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tags/tag10.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1.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2.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13.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836" r:id="rId2"/>
    <p:sldId id="1035" r:id="rId3"/>
    <p:sldId id="1037" r:id="rId4"/>
    <p:sldId id="1081" r:id="rId5"/>
    <p:sldId id="1082" r:id="rId6"/>
    <p:sldId id="1087" r:id="rId7"/>
    <p:sldId id="1091" r:id="rId8"/>
    <p:sldId id="1059" r:id="rId9"/>
    <p:sldId id="1096" r:id="rId10"/>
    <p:sldId id="1089" r:id="rId11"/>
    <p:sldId id="1086" r:id="rId12"/>
    <p:sldId id="1088" r:id="rId13"/>
    <p:sldId id="1092" r:id="rId14"/>
    <p:sldId id="1060" r:id="rId15"/>
    <p:sldId id="1083" r:id="rId16"/>
    <p:sldId id="1080" r:id="rId17"/>
    <p:sldId id="1084" r:id="rId18"/>
    <p:sldId id="1085" r:id="rId19"/>
    <p:sldId id="1061" r:id="rId20"/>
    <p:sldId id="1093" r:id="rId21"/>
    <p:sldId id="1095" r:id="rId22"/>
    <p:sldId id="1094" r:id="rId23"/>
    <p:sldId id="1090" r:id="rId24"/>
    <p:sldId id="1079" r:id="rId25"/>
  </p:sldIdLst>
  <p:sldSz cx="9144000" cy="5143500" type="screen16x9"/>
  <p:notesSz cx="6858000" cy="9144000"/>
  <p:custDataLst>
    <p:tags r:id="rId2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5BF"/>
    <a:srgbClr val="034EA2"/>
    <a:srgbClr val="0087CD"/>
    <a:srgbClr val="C68F06"/>
    <a:srgbClr val="DB2C03"/>
    <a:srgbClr val="EBAC07"/>
    <a:srgbClr val="008487"/>
    <a:srgbClr val="163C46"/>
    <a:srgbClr val="008F92"/>
    <a:srgbClr val="0048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7" autoAdjust="0"/>
    <p:restoredTop sz="93354" autoAdjust="0"/>
  </p:normalViewPr>
  <p:slideViewPr>
    <p:cSldViewPr>
      <p:cViewPr varScale="1">
        <p:scale>
          <a:sx n="150" d="100"/>
          <a:sy n="150" d="100"/>
        </p:scale>
        <p:origin x="456" y="126"/>
      </p:cViewPr>
      <p:guideLst>
        <p:guide orient="horz" pos="1620"/>
        <p:guide pos="2880"/>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65" d="100"/>
          <a:sy n="65" d="100"/>
        </p:scale>
        <p:origin x="-3360"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2A5992-9D73-4015-9385-ABE035416B29}"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795A699-AB68-4A20-99FB-6F69DC266D45}"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2565" algn="l" defTabSz="914400" rtl="0" eaLnBrk="1" latinLnBrk="0" hangingPunct="1">
      <a:defRPr sz="1200" kern="1200">
        <a:solidFill>
          <a:schemeClr val="tx1"/>
        </a:solidFill>
        <a:latin typeface="+mn-lt"/>
        <a:ea typeface="+mn-ea"/>
        <a:cs typeface="+mn-cs"/>
      </a:defRPr>
    </a:lvl7pPr>
    <a:lvl8pPr marL="3199765" algn="l" defTabSz="914400" rtl="0" eaLnBrk="1" latinLnBrk="0" hangingPunct="1">
      <a:defRPr sz="1200" kern="1200">
        <a:solidFill>
          <a:schemeClr val="tx1"/>
        </a:solidFill>
        <a:latin typeface="+mn-lt"/>
        <a:ea typeface="+mn-ea"/>
        <a:cs typeface="+mn-cs"/>
      </a:defRPr>
    </a:lvl8pPr>
    <a:lvl9pPr marL="3656965"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7795A699-AB68-4A20-99FB-6F69DC266D45}"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12</a:t>
            </a:fld>
            <a:endParaRPr lang="zh-CN" altLang="en-US">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13</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7795A699-AB68-4A20-99FB-6F69DC266D45}" type="slidenum">
              <a:rPr lang="zh-CN" altLang="en-US" smtClean="0"/>
              <a:t>14</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D8E8EDC-1225-47E3-9680-C9FAF722F7AC}" type="slidenum">
              <a:rPr lang="zh-CN" altLang="en-US" smtClean="0"/>
              <a:t>15</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FEBB3A-D6CC-4186-90DB-758CD0665105}" type="slidenum">
              <a:rPr lang="id-ID" smtClean="0"/>
              <a:t>16</a:t>
            </a:fld>
            <a:endParaRPr lang="id-ID"/>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F7384D0-E8C0-4FB2-93D8-B1A58490B2C5}" type="slidenum">
              <a:rPr lang="zh-CN" altLang="en-US" smtClean="0"/>
              <a:t>17</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7795A699-AB68-4A20-99FB-6F69DC266D45}" type="slidenum">
              <a:rPr lang="zh-CN" altLang="en-US" smtClean="0"/>
              <a:t>19</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幻灯片图像占位符 1"/>
          <p:cNvSpPr>
            <a:spLocks noGrp="1" noRot="1" noChangeAspect="1" noChangeArrowheads="1"/>
          </p:cNvSpPr>
          <p:nvPr>
            <p:ph type="sldImg" idx="4294967295"/>
          </p:nvPr>
        </p:nvSpPr>
        <p:spPr>
          <a:ln>
            <a:miter lim="800000"/>
          </a:ln>
        </p:spPr>
      </p:sp>
      <p:sp>
        <p:nvSpPr>
          <p:cNvPr id="21506" name="备注占位符 2"/>
          <p:cNvSpPr>
            <a:spLocks noGrp="1" noChangeArrowheads="1"/>
          </p:cNvSpPr>
          <p:nvPr>
            <p:ph type="body" idx="4294967295"/>
          </p:nvPr>
        </p:nvSpPr>
        <p:spPr/>
        <p:txBody>
          <a:bodyPr/>
          <a:lstStyle/>
          <a:p>
            <a:endParaRPr lang="zh-CN" altLang="en-US"/>
          </a:p>
        </p:txBody>
      </p:sp>
      <p:sp>
        <p:nvSpPr>
          <p:cNvPr id="21507" name="灯片编号占位符 3"/>
          <p:cNvSpPr>
            <a:spLocks noGrp="1" noChangeArrowheads="1"/>
          </p:cNvSpPr>
          <p:nvPr>
            <p:ph type="sldNum" sz="quarter" idx="5"/>
          </p:nvPr>
        </p:nvSpPr>
        <p:spPr bwMode="auto">
          <a:noFill/>
          <a:ln>
            <a:miter lim="800000"/>
          </a:ln>
        </p:spPr>
        <p:txBody>
          <a:bodyPr/>
          <a:lstStyle/>
          <a:p>
            <a:fld id="{03B168FE-D25A-4230-95F9-37D95339FC62}" type="slidenum">
              <a:rPr lang="zh-CN" altLang="en-US"/>
              <a:t>20</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44F346-9435-41B1-AD1D-461963F20BEE}" type="slidenum">
              <a:rPr lang="zh-CN" altLang="en-US" smtClean="0"/>
              <a:t>21</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22</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7795A699-AB68-4A20-99FB-6F69DC266D45}" type="slidenum">
              <a:rPr lang="zh-CN" altLang="en-US" smtClean="0"/>
              <a:t>3</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23</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7795A699-AB68-4A20-99FB-6F69DC266D45}" type="slidenum">
              <a:rPr lang="zh-CN" altLang="en-US" smtClean="0"/>
              <a:t>24</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066DFD-D77D-44AB-A44B-39D08D789409}" type="slidenum">
              <a:rPr lang="zh-CN" altLang="en-US" smtClean="0"/>
              <a:t>4</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784203-20BB-4E94-8778-90C0AA34F379}" type="slidenum">
              <a:rPr lang="zh-CN" altLang="en-US" smtClean="0"/>
              <a:t>5</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2A0F9D-3357-4A94-85C8-3B842B870DC6}" type="slidenum">
              <a:rPr lang="zh-CN" altLang="en-US" smtClean="0"/>
              <a:t>6</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7795A699-AB68-4A20-99FB-6F69DC266D45}" type="slidenum">
              <a:rPr lang="zh-CN" altLang="en-US" smtClean="0"/>
              <a:t>8</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066DFD-D77D-44AB-A44B-39D08D789409}" type="slidenum">
              <a:rPr lang="zh-CN" altLang="en-US" smtClean="0"/>
              <a:t>9</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10</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11</a:t>
            </a:fld>
            <a:endParaRPr lang="zh-CN" alt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tags" Target="../tags/tag2.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tags" Target="../tags/tag4.xml"/></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2854A03-91AF-448A-9954-517C0577E5F0}"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EEFC946-6D13-4F8C-9740-992A906A613E}" type="slidenum">
              <a:rPr lang="zh-CN" altLang="en-US" smtClean="0"/>
              <a:t>‹#›</a:t>
            </a:fld>
            <a:endParaRPr lang="zh-CN" altLang="en-US"/>
          </a:p>
        </p:txBody>
      </p:sp>
      <p:sp>
        <p:nvSpPr>
          <p:cNvPr id="15" name="文本框 12"/>
          <p:cNvSpPr txBox="1">
            <a:spLocks noChangeArrowheads="1"/>
          </p:cNvSpPr>
          <p:nvPr userDrawn="1"/>
        </p:nvSpPr>
        <p:spPr bwMode="auto">
          <a:xfrm>
            <a:off x="255630" y="370296"/>
            <a:ext cx="1796090" cy="250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023" tIns="32511" rIns="65023" bIns="32511">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r>
              <a:rPr lang="zh-CN" altLang="en-US" sz="1200" dirty="0">
                <a:solidFill>
                  <a:schemeClr val="accent1"/>
                </a:solidFill>
                <a:latin typeface="微软雅黑" panose="020B0503020204020204" pitchFamily="34" charset="-122"/>
                <a:ea typeface="微软雅黑" panose="020B0503020204020204" pitchFamily="34" charset="-122"/>
                <a:cs typeface="+mn-ea"/>
                <a:sym typeface="+mn-lt"/>
              </a:rPr>
              <a:t>点击添加相关标题文字</a:t>
            </a: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空白页">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1" y="0"/>
            <a:ext cx="9143499" cy="5143500"/>
          </a:xfrm>
          <a:prstGeom prst="rect">
            <a:avLst/>
          </a:prstGeom>
        </p:spPr>
      </p:pic>
      <p:grpSp>
        <p:nvGrpSpPr>
          <p:cNvPr id="2" name="组合 3"/>
          <p:cNvGrpSpPr/>
          <p:nvPr userDrawn="1"/>
        </p:nvGrpSpPr>
        <p:grpSpPr bwMode="auto">
          <a:xfrm flipH="1">
            <a:off x="-1" y="248018"/>
            <a:ext cx="1797166" cy="507206"/>
            <a:chOff x="2370576" y="533400"/>
            <a:chExt cx="2417494" cy="675969"/>
          </a:xfrm>
          <a:solidFill>
            <a:srgbClr val="EE1C39"/>
          </a:solidFill>
        </p:grpSpPr>
        <p:sp>
          <p:nvSpPr>
            <p:cNvPr id="3" name="矩形 2"/>
            <p:cNvSpPr/>
            <p:nvPr/>
          </p:nvSpPr>
          <p:spPr>
            <a:xfrm>
              <a:off x="2738030" y="533400"/>
              <a:ext cx="2050040" cy="6759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400" dirty="0">
                <a:cs typeface="+mn-ea"/>
                <a:sym typeface="+mn-lt"/>
              </a:endParaRPr>
            </a:p>
          </p:txBody>
        </p:sp>
        <p:sp>
          <p:nvSpPr>
            <p:cNvPr id="4" name="椭圆 3"/>
            <p:cNvSpPr/>
            <p:nvPr/>
          </p:nvSpPr>
          <p:spPr>
            <a:xfrm>
              <a:off x="2370576" y="533400"/>
              <a:ext cx="623734" cy="67596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400" dirty="0">
                <a:cs typeface="+mn-ea"/>
                <a:sym typeface="+mn-lt"/>
              </a:endParaRPr>
            </a:p>
          </p:txBody>
        </p:sp>
      </p:grpSp>
      <p:sp>
        <p:nvSpPr>
          <p:cNvPr id="6" name="文本框 12"/>
          <p:cNvSpPr txBox="1">
            <a:spLocks noChangeArrowheads="1"/>
          </p:cNvSpPr>
          <p:nvPr userDrawn="1"/>
        </p:nvSpPr>
        <p:spPr bwMode="auto">
          <a:xfrm>
            <a:off x="-1" y="370296"/>
            <a:ext cx="1796090" cy="619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023" tIns="32511" rIns="65023" bIns="32511">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r>
              <a:rPr lang="zh-CN" altLang="en-US" dirty="0">
                <a:solidFill>
                  <a:schemeClr val="bg1"/>
                </a:solidFill>
                <a:latin typeface="微软雅黑" panose="020B0503020204020204" pitchFamily="34" charset="-122"/>
                <a:ea typeface="微软雅黑" panose="020B0503020204020204" pitchFamily="34" charset="-122"/>
                <a:cs typeface="+mn-ea"/>
                <a:sym typeface="+mn-lt"/>
              </a:rPr>
              <a:t>点击添加相关标题文字</a:t>
            </a: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2854A03-91AF-448A-9954-517C0577E5F0}"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EEFC946-6D13-4F8C-9740-992A906A613E}" type="slidenum">
              <a:rPr lang="zh-CN" altLang="en-US" smtClean="0"/>
              <a:t>‹#›</a:t>
            </a:fld>
            <a:endParaRPr lang="zh-CN" altLang="en-US"/>
          </a:p>
        </p:txBody>
      </p:sp>
      <p:sp>
        <p:nvSpPr>
          <p:cNvPr id="7" name="MH_Entry_1"/>
          <p:cNvSpPr>
            <a:spLocks noChangeArrowheads="1"/>
          </p:cNvSpPr>
          <p:nvPr userDrawn="1">
            <p:custDataLst>
              <p:tags r:id="rId1"/>
            </p:custDataLst>
          </p:nvPr>
        </p:nvSpPr>
        <p:spPr bwMode="auto">
          <a:xfrm>
            <a:off x="395536" y="195486"/>
            <a:ext cx="20934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lvl="0">
              <a:lnSpc>
                <a:spcPct val="100000"/>
              </a:lnSpc>
              <a:buNone/>
            </a:pPr>
            <a:r>
              <a:rPr lang="zh-CN" altLang="zh-CN" sz="1800" b="0" dirty="0">
                <a:solidFill>
                  <a:schemeClr val="bg1">
                    <a:lumMod val="50000"/>
                  </a:schemeClr>
                </a:solidFill>
                <a:latin typeface="微软雅黑" panose="020B0503020204020204" pitchFamily="34" charset="-122"/>
                <a:ea typeface="微软雅黑" panose="020B0503020204020204" pitchFamily="34" charset="-122"/>
              </a:rPr>
              <a:t>年度工作概述</a:t>
            </a:r>
          </a:p>
        </p:txBody>
      </p:sp>
      <p:sp>
        <p:nvSpPr>
          <p:cNvPr id="8" name="MH_Entry_1"/>
          <p:cNvSpPr>
            <a:spLocks noChangeArrowheads="1"/>
          </p:cNvSpPr>
          <p:nvPr userDrawn="1">
            <p:custDataLst>
              <p:tags r:id="rId2"/>
            </p:custDataLst>
          </p:nvPr>
        </p:nvSpPr>
        <p:spPr bwMode="auto">
          <a:xfrm>
            <a:off x="395536" y="467184"/>
            <a:ext cx="2093471"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defTabSz="685800">
              <a:lnSpc>
                <a:spcPct val="100000"/>
              </a:lnSpc>
              <a:buNone/>
              <a:defRPr/>
            </a:pPr>
            <a:r>
              <a:rPr lang="en-US" altLang="zh-CN" sz="1100" dirty="0">
                <a:solidFill>
                  <a:schemeClr val="bg1">
                    <a:lumMod val="50000"/>
                  </a:schemeClr>
                </a:solidFill>
                <a:cs typeface="+mn-ea"/>
                <a:sym typeface="+mn-lt"/>
              </a:rPr>
              <a:t>Annual work summary</a:t>
            </a:r>
            <a:endParaRPr lang="zh-CN" altLang="en-US" sz="1100" dirty="0">
              <a:solidFill>
                <a:schemeClr val="bg1">
                  <a:lumMod val="50000"/>
                </a:schemeClr>
              </a:solidFill>
              <a:cs typeface="+mn-ea"/>
              <a:sym typeface="+mn-lt"/>
            </a:endParaRP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2854A03-91AF-448A-9954-517C0577E5F0}"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EEFC946-6D13-4F8C-9740-992A906A613E}" type="slidenum">
              <a:rPr lang="zh-CN" altLang="en-US" smtClean="0"/>
              <a:t>‹#›</a:t>
            </a:fld>
            <a:endParaRPr lang="zh-CN" altLang="en-US"/>
          </a:p>
        </p:txBody>
      </p:sp>
      <p:sp>
        <p:nvSpPr>
          <p:cNvPr id="9" name="MH_Entry_1"/>
          <p:cNvSpPr>
            <a:spLocks noChangeArrowheads="1"/>
          </p:cNvSpPr>
          <p:nvPr userDrawn="1">
            <p:custDataLst>
              <p:tags r:id="rId1"/>
            </p:custDataLst>
          </p:nvPr>
        </p:nvSpPr>
        <p:spPr bwMode="auto">
          <a:xfrm>
            <a:off x="395536" y="209336"/>
            <a:ext cx="2093471" cy="249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lvl="0">
              <a:buNone/>
            </a:pPr>
            <a:r>
              <a:rPr lang="zh-CN" altLang="zh-CN" sz="1800" b="0" dirty="0">
                <a:solidFill>
                  <a:schemeClr val="bg1">
                    <a:lumMod val="50000"/>
                  </a:schemeClr>
                </a:solidFill>
                <a:latin typeface="微软雅黑" panose="020B0503020204020204" pitchFamily="34" charset="-122"/>
                <a:ea typeface="微软雅黑" panose="020B0503020204020204" pitchFamily="34" charset="-122"/>
              </a:rPr>
              <a:t>工作完成情况</a:t>
            </a:r>
          </a:p>
        </p:txBody>
      </p:sp>
      <p:sp>
        <p:nvSpPr>
          <p:cNvPr id="10" name="MH_Entry_1"/>
          <p:cNvSpPr>
            <a:spLocks noChangeArrowheads="1"/>
          </p:cNvSpPr>
          <p:nvPr userDrawn="1">
            <p:custDataLst>
              <p:tags r:id="rId2"/>
            </p:custDataLst>
          </p:nvPr>
        </p:nvSpPr>
        <p:spPr bwMode="auto">
          <a:xfrm>
            <a:off x="395536" y="475648"/>
            <a:ext cx="2093471" cy="152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defTabSz="685800">
              <a:buNone/>
              <a:defRPr/>
            </a:pPr>
            <a:r>
              <a:rPr lang="en-US" altLang="zh-CN" sz="1100" dirty="0">
                <a:solidFill>
                  <a:schemeClr val="bg1">
                    <a:lumMod val="50000"/>
                  </a:schemeClr>
                </a:solidFill>
                <a:cs typeface="+mn-ea"/>
                <a:sym typeface="+mn-lt"/>
              </a:rPr>
              <a:t>Job completion</a:t>
            </a:r>
            <a:endParaRPr lang="zh-CN" altLang="en-US" sz="1100" dirty="0">
              <a:solidFill>
                <a:schemeClr val="bg1">
                  <a:lumMod val="50000"/>
                </a:schemeClr>
              </a:solidFill>
              <a:cs typeface="+mn-ea"/>
              <a:sym typeface="+mn-lt"/>
            </a:endParaRP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2854A03-91AF-448A-9954-517C0577E5F0}"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EEFC946-6D13-4F8C-9740-992A906A613E}" type="slidenum">
              <a:rPr lang="zh-CN" altLang="en-US" smtClean="0"/>
              <a:t>‹#›</a:t>
            </a:fld>
            <a:endParaRPr lang="zh-CN" altLang="en-US"/>
          </a:p>
        </p:txBody>
      </p:sp>
      <p:sp>
        <p:nvSpPr>
          <p:cNvPr id="7" name="MH_Entry_1"/>
          <p:cNvSpPr>
            <a:spLocks noChangeArrowheads="1"/>
          </p:cNvSpPr>
          <p:nvPr userDrawn="1">
            <p:custDataLst>
              <p:tags r:id="rId1"/>
            </p:custDataLst>
          </p:nvPr>
        </p:nvSpPr>
        <p:spPr bwMode="auto">
          <a:xfrm>
            <a:off x="395536" y="209336"/>
            <a:ext cx="2093471" cy="249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lvl="0">
              <a:buNone/>
            </a:pPr>
            <a:r>
              <a:rPr lang="zh-CN" altLang="zh-CN" sz="1800" b="0" dirty="0">
                <a:solidFill>
                  <a:schemeClr val="bg1">
                    <a:lumMod val="50000"/>
                  </a:schemeClr>
                </a:solidFill>
                <a:latin typeface="微软雅黑" panose="020B0503020204020204" pitchFamily="34" charset="-122"/>
                <a:ea typeface="微软雅黑" panose="020B0503020204020204" pitchFamily="34" charset="-122"/>
              </a:rPr>
              <a:t>成功项目展示</a:t>
            </a:r>
          </a:p>
        </p:txBody>
      </p:sp>
      <p:sp>
        <p:nvSpPr>
          <p:cNvPr id="8" name="MH_Entry_1"/>
          <p:cNvSpPr>
            <a:spLocks noChangeArrowheads="1"/>
          </p:cNvSpPr>
          <p:nvPr userDrawn="1">
            <p:custDataLst>
              <p:tags r:id="rId2"/>
            </p:custDataLst>
          </p:nvPr>
        </p:nvSpPr>
        <p:spPr bwMode="auto">
          <a:xfrm>
            <a:off x="395536" y="475648"/>
            <a:ext cx="2093471" cy="152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defTabSz="685800">
              <a:buNone/>
              <a:defRPr/>
            </a:pPr>
            <a:r>
              <a:rPr lang="en-US" altLang="zh-CN" sz="1100" dirty="0">
                <a:solidFill>
                  <a:schemeClr val="bg1">
                    <a:lumMod val="50000"/>
                  </a:schemeClr>
                </a:solidFill>
                <a:cs typeface="+mn-ea"/>
                <a:sym typeface="+mn-lt"/>
              </a:rPr>
              <a:t>Successful project presentation</a:t>
            </a:r>
            <a:endParaRPr lang="zh-CN" altLang="en-US" sz="1100" dirty="0">
              <a:solidFill>
                <a:schemeClr val="bg1">
                  <a:lumMod val="50000"/>
                </a:schemeClr>
              </a:solidFill>
              <a:cs typeface="+mn-ea"/>
              <a:sym typeface="+mn-lt"/>
            </a:endParaRP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2854A03-91AF-448A-9954-517C0577E5F0}"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EEFC946-6D13-4F8C-9740-992A906A613E}" type="slidenum">
              <a:rPr lang="zh-CN" altLang="en-US" smtClean="0"/>
              <a:t>‹#›</a:t>
            </a:fld>
            <a:endParaRPr lang="zh-CN" altLang="en-US"/>
          </a:p>
        </p:txBody>
      </p:sp>
      <p:sp>
        <p:nvSpPr>
          <p:cNvPr id="7" name="MH_Entry_1"/>
          <p:cNvSpPr>
            <a:spLocks noChangeArrowheads="1"/>
          </p:cNvSpPr>
          <p:nvPr userDrawn="1">
            <p:custDataLst>
              <p:tags r:id="rId1"/>
            </p:custDataLst>
          </p:nvPr>
        </p:nvSpPr>
        <p:spPr bwMode="auto">
          <a:xfrm>
            <a:off x="395536" y="209336"/>
            <a:ext cx="2093471" cy="249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lvl="0">
              <a:buNone/>
            </a:pPr>
            <a:r>
              <a:rPr lang="zh-CN" altLang="zh-CN" sz="1800" b="0" dirty="0">
                <a:solidFill>
                  <a:schemeClr val="bg1">
                    <a:lumMod val="50000"/>
                  </a:schemeClr>
                </a:solidFill>
                <a:latin typeface="微软雅黑" panose="020B0503020204020204" pitchFamily="34" charset="-122"/>
                <a:ea typeface="微软雅黑" panose="020B0503020204020204" pitchFamily="34" charset="-122"/>
              </a:rPr>
              <a:t>明年工作计划</a:t>
            </a:r>
          </a:p>
        </p:txBody>
      </p:sp>
      <p:sp>
        <p:nvSpPr>
          <p:cNvPr id="8" name="MH_Entry_1"/>
          <p:cNvSpPr>
            <a:spLocks noChangeArrowheads="1"/>
          </p:cNvSpPr>
          <p:nvPr userDrawn="1">
            <p:custDataLst>
              <p:tags r:id="rId2"/>
            </p:custDataLst>
          </p:nvPr>
        </p:nvSpPr>
        <p:spPr bwMode="auto">
          <a:xfrm>
            <a:off x="395536" y="475648"/>
            <a:ext cx="2093471" cy="152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defTabSz="685800">
              <a:buNone/>
              <a:defRPr/>
            </a:pPr>
            <a:r>
              <a:rPr lang="en-US" altLang="zh-CN" sz="1100" dirty="0">
                <a:solidFill>
                  <a:schemeClr val="bg1">
                    <a:lumMod val="50000"/>
                  </a:schemeClr>
                </a:solidFill>
                <a:cs typeface="+mn-ea"/>
                <a:sym typeface="+mn-lt"/>
              </a:rPr>
              <a:t>Work plan for next yea</a:t>
            </a:r>
            <a:endParaRPr lang="zh-CN" altLang="en-US" sz="1100" dirty="0">
              <a:solidFill>
                <a:schemeClr val="bg1">
                  <a:lumMod val="50000"/>
                </a:schemeClr>
              </a:solidFill>
              <a:cs typeface="+mn-ea"/>
              <a:sym typeface="+mn-lt"/>
            </a:endParaRP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4" name="Rectangle 9"/>
          <p:cNvSpPr/>
          <p:nvPr userDrawn="1"/>
        </p:nvSpPr>
        <p:spPr>
          <a:xfrm>
            <a:off x="8500361" y="241918"/>
            <a:ext cx="365983" cy="2153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91420" tIns="45709" rIns="91420" bIns="45709" rtlCol="0" anchor="ctr"/>
          <a:lstStyle/>
          <a:p>
            <a:pPr algn="ctr"/>
            <a:endParaRPr lang="en-US" dirty="0"/>
          </a:p>
        </p:txBody>
      </p:sp>
      <p:sp>
        <p:nvSpPr>
          <p:cNvPr id="6" name="Isosceles Triangle 10"/>
          <p:cNvSpPr/>
          <p:nvPr userDrawn="1"/>
        </p:nvSpPr>
        <p:spPr>
          <a:xfrm rot="10610802">
            <a:off x="8504736" y="316259"/>
            <a:ext cx="366581" cy="196391"/>
          </a:xfrm>
          <a:prstGeom prst="triangl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91420" tIns="45709" rIns="91420" bIns="45709" rtlCol="0" anchor="ctr"/>
          <a:lstStyle/>
          <a:p>
            <a:pPr algn="ctr"/>
            <a:endParaRPr lang="en-US"/>
          </a:p>
        </p:txBody>
      </p:sp>
      <p:sp>
        <p:nvSpPr>
          <p:cNvPr id="7" name="Slide Number Placeholder 5"/>
          <p:cNvSpPr txBox="1"/>
          <p:nvPr userDrawn="1"/>
        </p:nvSpPr>
        <p:spPr>
          <a:xfrm>
            <a:off x="8519485" y="204940"/>
            <a:ext cx="337081" cy="350586"/>
          </a:xfrm>
          <a:prstGeom prst="rect">
            <a:avLst/>
          </a:prstGeom>
        </p:spPr>
        <p:txBody>
          <a:bodyPr vert="horz" lIns="0" tIns="0" rIns="0" bIns="45709"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14FFB07-917D-5348-AE2D-F9A4E0AD1751}" type="slidenum">
              <a:rPr lang="en-US" sz="1000" smtClean="0"/>
              <a:t>‹#›</a:t>
            </a:fld>
            <a:endParaRPr lang="en-US" sz="1000" dirty="0"/>
          </a:p>
        </p:txBody>
      </p:sp>
      <p:grpSp>
        <p:nvGrpSpPr>
          <p:cNvPr id="2" name="Group 5"/>
          <p:cNvGrpSpPr/>
          <p:nvPr userDrawn="1"/>
        </p:nvGrpSpPr>
        <p:grpSpPr>
          <a:xfrm>
            <a:off x="347419" y="4731991"/>
            <a:ext cx="224082" cy="221156"/>
            <a:chOff x="4328868" y="5502988"/>
            <a:chExt cx="500307" cy="493774"/>
          </a:xfrm>
        </p:grpSpPr>
        <p:sp>
          <p:nvSpPr>
            <p:cNvPr id="9" name="Freeform 7">
              <a:hlinkClick r:id="" action="ppaction://hlinkshowjump?jump=previousslide"/>
            </p:cNvPr>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lstStyle/>
            <a:p>
              <a:endParaRPr lang="id-ID"/>
            </a:p>
          </p:txBody>
        </p:sp>
        <p:sp>
          <p:nvSpPr>
            <p:cNvPr id="10" name="Freeform 8">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lstStyle/>
            <a:p>
              <a:endParaRPr lang="id-ID"/>
            </a:p>
          </p:txBody>
        </p:sp>
      </p:grpSp>
      <p:grpSp>
        <p:nvGrpSpPr>
          <p:cNvPr id="3" name="Group 9"/>
          <p:cNvGrpSpPr/>
          <p:nvPr userDrawn="1"/>
        </p:nvGrpSpPr>
        <p:grpSpPr>
          <a:xfrm flipH="1">
            <a:off x="933709" y="4731991"/>
            <a:ext cx="224082" cy="221156"/>
            <a:chOff x="4328868" y="5502988"/>
            <a:chExt cx="500307" cy="493774"/>
          </a:xfrm>
        </p:grpSpPr>
        <p:sp>
          <p:nvSpPr>
            <p:cNvPr id="12" name="Freeform 10">
              <a:hlinkClick r:id="" action="ppaction://hlinkshowjump?jump=nextslide"/>
            </p:cNvPr>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lstStyle/>
            <a:p>
              <a:endParaRPr lang="id-ID"/>
            </a:p>
          </p:txBody>
        </p:sp>
        <p:sp>
          <p:nvSpPr>
            <p:cNvPr id="13" name="Freeform 11">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lstStyle/>
            <a:p>
              <a:endParaRPr lang="id-ID"/>
            </a:p>
          </p:txBody>
        </p:sp>
      </p:grpSp>
      <p:cxnSp>
        <p:nvCxnSpPr>
          <p:cNvPr id="14" name="Straight Connector 3"/>
          <p:cNvCxnSpPr/>
          <p:nvPr userDrawn="1"/>
        </p:nvCxnSpPr>
        <p:spPr>
          <a:xfrm>
            <a:off x="552709" y="4845350"/>
            <a:ext cx="381000"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pic>
        <p:nvPicPr>
          <p:cNvPr id="15" name="Picture 3" descr="C:\Users\Administrator\Desktop\微立体创业计划\005.png"/>
          <p:cNvPicPr>
            <a:picLocks noChangeAspect="1" noChangeArrowheads="1"/>
          </p:cNvPicPr>
          <p:nvPr userDrawn="1"/>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95536" y="210344"/>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pic>
        <p:nvPicPr>
          <p:cNvPr id="16" name="Picture 4" descr="C:\Users\Administrator\Desktop\微立体创业计划\004.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47935" y="219716"/>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sp>
        <p:nvSpPr>
          <p:cNvPr id="17" name="矩形 3"/>
          <p:cNvSpPr>
            <a:spLocks noChangeArrowheads="1"/>
          </p:cNvSpPr>
          <p:nvPr userDrawn="1"/>
        </p:nvSpPr>
        <p:spPr bwMode="auto">
          <a:xfrm>
            <a:off x="1187624" y="612722"/>
            <a:ext cx="2587892" cy="230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p>
            <a:r>
              <a:rPr lang="en-US" altLang="zh-CN" sz="1050" b="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rPr>
              <a:t>Click here to add the title text content</a:t>
            </a:r>
            <a:endParaRPr lang="zh-CN" altLang="en-US" sz="1050" b="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8" name="标题 1"/>
          <p:cNvSpPr>
            <a:spLocks noGrp="1"/>
          </p:cNvSpPr>
          <p:nvPr>
            <p:ph type="title"/>
          </p:nvPr>
        </p:nvSpPr>
        <p:spPr>
          <a:xfrm>
            <a:off x="1184649" y="250504"/>
            <a:ext cx="3216269" cy="37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lvl1pPr>
              <a:defRPr lang="zh-CN" altLang="en-US" sz="2000" b="0">
                <a:solidFill>
                  <a:schemeClr val="tx1">
                    <a:lumMod val="85000"/>
                    <a:lumOff val="15000"/>
                  </a:schemeClr>
                </a:solidFill>
                <a:latin typeface="微软雅黑" panose="020B0503020204020204" pitchFamily="34" charset="-122"/>
                <a:cs typeface="+mn-cs"/>
              </a:defRPr>
            </a:lvl1pPr>
          </a:lstStyle>
          <a:p>
            <a:pPr lvl="0" algn="l"/>
            <a:r>
              <a:rPr lang="zh-CN" altLang="en-US" dirty="0"/>
              <a:t>单击此处编辑母版标题样式</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14:presetBounceEnd="50000">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14:bounceEnd="50000">
                                          <p:cBhvr additive="base">
                                            <p:cTn id="7" dur="1200" fill="hold"/>
                                            <p:tgtEl>
                                              <p:spTgt spid="15"/>
                                            </p:tgtEl>
                                            <p:attrNameLst>
                                              <p:attrName>ppt_x</p:attrName>
                                            </p:attrNameLst>
                                          </p:cBhvr>
                                          <p:tavLst>
                                            <p:tav tm="0">
                                              <p:val>
                                                <p:strVal val="0-#ppt_w/2"/>
                                              </p:val>
                                            </p:tav>
                                            <p:tav tm="100000">
                                              <p:val>
                                                <p:strVal val="#ppt_x"/>
                                              </p:val>
                                            </p:tav>
                                          </p:tavLst>
                                        </p:anim>
                                        <p:anim calcmode="lin" valueType="num" p14:bounceEnd="50000">
                                          <p:cBhvr additive="base">
                                            <p:cTn id="8" dur="1200" fill="hold"/>
                                            <p:tgtEl>
                                              <p:spTgt spid="15"/>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14:presetBounceEnd="50000">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14:bounceEnd="50000">
                                          <p:cBhvr additive="base">
                                            <p:cTn id="11" dur="1200" fill="hold"/>
                                            <p:tgtEl>
                                              <p:spTgt spid="16"/>
                                            </p:tgtEl>
                                            <p:attrNameLst>
                                              <p:attrName>ppt_x</p:attrName>
                                            </p:attrNameLst>
                                          </p:cBhvr>
                                          <p:tavLst>
                                            <p:tav tm="0">
                                              <p:val>
                                                <p:strVal val="#ppt_x"/>
                                              </p:val>
                                            </p:tav>
                                            <p:tav tm="100000">
                                              <p:val>
                                                <p:strVal val="#ppt_x"/>
                                              </p:val>
                                            </p:tav>
                                          </p:tavLst>
                                        </p:anim>
                                        <p:anim calcmode="lin" valueType="num" p14:bounceEnd="50000">
                                          <p:cBhvr additive="base">
                                            <p:cTn id="12" dur="1200" fill="hold"/>
                                            <p:tgtEl>
                                              <p:spTgt spid="16"/>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500"/>
                                            <p:tgtEl>
                                              <p:spTgt spid="1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200" fill="hold"/>
                                            <p:tgtEl>
                                              <p:spTgt spid="15"/>
                                            </p:tgtEl>
                                            <p:attrNameLst>
                                              <p:attrName>ppt_x</p:attrName>
                                            </p:attrNameLst>
                                          </p:cBhvr>
                                          <p:tavLst>
                                            <p:tav tm="0">
                                              <p:val>
                                                <p:strVal val="0-#ppt_w/2"/>
                                              </p:val>
                                            </p:tav>
                                            <p:tav tm="100000">
                                              <p:val>
                                                <p:strVal val="#ppt_x"/>
                                              </p:val>
                                            </p:tav>
                                          </p:tavLst>
                                        </p:anim>
                                        <p:anim calcmode="lin" valueType="num">
                                          <p:cBhvr additive="base">
                                            <p:cTn id="8" dur="1200" fill="hold"/>
                                            <p:tgtEl>
                                              <p:spTgt spid="15"/>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1200" fill="hold"/>
                                            <p:tgtEl>
                                              <p:spTgt spid="16"/>
                                            </p:tgtEl>
                                            <p:attrNameLst>
                                              <p:attrName>ppt_x</p:attrName>
                                            </p:attrNameLst>
                                          </p:cBhvr>
                                          <p:tavLst>
                                            <p:tav tm="0">
                                              <p:val>
                                                <p:strVal val="#ppt_x"/>
                                              </p:val>
                                            </p:tav>
                                            <p:tav tm="100000">
                                              <p:val>
                                                <p:strVal val="#ppt_x"/>
                                              </p:val>
                                            </p:tav>
                                          </p:tavLst>
                                        </p:anim>
                                        <p:anim calcmode="lin" valueType="num">
                                          <p:cBhvr additive="base">
                                            <p:cTn id="12" dur="1200" fill="hold"/>
                                            <p:tgtEl>
                                              <p:spTgt spid="16"/>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500"/>
                                            <p:tgtEl>
                                              <p:spTgt spid="1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F61BD0C8-D35A-439E-96FB-C8D4A6430554}" type="datetimeFigureOut">
              <a:rPr lang="zh-CN" altLang="en-US" smtClean="0"/>
              <a:t>2021/1/6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70F15A6-E82C-4E1E-834E-C415C51F7DF3}" type="slidenum">
              <a:rPr lang="zh-CN" altLang="en-US" smtClean="0"/>
              <a:t>‹#›</a:t>
            </a:fld>
            <a:endParaRPr lang="zh-CN" alt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1" y="205979"/>
            <a:ext cx="8229600" cy="857250"/>
          </a:xfrm>
          <a:prstGeom prst="rect">
            <a:avLst/>
          </a:prstGeom>
        </p:spPr>
        <p:txBody>
          <a:bodyPr vert="horz" lIns="91428" tIns="45714" rIns="91428" bIns="45714"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1" y="1200151"/>
            <a:ext cx="8229600" cy="3394472"/>
          </a:xfrm>
          <a:prstGeom prst="rect">
            <a:avLst/>
          </a:prstGeom>
        </p:spPr>
        <p:txBody>
          <a:bodyPr vert="horz" lIns="91428" tIns="45714" rIns="91428" bIns="45714"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1" y="4767264"/>
            <a:ext cx="2133600" cy="273844"/>
          </a:xfrm>
          <a:prstGeom prst="rect">
            <a:avLst/>
          </a:prstGeom>
        </p:spPr>
        <p:txBody>
          <a:bodyPr vert="horz" lIns="91428" tIns="45714" rIns="91428" bIns="45714" rtlCol="0" anchor="ctr"/>
          <a:lstStyle>
            <a:lvl1pPr algn="l">
              <a:defRPr sz="1200">
                <a:solidFill>
                  <a:schemeClr val="tx1">
                    <a:tint val="75000"/>
                  </a:schemeClr>
                </a:solidFill>
              </a:defRPr>
            </a:lvl1pPr>
          </a:lstStyle>
          <a:p>
            <a:fld id="{02854A03-91AF-448A-9954-517C0577E5F0}" type="datetimeFigureOut">
              <a:rPr lang="zh-CN" altLang="en-US" smtClean="0"/>
              <a:t>2021/1/6</a:t>
            </a:fld>
            <a:endParaRPr lang="zh-CN" altLang="en-US"/>
          </a:p>
        </p:txBody>
      </p:sp>
      <p:sp>
        <p:nvSpPr>
          <p:cNvPr id="5" name="页脚占位符 4"/>
          <p:cNvSpPr>
            <a:spLocks noGrp="1"/>
          </p:cNvSpPr>
          <p:nvPr>
            <p:ph type="ftr" sz="quarter" idx="3"/>
          </p:nvPr>
        </p:nvSpPr>
        <p:spPr>
          <a:xfrm>
            <a:off x="3124201" y="4767264"/>
            <a:ext cx="2895600" cy="273844"/>
          </a:xfrm>
          <a:prstGeom prst="rect">
            <a:avLst/>
          </a:prstGeom>
        </p:spPr>
        <p:txBody>
          <a:bodyPr vert="horz" lIns="91428" tIns="45714" rIns="91428" bIns="45714"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1" y="4767264"/>
            <a:ext cx="2133600" cy="273844"/>
          </a:xfrm>
          <a:prstGeom prst="rect">
            <a:avLst/>
          </a:prstGeom>
        </p:spPr>
        <p:txBody>
          <a:bodyPr vert="horz" lIns="91428" tIns="45714" rIns="91428" bIns="45714" rtlCol="0" anchor="ctr"/>
          <a:lstStyle>
            <a:lvl1pPr algn="r">
              <a:defRPr sz="1200">
                <a:solidFill>
                  <a:schemeClr val="tx1">
                    <a:tint val="75000"/>
                  </a:schemeClr>
                </a:solidFill>
              </a:defRPr>
            </a:lvl1pPr>
          </a:lstStyle>
          <a:p>
            <a:fld id="{2EEFC946-6D13-4F8C-9740-992A906A613E}"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3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5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8.xml"/><Relationship Id="rId1" Type="http://schemas.openxmlformats.org/officeDocument/2006/relationships/tags" Target="../tags/tag12.xml"/><Relationship Id="rId4" Type="http://schemas.openxmlformats.org/officeDocument/2006/relationships/image" Target="../media/image4.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8.xml"/><Relationship Id="rId1" Type="http://schemas.openxmlformats.org/officeDocument/2006/relationships/tags" Target="../tags/tag13.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8.xml"/><Relationship Id="rId1" Type="http://schemas.openxmlformats.org/officeDocument/2006/relationships/tags" Target="../tags/tag10.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8.xml"/><Relationship Id="rId1" Type="http://schemas.openxmlformats.org/officeDocument/2006/relationships/tags" Target="../tags/tag11.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60" y="0"/>
            <a:ext cx="9135879" cy="5143500"/>
          </a:xfrm>
          <a:prstGeom prst="rect">
            <a:avLst/>
          </a:prstGeom>
        </p:spPr>
      </p:pic>
      <p:sp>
        <p:nvSpPr>
          <p:cNvPr id="12" name="矩形 259"/>
          <p:cNvSpPr>
            <a:spLocks noChangeArrowheads="1"/>
          </p:cNvSpPr>
          <p:nvPr/>
        </p:nvSpPr>
        <p:spPr bwMode="auto">
          <a:xfrm>
            <a:off x="899594" y="3554601"/>
            <a:ext cx="3367420" cy="1689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1100">
                <a:solidFill>
                  <a:schemeClr val="tx1">
                    <a:lumMod val="75000"/>
                    <a:lumOff val="25000"/>
                  </a:schemeClr>
                </a:solidFill>
                <a:cs typeface="Arial" panose="020B0604020202020204" pitchFamily="34" charset="0"/>
              </a:rPr>
              <a:t>汇报人：</a:t>
            </a:r>
            <a:r>
              <a:rPr lang="en-US" altLang="zh-CN" sz="1100">
                <a:solidFill>
                  <a:schemeClr val="tx1">
                    <a:lumMod val="75000"/>
                    <a:lumOff val="25000"/>
                  </a:schemeClr>
                </a:solidFill>
                <a:cs typeface="Arial" panose="020B0604020202020204" pitchFamily="34" charset="0"/>
              </a:rPr>
              <a:t>xiazaii</a:t>
            </a:r>
            <a:endParaRPr lang="zh-CN" altLang="en-US" sz="1100" dirty="0">
              <a:solidFill>
                <a:schemeClr val="tx1">
                  <a:lumMod val="75000"/>
                  <a:lumOff val="25000"/>
                </a:schemeClr>
              </a:solidFill>
              <a:cs typeface="Arial" panose="020B0604020202020204" pitchFamily="34" charset="0"/>
            </a:endParaRPr>
          </a:p>
        </p:txBody>
      </p:sp>
      <p:sp>
        <p:nvSpPr>
          <p:cNvPr id="20" name="矩形 259"/>
          <p:cNvSpPr>
            <a:spLocks noChangeArrowheads="1"/>
          </p:cNvSpPr>
          <p:nvPr/>
        </p:nvSpPr>
        <p:spPr bwMode="auto">
          <a:xfrm>
            <a:off x="899593" y="2749095"/>
            <a:ext cx="4352484" cy="4924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en-US" altLang="zh-CN" sz="2000" dirty="0">
                <a:solidFill>
                  <a:schemeClr val="tx1">
                    <a:lumMod val="75000"/>
                    <a:lumOff val="25000"/>
                  </a:schemeClr>
                </a:solidFill>
                <a:latin typeface="Arial" panose="020B0604020202020204" pitchFamily="34" charset="0"/>
                <a:cs typeface="Arial" panose="020B0604020202020204" pitchFamily="34" charset="0"/>
              </a:rPr>
              <a:t>BUSINESS FINANCING PPT</a:t>
            </a:r>
          </a:p>
          <a:p>
            <a:pPr>
              <a:buNone/>
            </a:pPr>
            <a:r>
              <a:rPr lang="zh-CN" altLang="en-US" sz="900" dirty="0">
                <a:solidFill>
                  <a:schemeClr val="tx1">
                    <a:lumMod val="75000"/>
                    <a:lumOff val="25000"/>
                  </a:schemeClr>
                </a:solidFill>
                <a:latin typeface="Arial" panose="020B0604020202020204" pitchFamily="34" charset="0"/>
                <a:cs typeface="Arial" panose="020B0604020202020204" pitchFamily="34" charset="0"/>
              </a:rPr>
              <a:t>工作计划 工作报告 销售培训 年终总结</a:t>
            </a:r>
            <a:endParaRPr lang="en-US" altLang="zh-CN" sz="9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21" name="矩形 259"/>
          <p:cNvSpPr>
            <a:spLocks noChangeArrowheads="1"/>
          </p:cNvSpPr>
          <p:nvPr/>
        </p:nvSpPr>
        <p:spPr bwMode="auto">
          <a:xfrm>
            <a:off x="899592" y="2020654"/>
            <a:ext cx="5320026" cy="61555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4000" b="1" dirty="0">
                <a:solidFill>
                  <a:schemeClr val="tx1">
                    <a:lumMod val="75000"/>
                    <a:lumOff val="25000"/>
                  </a:schemeClr>
                </a:solidFill>
                <a:latin typeface="Arial" panose="020B0604020202020204" pitchFamily="34" charset="0"/>
                <a:cs typeface="Arial" panose="020B0604020202020204" pitchFamily="34" charset="0"/>
              </a:rPr>
              <a:t>城市建筑规划</a:t>
            </a:r>
            <a:r>
              <a:rPr lang="en-US" altLang="zh-CN" sz="4000" b="1" dirty="0">
                <a:solidFill>
                  <a:schemeClr val="tx1">
                    <a:lumMod val="75000"/>
                    <a:lumOff val="25000"/>
                  </a:schemeClr>
                </a:solidFill>
                <a:latin typeface="Arial" panose="020B0604020202020204" pitchFamily="34" charset="0"/>
                <a:cs typeface="Arial" panose="020B0604020202020204" pitchFamily="34" charset="0"/>
              </a:rPr>
              <a:t>PPT</a:t>
            </a:r>
            <a:r>
              <a:rPr lang="zh-CN" altLang="en-US" sz="4000" b="1" dirty="0">
                <a:solidFill>
                  <a:schemeClr val="tx1">
                    <a:lumMod val="75000"/>
                    <a:lumOff val="25000"/>
                  </a:schemeClr>
                </a:solidFill>
                <a:latin typeface="Arial" panose="020B0604020202020204" pitchFamily="34" charset="0"/>
                <a:cs typeface="Arial" panose="020B0604020202020204" pitchFamily="34" charset="0"/>
              </a:rPr>
              <a:t>模版</a:t>
            </a:r>
            <a:endParaRPr lang="en-US" altLang="zh-CN" sz="4000"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22" name="矩形 259"/>
          <p:cNvSpPr>
            <a:spLocks noChangeArrowheads="1"/>
          </p:cNvSpPr>
          <p:nvPr/>
        </p:nvSpPr>
        <p:spPr bwMode="auto">
          <a:xfrm>
            <a:off x="901500" y="980023"/>
            <a:ext cx="2664296" cy="10153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en-US" altLang="zh-CN" sz="6600" b="1" dirty="0">
                <a:solidFill>
                  <a:schemeClr val="accent1"/>
                </a:solidFill>
                <a:cs typeface="Arial" panose="020B0604020202020204" pitchFamily="34" charset="0"/>
              </a:rPr>
              <a:t>202X</a:t>
            </a:r>
          </a:p>
        </p:txBody>
      </p:sp>
      <p:pic>
        <p:nvPicPr>
          <p:cNvPr id="4" name="班得瑞乐团 - childhood memory - bandari 童年">
            <a:hlinkClick r:id="" action="ppaction://media"/>
          </p:cNvPr>
          <p:cNvPicPr>
            <a:picLocks noChangeAspect="1"/>
          </p:cNvPicPr>
          <p:nvPr>
            <a:audioFile r:link="rId2"/>
            <p:extLst>
              <p:ext uri="{DAA4B4D4-6D71-4841-9C94-3DE7FCFB9230}">
                <p14:media xmlns:p14="http://schemas.microsoft.com/office/powerpoint/2010/main" r:embed="rId1">
                  <p14:fade in="5000" out="5000"/>
                </p14:media>
              </p:ext>
            </p:extLst>
          </p:nvPr>
        </p:nvPicPr>
        <p:blipFill>
          <a:blip r:embed="rId6"/>
          <a:stretch>
            <a:fillRect/>
          </a:stretch>
        </p:blipFill>
        <p:spPr>
          <a:xfrm>
            <a:off x="-684584" y="123478"/>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14:window dir="ver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50" presetClass="entr" presetSubtype="0" decel="10000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strVal val="#ppt_w+.3"/>
                                          </p:val>
                                        </p:tav>
                                        <p:tav tm="100000">
                                          <p:val>
                                            <p:strVal val="#ppt_w"/>
                                          </p:val>
                                        </p:tav>
                                      </p:tavLst>
                                    </p:anim>
                                    <p:anim calcmode="lin" valueType="num">
                                      <p:cBhvr>
                                        <p:cTn id="12" dur="1000" fill="hold"/>
                                        <p:tgtEl>
                                          <p:spTgt spid="3"/>
                                        </p:tgtEl>
                                        <p:attrNameLst>
                                          <p:attrName>ppt_h</p:attrName>
                                        </p:attrNameLst>
                                      </p:cBhvr>
                                      <p:tavLst>
                                        <p:tav tm="0">
                                          <p:val>
                                            <p:strVal val="#ppt_h"/>
                                          </p:val>
                                        </p:tav>
                                        <p:tav tm="100000">
                                          <p:val>
                                            <p:strVal val="#ppt_h"/>
                                          </p:val>
                                        </p:tav>
                                      </p:tavLst>
                                    </p:anim>
                                    <p:animEffect transition="in" filter="fade">
                                      <p:cBhvr>
                                        <p:cTn id="13" dur="10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41" presetClass="entr" presetSubtype="0" fill="hold" grpId="0" nodeType="clickEffect">
                                  <p:stCondLst>
                                    <p:cond delay="0"/>
                                  </p:stCondLst>
                                  <p:iterate type="lt">
                                    <p:tmPct val="10000"/>
                                  </p:iterate>
                                  <p:childTnLst>
                                    <p:set>
                                      <p:cBhvr>
                                        <p:cTn id="17" dur="1" fill="hold">
                                          <p:stCondLst>
                                            <p:cond delay="0"/>
                                          </p:stCondLst>
                                        </p:cTn>
                                        <p:tgtEl>
                                          <p:spTgt spid="22"/>
                                        </p:tgtEl>
                                        <p:attrNameLst>
                                          <p:attrName>style.visibility</p:attrName>
                                        </p:attrNameLst>
                                      </p:cBhvr>
                                      <p:to>
                                        <p:strVal val="visible"/>
                                      </p:to>
                                    </p:set>
                                    <p:anim calcmode="lin" valueType="num">
                                      <p:cBhvr>
                                        <p:cTn id="18" dur="500" fill="hold"/>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22"/>
                                        </p:tgtEl>
                                        <p:attrNameLst>
                                          <p:attrName>ppt_y</p:attrName>
                                        </p:attrNameLst>
                                      </p:cBhvr>
                                      <p:tavLst>
                                        <p:tav tm="0">
                                          <p:val>
                                            <p:strVal val="#ppt_y"/>
                                          </p:val>
                                        </p:tav>
                                        <p:tav tm="100000">
                                          <p:val>
                                            <p:strVal val="#ppt_y"/>
                                          </p:val>
                                        </p:tav>
                                      </p:tavLst>
                                    </p:anim>
                                    <p:anim calcmode="lin" valueType="num">
                                      <p:cBhvr>
                                        <p:cTn id="20" dur="500" fill="hold"/>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22"/>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22"/>
                                        </p:tgtEl>
                                      </p:cBhvr>
                                    </p:animEffect>
                                  </p:childTnLst>
                                </p:cTn>
                              </p:par>
                            </p:childTnLst>
                          </p:cTn>
                        </p:par>
                        <p:par>
                          <p:cTn id="23" fill="hold">
                            <p:stCondLst>
                              <p:cond delay="649"/>
                            </p:stCondLst>
                            <p:childTnLst>
                              <p:par>
                                <p:cTn id="24" presetID="26" presetClass="emph" presetSubtype="0" fill="hold" grpId="1" nodeType="afterEffect">
                                  <p:stCondLst>
                                    <p:cond delay="0"/>
                                  </p:stCondLst>
                                  <p:iterate type="lt">
                                    <p:tmPct val="0"/>
                                  </p:iterate>
                                  <p:childTnLst>
                                    <p:animEffect transition="out" filter="fade">
                                      <p:cBhvr>
                                        <p:cTn id="25" dur="500" tmFilter="0, 0; .2, .5; .8, .5; 1, 0"/>
                                        <p:tgtEl>
                                          <p:spTgt spid="22"/>
                                        </p:tgtEl>
                                      </p:cBhvr>
                                    </p:animEffect>
                                    <p:animScale>
                                      <p:cBhvr>
                                        <p:cTn id="26" dur="250" autoRev="1" fill="hold"/>
                                        <p:tgtEl>
                                          <p:spTgt spid="22"/>
                                        </p:tgtEl>
                                      </p:cBhvr>
                                      <p:by x="105000" y="105000"/>
                                    </p:animScale>
                                  </p:childTnLst>
                                </p:cTn>
                              </p:par>
                            </p:childTnLst>
                          </p:cTn>
                        </p:par>
                      </p:childTnLst>
                    </p:cTn>
                  </p:par>
                  <p:par>
                    <p:cTn id="27" fill="hold">
                      <p:stCondLst>
                        <p:cond delay="indefinite"/>
                      </p:stCondLst>
                      <p:childTnLst>
                        <p:par>
                          <p:cTn id="28" fill="hold">
                            <p:stCondLst>
                              <p:cond delay="0"/>
                            </p:stCondLst>
                            <p:childTnLst>
                              <p:par>
                                <p:cTn id="29" presetID="41" presetClass="entr" presetSubtype="0" fill="hold" grpId="0" nodeType="clickEffect">
                                  <p:stCondLst>
                                    <p:cond delay="0"/>
                                  </p:stCondLst>
                                  <p:iterate type="lt">
                                    <p:tmPct val="10000"/>
                                  </p:iterate>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21"/>
                                        </p:tgtEl>
                                        <p:attrNameLst>
                                          <p:attrName>ppt_y</p:attrName>
                                        </p:attrNameLst>
                                      </p:cBhvr>
                                      <p:tavLst>
                                        <p:tav tm="0">
                                          <p:val>
                                            <p:strVal val="#ppt_y"/>
                                          </p:val>
                                        </p:tav>
                                        <p:tav tm="100000">
                                          <p:val>
                                            <p:strVal val="#ppt_y"/>
                                          </p:val>
                                        </p:tav>
                                      </p:tavLst>
                                    </p:anim>
                                    <p:anim calcmode="lin" valueType="num">
                                      <p:cBhvr>
                                        <p:cTn id="33" dur="5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21"/>
                                        </p:tgtEl>
                                      </p:cBhvr>
                                    </p:animEffect>
                                  </p:childTnLst>
                                </p:cTn>
                              </p:par>
                            </p:childTnLst>
                          </p:cTn>
                        </p:par>
                        <p:par>
                          <p:cTn id="36" fill="hold">
                            <p:stCondLst>
                              <p:cond delay="1000"/>
                            </p:stCondLst>
                            <p:childTnLst>
                              <p:par>
                                <p:cTn id="37" presetID="26" presetClass="emph" presetSubtype="0" fill="hold" grpId="1" nodeType="afterEffect">
                                  <p:stCondLst>
                                    <p:cond delay="0"/>
                                  </p:stCondLst>
                                  <p:iterate type="lt">
                                    <p:tmPct val="0"/>
                                  </p:iterate>
                                  <p:childTnLst>
                                    <p:animEffect transition="out" filter="fade">
                                      <p:cBhvr>
                                        <p:cTn id="38" dur="500" tmFilter="0, 0; .2, .5; .8, .5; 1, 0"/>
                                        <p:tgtEl>
                                          <p:spTgt spid="21"/>
                                        </p:tgtEl>
                                      </p:cBhvr>
                                    </p:animEffect>
                                    <p:animScale>
                                      <p:cBhvr>
                                        <p:cTn id="39" dur="250" autoRev="1" fill="hold"/>
                                        <p:tgtEl>
                                          <p:spTgt spid="21"/>
                                        </p:tgtEl>
                                      </p:cBhvr>
                                      <p:by x="105000" y="105000"/>
                                    </p:animScale>
                                  </p:childTnLst>
                                </p:cTn>
                              </p:par>
                            </p:childTnLst>
                          </p:cTn>
                        </p:par>
                      </p:childTnLst>
                    </p:cTn>
                  </p:par>
                  <p:par>
                    <p:cTn id="40" fill="hold">
                      <p:stCondLst>
                        <p:cond delay="indefinite"/>
                      </p:stCondLst>
                      <p:childTnLst>
                        <p:par>
                          <p:cTn id="41" fill="hold">
                            <p:stCondLst>
                              <p:cond delay="0"/>
                            </p:stCondLst>
                            <p:childTnLst>
                              <p:par>
                                <p:cTn id="42" presetID="41" presetClass="entr" presetSubtype="0" fill="hold" grpId="0" nodeType="clickEffect">
                                  <p:stCondLst>
                                    <p:cond delay="0"/>
                                  </p:stCondLst>
                                  <p:iterate type="lt">
                                    <p:tmPct val="10000"/>
                                  </p:iterate>
                                  <p:childTnLst>
                                    <p:set>
                                      <p:cBhvr>
                                        <p:cTn id="43" dur="1" fill="hold">
                                          <p:stCondLst>
                                            <p:cond delay="0"/>
                                          </p:stCondLst>
                                        </p:cTn>
                                        <p:tgtEl>
                                          <p:spTgt spid="20"/>
                                        </p:tgtEl>
                                        <p:attrNameLst>
                                          <p:attrName>style.visibility</p:attrName>
                                        </p:attrNameLst>
                                      </p:cBhvr>
                                      <p:to>
                                        <p:strVal val="visible"/>
                                      </p:to>
                                    </p:set>
                                    <p:anim calcmode="lin" valueType="num">
                                      <p:cBhvr>
                                        <p:cTn id="44" dur="5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45" dur="500" fill="hold"/>
                                        <p:tgtEl>
                                          <p:spTgt spid="20"/>
                                        </p:tgtEl>
                                        <p:attrNameLst>
                                          <p:attrName>ppt_y</p:attrName>
                                        </p:attrNameLst>
                                      </p:cBhvr>
                                      <p:tavLst>
                                        <p:tav tm="0">
                                          <p:val>
                                            <p:strVal val="#ppt_y"/>
                                          </p:val>
                                        </p:tav>
                                        <p:tav tm="100000">
                                          <p:val>
                                            <p:strVal val="#ppt_y"/>
                                          </p:val>
                                        </p:tav>
                                      </p:tavLst>
                                    </p:anim>
                                    <p:anim calcmode="lin" valueType="num">
                                      <p:cBhvr>
                                        <p:cTn id="46" dur="5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47" dur="5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48" dur="500" tmFilter="0,0; .5, 1; 1, 1"/>
                                        <p:tgtEl>
                                          <p:spTgt spid="20"/>
                                        </p:tgtEl>
                                      </p:cBhvr>
                                    </p:animEffect>
                                  </p:childTnLst>
                                </p:cTn>
                              </p:par>
                            </p:childTnLst>
                          </p:cTn>
                        </p:par>
                        <p:par>
                          <p:cTn id="49" fill="hold">
                            <p:stCondLst>
                              <p:cond delay="2500"/>
                            </p:stCondLst>
                            <p:childTnLst>
                              <p:par>
                                <p:cTn id="50" presetID="26" presetClass="emph" presetSubtype="0" fill="hold" grpId="1" nodeType="afterEffect">
                                  <p:stCondLst>
                                    <p:cond delay="0"/>
                                  </p:stCondLst>
                                  <p:iterate type="lt">
                                    <p:tmPct val="0"/>
                                  </p:iterate>
                                  <p:childTnLst>
                                    <p:animEffect transition="out" filter="fade">
                                      <p:cBhvr>
                                        <p:cTn id="51" dur="500" tmFilter="0, 0; .2, .5; .8, .5; 1, 0"/>
                                        <p:tgtEl>
                                          <p:spTgt spid="20"/>
                                        </p:tgtEl>
                                      </p:cBhvr>
                                    </p:animEffect>
                                    <p:animScale>
                                      <p:cBhvr>
                                        <p:cTn id="52" dur="250" autoRev="1" fill="hold"/>
                                        <p:tgtEl>
                                          <p:spTgt spid="20"/>
                                        </p:tgtEl>
                                      </p:cBhvr>
                                      <p:by x="105000" y="105000"/>
                                    </p:animScale>
                                  </p:childTnLst>
                                </p:cTn>
                              </p:par>
                            </p:childTnLst>
                          </p:cTn>
                        </p:par>
                      </p:childTnLst>
                    </p:cTn>
                  </p:par>
                  <p:par>
                    <p:cTn id="53" fill="hold">
                      <p:stCondLst>
                        <p:cond delay="indefinite"/>
                      </p:stCondLst>
                      <p:childTnLst>
                        <p:par>
                          <p:cTn id="54" fill="hold">
                            <p:stCondLst>
                              <p:cond delay="0"/>
                            </p:stCondLst>
                            <p:childTnLst>
                              <p:par>
                                <p:cTn id="55" presetID="41" presetClass="entr" presetSubtype="0" fill="hold" grpId="0" nodeType="clickEffect">
                                  <p:stCondLst>
                                    <p:cond delay="0"/>
                                  </p:stCondLst>
                                  <p:iterate type="lt">
                                    <p:tmPct val="10000"/>
                                  </p:iterate>
                                  <p:childTnLst>
                                    <p:set>
                                      <p:cBhvr>
                                        <p:cTn id="56" dur="1" fill="hold">
                                          <p:stCondLst>
                                            <p:cond delay="0"/>
                                          </p:stCondLst>
                                        </p:cTn>
                                        <p:tgtEl>
                                          <p:spTgt spid="12"/>
                                        </p:tgtEl>
                                        <p:attrNameLst>
                                          <p:attrName>style.visibility</p:attrName>
                                        </p:attrNameLst>
                                      </p:cBhvr>
                                      <p:to>
                                        <p:strVal val="visible"/>
                                      </p:to>
                                    </p:set>
                                    <p:anim calcmode="lin" valueType="num">
                                      <p:cBhvr>
                                        <p:cTn id="57"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58" dur="500" fill="hold"/>
                                        <p:tgtEl>
                                          <p:spTgt spid="12"/>
                                        </p:tgtEl>
                                        <p:attrNameLst>
                                          <p:attrName>ppt_y</p:attrName>
                                        </p:attrNameLst>
                                      </p:cBhvr>
                                      <p:tavLst>
                                        <p:tav tm="0">
                                          <p:val>
                                            <p:strVal val="#ppt_y"/>
                                          </p:val>
                                        </p:tav>
                                        <p:tav tm="100000">
                                          <p:val>
                                            <p:strVal val="#ppt_y"/>
                                          </p:val>
                                        </p:tav>
                                      </p:tavLst>
                                    </p:anim>
                                    <p:anim calcmode="lin" valueType="num">
                                      <p:cBhvr>
                                        <p:cTn id="59"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60"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61" dur="500" tmFilter="0,0; .5, 1; 1, 1"/>
                                        <p:tgtEl>
                                          <p:spTgt spid="12"/>
                                        </p:tgtEl>
                                      </p:cBhvr>
                                    </p:animEffect>
                                  </p:childTnLst>
                                </p:cTn>
                              </p:par>
                            </p:childTnLst>
                          </p:cTn>
                        </p:par>
                        <p:par>
                          <p:cTn id="62" fill="hold">
                            <p:stCondLst>
                              <p:cond delay="1000"/>
                            </p:stCondLst>
                            <p:childTnLst>
                              <p:par>
                                <p:cTn id="63" presetID="26" presetClass="emph" presetSubtype="0" fill="hold" grpId="1" nodeType="afterEffect">
                                  <p:stCondLst>
                                    <p:cond delay="0"/>
                                  </p:stCondLst>
                                  <p:iterate type="lt">
                                    <p:tmPct val="0"/>
                                  </p:iterate>
                                  <p:childTnLst>
                                    <p:animEffect transition="out" filter="fade">
                                      <p:cBhvr>
                                        <p:cTn id="64" dur="500" tmFilter="0, 0; .2, .5; .8, .5; 1, 0"/>
                                        <p:tgtEl>
                                          <p:spTgt spid="12"/>
                                        </p:tgtEl>
                                      </p:cBhvr>
                                    </p:animEffect>
                                    <p:animScale>
                                      <p:cBhvr>
                                        <p:cTn id="65" dur="250" autoRev="1" fill="hold"/>
                                        <p:tgtEl>
                                          <p:spTgt spid="1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66" repeatCount="indefinite" fill="hold" display="0">
                  <p:stCondLst>
                    <p:cond delay="indefinite"/>
                  </p:stCondLst>
                  <p:endCondLst>
                    <p:cond evt="onStopAudio" delay="0">
                      <p:tgtEl>
                        <p:sldTgt/>
                      </p:tgtEl>
                    </p:cond>
                  </p:endCondLst>
                </p:cTn>
                <p:tgtEl>
                  <p:spTgt spid="4"/>
                </p:tgtEl>
              </p:cMediaNode>
            </p:audio>
          </p:childTnLst>
        </p:cTn>
      </p:par>
    </p:tnLst>
    <p:bldLst>
      <p:bldP spid="12" grpId="0" bldLvl="0" animBg="1"/>
      <p:bldP spid="12" grpId="1" bldLvl="0" animBg="1"/>
      <p:bldP spid="20" grpId="0"/>
      <p:bldP spid="20" grpId="1"/>
      <p:bldP spid="21" grpId="0"/>
      <p:bldP spid="21" grpId="1"/>
      <p:bldP spid="22" grpId="0" bldLvl="0" animBg="1"/>
      <p:bldP spid="22" grpId="1"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0"/>
          <p:cNvGrpSpPr/>
          <p:nvPr/>
        </p:nvGrpSpPr>
        <p:grpSpPr>
          <a:xfrm>
            <a:off x="4879889" y="2654053"/>
            <a:ext cx="581924" cy="582003"/>
            <a:chOff x="6253939" y="2516220"/>
            <a:chExt cx="831273" cy="831273"/>
          </a:xfrm>
        </p:grpSpPr>
        <p:sp>
          <p:nvSpPr>
            <p:cNvPr id="27" name="Oval 11"/>
            <p:cNvSpPr/>
            <p:nvPr/>
          </p:nvSpPr>
          <p:spPr>
            <a:xfrm>
              <a:off x="6253939" y="2516220"/>
              <a:ext cx="831273" cy="83127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schemeClr val="tx1">
                    <a:lumMod val="65000"/>
                    <a:lumOff val="35000"/>
                  </a:schemeClr>
                </a:solidFill>
              </a:endParaRPr>
            </a:p>
          </p:txBody>
        </p:sp>
        <p:sp>
          <p:nvSpPr>
            <p:cNvPr id="28" name="AutoShape 117"/>
            <p:cNvSpPr/>
            <p:nvPr/>
          </p:nvSpPr>
          <p:spPr bwMode="auto">
            <a:xfrm>
              <a:off x="6437403" y="2772142"/>
              <a:ext cx="464344" cy="348456"/>
            </a:xfrm>
            <a:custGeom>
              <a:avLst/>
              <a:gdLst>
                <a:gd name="T0" fmla="+- 0 10799 1"/>
                <a:gd name="T1" fmla="*/ T0 w 21596"/>
                <a:gd name="T2" fmla="*/ 10800 h 21600"/>
                <a:gd name="T3" fmla="+- 0 10799 1"/>
                <a:gd name="T4" fmla="*/ T3 w 21596"/>
                <a:gd name="T5" fmla="*/ 10800 h 21600"/>
                <a:gd name="T6" fmla="+- 0 10799 1"/>
                <a:gd name="T7" fmla="*/ T6 w 21596"/>
                <a:gd name="T8" fmla="*/ 10800 h 21600"/>
                <a:gd name="T9" fmla="+- 0 10799 1"/>
                <a:gd name="T10" fmla="*/ T9 w 21596"/>
                <a:gd name="T11" fmla="*/ 10800 h 21600"/>
              </a:gdLst>
              <a:ahLst/>
              <a:cxnLst>
                <a:cxn ang="0">
                  <a:pos x="T1" y="T2"/>
                </a:cxn>
                <a:cxn ang="0">
                  <a:pos x="T4" y="T5"/>
                </a:cxn>
                <a:cxn ang="0">
                  <a:pos x="T7" y="T8"/>
                </a:cxn>
                <a:cxn ang="0">
                  <a:pos x="T10" y="T11"/>
                </a:cxn>
              </a:cxnLst>
              <a:rect l="0" t="0" r="r" b="b"/>
              <a:pathLst>
                <a:path w="21596" h="21600">
                  <a:moveTo>
                    <a:pt x="4511" y="2151"/>
                  </a:moveTo>
                  <a:lnTo>
                    <a:pt x="6064" y="3877"/>
                  </a:lnTo>
                  <a:lnTo>
                    <a:pt x="4246" y="6302"/>
                  </a:lnTo>
                  <a:lnTo>
                    <a:pt x="1353" y="6302"/>
                  </a:lnTo>
                  <a:cubicBezTo>
                    <a:pt x="1353" y="6302"/>
                    <a:pt x="4511" y="2151"/>
                    <a:pt x="4511" y="2151"/>
                  </a:cubicBezTo>
                  <a:close/>
                  <a:moveTo>
                    <a:pt x="17348" y="6302"/>
                  </a:moveTo>
                  <a:lnTo>
                    <a:pt x="15531" y="3877"/>
                  </a:lnTo>
                  <a:lnTo>
                    <a:pt x="17082" y="2153"/>
                  </a:lnTo>
                  <a:lnTo>
                    <a:pt x="20191" y="6302"/>
                  </a:lnTo>
                  <a:cubicBezTo>
                    <a:pt x="20191" y="6302"/>
                    <a:pt x="17348" y="6302"/>
                    <a:pt x="17348" y="6302"/>
                  </a:cubicBezTo>
                  <a:close/>
                  <a:moveTo>
                    <a:pt x="17264" y="7202"/>
                  </a:moveTo>
                  <a:lnTo>
                    <a:pt x="19663" y="7202"/>
                  </a:lnTo>
                  <a:lnTo>
                    <a:pt x="13021" y="16638"/>
                  </a:lnTo>
                  <a:cubicBezTo>
                    <a:pt x="13021" y="16638"/>
                    <a:pt x="17264" y="7202"/>
                    <a:pt x="17264" y="7202"/>
                  </a:cubicBezTo>
                  <a:close/>
                  <a:moveTo>
                    <a:pt x="8574" y="16637"/>
                  </a:moveTo>
                  <a:lnTo>
                    <a:pt x="1933" y="7202"/>
                  </a:lnTo>
                  <a:lnTo>
                    <a:pt x="4330" y="7202"/>
                  </a:lnTo>
                  <a:cubicBezTo>
                    <a:pt x="4330" y="7202"/>
                    <a:pt x="8574" y="16637"/>
                    <a:pt x="8574" y="16637"/>
                  </a:cubicBezTo>
                  <a:close/>
                  <a:moveTo>
                    <a:pt x="8429" y="7202"/>
                  </a:moveTo>
                  <a:lnTo>
                    <a:pt x="10084" y="18249"/>
                  </a:lnTo>
                  <a:lnTo>
                    <a:pt x="5117" y="7202"/>
                  </a:lnTo>
                  <a:cubicBezTo>
                    <a:pt x="5117" y="7202"/>
                    <a:pt x="8429" y="7202"/>
                    <a:pt x="8429" y="7202"/>
                  </a:cubicBezTo>
                  <a:close/>
                  <a:moveTo>
                    <a:pt x="6584" y="4456"/>
                  </a:moveTo>
                  <a:lnTo>
                    <a:pt x="8246" y="6302"/>
                  </a:lnTo>
                  <a:lnTo>
                    <a:pt x="5200" y="6302"/>
                  </a:lnTo>
                  <a:cubicBezTo>
                    <a:pt x="5200" y="6302"/>
                    <a:pt x="6584" y="4456"/>
                    <a:pt x="6584" y="4456"/>
                  </a:cubicBezTo>
                  <a:close/>
                  <a:moveTo>
                    <a:pt x="6543" y="3238"/>
                  </a:moveTo>
                  <a:lnTo>
                    <a:pt x="5250" y="1800"/>
                  </a:lnTo>
                  <a:lnTo>
                    <a:pt x="7621" y="1800"/>
                  </a:lnTo>
                  <a:cubicBezTo>
                    <a:pt x="7621" y="1800"/>
                    <a:pt x="6543" y="3238"/>
                    <a:pt x="6543" y="3238"/>
                  </a:cubicBezTo>
                  <a:close/>
                  <a:moveTo>
                    <a:pt x="10797" y="3466"/>
                  </a:moveTo>
                  <a:lnTo>
                    <a:pt x="9299" y="1800"/>
                  </a:lnTo>
                  <a:lnTo>
                    <a:pt x="12296" y="1800"/>
                  </a:lnTo>
                  <a:cubicBezTo>
                    <a:pt x="12296" y="1800"/>
                    <a:pt x="10797" y="3466"/>
                    <a:pt x="10797" y="3466"/>
                  </a:cubicBezTo>
                  <a:close/>
                  <a:moveTo>
                    <a:pt x="13974" y="1800"/>
                  </a:moveTo>
                  <a:lnTo>
                    <a:pt x="16345" y="1800"/>
                  </a:lnTo>
                  <a:lnTo>
                    <a:pt x="15052" y="3238"/>
                  </a:lnTo>
                  <a:cubicBezTo>
                    <a:pt x="15052" y="3238"/>
                    <a:pt x="13974" y="1800"/>
                    <a:pt x="13974" y="1800"/>
                  </a:cubicBezTo>
                  <a:close/>
                  <a:moveTo>
                    <a:pt x="13349" y="6302"/>
                  </a:moveTo>
                  <a:lnTo>
                    <a:pt x="15011" y="4456"/>
                  </a:lnTo>
                  <a:lnTo>
                    <a:pt x="16394" y="6302"/>
                  </a:lnTo>
                  <a:cubicBezTo>
                    <a:pt x="16394" y="6302"/>
                    <a:pt x="13349" y="6302"/>
                    <a:pt x="13349" y="6302"/>
                  </a:cubicBezTo>
                  <a:close/>
                  <a:moveTo>
                    <a:pt x="13166" y="7202"/>
                  </a:moveTo>
                  <a:lnTo>
                    <a:pt x="16478" y="7202"/>
                  </a:lnTo>
                  <a:lnTo>
                    <a:pt x="11511" y="18249"/>
                  </a:lnTo>
                  <a:cubicBezTo>
                    <a:pt x="11511" y="18249"/>
                    <a:pt x="13166" y="7202"/>
                    <a:pt x="13166" y="7202"/>
                  </a:cubicBezTo>
                  <a:close/>
                  <a:moveTo>
                    <a:pt x="12478" y="7202"/>
                  </a:moveTo>
                  <a:lnTo>
                    <a:pt x="10797" y="18414"/>
                  </a:lnTo>
                  <a:lnTo>
                    <a:pt x="9117" y="7202"/>
                  </a:lnTo>
                  <a:cubicBezTo>
                    <a:pt x="9117" y="7202"/>
                    <a:pt x="12478" y="7202"/>
                    <a:pt x="12478" y="7202"/>
                  </a:cubicBezTo>
                  <a:close/>
                  <a:moveTo>
                    <a:pt x="8773" y="5716"/>
                  </a:moveTo>
                  <a:lnTo>
                    <a:pt x="7064" y="3817"/>
                  </a:lnTo>
                  <a:lnTo>
                    <a:pt x="8426" y="2000"/>
                  </a:lnTo>
                  <a:lnTo>
                    <a:pt x="10270" y="4051"/>
                  </a:lnTo>
                  <a:cubicBezTo>
                    <a:pt x="10270" y="4051"/>
                    <a:pt x="8773" y="5716"/>
                    <a:pt x="8773" y="5716"/>
                  </a:cubicBezTo>
                  <a:close/>
                  <a:moveTo>
                    <a:pt x="11325" y="4051"/>
                  </a:moveTo>
                  <a:lnTo>
                    <a:pt x="13169" y="2000"/>
                  </a:lnTo>
                  <a:lnTo>
                    <a:pt x="14531" y="3817"/>
                  </a:lnTo>
                  <a:lnTo>
                    <a:pt x="12822" y="5716"/>
                  </a:lnTo>
                  <a:cubicBezTo>
                    <a:pt x="12822" y="5716"/>
                    <a:pt x="11325" y="4051"/>
                    <a:pt x="11325" y="4051"/>
                  </a:cubicBezTo>
                  <a:close/>
                  <a:moveTo>
                    <a:pt x="12296" y="6302"/>
                  </a:moveTo>
                  <a:lnTo>
                    <a:pt x="9299" y="6302"/>
                  </a:lnTo>
                  <a:lnTo>
                    <a:pt x="10797" y="4638"/>
                  </a:lnTo>
                  <a:cubicBezTo>
                    <a:pt x="10797" y="4638"/>
                    <a:pt x="12296" y="6302"/>
                    <a:pt x="12296" y="6302"/>
                  </a:cubicBezTo>
                  <a:close/>
                  <a:moveTo>
                    <a:pt x="21200" y="5102"/>
                  </a:moveTo>
                  <a:lnTo>
                    <a:pt x="17771" y="527"/>
                  </a:lnTo>
                  <a:cubicBezTo>
                    <a:pt x="17518" y="189"/>
                    <a:pt x="17176" y="0"/>
                    <a:pt x="16817" y="0"/>
                  </a:cubicBezTo>
                  <a:lnTo>
                    <a:pt x="4779" y="0"/>
                  </a:lnTo>
                  <a:cubicBezTo>
                    <a:pt x="4420" y="0"/>
                    <a:pt x="4077" y="189"/>
                    <a:pt x="3824" y="527"/>
                  </a:cubicBezTo>
                  <a:lnTo>
                    <a:pt x="395" y="5102"/>
                  </a:lnTo>
                  <a:cubicBezTo>
                    <a:pt x="131" y="5455"/>
                    <a:pt x="-1" y="5921"/>
                    <a:pt x="-1" y="6387"/>
                  </a:cubicBezTo>
                  <a:cubicBezTo>
                    <a:pt x="1" y="6810"/>
                    <a:pt x="114" y="7233"/>
                    <a:pt x="341" y="7573"/>
                  </a:cubicBezTo>
                  <a:lnTo>
                    <a:pt x="9788" y="20995"/>
                  </a:lnTo>
                  <a:cubicBezTo>
                    <a:pt x="10045" y="21379"/>
                    <a:pt x="10412" y="21599"/>
                    <a:pt x="10797" y="21599"/>
                  </a:cubicBezTo>
                  <a:cubicBezTo>
                    <a:pt x="11183" y="21599"/>
                    <a:pt x="11550" y="21379"/>
                    <a:pt x="11807" y="20995"/>
                  </a:cubicBezTo>
                  <a:lnTo>
                    <a:pt x="21255" y="7573"/>
                  </a:lnTo>
                  <a:cubicBezTo>
                    <a:pt x="21485" y="7226"/>
                    <a:pt x="21598" y="6791"/>
                    <a:pt x="21595" y="6359"/>
                  </a:cubicBezTo>
                  <a:cubicBezTo>
                    <a:pt x="21593" y="5902"/>
                    <a:pt x="21459" y="5449"/>
                    <a:pt x="21200" y="5102"/>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4" tIns="19044" rIns="19044" bIns="19044" anchor="ctr"/>
            <a:lstStyle/>
            <a:p>
              <a:pPr algn="ctr" defTabSz="128270" hangingPunct="0"/>
              <a:endParaRPr lang="en-US" sz="800" dirty="0">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grpSp>
      <p:grpSp>
        <p:nvGrpSpPr>
          <p:cNvPr id="13" name="Group 13"/>
          <p:cNvGrpSpPr/>
          <p:nvPr/>
        </p:nvGrpSpPr>
        <p:grpSpPr>
          <a:xfrm>
            <a:off x="4879889" y="3333717"/>
            <a:ext cx="581924" cy="582003"/>
            <a:chOff x="5716910" y="3464598"/>
            <a:chExt cx="831273" cy="831273"/>
          </a:xfrm>
        </p:grpSpPr>
        <p:sp>
          <p:nvSpPr>
            <p:cNvPr id="30" name="Oval 14"/>
            <p:cNvSpPr/>
            <p:nvPr/>
          </p:nvSpPr>
          <p:spPr>
            <a:xfrm>
              <a:off x="5716910" y="3464598"/>
              <a:ext cx="831273" cy="83127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schemeClr val="tx1">
                    <a:lumMod val="65000"/>
                    <a:lumOff val="35000"/>
                  </a:schemeClr>
                </a:solidFill>
              </a:endParaRPr>
            </a:p>
          </p:txBody>
        </p:sp>
        <p:grpSp>
          <p:nvGrpSpPr>
            <p:cNvPr id="14" name="Group 15"/>
            <p:cNvGrpSpPr/>
            <p:nvPr/>
          </p:nvGrpSpPr>
          <p:grpSpPr>
            <a:xfrm>
              <a:off x="5900374" y="3655628"/>
              <a:ext cx="464344" cy="464344"/>
              <a:chOff x="4439444" y="2582069"/>
              <a:chExt cx="464344" cy="464344"/>
            </a:xfrm>
            <a:solidFill>
              <a:schemeClr val="bg1"/>
            </a:solidFill>
          </p:grpSpPr>
          <p:sp>
            <p:nvSpPr>
              <p:cNvPr id="32" name="AutoShape 123"/>
              <p:cNvSpPr/>
              <p:nvPr/>
            </p:nvSpPr>
            <p:spPr bwMode="auto">
              <a:xfrm>
                <a:off x="4439444" y="2582069"/>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4" tIns="19044" rIns="19044" bIns="19044" anchor="ctr"/>
              <a:lstStyle/>
              <a:p>
                <a:pPr algn="ctr" defTabSz="128270" hangingPunct="0"/>
                <a:endParaRPr lang="en-US" sz="800" dirty="0">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sp>
            <p:nvSpPr>
              <p:cNvPr id="33" name="AutoShape 124"/>
              <p:cNvSpPr/>
              <p:nvPr/>
            </p:nvSpPr>
            <p:spPr bwMode="auto">
              <a:xfrm>
                <a:off x="4570413" y="2712244"/>
                <a:ext cx="203200" cy="203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4" tIns="19044" rIns="19044" bIns="19044" anchor="ctr"/>
              <a:lstStyle/>
              <a:p>
                <a:pPr algn="ctr" defTabSz="128270" hangingPunct="0"/>
                <a:endParaRPr lang="en-US" sz="800" dirty="0">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sp>
            <p:nvSpPr>
              <p:cNvPr id="34" name="AutoShape 125"/>
              <p:cNvSpPr/>
              <p:nvPr/>
            </p:nvSpPr>
            <p:spPr bwMode="auto">
              <a:xfrm>
                <a:off x="4613275" y="2755900"/>
                <a:ext cx="116682" cy="1166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4" tIns="19044" rIns="19044" bIns="19044" anchor="ctr"/>
              <a:lstStyle/>
              <a:p>
                <a:pPr algn="ctr" defTabSz="128270" hangingPunct="0"/>
                <a:endParaRPr lang="en-US" sz="800" dirty="0">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grpSp>
      </p:grpSp>
      <p:grpSp>
        <p:nvGrpSpPr>
          <p:cNvPr id="15" name="Group 19"/>
          <p:cNvGrpSpPr/>
          <p:nvPr/>
        </p:nvGrpSpPr>
        <p:grpSpPr>
          <a:xfrm>
            <a:off x="4879889" y="1975463"/>
            <a:ext cx="581924" cy="582003"/>
            <a:chOff x="6678551" y="1578185"/>
            <a:chExt cx="831273" cy="831273"/>
          </a:xfrm>
        </p:grpSpPr>
        <p:sp>
          <p:nvSpPr>
            <p:cNvPr id="36" name="Oval 20"/>
            <p:cNvSpPr/>
            <p:nvPr/>
          </p:nvSpPr>
          <p:spPr>
            <a:xfrm>
              <a:off x="6678551" y="1578185"/>
              <a:ext cx="831273" cy="83127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schemeClr val="tx1">
                    <a:lumMod val="65000"/>
                    <a:lumOff val="35000"/>
                  </a:schemeClr>
                </a:solidFill>
              </a:endParaRPr>
            </a:p>
          </p:txBody>
        </p:sp>
        <p:sp>
          <p:nvSpPr>
            <p:cNvPr id="37" name="AutoShape 139"/>
            <p:cNvSpPr/>
            <p:nvPr/>
          </p:nvSpPr>
          <p:spPr bwMode="auto">
            <a:xfrm>
              <a:off x="6862015" y="1768792"/>
              <a:ext cx="464344" cy="450057"/>
            </a:xfrm>
            <a:custGeom>
              <a:avLst/>
              <a:gdLst>
                <a:gd name="T0" fmla="+- 0 10800 104"/>
                <a:gd name="T1" fmla="*/ T0 w 21392"/>
                <a:gd name="T2" fmla="*/ 10800 h 21600"/>
                <a:gd name="T3" fmla="+- 0 10800 104"/>
                <a:gd name="T4" fmla="*/ T3 w 21392"/>
                <a:gd name="T5" fmla="*/ 10800 h 21600"/>
                <a:gd name="T6" fmla="+- 0 10800 104"/>
                <a:gd name="T7" fmla="*/ T6 w 21392"/>
                <a:gd name="T8" fmla="*/ 10800 h 21600"/>
                <a:gd name="T9" fmla="+- 0 10800 104"/>
                <a:gd name="T10" fmla="*/ T9 w 21392"/>
                <a:gd name="T11" fmla="*/ 10800 h 21600"/>
              </a:gdLst>
              <a:ahLst/>
              <a:cxnLst>
                <a:cxn ang="0">
                  <a:pos x="T1" y="T2"/>
                </a:cxn>
                <a:cxn ang="0">
                  <a:pos x="T4" y="T5"/>
                </a:cxn>
                <a:cxn ang="0">
                  <a:pos x="T7" y="T8"/>
                </a:cxn>
                <a:cxn ang="0">
                  <a:pos x="T10" y="T11"/>
                </a:cxn>
              </a:cxnLst>
              <a:rect l="0" t="0" r="r" b="b"/>
              <a:pathLst>
                <a:path w="21392" h="21600">
                  <a:moveTo>
                    <a:pt x="15768" y="12794"/>
                  </a:moveTo>
                  <a:cubicBezTo>
                    <a:pt x="15426" y="13150"/>
                    <a:pt x="15271" y="13651"/>
                    <a:pt x="15350" y="14142"/>
                  </a:cubicBezTo>
                  <a:lnTo>
                    <a:pt x="16296" y="20031"/>
                  </a:lnTo>
                  <a:lnTo>
                    <a:pt x="11443" y="17309"/>
                  </a:lnTo>
                  <a:cubicBezTo>
                    <a:pt x="11210" y="17178"/>
                    <a:pt x="10953" y="17112"/>
                    <a:pt x="10696" y="17112"/>
                  </a:cubicBezTo>
                  <a:cubicBezTo>
                    <a:pt x="10439" y="17112"/>
                    <a:pt x="10182" y="17178"/>
                    <a:pt x="9949" y="17309"/>
                  </a:cubicBezTo>
                  <a:lnTo>
                    <a:pt x="5095" y="20031"/>
                  </a:lnTo>
                  <a:lnTo>
                    <a:pt x="6042" y="14142"/>
                  </a:lnTo>
                  <a:cubicBezTo>
                    <a:pt x="6121" y="13651"/>
                    <a:pt x="5966" y="13150"/>
                    <a:pt x="5624" y="12794"/>
                  </a:cubicBezTo>
                  <a:lnTo>
                    <a:pt x="1545" y="8550"/>
                  </a:lnTo>
                  <a:lnTo>
                    <a:pt x="7111" y="7685"/>
                  </a:lnTo>
                  <a:cubicBezTo>
                    <a:pt x="7619" y="7607"/>
                    <a:pt x="8057" y="7275"/>
                    <a:pt x="8276" y="6802"/>
                  </a:cubicBezTo>
                  <a:lnTo>
                    <a:pt x="10696" y="1568"/>
                  </a:lnTo>
                  <a:lnTo>
                    <a:pt x="13116" y="6802"/>
                  </a:lnTo>
                  <a:cubicBezTo>
                    <a:pt x="13334" y="7275"/>
                    <a:pt x="13772" y="7607"/>
                    <a:pt x="14280" y="7685"/>
                  </a:cubicBezTo>
                  <a:lnTo>
                    <a:pt x="19847" y="8550"/>
                  </a:lnTo>
                  <a:cubicBezTo>
                    <a:pt x="19847" y="8550"/>
                    <a:pt x="15768" y="12794"/>
                    <a:pt x="15768" y="12794"/>
                  </a:cubicBezTo>
                  <a:close/>
                  <a:moveTo>
                    <a:pt x="21312" y="8051"/>
                  </a:moveTo>
                  <a:cubicBezTo>
                    <a:pt x="21127" y="7495"/>
                    <a:pt x="20652" y="7088"/>
                    <a:pt x="20080" y="6999"/>
                  </a:cubicBezTo>
                  <a:lnTo>
                    <a:pt x="14514" y="6136"/>
                  </a:lnTo>
                  <a:lnTo>
                    <a:pt x="12094" y="901"/>
                  </a:lnTo>
                  <a:cubicBezTo>
                    <a:pt x="11840" y="351"/>
                    <a:pt x="11295" y="0"/>
                    <a:pt x="10696" y="0"/>
                  </a:cubicBezTo>
                  <a:cubicBezTo>
                    <a:pt x="10097" y="0"/>
                    <a:pt x="9552" y="351"/>
                    <a:pt x="9297" y="901"/>
                  </a:cubicBezTo>
                  <a:lnTo>
                    <a:pt x="6878" y="6136"/>
                  </a:lnTo>
                  <a:lnTo>
                    <a:pt x="1311" y="6999"/>
                  </a:lnTo>
                  <a:cubicBezTo>
                    <a:pt x="739" y="7088"/>
                    <a:pt x="264" y="7495"/>
                    <a:pt x="80" y="8051"/>
                  </a:cubicBezTo>
                  <a:cubicBezTo>
                    <a:pt x="-104" y="8609"/>
                    <a:pt x="35" y="9224"/>
                    <a:pt x="439" y="9644"/>
                  </a:cubicBezTo>
                  <a:lnTo>
                    <a:pt x="4518" y="13889"/>
                  </a:lnTo>
                  <a:lnTo>
                    <a:pt x="3572" y="19777"/>
                  </a:lnTo>
                  <a:cubicBezTo>
                    <a:pt x="3476" y="20370"/>
                    <a:pt x="3722" y="20966"/>
                    <a:pt x="4206" y="21313"/>
                  </a:cubicBezTo>
                  <a:cubicBezTo>
                    <a:pt x="4471" y="21503"/>
                    <a:pt x="4783" y="21600"/>
                    <a:pt x="5095" y="21600"/>
                  </a:cubicBezTo>
                  <a:cubicBezTo>
                    <a:pt x="5352" y="21600"/>
                    <a:pt x="5609" y="21534"/>
                    <a:pt x="5843" y="21404"/>
                  </a:cubicBezTo>
                  <a:lnTo>
                    <a:pt x="10696" y="18681"/>
                  </a:lnTo>
                  <a:lnTo>
                    <a:pt x="15549" y="21404"/>
                  </a:lnTo>
                  <a:cubicBezTo>
                    <a:pt x="15782" y="21534"/>
                    <a:pt x="16040" y="21600"/>
                    <a:pt x="16296" y="21600"/>
                  </a:cubicBezTo>
                  <a:cubicBezTo>
                    <a:pt x="16608" y="21600"/>
                    <a:pt x="16920" y="21503"/>
                    <a:pt x="17186" y="21313"/>
                  </a:cubicBezTo>
                  <a:cubicBezTo>
                    <a:pt x="17669" y="20966"/>
                    <a:pt x="17915" y="20370"/>
                    <a:pt x="17820" y="19777"/>
                  </a:cubicBezTo>
                  <a:lnTo>
                    <a:pt x="16873" y="13889"/>
                  </a:lnTo>
                  <a:lnTo>
                    <a:pt x="20953" y="9644"/>
                  </a:lnTo>
                  <a:cubicBezTo>
                    <a:pt x="21357" y="9224"/>
                    <a:pt x="21496" y="8609"/>
                    <a:pt x="21312" y="8051"/>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4" tIns="19044" rIns="19044" bIns="19044" anchor="ctr"/>
            <a:lstStyle/>
            <a:p>
              <a:pPr algn="ctr" defTabSz="128270" hangingPunct="0"/>
              <a:endParaRPr lang="en-US" sz="800" dirty="0">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grpSp>
      <p:sp>
        <p:nvSpPr>
          <p:cNvPr id="38" name="TextBox 37"/>
          <p:cNvSpPr txBox="1"/>
          <p:nvPr/>
        </p:nvSpPr>
        <p:spPr>
          <a:xfrm>
            <a:off x="5413716" y="1945846"/>
            <a:ext cx="1321464" cy="423068"/>
          </a:xfrm>
          <a:prstGeom prst="rect">
            <a:avLst/>
          </a:prstGeom>
          <a:noFill/>
        </p:spPr>
        <p:txBody>
          <a:bodyPr wrap="square" lIns="68565" tIns="34282" rIns="68565" bIns="34282" rtlCol="0">
            <a:spAutoFit/>
          </a:bodyPr>
          <a:lstStyle/>
          <a:p>
            <a:r>
              <a:rPr lang="zh-CN" altLang="en-US" sz="1200" b="1" dirty="0">
                <a:solidFill>
                  <a:schemeClr val="bg1">
                    <a:lumMod val="50000"/>
                  </a:schemeClr>
                </a:solidFill>
                <a:latin typeface="微软雅黑" panose="020B0503020204020204" pitchFamily="34" charset="-122"/>
                <a:ea typeface="微软雅黑" panose="020B0503020204020204" pitchFamily="34" charset="-122"/>
              </a:rPr>
              <a:t>点击添加文本</a:t>
            </a:r>
          </a:p>
          <a:p>
            <a:endParaRPr lang="en-GB" sz="1100" b="1" dirty="0">
              <a:solidFill>
                <a:schemeClr val="bg1">
                  <a:lumMod val="50000"/>
                </a:schemeClr>
              </a:solidFill>
            </a:endParaRPr>
          </a:p>
        </p:txBody>
      </p:sp>
      <p:sp>
        <p:nvSpPr>
          <p:cNvPr id="39" name="Rectangle 24"/>
          <p:cNvSpPr/>
          <p:nvPr/>
        </p:nvSpPr>
        <p:spPr>
          <a:xfrm>
            <a:off x="5413718" y="2158992"/>
            <a:ext cx="2712876" cy="315380"/>
          </a:xfrm>
          <a:prstGeom prst="rect">
            <a:avLst/>
          </a:prstGeom>
        </p:spPr>
        <p:txBody>
          <a:bodyPr wrap="square" lIns="68565" tIns="34282" rIns="68565" bIns="34282">
            <a:spAutoFit/>
          </a:bodyPr>
          <a:lstStyle/>
          <a:p>
            <a:r>
              <a:rPr lang="zh-CN" altLang="en-US" sz="800" dirty="0">
                <a:solidFill>
                  <a:schemeClr val="bg1">
                    <a:lumMod val="50000"/>
                  </a:schemeClr>
                </a:solidFill>
                <a:latin typeface="微软雅黑" panose="020B0503020204020204" pitchFamily="34" charset="-122"/>
                <a:ea typeface="微软雅黑" panose="020B0503020204020204" pitchFamily="34" charset="-122"/>
              </a:rPr>
              <a:t>点击输入简要文本内容，文字内容需概况精炼的说明专业设计</a:t>
            </a:r>
            <a:r>
              <a:rPr lang="en-US" altLang="zh-CN" sz="800" dirty="0">
                <a:solidFill>
                  <a:schemeClr val="bg1">
                    <a:lumMod val="50000"/>
                  </a:schemeClr>
                </a:solidFill>
                <a:latin typeface="微软雅黑" panose="020B0503020204020204" pitchFamily="34" charset="-122"/>
                <a:ea typeface="微软雅黑" panose="020B0503020204020204" pitchFamily="34" charset="-122"/>
              </a:rPr>
              <a:t>……</a:t>
            </a:r>
          </a:p>
        </p:txBody>
      </p:sp>
      <p:sp>
        <p:nvSpPr>
          <p:cNvPr id="40" name="TextBox 39"/>
          <p:cNvSpPr txBox="1"/>
          <p:nvPr/>
        </p:nvSpPr>
        <p:spPr>
          <a:xfrm>
            <a:off x="5413716" y="2628698"/>
            <a:ext cx="1321464" cy="423068"/>
          </a:xfrm>
          <a:prstGeom prst="rect">
            <a:avLst/>
          </a:prstGeom>
          <a:noFill/>
        </p:spPr>
        <p:txBody>
          <a:bodyPr wrap="square" lIns="68565" tIns="34282" rIns="68565" bIns="34282" rtlCol="0">
            <a:spAutoFit/>
          </a:bodyPr>
          <a:lstStyle/>
          <a:p>
            <a:r>
              <a:rPr lang="zh-CN" altLang="en-US" sz="1200" b="1" dirty="0">
                <a:solidFill>
                  <a:schemeClr val="bg1">
                    <a:lumMod val="50000"/>
                  </a:schemeClr>
                </a:solidFill>
                <a:latin typeface="微软雅黑" panose="020B0503020204020204" pitchFamily="34" charset="-122"/>
                <a:ea typeface="微软雅黑" panose="020B0503020204020204" pitchFamily="34" charset="-122"/>
              </a:rPr>
              <a:t>点击添加文本</a:t>
            </a:r>
          </a:p>
          <a:p>
            <a:endParaRPr lang="en-GB" sz="1100" b="1" dirty="0">
              <a:solidFill>
                <a:schemeClr val="bg1">
                  <a:lumMod val="50000"/>
                </a:schemeClr>
              </a:solidFill>
            </a:endParaRPr>
          </a:p>
        </p:txBody>
      </p:sp>
      <p:sp>
        <p:nvSpPr>
          <p:cNvPr id="41" name="Rectangle 24"/>
          <p:cNvSpPr/>
          <p:nvPr/>
        </p:nvSpPr>
        <p:spPr>
          <a:xfrm>
            <a:off x="5413718" y="2813268"/>
            <a:ext cx="2712876" cy="315380"/>
          </a:xfrm>
          <a:prstGeom prst="rect">
            <a:avLst/>
          </a:prstGeom>
        </p:spPr>
        <p:txBody>
          <a:bodyPr wrap="square" lIns="68565" tIns="34282" rIns="68565" bIns="34282">
            <a:spAutoFit/>
          </a:bodyPr>
          <a:lstStyle/>
          <a:p>
            <a:r>
              <a:rPr lang="zh-CN" altLang="en-US" sz="800" dirty="0">
                <a:solidFill>
                  <a:schemeClr val="bg1">
                    <a:lumMod val="50000"/>
                  </a:schemeClr>
                </a:solidFill>
                <a:latin typeface="微软雅黑" panose="020B0503020204020204" pitchFamily="34" charset="-122"/>
                <a:ea typeface="微软雅黑" panose="020B0503020204020204" pitchFamily="34" charset="-122"/>
              </a:rPr>
              <a:t>点击输入简要文本内容，文字内容需概况精炼的说明专业设计</a:t>
            </a:r>
            <a:r>
              <a:rPr lang="en-US" altLang="zh-CN" sz="800" dirty="0">
                <a:solidFill>
                  <a:schemeClr val="bg1">
                    <a:lumMod val="50000"/>
                  </a:schemeClr>
                </a:solidFill>
                <a:latin typeface="微软雅黑" panose="020B0503020204020204" pitchFamily="34" charset="-122"/>
                <a:ea typeface="微软雅黑" panose="020B0503020204020204" pitchFamily="34" charset="-122"/>
              </a:rPr>
              <a:t>……</a:t>
            </a:r>
          </a:p>
        </p:txBody>
      </p:sp>
      <p:sp>
        <p:nvSpPr>
          <p:cNvPr id="42" name="TextBox 41"/>
          <p:cNvSpPr txBox="1"/>
          <p:nvPr/>
        </p:nvSpPr>
        <p:spPr>
          <a:xfrm>
            <a:off x="5413716" y="3282102"/>
            <a:ext cx="1321464" cy="423068"/>
          </a:xfrm>
          <a:prstGeom prst="rect">
            <a:avLst/>
          </a:prstGeom>
          <a:noFill/>
        </p:spPr>
        <p:txBody>
          <a:bodyPr wrap="square" lIns="68565" tIns="34282" rIns="68565" bIns="34282" rtlCol="0">
            <a:spAutoFit/>
          </a:bodyPr>
          <a:lstStyle/>
          <a:p>
            <a:r>
              <a:rPr lang="zh-CN" altLang="en-US" sz="1200" b="1" dirty="0">
                <a:solidFill>
                  <a:schemeClr val="bg1">
                    <a:lumMod val="50000"/>
                  </a:schemeClr>
                </a:solidFill>
                <a:latin typeface="微软雅黑" panose="020B0503020204020204" pitchFamily="34" charset="-122"/>
                <a:ea typeface="微软雅黑" panose="020B0503020204020204" pitchFamily="34" charset="-122"/>
              </a:rPr>
              <a:t>点击添加文本</a:t>
            </a:r>
          </a:p>
          <a:p>
            <a:endParaRPr lang="en-GB" sz="1100" b="1" dirty="0">
              <a:solidFill>
                <a:schemeClr val="bg1">
                  <a:lumMod val="50000"/>
                </a:schemeClr>
              </a:solidFill>
            </a:endParaRPr>
          </a:p>
        </p:txBody>
      </p:sp>
      <p:sp>
        <p:nvSpPr>
          <p:cNvPr id="43" name="Rectangle 24"/>
          <p:cNvSpPr/>
          <p:nvPr/>
        </p:nvSpPr>
        <p:spPr>
          <a:xfrm>
            <a:off x="5413718" y="3495246"/>
            <a:ext cx="2712876" cy="315380"/>
          </a:xfrm>
          <a:prstGeom prst="rect">
            <a:avLst/>
          </a:prstGeom>
        </p:spPr>
        <p:txBody>
          <a:bodyPr wrap="square" lIns="68565" tIns="34282" rIns="68565" bIns="34282">
            <a:spAutoFit/>
          </a:bodyPr>
          <a:lstStyle/>
          <a:p>
            <a:r>
              <a:rPr lang="zh-CN" altLang="en-US" sz="800" dirty="0">
                <a:solidFill>
                  <a:schemeClr val="bg1">
                    <a:lumMod val="50000"/>
                  </a:schemeClr>
                </a:solidFill>
                <a:latin typeface="微软雅黑" panose="020B0503020204020204" pitchFamily="34" charset="-122"/>
                <a:ea typeface="微软雅黑" panose="020B0503020204020204" pitchFamily="34" charset="-122"/>
              </a:rPr>
              <a:t>点击输入简要文本内容，文字内容需概况精炼的说明专业设计</a:t>
            </a:r>
            <a:r>
              <a:rPr lang="en-US" altLang="zh-CN" sz="800" dirty="0">
                <a:solidFill>
                  <a:schemeClr val="bg1">
                    <a:lumMod val="50000"/>
                  </a:schemeClr>
                </a:solidFill>
                <a:latin typeface="微软雅黑" panose="020B0503020204020204" pitchFamily="34" charset="-122"/>
                <a:ea typeface="微软雅黑" panose="020B0503020204020204" pitchFamily="34" charset="-122"/>
              </a:rPr>
              <a:t>……</a:t>
            </a:r>
          </a:p>
        </p:txBody>
      </p:sp>
      <p:sp>
        <p:nvSpPr>
          <p:cNvPr id="44" name="矩形 43"/>
          <p:cNvSpPr/>
          <p:nvPr/>
        </p:nvSpPr>
        <p:spPr>
          <a:xfrm>
            <a:off x="1100181" y="1952154"/>
            <a:ext cx="3242215" cy="2004968"/>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565" tIns="34282" rIns="68565" bIns="34282" rtlCol="0" anchor="ctr"/>
          <a:lstStyle/>
          <a:p>
            <a:pPr algn="ctr"/>
            <a:endParaRPr lang="zh-CN" altLang="en-US" sz="1800" dirty="0"/>
          </a:p>
        </p:txBody>
      </p:sp>
    </p:spTree>
  </p:cSld>
  <p:clrMapOvr>
    <a:masterClrMapping/>
  </p:clrMapOvr>
  <mc:AlternateContent xmlns:mc="http://schemas.openxmlformats.org/markup-compatibility/2006" xmlns:p14="http://schemas.microsoft.com/office/powerpoint/2010/main">
    <mc:Choice Requires="p14">
      <p:transition spd="slow" p14:dur="3000" advClick="0" advTm="0">
        <p14:shred/>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wipe(left)">
                                      <p:cBhvr>
                                        <p:cTn id="29" dur="500"/>
                                        <p:tgtEl>
                                          <p:spTgt spid="38"/>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left)">
                                      <p:cBhvr>
                                        <p:cTn id="35" dur="500"/>
                                        <p:tgtEl>
                                          <p:spTgt spid="40"/>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41"/>
                                        </p:tgtEl>
                                        <p:attrNameLst>
                                          <p:attrName>style.visibility</p:attrName>
                                        </p:attrNameLst>
                                      </p:cBhvr>
                                      <p:to>
                                        <p:strVal val="visible"/>
                                      </p:to>
                                    </p:set>
                                    <p:animEffect transition="in" filter="wipe(left)">
                                      <p:cBhvr>
                                        <p:cTn id="38" dur="500"/>
                                        <p:tgtEl>
                                          <p:spTgt spid="41"/>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wipe(left)">
                                      <p:cBhvr>
                                        <p:cTn id="41" dur="500"/>
                                        <p:tgtEl>
                                          <p:spTgt spid="42"/>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43"/>
                                        </p:tgtEl>
                                        <p:attrNameLst>
                                          <p:attrName>style.visibility</p:attrName>
                                        </p:attrNameLst>
                                      </p:cBhvr>
                                      <p:to>
                                        <p:strVal val="visible"/>
                                      </p:to>
                                    </p:set>
                                    <p:animEffect transition="in" filter="wipe(left)">
                                      <p:cBhvr>
                                        <p:cTn id="44"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40" grpId="0"/>
      <p:bldP spid="41" grpId="0"/>
      <p:bldP spid="42" grpId="0"/>
      <p:bldP spid="43" grpId="0"/>
      <p:bldP spid="4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nvSpPr>
        <p:spPr bwMode="auto">
          <a:xfrm rot="10800000">
            <a:off x="3674217" y="1945379"/>
            <a:ext cx="1228549" cy="401493"/>
          </a:xfrm>
          <a:custGeom>
            <a:avLst/>
            <a:gdLst>
              <a:gd name="connsiteX0" fmla="*/ 1161826 w 1638286"/>
              <a:gd name="connsiteY0" fmla="*/ 535324 h 535324"/>
              <a:gd name="connsiteX1" fmla="*/ 309069 w 1638286"/>
              <a:gd name="connsiteY1" fmla="*/ 535324 h 535324"/>
              <a:gd name="connsiteX2" fmla="*/ 0 w 1638286"/>
              <a:gd name="connsiteY2" fmla="*/ 0 h 535324"/>
              <a:gd name="connsiteX3" fmla="*/ 105173 w 1638286"/>
              <a:gd name="connsiteY3" fmla="*/ 0 h 535324"/>
              <a:gd name="connsiteX4" fmla="*/ 108430 w 1638286"/>
              <a:gd name="connsiteY4" fmla="*/ 524 h 535324"/>
              <a:gd name="connsiteX5" fmla="*/ 916509 w 1638286"/>
              <a:gd name="connsiteY5" fmla="*/ 524 h 535324"/>
              <a:gd name="connsiteX6" fmla="*/ 919811 w 1638286"/>
              <a:gd name="connsiteY6" fmla="*/ 0 h 535324"/>
              <a:gd name="connsiteX7" fmla="*/ 1638286 w 1638286"/>
              <a:gd name="connsiteY7" fmla="*/ 0 h 535324"/>
              <a:gd name="connsiteX8" fmla="*/ 1623613 w 1638286"/>
              <a:gd name="connsiteY8" fmla="*/ 25429 h 535324"/>
              <a:gd name="connsiteX9" fmla="*/ 1412461 w 1638286"/>
              <a:gd name="connsiteY9" fmla="*/ 391366 h 535324"/>
              <a:gd name="connsiteX10" fmla="*/ 1161826 w 1638286"/>
              <a:gd name="connsiteY10" fmla="*/ 535324 h 53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8286" h="535324">
                <a:moveTo>
                  <a:pt x="1161826" y="535324"/>
                </a:moveTo>
                <a:lnTo>
                  <a:pt x="309069" y="535324"/>
                </a:lnTo>
                <a:lnTo>
                  <a:pt x="0" y="0"/>
                </a:lnTo>
                <a:lnTo>
                  <a:pt x="105173" y="0"/>
                </a:lnTo>
                <a:lnTo>
                  <a:pt x="108430" y="524"/>
                </a:lnTo>
                <a:lnTo>
                  <a:pt x="916509" y="524"/>
                </a:lnTo>
                <a:lnTo>
                  <a:pt x="919811" y="0"/>
                </a:lnTo>
                <a:lnTo>
                  <a:pt x="1638286" y="0"/>
                </a:lnTo>
                <a:lnTo>
                  <a:pt x="1623613" y="25429"/>
                </a:lnTo>
                <a:cubicBezTo>
                  <a:pt x="1412461" y="391366"/>
                  <a:pt x="1412461" y="391366"/>
                  <a:pt x="1412461" y="391366"/>
                </a:cubicBezTo>
                <a:cubicBezTo>
                  <a:pt x="1366047" y="470311"/>
                  <a:pt x="1254654" y="535324"/>
                  <a:pt x="1161826" y="535324"/>
                </a:cubicBezTo>
                <a:close/>
              </a:path>
            </a:pathLst>
          </a:custGeom>
          <a:solidFill>
            <a:schemeClr val="accent1"/>
          </a:solidFill>
          <a:ln w="19050">
            <a:noFill/>
          </a:ln>
          <a:effectLst/>
        </p:spPr>
        <p:txBody>
          <a:bodyPr vert="horz" wrap="square" lIns="68573" tIns="34286" rIns="68573" bIns="34286" numCol="1" anchor="t" anchorCtr="0" compatLnSpc="1">
            <a:noAutofit/>
          </a:bodyPr>
          <a:lstStyle/>
          <a:p>
            <a:endParaRPr lang="zh-CN" altLang="en-US" sz="1800">
              <a:solidFill>
                <a:prstClr val="black"/>
              </a:solidFill>
            </a:endParaRPr>
          </a:p>
        </p:txBody>
      </p:sp>
      <p:sp>
        <p:nvSpPr>
          <p:cNvPr id="3" name="任意多边形 2"/>
          <p:cNvSpPr/>
          <p:nvPr/>
        </p:nvSpPr>
        <p:spPr bwMode="auto">
          <a:xfrm rot="14400000">
            <a:off x="4582718" y="2177111"/>
            <a:ext cx="1228715" cy="401439"/>
          </a:xfrm>
          <a:custGeom>
            <a:avLst/>
            <a:gdLst>
              <a:gd name="connsiteX0" fmla="*/ 1161826 w 1638286"/>
              <a:gd name="connsiteY0" fmla="*/ 535324 h 535324"/>
              <a:gd name="connsiteX1" fmla="*/ 309069 w 1638286"/>
              <a:gd name="connsiteY1" fmla="*/ 535324 h 535324"/>
              <a:gd name="connsiteX2" fmla="*/ 0 w 1638286"/>
              <a:gd name="connsiteY2" fmla="*/ 0 h 535324"/>
              <a:gd name="connsiteX3" fmla="*/ 105173 w 1638286"/>
              <a:gd name="connsiteY3" fmla="*/ 0 h 535324"/>
              <a:gd name="connsiteX4" fmla="*/ 108430 w 1638286"/>
              <a:gd name="connsiteY4" fmla="*/ 524 h 535324"/>
              <a:gd name="connsiteX5" fmla="*/ 916509 w 1638286"/>
              <a:gd name="connsiteY5" fmla="*/ 524 h 535324"/>
              <a:gd name="connsiteX6" fmla="*/ 919811 w 1638286"/>
              <a:gd name="connsiteY6" fmla="*/ 0 h 535324"/>
              <a:gd name="connsiteX7" fmla="*/ 1638286 w 1638286"/>
              <a:gd name="connsiteY7" fmla="*/ 0 h 535324"/>
              <a:gd name="connsiteX8" fmla="*/ 1623613 w 1638286"/>
              <a:gd name="connsiteY8" fmla="*/ 25429 h 535324"/>
              <a:gd name="connsiteX9" fmla="*/ 1412461 w 1638286"/>
              <a:gd name="connsiteY9" fmla="*/ 391366 h 535324"/>
              <a:gd name="connsiteX10" fmla="*/ 1161826 w 1638286"/>
              <a:gd name="connsiteY10" fmla="*/ 535324 h 53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8286" h="535324">
                <a:moveTo>
                  <a:pt x="1161826" y="535324"/>
                </a:moveTo>
                <a:lnTo>
                  <a:pt x="309069" y="535324"/>
                </a:lnTo>
                <a:lnTo>
                  <a:pt x="0" y="0"/>
                </a:lnTo>
                <a:lnTo>
                  <a:pt x="105173" y="0"/>
                </a:lnTo>
                <a:lnTo>
                  <a:pt x="108430" y="524"/>
                </a:lnTo>
                <a:lnTo>
                  <a:pt x="916509" y="524"/>
                </a:lnTo>
                <a:lnTo>
                  <a:pt x="919811" y="0"/>
                </a:lnTo>
                <a:lnTo>
                  <a:pt x="1638286" y="0"/>
                </a:lnTo>
                <a:lnTo>
                  <a:pt x="1623613" y="25429"/>
                </a:lnTo>
                <a:cubicBezTo>
                  <a:pt x="1412461" y="391366"/>
                  <a:pt x="1412461" y="391366"/>
                  <a:pt x="1412461" y="391366"/>
                </a:cubicBezTo>
                <a:cubicBezTo>
                  <a:pt x="1366047" y="470311"/>
                  <a:pt x="1254654" y="535324"/>
                  <a:pt x="1161826" y="535324"/>
                </a:cubicBezTo>
                <a:close/>
              </a:path>
            </a:pathLst>
          </a:custGeom>
          <a:solidFill>
            <a:schemeClr val="accent2"/>
          </a:solidFill>
          <a:ln w="19050">
            <a:noFill/>
          </a:ln>
          <a:effectLst/>
        </p:spPr>
        <p:txBody>
          <a:bodyPr vert="horz" wrap="square" lIns="68573" tIns="34286" rIns="68573" bIns="34286" numCol="1" anchor="t" anchorCtr="0" compatLnSpc="1">
            <a:noAutofit/>
          </a:bodyPr>
          <a:lstStyle/>
          <a:p>
            <a:endParaRPr lang="zh-CN" altLang="en-US" sz="1800">
              <a:solidFill>
                <a:prstClr val="black"/>
              </a:solidFill>
            </a:endParaRPr>
          </a:p>
        </p:txBody>
      </p:sp>
      <p:sp>
        <p:nvSpPr>
          <p:cNvPr id="4" name="任意多边形 3"/>
          <p:cNvSpPr/>
          <p:nvPr/>
        </p:nvSpPr>
        <p:spPr bwMode="auto">
          <a:xfrm rot="18000000">
            <a:off x="4856247" y="3076071"/>
            <a:ext cx="1228715" cy="401439"/>
          </a:xfrm>
          <a:custGeom>
            <a:avLst/>
            <a:gdLst>
              <a:gd name="connsiteX0" fmla="*/ 1161826 w 1638286"/>
              <a:gd name="connsiteY0" fmla="*/ 535324 h 535324"/>
              <a:gd name="connsiteX1" fmla="*/ 309069 w 1638286"/>
              <a:gd name="connsiteY1" fmla="*/ 535324 h 535324"/>
              <a:gd name="connsiteX2" fmla="*/ 0 w 1638286"/>
              <a:gd name="connsiteY2" fmla="*/ 0 h 535324"/>
              <a:gd name="connsiteX3" fmla="*/ 105173 w 1638286"/>
              <a:gd name="connsiteY3" fmla="*/ 0 h 535324"/>
              <a:gd name="connsiteX4" fmla="*/ 108430 w 1638286"/>
              <a:gd name="connsiteY4" fmla="*/ 524 h 535324"/>
              <a:gd name="connsiteX5" fmla="*/ 916509 w 1638286"/>
              <a:gd name="connsiteY5" fmla="*/ 524 h 535324"/>
              <a:gd name="connsiteX6" fmla="*/ 919811 w 1638286"/>
              <a:gd name="connsiteY6" fmla="*/ 0 h 535324"/>
              <a:gd name="connsiteX7" fmla="*/ 1638286 w 1638286"/>
              <a:gd name="connsiteY7" fmla="*/ 0 h 535324"/>
              <a:gd name="connsiteX8" fmla="*/ 1623613 w 1638286"/>
              <a:gd name="connsiteY8" fmla="*/ 25429 h 535324"/>
              <a:gd name="connsiteX9" fmla="*/ 1412461 w 1638286"/>
              <a:gd name="connsiteY9" fmla="*/ 391366 h 535324"/>
              <a:gd name="connsiteX10" fmla="*/ 1161826 w 1638286"/>
              <a:gd name="connsiteY10" fmla="*/ 535324 h 53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8286" h="535324">
                <a:moveTo>
                  <a:pt x="1161826" y="535324"/>
                </a:moveTo>
                <a:lnTo>
                  <a:pt x="309069" y="535324"/>
                </a:lnTo>
                <a:lnTo>
                  <a:pt x="0" y="0"/>
                </a:lnTo>
                <a:lnTo>
                  <a:pt x="105173" y="0"/>
                </a:lnTo>
                <a:lnTo>
                  <a:pt x="108430" y="524"/>
                </a:lnTo>
                <a:lnTo>
                  <a:pt x="916509" y="524"/>
                </a:lnTo>
                <a:lnTo>
                  <a:pt x="919811" y="0"/>
                </a:lnTo>
                <a:lnTo>
                  <a:pt x="1638286" y="0"/>
                </a:lnTo>
                <a:lnTo>
                  <a:pt x="1623613" y="25429"/>
                </a:lnTo>
                <a:cubicBezTo>
                  <a:pt x="1412461" y="391366"/>
                  <a:pt x="1412461" y="391366"/>
                  <a:pt x="1412461" y="391366"/>
                </a:cubicBezTo>
                <a:cubicBezTo>
                  <a:pt x="1366047" y="470311"/>
                  <a:pt x="1254654" y="535324"/>
                  <a:pt x="1161826" y="535324"/>
                </a:cubicBezTo>
                <a:close/>
              </a:path>
            </a:pathLst>
          </a:custGeom>
          <a:solidFill>
            <a:schemeClr val="accent3"/>
          </a:solidFill>
          <a:ln w="19050">
            <a:noFill/>
          </a:ln>
          <a:effectLst/>
        </p:spPr>
        <p:txBody>
          <a:bodyPr vert="horz" wrap="square" lIns="68573" tIns="34286" rIns="68573" bIns="34286" numCol="1" anchor="t" anchorCtr="0" compatLnSpc="1">
            <a:noAutofit/>
          </a:bodyPr>
          <a:lstStyle/>
          <a:p>
            <a:endParaRPr lang="zh-CN" altLang="en-US" sz="1800">
              <a:solidFill>
                <a:prstClr val="black"/>
              </a:solidFill>
            </a:endParaRPr>
          </a:p>
        </p:txBody>
      </p:sp>
      <p:sp>
        <p:nvSpPr>
          <p:cNvPr id="5" name="任意多边形 4"/>
          <p:cNvSpPr/>
          <p:nvPr/>
        </p:nvSpPr>
        <p:spPr bwMode="auto">
          <a:xfrm rot="10800000" flipH="1" flipV="1">
            <a:off x="4219809" y="3750945"/>
            <a:ext cx="1228549" cy="401493"/>
          </a:xfrm>
          <a:custGeom>
            <a:avLst/>
            <a:gdLst>
              <a:gd name="connsiteX0" fmla="*/ 1161826 w 1638286"/>
              <a:gd name="connsiteY0" fmla="*/ 535324 h 535324"/>
              <a:gd name="connsiteX1" fmla="*/ 309069 w 1638286"/>
              <a:gd name="connsiteY1" fmla="*/ 535324 h 535324"/>
              <a:gd name="connsiteX2" fmla="*/ 0 w 1638286"/>
              <a:gd name="connsiteY2" fmla="*/ 0 h 535324"/>
              <a:gd name="connsiteX3" fmla="*/ 105173 w 1638286"/>
              <a:gd name="connsiteY3" fmla="*/ 0 h 535324"/>
              <a:gd name="connsiteX4" fmla="*/ 108430 w 1638286"/>
              <a:gd name="connsiteY4" fmla="*/ 524 h 535324"/>
              <a:gd name="connsiteX5" fmla="*/ 916509 w 1638286"/>
              <a:gd name="connsiteY5" fmla="*/ 524 h 535324"/>
              <a:gd name="connsiteX6" fmla="*/ 919811 w 1638286"/>
              <a:gd name="connsiteY6" fmla="*/ 0 h 535324"/>
              <a:gd name="connsiteX7" fmla="*/ 1638286 w 1638286"/>
              <a:gd name="connsiteY7" fmla="*/ 0 h 535324"/>
              <a:gd name="connsiteX8" fmla="*/ 1623613 w 1638286"/>
              <a:gd name="connsiteY8" fmla="*/ 25429 h 535324"/>
              <a:gd name="connsiteX9" fmla="*/ 1412461 w 1638286"/>
              <a:gd name="connsiteY9" fmla="*/ 391366 h 535324"/>
              <a:gd name="connsiteX10" fmla="*/ 1161826 w 1638286"/>
              <a:gd name="connsiteY10" fmla="*/ 535324 h 53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8286" h="535324">
                <a:moveTo>
                  <a:pt x="1161826" y="535324"/>
                </a:moveTo>
                <a:lnTo>
                  <a:pt x="309069" y="535324"/>
                </a:lnTo>
                <a:lnTo>
                  <a:pt x="0" y="0"/>
                </a:lnTo>
                <a:lnTo>
                  <a:pt x="105173" y="0"/>
                </a:lnTo>
                <a:lnTo>
                  <a:pt x="108430" y="524"/>
                </a:lnTo>
                <a:lnTo>
                  <a:pt x="916509" y="524"/>
                </a:lnTo>
                <a:lnTo>
                  <a:pt x="919811" y="0"/>
                </a:lnTo>
                <a:lnTo>
                  <a:pt x="1638286" y="0"/>
                </a:lnTo>
                <a:lnTo>
                  <a:pt x="1623613" y="25429"/>
                </a:lnTo>
                <a:cubicBezTo>
                  <a:pt x="1412461" y="391366"/>
                  <a:pt x="1412461" y="391366"/>
                  <a:pt x="1412461" y="391366"/>
                </a:cubicBezTo>
                <a:cubicBezTo>
                  <a:pt x="1366047" y="470311"/>
                  <a:pt x="1254654" y="535324"/>
                  <a:pt x="1161826" y="535324"/>
                </a:cubicBezTo>
                <a:close/>
              </a:path>
            </a:pathLst>
          </a:custGeom>
          <a:solidFill>
            <a:schemeClr val="accent4"/>
          </a:solidFill>
          <a:ln w="19050">
            <a:noFill/>
          </a:ln>
          <a:effectLst/>
        </p:spPr>
        <p:txBody>
          <a:bodyPr vert="horz" wrap="square" lIns="68573" tIns="34286" rIns="68573" bIns="34286" numCol="1" anchor="t" anchorCtr="0" compatLnSpc="1">
            <a:noAutofit/>
          </a:bodyPr>
          <a:lstStyle/>
          <a:p>
            <a:endParaRPr lang="zh-CN" altLang="en-US" sz="1800" dirty="0">
              <a:solidFill>
                <a:prstClr val="black"/>
              </a:solidFill>
            </a:endParaRPr>
          </a:p>
        </p:txBody>
      </p:sp>
      <p:sp>
        <p:nvSpPr>
          <p:cNvPr id="6" name="任意多边形 5"/>
          <p:cNvSpPr/>
          <p:nvPr/>
        </p:nvSpPr>
        <p:spPr bwMode="auto">
          <a:xfrm rot="14400000" flipH="1" flipV="1">
            <a:off x="3311142" y="3519266"/>
            <a:ext cx="1228715" cy="401439"/>
          </a:xfrm>
          <a:custGeom>
            <a:avLst/>
            <a:gdLst>
              <a:gd name="connsiteX0" fmla="*/ 1161826 w 1638286"/>
              <a:gd name="connsiteY0" fmla="*/ 535324 h 535324"/>
              <a:gd name="connsiteX1" fmla="*/ 309069 w 1638286"/>
              <a:gd name="connsiteY1" fmla="*/ 535324 h 535324"/>
              <a:gd name="connsiteX2" fmla="*/ 0 w 1638286"/>
              <a:gd name="connsiteY2" fmla="*/ 0 h 535324"/>
              <a:gd name="connsiteX3" fmla="*/ 105173 w 1638286"/>
              <a:gd name="connsiteY3" fmla="*/ 0 h 535324"/>
              <a:gd name="connsiteX4" fmla="*/ 108430 w 1638286"/>
              <a:gd name="connsiteY4" fmla="*/ 524 h 535324"/>
              <a:gd name="connsiteX5" fmla="*/ 916509 w 1638286"/>
              <a:gd name="connsiteY5" fmla="*/ 524 h 535324"/>
              <a:gd name="connsiteX6" fmla="*/ 919811 w 1638286"/>
              <a:gd name="connsiteY6" fmla="*/ 0 h 535324"/>
              <a:gd name="connsiteX7" fmla="*/ 1638286 w 1638286"/>
              <a:gd name="connsiteY7" fmla="*/ 0 h 535324"/>
              <a:gd name="connsiteX8" fmla="*/ 1623613 w 1638286"/>
              <a:gd name="connsiteY8" fmla="*/ 25429 h 535324"/>
              <a:gd name="connsiteX9" fmla="*/ 1412461 w 1638286"/>
              <a:gd name="connsiteY9" fmla="*/ 391366 h 535324"/>
              <a:gd name="connsiteX10" fmla="*/ 1161826 w 1638286"/>
              <a:gd name="connsiteY10" fmla="*/ 535324 h 53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8286" h="535324">
                <a:moveTo>
                  <a:pt x="1161826" y="535324"/>
                </a:moveTo>
                <a:lnTo>
                  <a:pt x="309069" y="535324"/>
                </a:lnTo>
                <a:lnTo>
                  <a:pt x="0" y="0"/>
                </a:lnTo>
                <a:lnTo>
                  <a:pt x="105173" y="0"/>
                </a:lnTo>
                <a:lnTo>
                  <a:pt x="108430" y="524"/>
                </a:lnTo>
                <a:lnTo>
                  <a:pt x="916509" y="524"/>
                </a:lnTo>
                <a:lnTo>
                  <a:pt x="919811" y="0"/>
                </a:lnTo>
                <a:lnTo>
                  <a:pt x="1638286" y="0"/>
                </a:lnTo>
                <a:lnTo>
                  <a:pt x="1623613" y="25429"/>
                </a:lnTo>
                <a:cubicBezTo>
                  <a:pt x="1412461" y="391366"/>
                  <a:pt x="1412461" y="391366"/>
                  <a:pt x="1412461" y="391366"/>
                </a:cubicBezTo>
                <a:cubicBezTo>
                  <a:pt x="1366047" y="470311"/>
                  <a:pt x="1254654" y="535324"/>
                  <a:pt x="1161826" y="535324"/>
                </a:cubicBezTo>
                <a:close/>
              </a:path>
            </a:pathLst>
          </a:custGeom>
          <a:solidFill>
            <a:schemeClr val="accent1"/>
          </a:solidFill>
          <a:ln w="19050">
            <a:noFill/>
          </a:ln>
          <a:effectLst/>
        </p:spPr>
        <p:txBody>
          <a:bodyPr vert="horz" wrap="square" lIns="68573" tIns="34286" rIns="68573" bIns="34286" numCol="1" anchor="t" anchorCtr="0" compatLnSpc="1">
            <a:noAutofit/>
          </a:bodyPr>
          <a:lstStyle/>
          <a:p>
            <a:endParaRPr lang="zh-CN" altLang="en-US" sz="1800">
              <a:solidFill>
                <a:prstClr val="black"/>
              </a:solidFill>
            </a:endParaRPr>
          </a:p>
        </p:txBody>
      </p:sp>
      <p:sp>
        <p:nvSpPr>
          <p:cNvPr id="7" name="任意多边形 6"/>
          <p:cNvSpPr/>
          <p:nvPr/>
        </p:nvSpPr>
        <p:spPr bwMode="auto">
          <a:xfrm rot="18000000" flipH="1" flipV="1">
            <a:off x="3023327" y="2620306"/>
            <a:ext cx="1228715" cy="401439"/>
          </a:xfrm>
          <a:custGeom>
            <a:avLst/>
            <a:gdLst>
              <a:gd name="connsiteX0" fmla="*/ 1161826 w 1638286"/>
              <a:gd name="connsiteY0" fmla="*/ 535324 h 535324"/>
              <a:gd name="connsiteX1" fmla="*/ 309069 w 1638286"/>
              <a:gd name="connsiteY1" fmla="*/ 535324 h 535324"/>
              <a:gd name="connsiteX2" fmla="*/ 0 w 1638286"/>
              <a:gd name="connsiteY2" fmla="*/ 0 h 535324"/>
              <a:gd name="connsiteX3" fmla="*/ 105173 w 1638286"/>
              <a:gd name="connsiteY3" fmla="*/ 0 h 535324"/>
              <a:gd name="connsiteX4" fmla="*/ 108430 w 1638286"/>
              <a:gd name="connsiteY4" fmla="*/ 524 h 535324"/>
              <a:gd name="connsiteX5" fmla="*/ 916509 w 1638286"/>
              <a:gd name="connsiteY5" fmla="*/ 524 h 535324"/>
              <a:gd name="connsiteX6" fmla="*/ 919811 w 1638286"/>
              <a:gd name="connsiteY6" fmla="*/ 0 h 535324"/>
              <a:gd name="connsiteX7" fmla="*/ 1638286 w 1638286"/>
              <a:gd name="connsiteY7" fmla="*/ 0 h 535324"/>
              <a:gd name="connsiteX8" fmla="*/ 1623613 w 1638286"/>
              <a:gd name="connsiteY8" fmla="*/ 25429 h 535324"/>
              <a:gd name="connsiteX9" fmla="*/ 1412461 w 1638286"/>
              <a:gd name="connsiteY9" fmla="*/ 391366 h 535324"/>
              <a:gd name="connsiteX10" fmla="*/ 1161826 w 1638286"/>
              <a:gd name="connsiteY10" fmla="*/ 535324 h 53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8286" h="535324">
                <a:moveTo>
                  <a:pt x="1161826" y="535324"/>
                </a:moveTo>
                <a:lnTo>
                  <a:pt x="309069" y="535324"/>
                </a:lnTo>
                <a:lnTo>
                  <a:pt x="0" y="0"/>
                </a:lnTo>
                <a:lnTo>
                  <a:pt x="105173" y="0"/>
                </a:lnTo>
                <a:lnTo>
                  <a:pt x="108430" y="524"/>
                </a:lnTo>
                <a:lnTo>
                  <a:pt x="916509" y="524"/>
                </a:lnTo>
                <a:lnTo>
                  <a:pt x="919811" y="0"/>
                </a:lnTo>
                <a:lnTo>
                  <a:pt x="1638286" y="0"/>
                </a:lnTo>
                <a:lnTo>
                  <a:pt x="1623613" y="25429"/>
                </a:lnTo>
                <a:cubicBezTo>
                  <a:pt x="1412461" y="391366"/>
                  <a:pt x="1412461" y="391366"/>
                  <a:pt x="1412461" y="391366"/>
                </a:cubicBezTo>
                <a:cubicBezTo>
                  <a:pt x="1366047" y="470311"/>
                  <a:pt x="1254654" y="535324"/>
                  <a:pt x="1161826" y="535324"/>
                </a:cubicBezTo>
                <a:close/>
              </a:path>
            </a:pathLst>
          </a:custGeom>
          <a:solidFill>
            <a:schemeClr val="accent2"/>
          </a:solidFill>
          <a:ln w="19050">
            <a:noFill/>
          </a:ln>
          <a:effectLst/>
        </p:spPr>
        <p:txBody>
          <a:bodyPr vert="horz" wrap="square" lIns="68573" tIns="34286" rIns="68573" bIns="34286" numCol="1" anchor="t" anchorCtr="0" compatLnSpc="1">
            <a:noAutofit/>
          </a:bodyPr>
          <a:lstStyle/>
          <a:p>
            <a:endParaRPr lang="zh-CN" altLang="en-US" sz="1800">
              <a:solidFill>
                <a:prstClr val="black"/>
              </a:solidFill>
            </a:endParaRPr>
          </a:p>
        </p:txBody>
      </p:sp>
      <p:sp>
        <p:nvSpPr>
          <p:cNvPr id="8" name="任意多边形 7"/>
          <p:cNvSpPr/>
          <p:nvPr/>
        </p:nvSpPr>
        <p:spPr>
          <a:xfrm flipH="1" flipV="1">
            <a:off x="1332078" y="2023093"/>
            <a:ext cx="2115874" cy="478971"/>
          </a:xfrm>
          <a:custGeom>
            <a:avLst/>
            <a:gdLst>
              <a:gd name="connsiteX0" fmla="*/ 0 w 2815771"/>
              <a:gd name="connsiteY0" fmla="*/ 0 h 638628"/>
              <a:gd name="connsiteX1" fmla="*/ 725714 w 2815771"/>
              <a:gd name="connsiteY1" fmla="*/ 638628 h 638628"/>
              <a:gd name="connsiteX2" fmla="*/ 2815771 w 2815771"/>
              <a:gd name="connsiteY2" fmla="*/ 638628 h 638628"/>
            </a:gdLst>
            <a:ahLst/>
            <a:cxnLst>
              <a:cxn ang="0">
                <a:pos x="connsiteX0" y="connsiteY0"/>
              </a:cxn>
              <a:cxn ang="0">
                <a:pos x="connsiteX1" y="connsiteY1"/>
              </a:cxn>
              <a:cxn ang="0">
                <a:pos x="connsiteX2" y="connsiteY2"/>
              </a:cxn>
            </a:cxnLst>
            <a:rect l="l" t="t" r="r" b="b"/>
            <a:pathLst>
              <a:path w="2815771" h="638628">
                <a:moveTo>
                  <a:pt x="0" y="0"/>
                </a:moveTo>
                <a:lnTo>
                  <a:pt x="725714" y="638628"/>
                </a:lnTo>
                <a:lnTo>
                  <a:pt x="2815771" y="638628"/>
                </a:lnTo>
              </a:path>
            </a:pathLst>
          </a:custGeom>
          <a:no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endParaRPr lang="zh-CN" altLang="en-US" sz="1800">
              <a:solidFill>
                <a:prstClr val="white"/>
              </a:solidFill>
            </a:endParaRPr>
          </a:p>
        </p:txBody>
      </p:sp>
      <p:sp>
        <p:nvSpPr>
          <p:cNvPr id="9" name="任意多边形 8"/>
          <p:cNvSpPr/>
          <p:nvPr/>
        </p:nvSpPr>
        <p:spPr>
          <a:xfrm flipH="1">
            <a:off x="1325997" y="3638960"/>
            <a:ext cx="2175448" cy="478971"/>
          </a:xfrm>
          <a:custGeom>
            <a:avLst/>
            <a:gdLst>
              <a:gd name="connsiteX0" fmla="*/ 0 w 2815771"/>
              <a:gd name="connsiteY0" fmla="*/ 0 h 638628"/>
              <a:gd name="connsiteX1" fmla="*/ 725714 w 2815771"/>
              <a:gd name="connsiteY1" fmla="*/ 638628 h 638628"/>
              <a:gd name="connsiteX2" fmla="*/ 2815771 w 2815771"/>
              <a:gd name="connsiteY2" fmla="*/ 638628 h 638628"/>
            </a:gdLst>
            <a:ahLst/>
            <a:cxnLst>
              <a:cxn ang="0">
                <a:pos x="connsiteX0" y="connsiteY0"/>
              </a:cxn>
              <a:cxn ang="0">
                <a:pos x="connsiteX1" y="connsiteY1"/>
              </a:cxn>
              <a:cxn ang="0">
                <a:pos x="connsiteX2" y="connsiteY2"/>
              </a:cxn>
            </a:cxnLst>
            <a:rect l="l" t="t" r="r" b="b"/>
            <a:pathLst>
              <a:path w="2815771" h="638628">
                <a:moveTo>
                  <a:pt x="0" y="0"/>
                </a:moveTo>
                <a:lnTo>
                  <a:pt x="725714" y="638628"/>
                </a:lnTo>
                <a:lnTo>
                  <a:pt x="2815771" y="638628"/>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endParaRPr lang="zh-CN" altLang="en-US" sz="1800">
              <a:solidFill>
                <a:prstClr val="white"/>
              </a:solidFill>
            </a:endParaRPr>
          </a:p>
        </p:txBody>
      </p:sp>
      <p:sp>
        <p:nvSpPr>
          <p:cNvPr id="10" name="任意多边形 9"/>
          <p:cNvSpPr/>
          <p:nvPr/>
        </p:nvSpPr>
        <p:spPr>
          <a:xfrm flipV="1">
            <a:off x="5607106" y="2039764"/>
            <a:ext cx="2204816" cy="478971"/>
          </a:xfrm>
          <a:custGeom>
            <a:avLst/>
            <a:gdLst>
              <a:gd name="connsiteX0" fmla="*/ 0 w 2815771"/>
              <a:gd name="connsiteY0" fmla="*/ 0 h 638628"/>
              <a:gd name="connsiteX1" fmla="*/ 725714 w 2815771"/>
              <a:gd name="connsiteY1" fmla="*/ 638628 h 638628"/>
              <a:gd name="connsiteX2" fmla="*/ 2815771 w 2815771"/>
              <a:gd name="connsiteY2" fmla="*/ 638628 h 638628"/>
            </a:gdLst>
            <a:ahLst/>
            <a:cxnLst>
              <a:cxn ang="0">
                <a:pos x="connsiteX0" y="connsiteY0"/>
              </a:cxn>
              <a:cxn ang="0">
                <a:pos x="connsiteX1" y="connsiteY1"/>
              </a:cxn>
              <a:cxn ang="0">
                <a:pos x="connsiteX2" y="connsiteY2"/>
              </a:cxn>
            </a:cxnLst>
            <a:rect l="l" t="t" r="r" b="b"/>
            <a:pathLst>
              <a:path w="2815771" h="638628">
                <a:moveTo>
                  <a:pt x="0" y="0"/>
                </a:moveTo>
                <a:lnTo>
                  <a:pt x="725714" y="638628"/>
                </a:lnTo>
                <a:lnTo>
                  <a:pt x="2815771" y="638628"/>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endParaRPr lang="zh-CN" altLang="en-US" sz="1800">
              <a:solidFill>
                <a:srgbClr val="080808"/>
              </a:solidFill>
            </a:endParaRPr>
          </a:p>
        </p:txBody>
      </p:sp>
      <p:sp>
        <p:nvSpPr>
          <p:cNvPr id="11" name="任意多边形 10"/>
          <p:cNvSpPr/>
          <p:nvPr/>
        </p:nvSpPr>
        <p:spPr>
          <a:xfrm>
            <a:off x="5609464" y="3629126"/>
            <a:ext cx="2204816" cy="478971"/>
          </a:xfrm>
          <a:custGeom>
            <a:avLst/>
            <a:gdLst>
              <a:gd name="connsiteX0" fmla="*/ 0 w 2815771"/>
              <a:gd name="connsiteY0" fmla="*/ 0 h 638628"/>
              <a:gd name="connsiteX1" fmla="*/ 725714 w 2815771"/>
              <a:gd name="connsiteY1" fmla="*/ 638628 h 638628"/>
              <a:gd name="connsiteX2" fmla="*/ 2815771 w 2815771"/>
              <a:gd name="connsiteY2" fmla="*/ 638628 h 638628"/>
            </a:gdLst>
            <a:ahLst/>
            <a:cxnLst>
              <a:cxn ang="0">
                <a:pos x="connsiteX0" y="connsiteY0"/>
              </a:cxn>
              <a:cxn ang="0">
                <a:pos x="connsiteX1" y="connsiteY1"/>
              </a:cxn>
              <a:cxn ang="0">
                <a:pos x="connsiteX2" y="connsiteY2"/>
              </a:cxn>
            </a:cxnLst>
            <a:rect l="l" t="t" r="r" b="b"/>
            <a:pathLst>
              <a:path w="2815771" h="638628">
                <a:moveTo>
                  <a:pt x="0" y="0"/>
                </a:moveTo>
                <a:lnTo>
                  <a:pt x="725714" y="638628"/>
                </a:lnTo>
                <a:lnTo>
                  <a:pt x="2815771" y="638628"/>
                </a:lnTo>
              </a:path>
            </a:pathLst>
          </a:custGeom>
          <a:no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endParaRPr lang="zh-CN" altLang="en-US" sz="1800" b="1">
              <a:ln w="12700">
                <a:solidFill>
                  <a:srgbClr val="F45157">
                    <a:satMod val="155000"/>
                  </a:srgbClr>
                </a:solidFill>
                <a:prstDash val="solid"/>
              </a:ln>
              <a:solidFill>
                <a:srgbClr val="8FA3A4">
                  <a:tint val="85000"/>
                  <a:satMod val="155000"/>
                </a:srgbClr>
              </a:solidFill>
              <a:effectLst>
                <a:outerShdw blurRad="41275" dist="20320" dir="1800000" algn="tl" rotWithShape="0">
                  <a:srgbClr val="000000">
                    <a:alpha val="40000"/>
                  </a:srgbClr>
                </a:outerShdw>
              </a:effectLst>
            </a:endParaRPr>
          </a:p>
        </p:txBody>
      </p:sp>
      <p:grpSp>
        <p:nvGrpSpPr>
          <p:cNvPr id="12" name="组合 11"/>
          <p:cNvGrpSpPr/>
          <p:nvPr/>
        </p:nvGrpSpPr>
        <p:grpSpPr>
          <a:xfrm>
            <a:off x="4060393" y="2551580"/>
            <a:ext cx="1028145" cy="1028283"/>
            <a:chOff x="4982373" y="2208496"/>
            <a:chExt cx="2227648" cy="2227648"/>
          </a:xfrm>
          <a:effectLst/>
        </p:grpSpPr>
        <p:sp>
          <p:nvSpPr>
            <p:cNvPr id="13" name="椭圆 12"/>
            <p:cNvSpPr/>
            <p:nvPr/>
          </p:nvSpPr>
          <p:spPr>
            <a:xfrm>
              <a:off x="4982373" y="2208496"/>
              <a:ext cx="2227648" cy="2227648"/>
            </a:xfrm>
            <a:prstGeom prst="ellipse">
              <a:avLst/>
            </a:prstGeom>
            <a:gradFill>
              <a:gsLst>
                <a:gs pos="0">
                  <a:schemeClr val="bg1">
                    <a:lumMod val="97000"/>
                  </a:schemeClr>
                </a:gs>
                <a:gs pos="100000">
                  <a:schemeClr val="bg1">
                    <a:lumMod val="76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rgbClr val="564B45"/>
                </a:solidFill>
              </a:endParaRPr>
            </a:p>
          </p:txBody>
        </p:sp>
        <p:grpSp>
          <p:nvGrpSpPr>
            <p:cNvPr id="14" name="Group 35"/>
            <p:cNvGrpSpPr>
              <a:grpSpLocks noChangeAspect="1"/>
            </p:cNvGrpSpPr>
            <p:nvPr/>
          </p:nvGrpSpPr>
          <p:grpSpPr bwMode="auto">
            <a:xfrm>
              <a:off x="7021143" y="3577005"/>
              <a:ext cx="86125" cy="161136"/>
              <a:chOff x="4164" y="2298"/>
              <a:chExt cx="31" cy="58"/>
            </a:xfrm>
            <a:noFill/>
          </p:grpSpPr>
          <p:sp>
            <p:nvSpPr>
              <p:cNvPr id="15" name="Freeform 43"/>
              <p:cNvSpPr>
                <a:spLocks noEditPoints="1"/>
              </p:cNvSpPr>
              <p:nvPr/>
            </p:nvSpPr>
            <p:spPr bwMode="auto">
              <a:xfrm>
                <a:off x="4164" y="2301"/>
                <a:ext cx="31" cy="55"/>
              </a:xfrm>
              <a:custGeom>
                <a:avLst/>
                <a:gdLst>
                  <a:gd name="T0" fmla="*/ 12 w 13"/>
                  <a:gd name="T1" fmla="*/ 0 h 23"/>
                  <a:gd name="T2" fmla="*/ 12 w 13"/>
                  <a:gd name="T3" fmla="*/ 0 h 23"/>
                  <a:gd name="T4" fmla="*/ 12 w 13"/>
                  <a:gd name="T5" fmla="*/ 0 h 23"/>
                  <a:gd name="T6" fmla="*/ 12 w 13"/>
                  <a:gd name="T7" fmla="*/ 0 h 23"/>
                  <a:gd name="T8" fmla="*/ 9 w 13"/>
                  <a:gd name="T9" fmla="*/ 0 h 23"/>
                  <a:gd name="T10" fmla="*/ 7 w 13"/>
                  <a:gd name="T11" fmla="*/ 2 h 23"/>
                  <a:gd name="T12" fmla="*/ 6 w 13"/>
                  <a:gd name="T13" fmla="*/ 4 h 23"/>
                  <a:gd name="T14" fmla="*/ 5 w 13"/>
                  <a:gd name="T15" fmla="*/ 6 h 23"/>
                  <a:gd name="T16" fmla="*/ 5 w 13"/>
                  <a:gd name="T17" fmla="*/ 6 h 23"/>
                  <a:gd name="T18" fmla="*/ 4 w 13"/>
                  <a:gd name="T19" fmla="*/ 7 h 23"/>
                  <a:gd name="T20" fmla="*/ 3 w 13"/>
                  <a:gd name="T21" fmla="*/ 9 h 23"/>
                  <a:gd name="T22" fmla="*/ 3 w 13"/>
                  <a:gd name="T23" fmla="*/ 9 h 23"/>
                  <a:gd name="T24" fmla="*/ 3 w 13"/>
                  <a:gd name="T25" fmla="*/ 10 h 23"/>
                  <a:gd name="T26" fmla="*/ 2 w 13"/>
                  <a:gd name="T27" fmla="*/ 14 h 23"/>
                  <a:gd name="T28" fmla="*/ 2 w 13"/>
                  <a:gd name="T29" fmla="*/ 14 h 23"/>
                  <a:gd name="T30" fmla="*/ 1 w 13"/>
                  <a:gd name="T31" fmla="*/ 14 h 23"/>
                  <a:gd name="T32" fmla="*/ 0 w 13"/>
                  <a:gd name="T33" fmla="*/ 19 h 23"/>
                  <a:gd name="T34" fmla="*/ 1 w 13"/>
                  <a:gd name="T35" fmla="*/ 21 h 23"/>
                  <a:gd name="T36" fmla="*/ 0 w 13"/>
                  <a:gd name="T37" fmla="*/ 22 h 23"/>
                  <a:gd name="T38" fmla="*/ 1 w 13"/>
                  <a:gd name="T39" fmla="*/ 23 h 23"/>
                  <a:gd name="T40" fmla="*/ 2 w 13"/>
                  <a:gd name="T41" fmla="*/ 23 h 23"/>
                  <a:gd name="T42" fmla="*/ 6 w 13"/>
                  <a:gd name="T43" fmla="*/ 19 h 23"/>
                  <a:gd name="T44" fmla="*/ 6 w 13"/>
                  <a:gd name="T45" fmla="*/ 18 h 23"/>
                  <a:gd name="T46" fmla="*/ 7 w 13"/>
                  <a:gd name="T47" fmla="*/ 18 h 23"/>
                  <a:gd name="T48" fmla="*/ 7 w 13"/>
                  <a:gd name="T49" fmla="*/ 16 h 23"/>
                  <a:gd name="T50" fmla="*/ 7 w 13"/>
                  <a:gd name="T51" fmla="*/ 14 h 23"/>
                  <a:gd name="T52" fmla="*/ 7 w 13"/>
                  <a:gd name="T53" fmla="*/ 14 h 23"/>
                  <a:gd name="T54" fmla="*/ 7 w 13"/>
                  <a:gd name="T55" fmla="*/ 13 h 23"/>
                  <a:gd name="T56" fmla="*/ 7 w 13"/>
                  <a:gd name="T57" fmla="*/ 12 h 23"/>
                  <a:gd name="T58" fmla="*/ 7 w 13"/>
                  <a:gd name="T59" fmla="*/ 12 h 23"/>
                  <a:gd name="T60" fmla="*/ 8 w 13"/>
                  <a:gd name="T61" fmla="*/ 10 h 23"/>
                  <a:gd name="T62" fmla="*/ 8 w 13"/>
                  <a:gd name="T63" fmla="*/ 10 h 23"/>
                  <a:gd name="T64" fmla="*/ 8 w 13"/>
                  <a:gd name="T65" fmla="*/ 9 h 23"/>
                  <a:gd name="T66" fmla="*/ 8 w 13"/>
                  <a:gd name="T67" fmla="*/ 9 h 23"/>
                  <a:gd name="T68" fmla="*/ 9 w 13"/>
                  <a:gd name="T69" fmla="*/ 9 h 23"/>
                  <a:gd name="T70" fmla="*/ 12 w 13"/>
                  <a:gd name="T71" fmla="*/ 2 h 23"/>
                  <a:gd name="T72" fmla="*/ 12 w 13"/>
                  <a:gd name="T73" fmla="*/ 3 h 23"/>
                  <a:gd name="T74" fmla="*/ 11 w 13"/>
                  <a:gd name="T75" fmla="*/ 3 h 23"/>
                  <a:gd name="T76" fmla="*/ 11 w 13"/>
                  <a:gd name="T77" fmla="*/ 2 h 23"/>
                  <a:gd name="T78" fmla="*/ 10 w 13"/>
                  <a:gd name="T79" fmla="*/ 1 h 23"/>
                  <a:gd name="T80" fmla="*/ 10 w 13"/>
                  <a:gd name="T81" fmla="*/ 0 h 23"/>
                  <a:gd name="T82" fmla="*/ 9 w 13"/>
                  <a:gd name="T83"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 h="23">
                    <a:moveTo>
                      <a:pt x="12" y="0"/>
                    </a:moveTo>
                    <a:cubicBezTo>
                      <a:pt x="12" y="0"/>
                      <a:pt x="12" y="0"/>
                      <a:pt x="12" y="0"/>
                    </a:cubicBezTo>
                    <a:cubicBezTo>
                      <a:pt x="12" y="0"/>
                      <a:pt x="12" y="0"/>
                      <a:pt x="12" y="0"/>
                    </a:cubicBezTo>
                    <a:cubicBezTo>
                      <a:pt x="12" y="0"/>
                      <a:pt x="12" y="0"/>
                      <a:pt x="12" y="0"/>
                    </a:cubicBezTo>
                    <a:moveTo>
                      <a:pt x="9" y="0"/>
                    </a:moveTo>
                    <a:cubicBezTo>
                      <a:pt x="9" y="1"/>
                      <a:pt x="8" y="1"/>
                      <a:pt x="7" y="2"/>
                    </a:cubicBezTo>
                    <a:cubicBezTo>
                      <a:pt x="7" y="3"/>
                      <a:pt x="6" y="3"/>
                      <a:pt x="6" y="4"/>
                    </a:cubicBezTo>
                    <a:cubicBezTo>
                      <a:pt x="5" y="4"/>
                      <a:pt x="5" y="5"/>
                      <a:pt x="5" y="6"/>
                    </a:cubicBezTo>
                    <a:cubicBezTo>
                      <a:pt x="5" y="6"/>
                      <a:pt x="5" y="6"/>
                      <a:pt x="5" y="6"/>
                    </a:cubicBezTo>
                    <a:cubicBezTo>
                      <a:pt x="4" y="7"/>
                      <a:pt x="4" y="7"/>
                      <a:pt x="4" y="7"/>
                    </a:cubicBezTo>
                    <a:cubicBezTo>
                      <a:pt x="3" y="7"/>
                      <a:pt x="3" y="8"/>
                      <a:pt x="3" y="9"/>
                    </a:cubicBezTo>
                    <a:cubicBezTo>
                      <a:pt x="3" y="9"/>
                      <a:pt x="3" y="9"/>
                      <a:pt x="3" y="9"/>
                    </a:cubicBezTo>
                    <a:cubicBezTo>
                      <a:pt x="3" y="10"/>
                      <a:pt x="3" y="10"/>
                      <a:pt x="3" y="10"/>
                    </a:cubicBezTo>
                    <a:cubicBezTo>
                      <a:pt x="2" y="11"/>
                      <a:pt x="2" y="12"/>
                      <a:pt x="2" y="14"/>
                    </a:cubicBezTo>
                    <a:cubicBezTo>
                      <a:pt x="2" y="14"/>
                      <a:pt x="2" y="14"/>
                      <a:pt x="2" y="14"/>
                    </a:cubicBezTo>
                    <a:cubicBezTo>
                      <a:pt x="1" y="14"/>
                      <a:pt x="1" y="14"/>
                      <a:pt x="1" y="14"/>
                    </a:cubicBezTo>
                    <a:cubicBezTo>
                      <a:pt x="0" y="15"/>
                      <a:pt x="0" y="17"/>
                      <a:pt x="0" y="19"/>
                    </a:cubicBezTo>
                    <a:cubicBezTo>
                      <a:pt x="1" y="20"/>
                      <a:pt x="1" y="21"/>
                      <a:pt x="1" y="21"/>
                    </a:cubicBezTo>
                    <a:cubicBezTo>
                      <a:pt x="0" y="22"/>
                      <a:pt x="0" y="22"/>
                      <a:pt x="0" y="22"/>
                    </a:cubicBezTo>
                    <a:cubicBezTo>
                      <a:pt x="1" y="23"/>
                      <a:pt x="1" y="23"/>
                      <a:pt x="1" y="23"/>
                    </a:cubicBezTo>
                    <a:cubicBezTo>
                      <a:pt x="2" y="23"/>
                      <a:pt x="2" y="23"/>
                      <a:pt x="2" y="23"/>
                    </a:cubicBezTo>
                    <a:cubicBezTo>
                      <a:pt x="5" y="23"/>
                      <a:pt x="5" y="20"/>
                      <a:pt x="6" y="19"/>
                    </a:cubicBezTo>
                    <a:cubicBezTo>
                      <a:pt x="6" y="18"/>
                      <a:pt x="6" y="18"/>
                      <a:pt x="6" y="18"/>
                    </a:cubicBezTo>
                    <a:cubicBezTo>
                      <a:pt x="7" y="18"/>
                      <a:pt x="7" y="18"/>
                      <a:pt x="7" y="18"/>
                    </a:cubicBezTo>
                    <a:cubicBezTo>
                      <a:pt x="7" y="17"/>
                      <a:pt x="7" y="16"/>
                      <a:pt x="7" y="16"/>
                    </a:cubicBezTo>
                    <a:cubicBezTo>
                      <a:pt x="7" y="15"/>
                      <a:pt x="7" y="15"/>
                      <a:pt x="7" y="14"/>
                    </a:cubicBezTo>
                    <a:cubicBezTo>
                      <a:pt x="7" y="14"/>
                      <a:pt x="7" y="14"/>
                      <a:pt x="7" y="14"/>
                    </a:cubicBezTo>
                    <a:cubicBezTo>
                      <a:pt x="7" y="13"/>
                      <a:pt x="7" y="13"/>
                      <a:pt x="7" y="13"/>
                    </a:cubicBezTo>
                    <a:cubicBezTo>
                      <a:pt x="7" y="12"/>
                      <a:pt x="7" y="12"/>
                      <a:pt x="7" y="12"/>
                    </a:cubicBezTo>
                    <a:cubicBezTo>
                      <a:pt x="7" y="12"/>
                      <a:pt x="7" y="12"/>
                      <a:pt x="7" y="12"/>
                    </a:cubicBezTo>
                    <a:cubicBezTo>
                      <a:pt x="8" y="12"/>
                      <a:pt x="8" y="11"/>
                      <a:pt x="8" y="10"/>
                    </a:cubicBezTo>
                    <a:cubicBezTo>
                      <a:pt x="8" y="10"/>
                      <a:pt x="8" y="10"/>
                      <a:pt x="8" y="10"/>
                    </a:cubicBezTo>
                    <a:cubicBezTo>
                      <a:pt x="8" y="9"/>
                      <a:pt x="8" y="9"/>
                      <a:pt x="8" y="9"/>
                    </a:cubicBezTo>
                    <a:cubicBezTo>
                      <a:pt x="8" y="9"/>
                      <a:pt x="8" y="9"/>
                      <a:pt x="8" y="9"/>
                    </a:cubicBezTo>
                    <a:cubicBezTo>
                      <a:pt x="9" y="9"/>
                      <a:pt x="9" y="9"/>
                      <a:pt x="9" y="9"/>
                    </a:cubicBezTo>
                    <a:cubicBezTo>
                      <a:pt x="11" y="8"/>
                      <a:pt x="13" y="5"/>
                      <a:pt x="12" y="2"/>
                    </a:cubicBezTo>
                    <a:cubicBezTo>
                      <a:pt x="12" y="2"/>
                      <a:pt x="12" y="2"/>
                      <a:pt x="12" y="3"/>
                    </a:cubicBezTo>
                    <a:cubicBezTo>
                      <a:pt x="11" y="3"/>
                      <a:pt x="11" y="3"/>
                      <a:pt x="11" y="3"/>
                    </a:cubicBezTo>
                    <a:cubicBezTo>
                      <a:pt x="11" y="2"/>
                      <a:pt x="11" y="2"/>
                      <a:pt x="11" y="2"/>
                    </a:cubicBezTo>
                    <a:cubicBezTo>
                      <a:pt x="10" y="2"/>
                      <a:pt x="10" y="1"/>
                      <a:pt x="10" y="1"/>
                    </a:cubicBezTo>
                    <a:cubicBezTo>
                      <a:pt x="10" y="0"/>
                      <a:pt x="10" y="0"/>
                      <a:pt x="10" y="0"/>
                    </a:cubicBezTo>
                    <a:cubicBezTo>
                      <a:pt x="9" y="0"/>
                      <a:pt x="9" y="0"/>
                      <a:pt x="9" y="0"/>
                    </a:cubicBezTo>
                  </a:path>
                </a:pathLst>
              </a:custGeom>
              <a:grpFill/>
              <a:ln w="12700">
                <a:solidFill>
                  <a:schemeClr val="bg1">
                    <a:lumMod val="65000"/>
                  </a:schemeClr>
                </a:solidFill>
                <a:round/>
              </a:ln>
            </p:spPr>
            <p:txBody>
              <a:bodyPr vert="horz" wrap="square" lIns="91412" tIns="45706" rIns="91412" bIns="45706" numCol="1" anchor="t" anchorCtr="0" compatLnSpc="1"/>
              <a:lstStyle/>
              <a:p>
                <a:endParaRPr lang="zh-CN" altLang="en-US" sz="1800">
                  <a:solidFill>
                    <a:srgbClr val="56777F"/>
                  </a:solidFill>
                </a:endParaRPr>
              </a:p>
            </p:txBody>
          </p:sp>
          <p:sp>
            <p:nvSpPr>
              <p:cNvPr id="16" name="Freeform 44"/>
              <p:cNvSpPr/>
              <p:nvPr/>
            </p:nvSpPr>
            <p:spPr bwMode="auto">
              <a:xfrm>
                <a:off x="4188" y="2298"/>
                <a:ext cx="7" cy="10"/>
              </a:xfrm>
              <a:custGeom>
                <a:avLst/>
                <a:gdLst>
                  <a:gd name="T0" fmla="*/ 1 w 3"/>
                  <a:gd name="T1" fmla="*/ 0 h 4"/>
                  <a:gd name="T2" fmla="*/ 0 w 3"/>
                  <a:gd name="T3" fmla="*/ 1 h 4"/>
                  <a:gd name="T4" fmla="*/ 0 w 3"/>
                  <a:gd name="T5" fmla="*/ 2 h 4"/>
                  <a:gd name="T6" fmla="*/ 1 w 3"/>
                  <a:gd name="T7" fmla="*/ 3 h 4"/>
                  <a:gd name="T8" fmla="*/ 1 w 3"/>
                  <a:gd name="T9" fmla="*/ 4 h 4"/>
                  <a:gd name="T10" fmla="*/ 2 w 3"/>
                  <a:gd name="T11" fmla="*/ 4 h 4"/>
                  <a:gd name="T12" fmla="*/ 2 w 3"/>
                  <a:gd name="T13" fmla="*/ 3 h 4"/>
                  <a:gd name="T14" fmla="*/ 3 w 3"/>
                  <a:gd name="T15" fmla="*/ 2 h 4"/>
                  <a:gd name="T16" fmla="*/ 2 w 3"/>
                  <a:gd name="T17" fmla="*/ 1 h 4"/>
                  <a:gd name="T18" fmla="*/ 2 w 3"/>
                  <a:gd name="T19" fmla="*/ 1 h 4"/>
                  <a:gd name="T20" fmla="*/ 1 w 3"/>
                  <a:gd name="T2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4">
                    <a:moveTo>
                      <a:pt x="1" y="0"/>
                    </a:moveTo>
                    <a:cubicBezTo>
                      <a:pt x="0" y="1"/>
                      <a:pt x="0" y="1"/>
                      <a:pt x="0" y="1"/>
                    </a:cubicBezTo>
                    <a:cubicBezTo>
                      <a:pt x="0" y="2"/>
                      <a:pt x="0" y="2"/>
                      <a:pt x="0" y="2"/>
                    </a:cubicBezTo>
                    <a:cubicBezTo>
                      <a:pt x="0" y="2"/>
                      <a:pt x="0" y="3"/>
                      <a:pt x="1" y="3"/>
                    </a:cubicBezTo>
                    <a:cubicBezTo>
                      <a:pt x="1" y="4"/>
                      <a:pt x="1" y="4"/>
                      <a:pt x="1" y="4"/>
                    </a:cubicBezTo>
                    <a:cubicBezTo>
                      <a:pt x="2" y="4"/>
                      <a:pt x="2" y="4"/>
                      <a:pt x="2" y="4"/>
                    </a:cubicBezTo>
                    <a:cubicBezTo>
                      <a:pt x="2" y="3"/>
                      <a:pt x="2" y="3"/>
                      <a:pt x="2" y="3"/>
                    </a:cubicBezTo>
                    <a:cubicBezTo>
                      <a:pt x="3" y="3"/>
                      <a:pt x="3" y="3"/>
                      <a:pt x="3" y="2"/>
                    </a:cubicBezTo>
                    <a:cubicBezTo>
                      <a:pt x="3" y="2"/>
                      <a:pt x="2" y="2"/>
                      <a:pt x="2" y="1"/>
                    </a:cubicBezTo>
                    <a:cubicBezTo>
                      <a:pt x="2" y="1"/>
                      <a:pt x="2" y="1"/>
                      <a:pt x="2" y="1"/>
                    </a:cubicBezTo>
                    <a:cubicBezTo>
                      <a:pt x="2" y="1"/>
                      <a:pt x="1" y="1"/>
                      <a:pt x="1" y="0"/>
                    </a:cubicBezTo>
                  </a:path>
                </a:pathLst>
              </a:custGeom>
              <a:grpFill/>
              <a:ln w="12700">
                <a:solidFill>
                  <a:schemeClr val="bg1">
                    <a:lumMod val="65000"/>
                  </a:schemeClr>
                </a:solidFill>
                <a:round/>
              </a:ln>
            </p:spPr>
            <p:txBody>
              <a:bodyPr vert="horz" wrap="square" lIns="91412" tIns="45706" rIns="91412" bIns="45706" numCol="1" anchor="t" anchorCtr="0" compatLnSpc="1"/>
              <a:lstStyle/>
              <a:p>
                <a:endParaRPr lang="zh-CN" altLang="en-US" sz="1800">
                  <a:solidFill>
                    <a:srgbClr val="56777F"/>
                  </a:solidFill>
                </a:endParaRPr>
              </a:p>
            </p:txBody>
          </p:sp>
        </p:grpSp>
      </p:grpSp>
      <p:grpSp>
        <p:nvGrpSpPr>
          <p:cNvPr id="17" name="组合 1"/>
          <p:cNvGrpSpPr/>
          <p:nvPr/>
        </p:nvGrpSpPr>
        <p:grpSpPr>
          <a:xfrm>
            <a:off x="1260080" y="1275604"/>
            <a:ext cx="1763769" cy="638876"/>
            <a:chOff x="6382171" y="2195545"/>
            <a:chExt cx="1764007" cy="638876"/>
          </a:xfrm>
        </p:grpSpPr>
        <p:sp>
          <p:nvSpPr>
            <p:cNvPr id="18" name="TextBox 20"/>
            <p:cNvSpPr txBox="1"/>
            <p:nvPr/>
          </p:nvSpPr>
          <p:spPr bwMode="auto">
            <a:xfrm>
              <a:off x="6382171" y="2494098"/>
              <a:ext cx="1764007" cy="340323"/>
            </a:xfrm>
            <a:prstGeom prst="rect">
              <a:avLst/>
            </a:prstGeom>
            <a:noFill/>
          </p:spPr>
          <p:txBody>
            <a:bodyPr vert="horz" wrap="square" lIns="93267" tIns="46634" rIns="93267" bIns="46634"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zh-CN" altLang="en-US" sz="800" dirty="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rPr>
                <a:t>单击此处添加段落文本单击</a:t>
              </a:r>
              <a:r>
                <a:rPr lang="zh-CN" altLang="en-US" sz="800" dirty="0">
                  <a:solidFill>
                    <a:schemeClr val="bg1">
                      <a:lumMod val="50000"/>
                    </a:schemeClr>
                  </a:solidFill>
                  <a:latin typeface="微软雅黑" panose="020B0503020204020204" pitchFamily="34" charset="-122"/>
                  <a:ea typeface="微软雅黑" panose="020B0503020204020204" pitchFamily="34" charset="-122"/>
                </a:rPr>
                <a:t>此处添加段落文本单击此处</a:t>
              </a:r>
            </a:p>
          </p:txBody>
        </p:sp>
        <p:sp>
          <p:nvSpPr>
            <p:cNvPr id="19" name="TextBox 19"/>
            <p:cNvSpPr txBox="1">
              <a:spLocks noChangeArrowheads="1"/>
            </p:cNvSpPr>
            <p:nvPr/>
          </p:nvSpPr>
          <p:spPr bwMode="auto">
            <a:xfrm>
              <a:off x="6382172" y="2195545"/>
              <a:ext cx="1764006" cy="27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67" tIns="46634" rIns="93267" bIns="46634"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zh-CN" altLang="en-US" sz="1200" b="1" dirty="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rPr>
                <a:t>标题文字</a:t>
              </a:r>
              <a:endParaRPr lang="zh-CN" altLang="zh-CN" sz="1200" b="1" dirty="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endParaRPr>
            </a:p>
          </p:txBody>
        </p:sp>
      </p:grpSp>
      <p:grpSp>
        <p:nvGrpSpPr>
          <p:cNvPr id="20" name="组合 1"/>
          <p:cNvGrpSpPr/>
          <p:nvPr/>
        </p:nvGrpSpPr>
        <p:grpSpPr>
          <a:xfrm>
            <a:off x="1260080" y="3315737"/>
            <a:ext cx="1763769" cy="638876"/>
            <a:chOff x="6382171" y="2195545"/>
            <a:chExt cx="1764007" cy="638876"/>
          </a:xfrm>
        </p:grpSpPr>
        <p:sp>
          <p:nvSpPr>
            <p:cNvPr id="21" name="TextBox 20"/>
            <p:cNvSpPr txBox="1"/>
            <p:nvPr/>
          </p:nvSpPr>
          <p:spPr bwMode="auto">
            <a:xfrm>
              <a:off x="6382171" y="2494098"/>
              <a:ext cx="1764007" cy="340323"/>
            </a:xfrm>
            <a:prstGeom prst="rect">
              <a:avLst/>
            </a:prstGeom>
            <a:noFill/>
          </p:spPr>
          <p:txBody>
            <a:bodyPr vert="horz" wrap="square" lIns="93267" tIns="46634" rIns="93267" bIns="46634"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zh-CN" altLang="en-US" sz="800" dirty="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rPr>
                <a:t>单击此处添加段落文本单击</a:t>
              </a:r>
              <a:r>
                <a:rPr lang="zh-CN" altLang="en-US" sz="800" dirty="0">
                  <a:solidFill>
                    <a:schemeClr val="bg1">
                      <a:lumMod val="50000"/>
                    </a:schemeClr>
                  </a:solidFill>
                  <a:latin typeface="微软雅黑" panose="020B0503020204020204" pitchFamily="34" charset="-122"/>
                  <a:ea typeface="微软雅黑" panose="020B0503020204020204" pitchFamily="34" charset="-122"/>
                </a:rPr>
                <a:t>此处添加段落文本单击此处</a:t>
              </a:r>
            </a:p>
          </p:txBody>
        </p:sp>
        <p:sp>
          <p:nvSpPr>
            <p:cNvPr id="22" name="TextBox 19"/>
            <p:cNvSpPr txBox="1">
              <a:spLocks noChangeArrowheads="1"/>
            </p:cNvSpPr>
            <p:nvPr/>
          </p:nvSpPr>
          <p:spPr bwMode="auto">
            <a:xfrm>
              <a:off x="6382172" y="2195545"/>
              <a:ext cx="1764006" cy="27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67" tIns="46634" rIns="93267" bIns="46634"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zh-CN" altLang="en-US" sz="1200" b="1" dirty="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rPr>
                <a:t>标题文字</a:t>
              </a:r>
              <a:endParaRPr lang="zh-CN" altLang="zh-CN" sz="1200" b="1" dirty="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endParaRPr>
            </a:p>
          </p:txBody>
        </p:sp>
      </p:grpSp>
      <p:grpSp>
        <p:nvGrpSpPr>
          <p:cNvPr id="23" name="组合 1"/>
          <p:cNvGrpSpPr/>
          <p:nvPr/>
        </p:nvGrpSpPr>
        <p:grpSpPr>
          <a:xfrm>
            <a:off x="6120153" y="1275604"/>
            <a:ext cx="1763769" cy="638876"/>
            <a:chOff x="6382171" y="2195545"/>
            <a:chExt cx="1764007" cy="638876"/>
          </a:xfrm>
        </p:grpSpPr>
        <p:sp>
          <p:nvSpPr>
            <p:cNvPr id="24" name="TextBox 20"/>
            <p:cNvSpPr txBox="1"/>
            <p:nvPr/>
          </p:nvSpPr>
          <p:spPr bwMode="auto">
            <a:xfrm>
              <a:off x="6382171" y="2494098"/>
              <a:ext cx="1764007" cy="340323"/>
            </a:xfrm>
            <a:prstGeom prst="rect">
              <a:avLst/>
            </a:prstGeom>
            <a:noFill/>
          </p:spPr>
          <p:txBody>
            <a:bodyPr vert="horz" wrap="square" lIns="93267" tIns="46634" rIns="93267" bIns="46634"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zh-CN" altLang="en-US" sz="800" dirty="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rPr>
                <a:t>单击此处添加段落文本单击</a:t>
              </a:r>
              <a:r>
                <a:rPr lang="zh-CN" altLang="en-US" sz="800" dirty="0">
                  <a:solidFill>
                    <a:schemeClr val="bg1">
                      <a:lumMod val="50000"/>
                    </a:schemeClr>
                  </a:solidFill>
                  <a:latin typeface="微软雅黑" panose="020B0503020204020204" pitchFamily="34" charset="-122"/>
                  <a:ea typeface="微软雅黑" panose="020B0503020204020204" pitchFamily="34" charset="-122"/>
                </a:rPr>
                <a:t>此处添加段落文本单击此处</a:t>
              </a:r>
            </a:p>
          </p:txBody>
        </p:sp>
        <p:sp>
          <p:nvSpPr>
            <p:cNvPr id="25" name="TextBox 19"/>
            <p:cNvSpPr txBox="1">
              <a:spLocks noChangeArrowheads="1"/>
            </p:cNvSpPr>
            <p:nvPr/>
          </p:nvSpPr>
          <p:spPr bwMode="auto">
            <a:xfrm>
              <a:off x="6382172" y="2195545"/>
              <a:ext cx="1764006" cy="27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67" tIns="46634" rIns="93267" bIns="46634"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zh-CN" altLang="en-US" sz="1200" b="1" dirty="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rPr>
                <a:t>标题文字</a:t>
              </a:r>
              <a:endParaRPr lang="zh-CN" altLang="zh-CN" sz="1200" b="1" dirty="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endParaRPr>
            </a:p>
          </p:txBody>
        </p:sp>
      </p:grpSp>
      <p:grpSp>
        <p:nvGrpSpPr>
          <p:cNvPr id="26" name="组合 1"/>
          <p:cNvGrpSpPr/>
          <p:nvPr/>
        </p:nvGrpSpPr>
        <p:grpSpPr>
          <a:xfrm>
            <a:off x="6120153" y="3315737"/>
            <a:ext cx="1763769" cy="638876"/>
            <a:chOff x="6382171" y="2195545"/>
            <a:chExt cx="1764007" cy="638876"/>
          </a:xfrm>
        </p:grpSpPr>
        <p:sp>
          <p:nvSpPr>
            <p:cNvPr id="27" name="TextBox 20"/>
            <p:cNvSpPr txBox="1"/>
            <p:nvPr/>
          </p:nvSpPr>
          <p:spPr bwMode="auto">
            <a:xfrm>
              <a:off x="6382171" y="2494098"/>
              <a:ext cx="1764007" cy="340323"/>
            </a:xfrm>
            <a:prstGeom prst="rect">
              <a:avLst/>
            </a:prstGeom>
            <a:noFill/>
          </p:spPr>
          <p:txBody>
            <a:bodyPr vert="horz" wrap="square" lIns="93267" tIns="46634" rIns="93267" bIns="46634"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zh-CN" altLang="en-US" sz="800" dirty="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rPr>
                <a:t>单击此处添加段落文本单击</a:t>
              </a:r>
              <a:r>
                <a:rPr lang="zh-CN" altLang="en-US" sz="800" dirty="0">
                  <a:solidFill>
                    <a:schemeClr val="bg1">
                      <a:lumMod val="50000"/>
                    </a:schemeClr>
                  </a:solidFill>
                  <a:latin typeface="微软雅黑" panose="020B0503020204020204" pitchFamily="34" charset="-122"/>
                  <a:ea typeface="微软雅黑" panose="020B0503020204020204" pitchFamily="34" charset="-122"/>
                </a:rPr>
                <a:t>此处添加段落文本单击此处</a:t>
              </a:r>
            </a:p>
          </p:txBody>
        </p:sp>
        <p:sp>
          <p:nvSpPr>
            <p:cNvPr id="28" name="TextBox 19"/>
            <p:cNvSpPr txBox="1">
              <a:spLocks noChangeArrowheads="1"/>
            </p:cNvSpPr>
            <p:nvPr/>
          </p:nvSpPr>
          <p:spPr bwMode="auto">
            <a:xfrm>
              <a:off x="6382172" y="2195545"/>
              <a:ext cx="1764006" cy="27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67" tIns="46634" rIns="93267" bIns="46634"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zh-CN" altLang="en-US" sz="1200" b="1" dirty="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rPr>
                <a:t>标题文字</a:t>
              </a:r>
              <a:endParaRPr lang="zh-CN" altLang="zh-CN" sz="1200" b="1" dirty="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endParaRPr>
            </a:p>
          </p:txBody>
        </p:sp>
      </p:grpSp>
      <p:sp>
        <p:nvSpPr>
          <p:cNvPr id="29" name="TextBox 19"/>
          <p:cNvSpPr txBox="1">
            <a:spLocks noChangeArrowheads="1"/>
          </p:cNvSpPr>
          <p:nvPr/>
        </p:nvSpPr>
        <p:spPr bwMode="auto">
          <a:xfrm>
            <a:off x="4113726" y="2777188"/>
            <a:ext cx="926737" cy="463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86" tIns="46643" rIns="93286" bIns="46643"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zh-CN" altLang="en-US" sz="1200" b="1" dirty="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rPr>
              <a:t>标题</a:t>
            </a:r>
            <a:endParaRPr lang="en-US" altLang="zh-CN" sz="1200" b="1" dirty="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endParaRPr>
          </a:p>
          <a:p>
            <a:pPr algn="ctr" fontAlgn="base">
              <a:spcBef>
                <a:spcPct val="0"/>
              </a:spcBef>
              <a:spcAft>
                <a:spcPct val="0"/>
              </a:spcAft>
            </a:pPr>
            <a:r>
              <a:rPr lang="zh-CN" altLang="en-US" sz="1200" b="1" dirty="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rPr>
              <a:t>文字</a:t>
            </a:r>
            <a:endParaRPr lang="zh-CN" altLang="zh-CN" sz="1200" b="1" dirty="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3000" advClick="0" advTm="5000">
        <p14:shred/>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par>
                                <p:cTn id="30" presetID="53" presetClass="entr" presetSubtype="16" fill="hold"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500" fill="hold"/>
                                        <p:tgtEl>
                                          <p:spTgt spid="12"/>
                                        </p:tgtEl>
                                        <p:attrNameLst>
                                          <p:attrName>ppt_w</p:attrName>
                                        </p:attrNameLst>
                                      </p:cBhvr>
                                      <p:tavLst>
                                        <p:tav tm="0">
                                          <p:val>
                                            <p:fltVal val="0"/>
                                          </p:val>
                                        </p:tav>
                                        <p:tav tm="100000">
                                          <p:val>
                                            <p:strVal val="#ppt_w"/>
                                          </p:val>
                                        </p:tav>
                                      </p:tavLst>
                                    </p:anim>
                                    <p:anim calcmode="lin" valueType="num">
                                      <p:cBhvr>
                                        <p:cTn id="33" dur="500" fill="hold"/>
                                        <p:tgtEl>
                                          <p:spTgt spid="12"/>
                                        </p:tgtEl>
                                        <p:attrNameLst>
                                          <p:attrName>ppt_h</p:attrName>
                                        </p:attrNameLst>
                                      </p:cBhvr>
                                      <p:tavLst>
                                        <p:tav tm="0">
                                          <p:val>
                                            <p:fltVal val="0"/>
                                          </p:val>
                                        </p:tav>
                                        <p:tav tm="100000">
                                          <p:val>
                                            <p:strVal val="#ppt_h"/>
                                          </p:val>
                                        </p:tav>
                                      </p:tavLst>
                                    </p:anim>
                                    <p:animEffect transition="in" filter="fade">
                                      <p:cBhvr>
                                        <p:cTn id="34" dur="500"/>
                                        <p:tgtEl>
                                          <p:spTgt spid="12"/>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animEffect transition="in" filter="fade">
                                      <p:cBhvr>
                                        <p:cTn id="39" dur="500"/>
                                        <p:tgtEl>
                                          <p:spTgt spid="2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p:cTn id="42" dur="500" fill="hold"/>
                                        <p:tgtEl>
                                          <p:spTgt spid="4"/>
                                        </p:tgtEl>
                                        <p:attrNameLst>
                                          <p:attrName>ppt_w</p:attrName>
                                        </p:attrNameLst>
                                      </p:cBhvr>
                                      <p:tavLst>
                                        <p:tav tm="0">
                                          <p:val>
                                            <p:fltVal val="0"/>
                                          </p:val>
                                        </p:tav>
                                        <p:tav tm="100000">
                                          <p:val>
                                            <p:strVal val="#ppt_w"/>
                                          </p:val>
                                        </p:tav>
                                      </p:tavLst>
                                    </p:anim>
                                    <p:anim calcmode="lin" valueType="num">
                                      <p:cBhvr>
                                        <p:cTn id="43" dur="500" fill="hold"/>
                                        <p:tgtEl>
                                          <p:spTgt spid="4"/>
                                        </p:tgtEl>
                                        <p:attrNameLst>
                                          <p:attrName>ppt_h</p:attrName>
                                        </p:attrNameLst>
                                      </p:cBhvr>
                                      <p:tavLst>
                                        <p:tav tm="0">
                                          <p:val>
                                            <p:fltVal val="0"/>
                                          </p:val>
                                        </p:tav>
                                        <p:tav tm="100000">
                                          <p:val>
                                            <p:strVal val="#ppt_h"/>
                                          </p:val>
                                        </p:tav>
                                      </p:tavLst>
                                    </p:anim>
                                    <p:animEffect transition="in" filter="fade">
                                      <p:cBhvr>
                                        <p:cTn id="44" dur="500"/>
                                        <p:tgtEl>
                                          <p:spTgt spid="4"/>
                                        </p:tgtEl>
                                      </p:cBhvr>
                                    </p:animEffect>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strVal val="#ppt_x"/>
                                          </p:val>
                                        </p:tav>
                                        <p:tav tm="100000">
                                          <p:val>
                                            <p:strVal val="#ppt_x"/>
                                          </p:val>
                                        </p:tav>
                                      </p:tavLst>
                                    </p:anim>
                                    <p:anim calcmode="lin" valueType="num">
                                      <p:cBhvr>
                                        <p:cTn id="51" dur="500" fill="hold"/>
                                        <p:tgtEl>
                                          <p:spTgt spid="17"/>
                                        </p:tgtEl>
                                        <p:attrNameLst>
                                          <p:attrName>ppt_y</p:attrName>
                                        </p:attrNameLst>
                                      </p:cBhvr>
                                      <p:tavLst>
                                        <p:tav tm="0">
                                          <p:val>
                                            <p:strVal val="#ppt_y+.1"/>
                                          </p:val>
                                        </p:tav>
                                        <p:tav tm="100000">
                                          <p:val>
                                            <p:strVal val="#ppt_y"/>
                                          </p:val>
                                        </p:tav>
                                      </p:tavLst>
                                    </p:anim>
                                  </p:childTnLst>
                                </p:cTn>
                              </p:par>
                              <p:par>
                                <p:cTn id="52" presetID="47" presetClass="entr" presetSubtype="0" fill="hold" nodeType="with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500"/>
                                        <p:tgtEl>
                                          <p:spTgt spid="20"/>
                                        </p:tgtEl>
                                      </p:cBhvr>
                                    </p:animEffect>
                                    <p:anim calcmode="lin" valueType="num">
                                      <p:cBhvr>
                                        <p:cTn id="55" dur="500" fill="hold"/>
                                        <p:tgtEl>
                                          <p:spTgt spid="20"/>
                                        </p:tgtEl>
                                        <p:attrNameLst>
                                          <p:attrName>ppt_x</p:attrName>
                                        </p:attrNameLst>
                                      </p:cBhvr>
                                      <p:tavLst>
                                        <p:tav tm="0">
                                          <p:val>
                                            <p:strVal val="#ppt_x"/>
                                          </p:val>
                                        </p:tav>
                                        <p:tav tm="100000">
                                          <p:val>
                                            <p:strVal val="#ppt_x"/>
                                          </p:val>
                                        </p:tav>
                                      </p:tavLst>
                                    </p:anim>
                                    <p:anim calcmode="lin" valueType="num">
                                      <p:cBhvr>
                                        <p:cTn id="56" dur="500" fill="hold"/>
                                        <p:tgtEl>
                                          <p:spTgt spid="20"/>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500"/>
                                        <p:tgtEl>
                                          <p:spTgt spid="23"/>
                                        </p:tgtEl>
                                      </p:cBhvr>
                                    </p:animEffect>
                                    <p:anim calcmode="lin" valueType="num">
                                      <p:cBhvr>
                                        <p:cTn id="60" dur="500" fill="hold"/>
                                        <p:tgtEl>
                                          <p:spTgt spid="23"/>
                                        </p:tgtEl>
                                        <p:attrNameLst>
                                          <p:attrName>ppt_x</p:attrName>
                                        </p:attrNameLst>
                                      </p:cBhvr>
                                      <p:tavLst>
                                        <p:tav tm="0">
                                          <p:val>
                                            <p:strVal val="#ppt_x"/>
                                          </p:val>
                                        </p:tav>
                                        <p:tav tm="100000">
                                          <p:val>
                                            <p:strVal val="#ppt_x"/>
                                          </p:val>
                                        </p:tav>
                                      </p:tavLst>
                                    </p:anim>
                                    <p:anim calcmode="lin" valueType="num">
                                      <p:cBhvr>
                                        <p:cTn id="61" dur="500" fill="hold"/>
                                        <p:tgtEl>
                                          <p:spTgt spid="23"/>
                                        </p:tgtEl>
                                        <p:attrNameLst>
                                          <p:attrName>ppt_y</p:attrName>
                                        </p:attrNameLst>
                                      </p:cBhvr>
                                      <p:tavLst>
                                        <p:tav tm="0">
                                          <p:val>
                                            <p:strVal val="#ppt_y+.1"/>
                                          </p:val>
                                        </p:tav>
                                        <p:tav tm="100000">
                                          <p:val>
                                            <p:strVal val="#ppt_y"/>
                                          </p:val>
                                        </p:tav>
                                      </p:tavLst>
                                    </p:anim>
                                  </p:childTnLst>
                                </p:cTn>
                              </p:par>
                              <p:par>
                                <p:cTn id="62" presetID="47" presetClass="entr" presetSubtype="0" fill="hold" nodeType="with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500"/>
                                        <p:tgtEl>
                                          <p:spTgt spid="26"/>
                                        </p:tgtEl>
                                      </p:cBhvr>
                                    </p:animEffect>
                                    <p:anim calcmode="lin" valueType="num">
                                      <p:cBhvr>
                                        <p:cTn id="65" dur="500" fill="hold"/>
                                        <p:tgtEl>
                                          <p:spTgt spid="26"/>
                                        </p:tgtEl>
                                        <p:attrNameLst>
                                          <p:attrName>ppt_x</p:attrName>
                                        </p:attrNameLst>
                                      </p:cBhvr>
                                      <p:tavLst>
                                        <p:tav tm="0">
                                          <p:val>
                                            <p:strVal val="#ppt_x"/>
                                          </p:val>
                                        </p:tav>
                                        <p:tav tm="100000">
                                          <p:val>
                                            <p:strVal val="#ppt_x"/>
                                          </p:val>
                                        </p:tav>
                                      </p:tavLst>
                                    </p:anim>
                                    <p:anim calcmode="lin" valueType="num">
                                      <p:cBhvr>
                                        <p:cTn id="66" dur="500" fill="hold"/>
                                        <p:tgtEl>
                                          <p:spTgt spid="2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500"/>
                                        <p:tgtEl>
                                          <p:spTgt spid="10"/>
                                        </p:tgtEl>
                                      </p:cBhvr>
                                    </p:animEffect>
                                    <p:anim calcmode="lin" valueType="num">
                                      <p:cBhvr>
                                        <p:cTn id="70" dur="500" fill="hold"/>
                                        <p:tgtEl>
                                          <p:spTgt spid="10"/>
                                        </p:tgtEl>
                                        <p:attrNameLst>
                                          <p:attrName>ppt_x</p:attrName>
                                        </p:attrNameLst>
                                      </p:cBhvr>
                                      <p:tavLst>
                                        <p:tav tm="0">
                                          <p:val>
                                            <p:strVal val="#ppt_x"/>
                                          </p:val>
                                        </p:tav>
                                        <p:tav tm="100000">
                                          <p:val>
                                            <p:strVal val="#ppt_x"/>
                                          </p:val>
                                        </p:tav>
                                      </p:tavLst>
                                    </p:anim>
                                    <p:anim calcmode="lin" valueType="num">
                                      <p:cBhvr>
                                        <p:cTn id="71" dur="500" fill="hold"/>
                                        <p:tgtEl>
                                          <p:spTgt spid="10"/>
                                        </p:tgtEl>
                                        <p:attrNameLst>
                                          <p:attrName>ppt_y</p:attrName>
                                        </p:attrNameLst>
                                      </p:cBhvr>
                                      <p:tavLst>
                                        <p:tav tm="0">
                                          <p:val>
                                            <p:strVal val="#ppt_y+.1"/>
                                          </p:val>
                                        </p:tav>
                                        <p:tav tm="100000">
                                          <p:val>
                                            <p:strVal val="#ppt_y"/>
                                          </p:val>
                                        </p:tav>
                                      </p:tavLst>
                                    </p:anim>
                                  </p:childTnLst>
                                </p:cTn>
                              </p:par>
                              <p:par>
                                <p:cTn id="72" presetID="47" presetClass="entr" presetSubtype="0" fill="hold" grpId="0" nodeType="withEffect">
                                  <p:stCondLst>
                                    <p:cond delay="0"/>
                                  </p:stCondLst>
                                  <p:childTnLst>
                                    <p:set>
                                      <p:cBhvr>
                                        <p:cTn id="73" dur="1" fill="hold">
                                          <p:stCondLst>
                                            <p:cond delay="0"/>
                                          </p:stCondLst>
                                        </p:cTn>
                                        <p:tgtEl>
                                          <p:spTgt spid="11"/>
                                        </p:tgtEl>
                                        <p:attrNameLst>
                                          <p:attrName>style.visibility</p:attrName>
                                        </p:attrNameLst>
                                      </p:cBhvr>
                                      <p:to>
                                        <p:strVal val="visible"/>
                                      </p:to>
                                    </p:set>
                                    <p:animEffect transition="in" filter="fade">
                                      <p:cBhvr>
                                        <p:cTn id="74" dur="500"/>
                                        <p:tgtEl>
                                          <p:spTgt spid="11"/>
                                        </p:tgtEl>
                                      </p:cBhvr>
                                    </p:animEffect>
                                    <p:anim calcmode="lin" valueType="num">
                                      <p:cBhvr>
                                        <p:cTn id="75" dur="500" fill="hold"/>
                                        <p:tgtEl>
                                          <p:spTgt spid="11"/>
                                        </p:tgtEl>
                                        <p:attrNameLst>
                                          <p:attrName>ppt_x</p:attrName>
                                        </p:attrNameLst>
                                      </p:cBhvr>
                                      <p:tavLst>
                                        <p:tav tm="0">
                                          <p:val>
                                            <p:strVal val="#ppt_x"/>
                                          </p:val>
                                        </p:tav>
                                        <p:tav tm="100000">
                                          <p:val>
                                            <p:strVal val="#ppt_x"/>
                                          </p:val>
                                        </p:tav>
                                      </p:tavLst>
                                    </p:anim>
                                    <p:anim calcmode="lin" valueType="num">
                                      <p:cBhvr>
                                        <p:cTn id="76" dur="500" fill="hold"/>
                                        <p:tgtEl>
                                          <p:spTgt spid="11"/>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8"/>
                                        </p:tgtEl>
                                        <p:attrNameLst>
                                          <p:attrName>style.visibility</p:attrName>
                                        </p:attrNameLst>
                                      </p:cBhvr>
                                      <p:to>
                                        <p:strVal val="visible"/>
                                      </p:to>
                                    </p:set>
                                    <p:animEffect transition="in" filter="fade">
                                      <p:cBhvr>
                                        <p:cTn id="79" dur="500"/>
                                        <p:tgtEl>
                                          <p:spTgt spid="8"/>
                                        </p:tgtEl>
                                      </p:cBhvr>
                                    </p:animEffect>
                                    <p:anim calcmode="lin" valueType="num">
                                      <p:cBhvr>
                                        <p:cTn id="80" dur="500" fill="hold"/>
                                        <p:tgtEl>
                                          <p:spTgt spid="8"/>
                                        </p:tgtEl>
                                        <p:attrNameLst>
                                          <p:attrName>ppt_x</p:attrName>
                                        </p:attrNameLst>
                                      </p:cBhvr>
                                      <p:tavLst>
                                        <p:tav tm="0">
                                          <p:val>
                                            <p:strVal val="#ppt_x"/>
                                          </p:val>
                                        </p:tav>
                                        <p:tav tm="100000">
                                          <p:val>
                                            <p:strVal val="#ppt_x"/>
                                          </p:val>
                                        </p:tav>
                                      </p:tavLst>
                                    </p:anim>
                                    <p:anim calcmode="lin" valueType="num">
                                      <p:cBhvr>
                                        <p:cTn id="81" dur="500" fill="hold"/>
                                        <p:tgtEl>
                                          <p:spTgt spid="8"/>
                                        </p:tgtEl>
                                        <p:attrNameLst>
                                          <p:attrName>ppt_y</p:attrName>
                                        </p:attrNameLst>
                                      </p:cBhvr>
                                      <p:tavLst>
                                        <p:tav tm="0">
                                          <p:val>
                                            <p:strVal val="#ppt_y+.1"/>
                                          </p:val>
                                        </p:tav>
                                        <p:tav tm="100000">
                                          <p:val>
                                            <p:strVal val="#ppt_y"/>
                                          </p:val>
                                        </p:tav>
                                      </p:tavLst>
                                    </p:anim>
                                  </p:childTnLst>
                                </p:cTn>
                              </p:par>
                              <p:par>
                                <p:cTn id="82" presetID="47" presetClass="entr" presetSubtype="0" fill="hold" grpId="0" nodeType="withEffect">
                                  <p:stCondLst>
                                    <p:cond delay="0"/>
                                  </p:stCondLst>
                                  <p:childTnLst>
                                    <p:set>
                                      <p:cBhvr>
                                        <p:cTn id="83" dur="1" fill="hold">
                                          <p:stCondLst>
                                            <p:cond delay="0"/>
                                          </p:stCondLst>
                                        </p:cTn>
                                        <p:tgtEl>
                                          <p:spTgt spid="9"/>
                                        </p:tgtEl>
                                        <p:attrNameLst>
                                          <p:attrName>style.visibility</p:attrName>
                                        </p:attrNameLst>
                                      </p:cBhvr>
                                      <p:to>
                                        <p:strVal val="visible"/>
                                      </p:to>
                                    </p:set>
                                    <p:animEffect transition="in" filter="fade">
                                      <p:cBhvr>
                                        <p:cTn id="84" dur="500"/>
                                        <p:tgtEl>
                                          <p:spTgt spid="9"/>
                                        </p:tgtEl>
                                      </p:cBhvr>
                                    </p:animEffect>
                                    <p:anim calcmode="lin" valueType="num">
                                      <p:cBhvr>
                                        <p:cTn id="85" dur="500" fill="hold"/>
                                        <p:tgtEl>
                                          <p:spTgt spid="9"/>
                                        </p:tgtEl>
                                        <p:attrNameLst>
                                          <p:attrName>ppt_x</p:attrName>
                                        </p:attrNameLst>
                                      </p:cBhvr>
                                      <p:tavLst>
                                        <p:tav tm="0">
                                          <p:val>
                                            <p:strVal val="#ppt_x"/>
                                          </p:val>
                                        </p:tav>
                                        <p:tav tm="100000">
                                          <p:val>
                                            <p:strVal val="#ppt_x"/>
                                          </p:val>
                                        </p:tav>
                                      </p:tavLst>
                                    </p:anim>
                                    <p:anim calcmode="lin" valueType="num">
                                      <p:cBhvr>
                                        <p:cTn id="86"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2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48"/>
          <p:cNvGrpSpPr/>
          <p:nvPr/>
        </p:nvGrpSpPr>
        <p:grpSpPr>
          <a:xfrm>
            <a:off x="5052972" y="1781153"/>
            <a:ext cx="4090413" cy="1841729"/>
            <a:chOff x="5053036" y="1866998"/>
            <a:chExt cx="4090965" cy="1841728"/>
          </a:xfrm>
        </p:grpSpPr>
        <p:sp>
          <p:nvSpPr>
            <p:cNvPr id="50" name="任意多边形 49"/>
            <p:cNvSpPr/>
            <p:nvPr/>
          </p:nvSpPr>
          <p:spPr>
            <a:xfrm flipH="1">
              <a:off x="5231631" y="1866998"/>
              <a:ext cx="3912370" cy="1772091"/>
            </a:xfrm>
            <a:custGeom>
              <a:avLst/>
              <a:gdLst>
                <a:gd name="connsiteX0" fmla="*/ 4058363 w 5216493"/>
                <a:gd name="connsiteY0" fmla="*/ 0 h 2362788"/>
                <a:gd name="connsiteX1" fmla="*/ 850234 w 5216493"/>
                <a:gd name="connsiteY1" fmla="*/ 0 h 2362788"/>
                <a:gd name="connsiteX2" fmla="*/ 850234 w 5216493"/>
                <a:gd name="connsiteY2" fmla="*/ 2032 h 2362788"/>
                <a:gd name="connsiteX3" fmla="*/ 0 w 5216493"/>
                <a:gd name="connsiteY3" fmla="*/ 2032 h 2362788"/>
                <a:gd name="connsiteX4" fmla="*/ 0 w 5216493"/>
                <a:gd name="connsiteY4" fmla="*/ 531904 h 2362788"/>
                <a:gd name="connsiteX5" fmla="*/ 1 w 5216493"/>
                <a:gd name="connsiteY5" fmla="*/ 531904 h 2362788"/>
                <a:gd name="connsiteX6" fmla="*/ 1 w 5216493"/>
                <a:gd name="connsiteY6" fmla="*/ 364801 h 2362788"/>
                <a:gd name="connsiteX7" fmla="*/ 850234 w 5216493"/>
                <a:gd name="connsiteY7" fmla="*/ 364801 h 2362788"/>
                <a:gd name="connsiteX8" fmla="*/ 850234 w 5216493"/>
                <a:gd name="connsiteY8" fmla="*/ 2362788 h 2362788"/>
                <a:gd name="connsiteX9" fmla="*/ 850235 w 5216493"/>
                <a:gd name="connsiteY9" fmla="*/ 2362788 h 2362788"/>
                <a:gd name="connsiteX10" fmla="*/ 850235 w 5216493"/>
                <a:gd name="connsiteY10" fmla="*/ 364801 h 2362788"/>
                <a:gd name="connsiteX11" fmla="*/ 1653870 w 5216493"/>
                <a:gd name="connsiteY11" fmla="*/ 364801 h 2362788"/>
                <a:gd name="connsiteX12" fmla="*/ 1653870 w 5216493"/>
                <a:gd name="connsiteY12" fmla="*/ 362769 h 2362788"/>
                <a:gd name="connsiteX13" fmla="*/ 3815944 w 5216493"/>
                <a:gd name="connsiteY13" fmla="*/ 362769 h 2362788"/>
                <a:gd name="connsiteX14" fmla="*/ 4860260 w 5216493"/>
                <a:gd name="connsiteY14" fmla="*/ 1407085 h 2362788"/>
                <a:gd name="connsiteX15" fmla="*/ 4860260 w 5216493"/>
                <a:gd name="connsiteY15" fmla="*/ 2125118 h 2362788"/>
                <a:gd name="connsiteX16" fmla="*/ 5216493 w 5216493"/>
                <a:gd name="connsiteY16" fmla="*/ 2125118 h 2362788"/>
                <a:gd name="connsiteX17" fmla="*/ 5216493 w 5216493"/>
                <a:gd name="connsiteY17" fmla="*/ 1158130 h 2362788"/>
                <a:gd name="connsiteX18" fmla="*/ 4058363 w 5216493"/>
                <a:gd name="connsiteY18" fmla="*/ 0 h 2362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216493" h="2362788">
                  <a:moveTo>
                    <a:pt x="4058363" y="0"/>
                  </a:moveTo>
                  <a:lnTo>
                    <a:pt x="850234" y="0"/>
                  </a:lnTo>
                  <a:lnTo>
                    <a:pt x="850234" y="2032"/>
                  </a:lnTo>
                  <a:lnTo>
                    <a:pt x="0" y="2032"/>
                  </a:lnTo>
                  <a:lnTo>
                    <a:pt x="0" y="531904"/>
                  </a:lnTo>
                  <a:lnTo>
                    <a:pt x="1" y="531904"/>
                  </a:lnTo>
                  <a:lnTo>
                    <a:pt x="1" y="364801"/>
                  </a:lnTo>
                  <a:lnTo>
                    <a:pt x="850234" y="364801"/>
                  </a:lnTo>
                  <a:lnTo>
                    <a:pt x="850234" y="2362788"/>
                  </a:lnTo>
                  <a:lnTo>
                    <a:pt x="850235" y="2362788"/>
                  </a:lnTo>
                  <a:lnTo>
                    <a:pt x="850235" y="364801"/>
                  </a:lnTo>
                  <a:lnTo>
                    <a:pt x="1653870" y="364801"/>
                  </a:lnTo>
                  <a:lnTo>
                    <a:pt x="1653870" y="362769"/>
                  </a:lnTo>
                  <a:lnTo>
                    <a:pt x="3815944" y="362769"/>
                  </a:lnTo>
                  <a:cubicBezTo>
                    <a:pt x="4392704" y="362769"/>
                    <a:pt x="4860260" y="830325"/>
                    <a:pt x="4860260" y="1407085"/>
                  </a:cubicBezTo>
                  <a:lnTo>
                    <a:pt x="4860260" y="2125118"/>
                  </a:lnTo>
                  <a:lnTo>
                    <a:pt x="5216493" y="2125118"/>
                  </a:lnTo>
                  <a:lnTo>
                    <a:pt x="5216493" y="1158130"/>
                  </a:lnTo>
                  <a:cubicBezTo>
                    <a:pt x="5216493" y="518512"/>
                    <a:pt x="4697981" y="0"/>
                    <a:pt x="4058363" y="0"/>
                  </a:cubicBez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59" tIns="34279" rIns="68559" bIns="34279" rtlCol="0" anchor="ctr"/>
            <a:lstStyle/>
            <a:p>
              <a:pPr algn="ctr"/>
              <a:endParaRPr lang="zh-CN" altLang="en-US" sz="1800">
                <a:solidFill>
                  <a:srgbClr val="564B45"/>
                </a:solidFill>
                <a:latin typeface="微软雅黑" panose="020B0503020204020204" pitchFamily="34" charset="-122"/>
                <a:ea typeface="微软雅黑" panose="020B0503020204020204" pitchFamily="34" charset="-122"/>
              </a:endParaRPr>
            </a:p>
          </p:txBody>
        </p:sp>
        <p:sp>
          <p:nvSpPr>
            <p:cNvPr id="51" name="椭圆 50"/>
            <p:cNvSpPr/>
            <p:nvPr/>
          </p:nvSpPr>
          <p:spPr>
            <a:xfrm>
              <a:off x="5053036" y="3212947"/>
              <a:ext cx="495779" cy="495779"/>
            </a:xfrm>
            <a:prstGeom prst="ellipse">
              <a:avLst/>
            </a:prstGeom>
            <a:solidFill>
              <a:schemeClr val="accent1"/>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lIns="68559" tIns="34279" rIns="68559" bIns="34279" rtlCol="0" anchor="ctr"/>
            <a:lstStyle/>
            <a:p>
              <a:pPr algn="ctr"/>
              <a:endParaRPr lang="zh-CN" altLang="en-US" sz="1800">
                <a:solidFill>
                  <a:srgbClr val="F8F8F8"/>
                </a:solidFill>
                <a:latin typeface="微软雅黑" panose="020B0503020204020204" pitchFamily="34" charset="-122"/>
                <a:ea typeface="微软雅黑" panose="020B0503020204020204" pitchFamily="34" charset="-122"/>
              </a:endParaRPr>
            </a:p>
          </p:txBody>
        </p:sp>
        <p:sp>
          <p:nvSpPr>
            <p:cNvPr id="52" name="文本框 92"/>
            <p:cNvSpPr txBox="1"/>
            <p:nvPr/>
          </p:nvSpPr>
          <p:spPr>
            <a:xfrm>
              <a:off x="5095740" y="3320198"/>
              <a:ext cx="410370" cy="300083"/>
            </a:xfrm>
            <a:prstGeom prst="rect">
              <a:avLst/>
            </a:prstGeom>
            <a:noFill/>
          </p:spPr>
          <p:txBody>
            <a:bodyPr wrap="square" lIns="68559" tIns="34279" rIns="68559" bIns="34279" rtlCol="0">
              <a:spAutoFit/>
            </a:bodyPr>
            <a:lstStyle/>
            <a:p>
              <a:pPr algn="ctr"/>
              <a:r>
                <a:rPr lang="en-US" altLang="zh-CN" sz="1500" dirty="0">
                  <a:solidFill>
                    <a:schemeClr val="bg1"/>
                  </a:solidFill>
                  <a:latin typeface="微软雅黑" panose="020B0503020204020204" pitchFamily="34" charset="-122"/>
                  <a:ea typeface="微软雅黑" panose="020B0503020204020204" pitchFamily="34" charset="-122"/>
                </a:rPr>
                <a:t>01</a:t>
              </a:r>
              <a:endParaRPr lang="zh-CN" altLang="en-US" sz="1500" dirty="0">
                <a:solidFill>
                  <a:schemeClr val="bg1"/>
                </a:solidFill>
                <a:latin typeface="微软雅黑" panose="020B0503020204020204" pitchFamily="34" charset="-122"/>
                <a:ea typeface="微软雅黑" panose="020B0503020204020204" pitchFamily="34" charset="-122"/>
              </a:endParaRPr>
            </a:p>
          </p:txBody>
        </p:sp>
      </p:grpSp>
      <p:grpSp>
        <p:nvGrpSpPr>
          <p:cNvPr id="3" name="组合 52"/>
          <p:cNvGrpSpPr/>
          <p:nvPr/>
        </p:nvGrpSpPr>
        <p:grpSpPr>
          <a:xfrm>
            <a:off x="5763323" y="2337146"/>
            <a:ext cx="3380059" cy="1285736"/>
            <a:chOff x="5763484" y="2422990"/>
            <a:chExt cx="3380515" cy="1285736"/>
          </a:xfrm>
        </p:grpSpPr>
        <p:sp>
          <p:nvSpPr>
            <p:cNvPr id="54" name="任意多边形 53"/>
            <p:cNvSpPr/>
            <p:nvPr/>
          </p:nvSpPr>
          <p:spPr>
            <a:xfrm flipH="1">
              <a:off x="5797656" y="2422990"/>
              <a:ext cx="3346343" cy="1037847"/>
            </a:xfrm>
            <a:custGeom>
              <a:avLst/>
              <a:gdLst>
                <a:gd name="connsiteX0" fmla="*/ 1607999 w 4461791"/>
                <a:gd name="connsiteY0" fmla="*/ 0 h 1383796"/>
                <a:gd name="connsiteX1" fmla="*/ 0 w 4461791"/>
                <a:gd name="connsiteY1" fmla="*/ 0 h 1383796"/>
                <a:gd name="connsiteX2" fmla="*/ 0 w 4461791"/>
                <a:gd name="connsiteY2" fmla="*/ 566646 h 1383796"/>
                <a:gd name="connsiteX3" fmla="*/ 1 w 4461791"/>
                <a:gd name="connsiteY3" fmla="*/ 566646 h 1383796"/>
                <a:gd name="connsiteX4" fmla="*/ 1 w 4461791"/>
                <a:gd name="connsiteY4" fmla="*/ 387946 h 1383796"/>
                <a:gd name="connsiteX5" fmla="*/ 1603034 w 4461791"/>
                <a:gd name="connsiteY5" fmla="*/ 387946 h 1383796"/>
                <a:gd name="connsiteX6" fmla="*/ 1603034 w 4461791"/>
                <a:gd name="connsiteY6" fmla="*/ 384898 h 1383796"/>
                <a:gd name="connsiteX7" fmla="*/ 3653197 w 4461791"/>
                <a:gd name="connsiteY7" fmla="*/ 384898 h 1383796"/>
                <a:gd name="connsiteX8" fmla="*/ 4068091 w 4461791"/>
                <a:gd name="connsiteY8" fmla="*/ 799792 h 1383796"/>
                <a:gd name="connsiteX9" fmla="*/ 4068091 w 4461791"/>
                <a:gd name="connsiteY9" fmla="*/ 1383796 h 1383796"/>
                <a:gd name="connsiteX10" fmla="*/ 4461791 w 4461791"/>
                <a:gd name="connsiteY10" fmla="*/ 1383796 h 1383796"/>
                <a:gd name="connsiteX11" fmla="*/ 4461791 w 4461791"/>
                <a:gd name="connsiteY11" fmla="*/ 701914 h 1383796"/>
                <a:gd name="connsiteX12" fmla="*/ 3763050 w 4461791"/>
                <a:gd name="connsiteY12" fmla="*/ 3173 h 1383796"/>
                <a:gd name="connsiteX13" fmla="*/ 1607733 w 4461791"/>
                <a:gd name="connsiteY13" fmla="*/ 3173 h 1383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61791" h="1383796">
                  <a:moveTo>
                    <a:pt x="1607999" y="0"/>
                  </a:moveTo>
                  <a:lnTo>
                    <a:pt x="0" y="0"/>
                  </a:lnTo>
                  <a:lnTo>
                    <a:pt x="0" y="566646"/>
                  </a:lnTo>
                  <a:lnTo>
                    <a:pt x="1" y="566646"/>
                  </a:lnTo>
                  <a:lnTo>
                    <a:pt x="1" y="387946"/>
                  </a:lnTo>
                  <a:lnTo>
                    <a:pt x="1603034" y="387946"/>
                  </a:lnTo>
                  <a:lnTo>
                    <a:pt x="1603034" y="384898"/>
                  </a:lnTo>
                  <a:lnTo>
                    <a:pt x="3653197" y="384898"/>
                  </a:lnTo>
                  <a:cubicBezTo>
                    <a:pt x="3882337" y="384898"/>
                    <a:pt x="4068091" y="570652"/>
                    <a:pt x="4068091" y="799792"/>
                  </a:cubicBezTo>
                  <a:lnTo>
                    <a:pt x="4068091" y="1383796"/>
                  </a:lnTo>
                  <a:lnTo>
                    <a:pt x="4461791" y="1383796"/>
                  </a:lnTo>
                  <a:lnTo>
                    <a:pt x="4461791" y="701914"/>
                  </a:lnTo>
                  <a:cubicBezTo>
                    <a:pt x="4461791" y="316010"/>
                    <a:pt x="4148954" y="3173"/>
                    <a:pt x="3763050" y="3173"/>
                  </a:cubicBezTo>
                  <a:lnTo>
                    <a:pt x="1607733" y="3173"/>
                  </a:lnTo>
                  <a:close/>
                </a:path>
              </a:pathLst>
            </a:cu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59" tIns="34279" rIns="68559" bIns="34279" rtlCol="0" anchor="ctr"/>
            <a:lstStyle/>
            <a:p>
              <a:pPr algn="ctr"/>
              <a:endParaRPr lang="zh-CN" altLang="en-US" sz="1800">
                <a:solidFill>
                  <a:srgbClr val="564B45"/>
                </a:solidFill>
                <a:latin typeface="微软雅黑" panose="020B0503020204020204" pitchFamily="34" charset="-122"/>
                <a:ea typeface="微软雅黑" panose="020B0503020204020204" pitchFamily="34" charset="-122"/>
              </a:endParaRPr>
            </a:p>
          </p:txBody>
        </p:sp>
        <p:sp>
          <p:nvSpPr>
            <p:cNvPr id="55" name="椭圆 54"/>
            <p:cNvSpPr/>
            <p:nvPr/>
          </p:nvSpPr>
          <p:spPr>
            <a:xfrm>
              <a:off x="5763484" y="3212947"/>
              <a:ext cx="495779" cy="495779"/>
            </a:xfrm>
            <a:prstGeom prst="ellipse">
              <a:avLst/>
            </a:prstGeom>
            <a:solidFill>
              <a:schemeClr val="accent3"/>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lIns="68559" tIns="34279" rIns="68559" bIns="34279" rtlCol="0" anchor="ctr"/>
            <a:lstStyle/>
            <a:p>
              <a:pPr algn="ctr"/>
              <a:endParaRPr lang="zh-CN" altLang="en-US" sz="1800">
                <a:solidFill>
                  <a:srgbClr val="F8F8F8"/>
                </a:solidFill>
                <a:latin typeface="微软雅黑" panose="020B0503020204020204" pitchFamily="34" charset="-122"/>
                <a:ea typeface="微软雅黑" panose="020B0503020204020204" pitchFamily="34" charset="-122"/>
              </a:endParaRPr>
            </a:p>
          </p:txBody>
        </p:sp>
        <p:sp>
          <p:nvSpPr>
            <p:cNvPr id="56" name="文本框 100"/>
            <p:cNvSpPr txBox="1"/>
            <p:nvPr/>
          </p:nvSpPr>
          <p:spPr>
            <a:xfrm>
              <a:off x="5843734" y="3320198"/>
              <a:ext cx="410370" cy="300083"/>
            </a:xfrm>
            <a:prstGeom prst="rect">
              <a:avLst/>
            </a:prstGeom>
            <a:noFill/>
          </p:spPr>
          <p:txBody>
            <a:bodyPr wrap="square" lIns="68559" tIns="34279" rIns="68559" bIns="34279" rtlCol="0">
              <a:spAutoFit/>
            </a:bodyPr>
            <a:lstStyle/>
            <a:p>
              <a:pPr algn="ctr"/>
              <a:r>
                <a:rPr lang="en-US" altLang="zh-CN" sz="1500" dirty="0">
                  <a:solidFill>
                    <a:schemeClr val="bg1"/>
                  </a:solidFill>
                  <a:latin typeface="微软雅黑" panose="020B0503020204020204" pitchFamily="34" charset="-122"/>
                  <a:ea typeface="微软雅黑" panose="020B0503020204020204" pitchFamily="34" charset="-122"/>
                </a:rPr>
                <a:t>03</a:t>
              </a:r>
              <a:endParaRPr lang="zh-CN" altLang="en-US" sz="1500" dirty="0">
                <a:solidFill>
                  <a:schemeClr val="bg1"/>
                </a:solidFill>
                <a:latin typeface="微软雅黑" panose="020B0503020204020204" pitchFamily="34" charset="-122"/>
                <a:ea typeface="微软雅黑" panose="020B0503020204020204" pitchFamily="34" charset="-122"/>
              </a:endParaRPr>
            </a:p>
          </p:txBody>
        </p:sp>
      </p:grpSp>
      <p:grpSp>
        <p:nvGrpSpPr>
          <p:cNvPr id="4" name="组合 56"/>
          <p:cNvGrpSpPr/>
          <p:nvPr/>
        </p:nvGrpSpPr>
        <p:grpSpPr>
          <a:xfrm>
            <a:off x="5421659" y="2053230"/>
            <a:ext cx="3721722" cy="1569652"/>
            <a:chOff x="5421773" y="2139075"/>
            <a:chExt cx="3722225" cy="1569651"/>
          </a:xfrm>
          <a:solidFill>
            <a:schemeClr val="accent2"/>
          </a:solidFill>
        </p:grpSpPr>
        <p:sp>
          <p:nvSpPr>
            <p:cNvPr id="58" name="任意多边形 57"/>
            <p:cNvSpPr/>
            <p:nvPr/>
          </p:nvSpPr>
          <p:spPr>
            <a:xfrm flipH="1">
              <a:off x="5498806" y="2139075"/>
              <a:ext cx="3645192" cy="1321762"/>
            </a:xfrm>
            <a:custGeom>
              <a:avLst/>
              <a:gdLst>
                <a:gd name="connsiteX0" fmla="*/ 3815940 w 4860256"/>
                <a:gd name="connsiteY0" fmla="*/ 0 h 1762349"/>
                <a:gd name="connsiteX1" fmla="*/ 990598 w 4860256"/>
                <a:gd name="connsiteY1" fmla="*/ 0 h 1762349"/>
                <a:gd name="connsiteX2" fmla="*/ 850231 w 4860256"/>
                <a:gd name="connsiteY2" fmla="*/ 0 h 1762349"/>
                <a:gd name="connsiteX3" fmla="*/ 0 w 4860256"/>
                <a:gd name="connsiteY3" fmla="*/ 0 h 1762349"/>
                <a:gd name="connsiteX4" fmla="*/ 0 w 4860256"/>
                <a:gd name="connsiteY4" fmla="*/ 395925 h 1762349"/>
                <a:gd name="connsiteX5" fmla="*/ 990598 w 4860256"/>
                <a:gd name="connsiteY5" fmla="*/ 395925 h 1762349"/>
                <a:gd name="connsiteX6" fmla="*/ 990598 w 4860256"/>
                <a:gd name="connsiteY6" fmla="*/ 392340 h 1762349"/>
                <a:gd name="connsiteX7" fmla="*/ 3763050 w 4860256"/>
                <a:gd name="connsiteY7" fmla="*/ 392340 h 1762349"/>
                <a:gd name="connsiteX8" fmla="*/ 4461791 w 4860256"/>
                <a:gd name="connsiteY8" fmla="*/ 1091081 h 1762349"/>
                <a:gd name="connsiteX9" fmla="*/ 4461791 w 4860256"/>
                <a:gd name="connsiteY9" fmla="*/ 1762349 h 1762349"/>
                <a:gd name="connsiteX10" fmla="*/ 4860256 w 4860256"/>
                <a:gd name="connsiteY10" fmla="*/ 1762349 h 1762349"/>
                <a:gd name="connsiteX11" fmla="*/ 4860256 w 4860256"/>
                <a:gd name="connsiteY11" fmla="*/ 1044316 h 1762349"/>
                <a:gd name="connsiteX12" fmla="*/ 3815940 w 4860256"/>
                <a:gd name="connsiteY12" fmla="*/ 0 h 1762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860256" h="1762349">
                  <a:moveTo>
                    <a:pt x="3815940" y="0"/>
                  </a:moveTo>
                  <a:lnTo>
                    <a:pt x="990598" y="0"/>
                  </a:lnTo>
                  <a:lnTo>
                    <a:pt x="850231" y="0"/>
                  </a:lnTo>
                  <a:lnTo>
                    <a:pt x="0" y="0"/>
                  </a:lnTo>
                  <a:lnTo>
                    <a:pt x="0" y="395925"/>
                  </a:lnTo>
                  <a:lnTo>
                    <a:pt x="990598" y="395925"/>
                  </a:lnTo>
                  <a:lnTo>
                    <a:pt x="990598" y="392340"/>
                  </a:lnTo>
                  <a:lnTo>
                    <a:pt x="3763050" y="392340"/>
                  </a:lnTo>
                  <a:cubicBezTo>
                    <a:pt x="4148954" y="392340"/>
                    <a:pt x="4461791" y="705177"/>
                    <a:pt x="4461791" y="1091081"/>
                  </a:cubicBezTo>
                  <a:lnTo>
                    <a:pt x="4461791" y="1762349"/>
                  </a:lnTo>
                  <a:lnTo>
                    <a:pt x="4860256" y="1762349"/>
                  </a:lnTo>
                  <a:lnTo>
                    <a:pt x="4860256" y="1044316"/>
                  </a:lnTo>
                  <a:cubicBezTo>
                    <a:pt x="4860256" y="467556"/>
                    <a:pt x="4392700" y="0"/>
                    <a:pt x="3815940"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59" tIns="34279" rIns="68559" bIns="34279" rtlCol="0" anchor="ctr"/>
            <a:lstStyle/>
            <a:p>
              <a:pPr algn="ctr"/>
              <a:endParaRPr lang="zh-CN" altLang="en-US" sz="1800">
                <a:solidFill>
                  <a:srgbClr val="564B45"/>
                </a:solidFill>
                <a:latin typeface="微软雅黑" panose="020B0503020204020204" pitchFamily="34" charset="-122"/>
                <a:ea typeface="微软雅黑" panose="020B0503020204020204" pitchFamily="34" charset="-122"/>
              </a:endParaRPr>
            </a:p>
          </p:txBody>
        </p:sp>
        <p:sp>
          <p:nvSpPr>
            <p:cNvPr id="59" name="椭圆 58"/>
            <p:cNvSpPr/>
            <p:nvPr/>
          </p:nvSpPr>
          <p:spPr>
            <a:xfrm>
              <a:off x="5421773" y="3212947"/>
              <a:ext cx="495779" cy="495779"/>
            </a:xfrm>
            <a:prstGeom prst="ellipse">
              <a:avLst/>
            </a:prstGeom>
            <a:grp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lIns="68559" tIns="34279" rIns="68559" bIns="34279" rtlCol="0" anchor="ctr"/>
            <a:lstStyle/>
            <a:p>
              <a:pPr algn="ctr"/>
              <a:endParaRPr lang="zh-CN" altLang="en-US" sz="1800">
                <a:solidFill>
                  <a:srgbClr val="F8F8F8"/>
                </a:solidFill>
                <a:latin typeface="微软雅黑" panose="020B0503020204020204" pitchFamily="34" charset="-122"/>
                <a:ea typeface="微软雅黑" panose="020B0503020204020204" pitchFamily="34" charset="-122"/>
              </a:endParaRPr>
            </a:p>
          </p:txBody>
        </p:sp>
        <p:sp>
          <p:nvSpPr>
            <p:cNvPr id="60" name="文本框 93"/>
            <p:cNvSpPr txBox="1"/>
            <p:nvPr/>
          </p:nvSpPr>
          <p:spPr>
            <a:xfrm>
              <a:off x="5468050" y="3320198"/>
              <a:ext cx="410370" cy="300083"/>
            </a:xfrm>
            <a:prstGeom prst="rect">
              <a:avLst/>
            </a:prstGeom>
            <a:noFill/>
          </p:spPr>
          <p:txBody>
            <a:bodyPr wrap="square" lIns="68559" tIns="34279" rIns="68559" bIns="34279" rtlCol="0">
              <a:spAutoFit/>
            </a:bodyPr>
            <a:lstStyle/>
            <a:p>
              <a:pPr algn="ctr"/>
              <a:r>
                <a:rPr lang="en-US" altLang="zh-CN" sz="1500" dirty="0">
                  <a:solidFill>
                    <a:schemeClr val="bg1"/>
                  </a:solidFill>
                  <a:latin typeface="微软雅黑" panose="020B0503020204020204" pitchFamily="34" charset="-122"/>
                  <a:ea typeface="微软雅黑" panose="020B0503020204020204" pitchFamily="34" charset="-122"/>
                </a:rPr>
                <a:t>02</a:t>
              </a:r>
              <a:endParaRPr lang="zh-CN" altLang="en-US" sz="1500" dirty="0">
                <a:solidFill>
                  <a:schemeClr val="bg1"/>
                </a:solidFill>
                <a:latin typeface="微软雅黑" panose="020B0503020204020204" pitchFamily="34" charset="-122"/>
                <a:ea typeface="微软雅黑" panose="020B0503020204020204" pitchFamily="34" charset="-122"/>
              </a:endParaRPr>
            </a:p>
          </p:txBody>
        </p:sp>
      </p:grpSp>
      <p:sp>
        <p:nvSpPr>
          <p:cNvPr id="61" name="任意多边形 60"/>
          <p:cNvSpPr/>
          <p:nvPr/>
        </p:nvSpPr>
        <p:spPr>
          <a:xfrm>
            <a:off x="3382038" y="1589789"/>
            <a:ext cx="2228549" cy="381000"/>
          </a:xfrm>
          <a:custGeom>
            <a:avLst/>
            <a:gdLst>
              <a:gd name="connsiteX0" fmla="*/ 2971800 w 2971800"/>
              <a:gd name="connsiteY0" fmla="*/ 508000 h 508000"/>
              <a:gd name="connsiteX1" fmla="*/ 622300 w 2971800"/>
              <a:gd name="connsiteY1" fmla="*/ 508000 h 508000"/>
              <a:gd name="connsiteX2" fmla="*/ 622300 w 2971800"/>
              <a:gd name="connsiteY2" fmla="*/ 0 h 508000"/>
              <a:gd name="connsiteX3" fmla="*/ 0 w 2971800"/>
              <a:gd name="connsiteY3" fmla="*/ 0 h 508000"/>
            </a:gdLst>
            <a:ahLst/>
            <a:cxnLst>
              <a:cxn ang="0">
                <a:pos x="connsiteX0" y="connsiteY0"/>
              </a:cxn>
              <a:cxn ang="0">
                <a:pos x="connsiteX1" y="connsiteY1"/>
              </a:cxn>
              <a:cxn ang="0">
                <a:pos x="connsiteX2" y="connsiteY2"/>
              </a:cxn>
              <a:cxn ang="0">
                <a:pos x="connsiteX3" y="connsiteY3"/>
              </a:cxn>
            </a:cxnLst>
            <a:rect l="l" t="t" r="r" b="b"/>
            <a:pathLst>
              <a:path w="2971800" h="508000">
                <a:moveTo>
                  <a:pt x="2971800" y="508000"/>
                </a:moveTo>
                <a:lnTo>
                  <a:pt x="622300" y="508000"/>
                </a:lnTo>
                <a:lnTo>
                  <a:pt x="622300" y="0"/>
                </a:lnTo>
                <a:lnTo>
                  <a:pt x="0" y="0"/>
                </a:lnTo>
              </a:path>
            </a:pathLst>
          </a:cu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73" tIns="34286" rIns="68573" bIns="34286" rtlCol="0" anchor="ctr"/>
          <a:lstStyle/>
          <a:p>
            <a:pPr algn="ctr"/>
            <a:endParaRPr lang="zh-CN" altLang="en-US" sz="1800">
              <a:solidFill>
                <a:srgbClr val="564B45"/>
              </a:solidFill>
              <a:latin typeface="微软雅黑" panose="020B0503020204020204" pitchFamily="34" charset="-122"/>
              <a:ea typeface="微软雅黑" panose="020B0503020204020204" pitchFamily="34" charset="-122"/>
            </a:endParaRPr>
          </a:p>
        </p:txBody>
      </p:sp>
      <p:sp>
        <p:nvSpPr>
          <p:cNvPr id="62" name="任意多边形 61"/>
          <p:cNvSpPr/>
          <p:nvPr/>
        </p:nvSpPr>
        <p:spPr>
          <a:xfrm>
            <a:off x="3382039" y="2519430"/>
            <a:ext cx="2638069" cy="438150"/>
          </a:xfrm>
          <a:custGeom>
            <a:avLst/>
            <a:gdLst>
              <a:gd name="connsiteX0" fmla="*/ 3517900 w 3517900"/>
              <a:gd name="connsiteY0" fmla="*/ 0 h 584200"/>
              <a:gd name="connsiteX1" fmla="*/ 609600 w 3517900"/>
              <a:gd name="connsiteY1" fmla="*/ 0 h 584200"/>
              <a:gd name="connsiteX2" fmla="*/ 609600 w 3517900"/>
              <a:gd name="connsiteY2" fmla="*/ 584200 h 584200"/>
              <a:gd name="connsiteX3" fmla="*/ 0 w 3517900"/>
              <a:gd name="connsiteY3" fmla="*/ 584200 h 584200"/>
            </a:gdLst>
            <a:ahLst/>
            <a:cxnLst>
              <a:cxn ang="0">
                <a:pos x="connsiteX0" y="connsiteY0"/>
              </a:cxn>
              <a:cxn ang="0">
                <a:pos x="connsiteX1" y="connsiteY1"/>
              </a:cxn>
              <a:cxn ang="0">
                <a:pos x="connsiteX2" y="connsiteY2"/>
              </a:cxn>
              <a:cxn ang="0">
                <a:pos x="connsiteX3" y="connsiteY3"/>
              </a:cxn>
            </a:cxnLst>
            <a:rect l="l" t="t" r="r" b="b"/>
            <a:pathLst>
              <a:path w="3517900" h="584200">
                <a:moveTo>
                  <a:pt x="3517900" y="0"/>
                </a:moveTo>
                <a:lnTo>
                  <a:pt x="609600" y="0"/>
                </a:lnTo>
                <a:lnTo>
                  <a:pt x="609600" y="584200"/>
                </a:lnTo>
                <a:lnTo>
                  <a:pt x="0" y="584200"/>
                </a:lnTo>
              </a:path>
            </a:pathLst>
          </a:cu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68573" tIns="34286" rIns="68573" bIns="34286" rtlCol="0" anchor="ctr"/>
          <a:lstStyle/>
          <a:p>
            <a:pPr algn="ctr"/>
            <a:endParaRPr lang="zh-CN" altLang="en-US" sz="1800">
              <a:ln>
                <a:solidFill>
                  <a:srgbClr val="8FA3A4"/>
                </a:solidFill>
              </a:ln>
              <a:solidFill>
                <a:srgbClr val="564B45"/>
              </a:solidFill>
              <a:latin typeface="微软雅黑" panose="020B0503020204020204" pitchFamily="34" charset="-122"/>
              <a:ea typeface="微软雅黑" panose="020B0503020204020204" pitchFamily="34" charset="-122"/>
            </a:endParaRPr>
          </a:p>
        </p:txBody>
      </p:sp>
      <p:sp>
        <p:nvSpPr>
          <p:cNvPr id="63" name="任意多边形 62"/>
          <p:cNvSpPr/>
          <p:nvPr/>
        </p:nvSpPr>
        <p:spPr>
          <a:xfrm>
            <a:off x="3382037" y="2264159"/>
            <a:ext cx="2419023" cy="0"/>
          </a:xfrm>
          <a:custGeom>
            <a:avLst/>
            <a:gdLst>
              <a:gd name="connsiteX0" fmla="*/ 3225800 w 3225800"/>
              <a:gd name="connsiteY0" fmla="*/ 0 h 0"/>
              <a:gd name="connsiteX1" fmla="*/ 0 w 3225800"/>
              <a:gd name="connsiteY1" fmla="*/ 0 h 0"/>
            </a:gdLst>
            <a:ahLst/>
            <a:cxnLst>
              <a:cxn ang="0">
                <a:pos x="connsiteX0" y="connsiteY0"/>
              </a:cxn>
              <a:cxn ang="0">
                <a:pos x="connsiteX1" y="connsiteY1"/>
              </a:cxn>
            </a:cxnLst>
            <a:rect l="l" t="t" r="r" b="b"/>
            <a:pathLst>
              <a:path w="3225800">
                <a:moveTo>
                  <a:pt x="3225800" y="0"/>
                </a:moveTo>
                <a:lnTo>
                  <a:pt x="0"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8573" tIns="34286" rIns="68573" bIns="34286" rtlCol="0" anchor="ctr"/>
          <a:lstStyle/>
          <a:p>
            <a:pPr algn="ctr"/>
            <a:endParaRPr lang="zh-CN" altLang="en-US" sz="1800">
              <a:solidFill>
                <a:srgbClr val="564B45"/>
              </a:solidFill>
              <a:latin typeface="微软雅黑" panose="020B0503020204020204" pitchFamily="34" charset="-122"/>
              <a:ea typeface="微软雅黑" panose="020B0503020204020204" pitchFamily="34" charset="-122"/>
            </a:endParaRPr>
          </a:p>
        </p:txBody>
      </p:sp>
      <p:grpSp>
        <p:nvGrpSpPr>
          <p:cNvPr id="5" name="组合 63"/>
          <p:cNvGrpSpPr/>
          <p:nvPr/>
        </p:nvGrpSpPr>
        <p:grpSpPr>
          <a:xfrm>
            <a:off x="1827885" y="1347992"/>
            <a:ext cx="1478598" cy="555878"/>
            <a:chOff x="3447030" y="3890564"/>
            <a:chExt cx="1971730" cy="741171"/>
          </a:xfrm>
        </p:grpSpPr>
        <p:sp>
          <p:nvSpPr>
            <p:cNvPr id="65" name="文本框 111"/>
            <p:cNvSpPr txBox="1"/>
            <p:nvPr/>
          </p:nvSpPr>
          <p:spPr>
            <a:xfrm>
              <a:off x="3451161" y="3890564"/>
              <a:ext cx="1725051" cy="369218"/>
            </a:xfrm>
            <a:prstGeom prst="rect">
              <a:avLst/>
            </a:prstGeom>
            <a:noFill/>
          </p:spPr>
          <p:txBody>
            <a:bodyPr wrap="square" rtlCol="0">
              <a:spAutoFit/>
            </a:bodyPr>
            <a:lstStyle/>
            <a:p>
              <a:r>
                <a:rPr lang="zh-CN" altLang="en-US" sz="1200" b="1" dirty="0">
                  <a:solidFill>
                    <a:schemeClr val="bg1">
                      <a:lumMod val="50000"/>
                    </a:schemeClr>
                  </a:solidFill>
                  <a:latin typeface="微软雅黑" panose="020B0503020204020204" pitchFamily="34" charset="-122"/>
                  <a:ea typeface="微软雅黑" panose="020B0503020204020204" pitchFamily="34" charset="-122"/>
                </a:rPr>
                <a:t>标题文字</a:t>
              </a:r>
            </a:p>
          </p:txBody>
        </p:sp>
        <p:sp>
          <p:nvSpPr>
            <p:cNvPr id="66" name="文本框 112"/>
            <p:cNvSpPr txBox="1"/>
            <p:nvPr/>
          </p:nvSpPr>
          <p:spPr>
            <a:xfrm>
              <a:off x="3447030" y="4180469"/>
              <a:ext cx="1971730" cy="451266"/>
            </a:xfrm>
            <a:prstGeom prst="rect">
              <a:avLst/>
            </a:prstGeom>
            <a:noFill/>
          </p:spPr>
          <p:txBody>
            <a:bodyPr wrap="square" rtlCol="0">
              <a:spAutoFit/>
            </a:bodyPr>
            <a:lstStyle/>
            <a:p>
              <a:pPr algn="just"/>
              <a:r>
                <a:rPr lang="zh-CN" altLang="en-US" sz="800" kern="0" dirty="0">
                  <a:solidFill>
                    <a:schemeClr val="bg1">
                      <a:lumMod val="50000"/>
                    </a:schemeClr>
                  </a:solidFill>
                  <a:latin typeface="微软雅黑" panose="020B0503020204020204" pitchFamily="34" charset="-122"/>
                  <a:ea typeface="微软雅黑" panose="020B0503020204020204" pitchFamily="34" charset="-122"/>
                  <a:cs typeface="Arial" panose="020B0604020202020204" pitchFamily="34" charset="0"/>
                </a:rPr>
                <a:t>单击此处可添加文本单击此处可添加文本</a:t>
              </a:r>
              <a:endParaRPr lang="zh-CN" altLang="en-US" sz="800" dirty="0">
                <a:solidFill>
                  <a:schemeClr val="bg1">
                    <a:lumMod val="50000"/>
                  </a:schemeClr>
                </a:solidFill>
                <a:latin typeface="微软雅黑" panose="020B0503020204020204" pitchFamily="34" charset="-122"/>
                <a:ea typeface="微软雅黑" panose="020B0503020204020204" pitchFamily="34" charset="-122"/>
              </a:endParaRPr>
            </a:p>
          </p:txBody>
        </p:sp>
      </p:grpSp>
      <p:sp>
        <p:nvSpPr>
          <p:cNvPr id="67" name="椭圆 66"/>
          <p:cNvSpPr/>
          <p:nvPr/>
        </p:nvSpPr>
        <p:spPr>
          <a:xfrm>
            <a:off x="3350609" y="1560501"/>
            <a:ext cx="62857" cy="62865"/>
          </a:xfrm>
          <a:prstGeom prst="ellips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73" tIns="34286" rIns="68573" bIns="34286" rtlCol="0" anchor="ctr"/>
          <a:lstStyle/>
          <a:p>
            <a:pPr algn="ctr"/>
            <a:endParaRPr lang="zh-CN" altLang="en-US" sz="1800">
              <a:solidFill>
                <a:srgbClr val="080808"/>
              </a:solidFill>
              <a:latin typeface="微软雅黑" panose="020B0503020204020204" pitchFamily="34" charset="-122"/>
              <a:ea typeface="微软雅黑" panose="020B0503020204020204" pitchFamily="34" charset="-122"/>
            </a:endParaRPr>
          </a:p>
        </p:txBody>
      </p:sp>
      <p:sp>
        <p:nvSpPr>
          <p:cNvPr id="68" name="椭圆 67"/>
          <p:cNvSpPr/>
          <p:nvPr/>
        </p:nvSpPr>
        <p:spPr>
          <a:xfrm>
            <a:off x="3350609" y="2231470"/>
            <a:ext cx="62857" cy="6286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6" rIns="68573" bIns="34286" rtlCol="0" anchor="ctr"/>
          <a:lstStyle/>
          <a:p>
            <a:pPr algn="ctr"/>
            <a:endParaRPr lang="zh-CN" altLang="en-US" sz="1800">
              <a:solidFill>
                <a:srgbClr val="080808"/>
              </a:solidFill>
              <a:latin typeface="微软雅黑" panose="020B0503020204020204" pitchFamily="34" charset="-122"/>
              <a:ea typeface="微软雅黑" panose="020B0503020204020204" pitchFamily="34" charset="-122"/>
            </a:endParaRPr>
          </a:p>
        </p:txBody>
      </p:sp>
      <p:sp>
        <p:nvSpPr>
          <p:cNvPr id="69" name="椭圆 68"/>
          <p:cNvSpPr/>
          <p:nvPr/>
        </p:nvSpPr>
        <p:spPr>
          <a:xfrm>
            <a:off x="3350609" y="2926592"/>
            <a:ext cx="62857" cy="62865"/>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6" rIns="68573" bIns="34286" rtlCol="0" anchor="ctr"/>
          <a:lstStyle/>
          <a:p>
            <a:pPr algn="ctr"/>
            <a:endParaRPr lang="zh-CN" altLang="en-US" sz="1800">
              <a:solidFill>
                <a:srgbClr val="080808"/>
              </a:solidFill>
              <a:latin typeface="微软雅黑" panose="020B0503020204020204" pitchFamily="34" charset="-122"/>
              <a:ea typeface="微软雅黑" panose="020B0503020204020204" pitchFamily="34" charset="-122"/>
            </a:endParaRPr>
          </a:p>
        </p:txBody>
      </p:sp>
      <p:sp>
        <p:nvSpPr>
          <p:cNvPr id="70" name="椭圆 69"/>
          <p:cNvSpPr/>
          <p:nvPr/>
        </p:nvSpPr>
        <p:spPr>
          <a:xfrm>
            <a:off x="1341360" y="1364436"/>
            <a:ext cx="450647" cy="450708"/>
          </a:xfrm>
          <a:prstGeom prst="ellipse">
            <a:avLst/>
          </a:prstGeom>
          <a:solidFill>
            <a:schemeClr val="accent1"/>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lIns="68573" tIns="34286" rIns="68573" bIns="34286" rtlCol="0" anchor="ctr"/>
          <a:lstStyle/>
          <a:p>
            <a:pPr algn="ctr"/>
            <a:endParaRPr lang="zh-CN" altLang="en-US" sz="1800">
              <a:solidFill>
                <a:srgbClr val="564B45"/>
              </a:solidFill>
              <a:latin typeface="微软雅黑" panose="020B0503020204020204" pitchFamily="34" charset="-122"/>
              <a:ea typeface="微软雅黑" panose="020B0503020204020204" pitchFamily="34" charset="-122"/>
            </a:endParaRPr>
          </a:p>
        </p:txBody>
      </p:sp>
      <p:sp>
        <p:nvSpPr>
          <p:cNvPr id="71" name="椭圆 70"/>
          <p:cNvSpPr/>
          <p:nvPr/>
        </p:nvSpPr>
        <p:spPr>
          <a:xfrm>
            <a:off x="1341360" y="2037327"/>
            <a:ext cx="450647" cy="450708"/>
          </a:xfrm>
          <a:prstGeom prst="ellipse">
            <a:avLst/>
          </a:prstGeom>
          <a:solidFill>
            <a:schemeClr val="accent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lIns="68573" tIns="34286" rIns="68573" bIns="34286" rtlCol="0" anchor="ctr"/>
          <a:lstStyle/>
          <a:p>
            <a:pPr algn="ctr"/>
            <a:endParaRPr lang="zh-CN" altLang="en-US" sz="1800">
              <a:solidFill>
                <a:srgbClr val="564B45"/>
              </a:solidFill>
              <a:latin typeface="微软雅黑" panose="020B0503020204020204" pitchFamily="34" charset="-122"/>
              <a:ea typeface="微软雅黑" panose="020B0503020204020204" pitchFamily="34" charset="-122"/>
            </a:endParaRPr>
          </a:p>
        </p:txBody>
      </p:sp>
      <p:sp>
        <p:nvSpPr>
          <p:cNvPr id="72" name="椭圆 71"/>
          <p:cNvSpPr/>
          <p:nvPr/>
        </p:nvSpPr>
        <p:spPr>
          <a:xfrm>
            <a:off x="1341360" y="2730383"/>
            <a:ext cx="450647" cy="450708"/>
          </a:xfrm>
          <a:prstGeom prst="ellipse">
            <a:avLst/>
          </a:prstGeom>
          <a:solidFill>
            <a:schemeClr val="accent3"/>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lIns="68573" tIns="34286" rIns="68573" bIns="34286" rtlCol="0" anchor="ctr"/>
          <a:lstStyle/>
          <a:p>
            <a:pPr algn="ctr"/>
            <a:endParaRPr lang="zh-CN" altLang="en-US" sz="1800">
              <a:solidFill>
                <a:srgbClr val="564B45"/>
              </a:solidFill>
              <a:latin typeface="微软雅黑" panose="020B0503020204020204" pitchFamily="34" charset="-122"/>
              <a:ea typeface="微软雅黑" panose="020B0503020204020204" pitchFamily="34" charset="-122"/>
            </a:endParaRPr>
          </a:p>
        </p:txBody>
      </p:sp>
      <p:sp>
        <p:nvSpPr>
          <p:cNvPr id="73" name="椭圆 70"/>
          <p:cNvSpPr/>
          <p:nvPr/>
        </p:nvSpPr>
        <p:spPr>
          <a:xfrm>
            <a:off x="1452647" y="1452317"/>
            <a:ext cx="228074" cy="274946"/>
          </a:xfrm>
          <a:custGeom>
            <a:avLst/>
            <a:gdLst/>
            <a:ahLst/>
            <a:cxnLst/>
            <a:rect l="l" t="t" r="r" b="b"/>
            <a:pathLst>
              <a:path w="1674290" h="2018114">
                <a:moveTo>
                  <a:pt x="307141" y="691642"/>
                </a:moveTo>
                <a:lnTo>
                  <a:pt x="1378912" y="691642"/>
                </a:lnTo>
                <a:lnTo>
                  <a:pt x="1369387" y="1458335"/>
                </a:lnTo>
                <a:cubicBezTo>
                  <a:pt x="1369387" y="1541769"/>
                  <a:pt x="1301750" y="1609406"/>
                  <a:pt x="1218316" y="1609406"/>
                </a:cubicBezTo>
                <a:lnTo>
                  <a:pt x="1158892" y="1609406"/>
                </a:lnTo>
                <a:lnTo>
                  <a:pt x="1158892" y="1898352"/>
                </a:lnTo>
                <a:cubicBezTo>
                  <a:pt x="1158892" y="1964495"/>
                  <a:pt x="1105273" y="2018114"/>
                  <a:pt x="1039130" y="2018114"/>
                </a:cubicBezTo>
                <a:cubicBezTo>
                  <a:pt x="972987" y="2018114"/>
                  <a:pt x="919368" y="1964495"/>
                  <a:pt x="919368" y="1898352"/>
                </a:cubicBezTo>
                <a:lnTo>
                  <a:pt x="919368" y="1609406"/>
                </a:lnTo>
                <a:lnTo>
                  <a:pt x="765901" y="1609406"/>
                </a:lnTo>
                <a:lnTo>
                  <a:pt x="765901" y="1898351"/>
                </a:lnTo>
                <a:cubicBezTo>
                  <a:pt x="765901" y="1964494"/>
                  <a:pt x="712282" y="2018113"/>
                  <a:pt x="646139" y="2018113"/>
                </a:cubicBezTo>
                <a:cubicBezTo>
                  <a:pt x="579996" y="2018113"/>
                  <a:pt x="526377" y="1964494"/>
                  <a:pt x="526377" y="1898351"/>
                </a:cubicBezTo>
                <a:lnTo>
                  <a:pt x="526377" y="1609406"/>
                </a:lnTo>
                <a:lnTo>
                  <a:pt x="458213" y="1609406"/>
                </a:lnTo>
                <a:cubicBezTo>
                  <a:pt x="374779" y="1609406"/>
                  <a:pt x="307141" y="1541769"/>
                  <a:pt x="307141" y="1458335"/>
                </a:cubicBezTo>
                <a:lnTo>
                  <a:pt x="307141" y="1156202"/>
                </a:lnTo>
                <a:lnTo>
                  <a:pt x="307141" y="854070"/>
                </a:lnTo>
                <a:close/>
                <a:moveTo>
                  <a:pt x="1554528" y="683951"/>
                </a:moveTo>
                <a:cubicBezTo>
                  <a:pt x="1620671" y="683951"/>
                  <a:pt x="1674290" y="737570"/>
                  <a:pt x="1674290" y="803713"/>
                </a:cubicBezTo>
                <a:lnTo>
                  <a:pt x="1674290" y="1299148"/>
                </a:lnTo>
                <a:cubicBezTo>
                  <a:pt x="1674290" y="1365291"/>
                  <a:pt x="1620671" y="1418910"/>
                  <a:pt x="1554528" y="1418910"/>
                </a:cubicBezTo>
                <a:cubicBezTo>
                  <a:pt x="1488385" y="1418910"/>
                  <a:pt x="1434766" y="1365291"/>
                  <a:pt x="1434766" y="1299148"/>
                </a:cubicBezTo>
                <a:lnTo>
                  <a:pt x="1434766" y="803713"/>
                </a:lnTo>
                <a:cubicBezTo>
                  <a:pt x="1434766" y="737570"/>
                  <a:pt x="1488385" y="683951"/>
                  <a:pt x="1554528" y="683951"/>
                </a:cubicBezTo>
                <a:close/>
                <a:moveTo>
                  <a:pt x="119762" y="683950"/>
                </a:moveTo>
                <a:cubicBezTo>
                  <a:pt x="185905" y="683950"/>
                  <a:pt x="239524" y="737569"/>
                  <a:pt x="239524" y="803712"/>
                </a:cubicBezTo>
                <a:lnTo>
                  <a:pt x="239524" y="1299147"/>
                </a:lnTo>
                <a:cubicBezTo>
                  <a:pt x="239524" y="1365290"/>
                  <a:pt x="185905" y="1418909"/>
                  <a:pt x="119762" y="1418909"/>
                </a:cubicBezTo>
                <a:cubicBezTo>
                  <a:pt x="53619" y="1418909"/>
                  <a:pt x="0" y="1365290"/>
                  <a:pt x="0" y="1299147"/>
                </a:cubicBezTo>
                <a:lnTo>
                  <a:pt x="0" y="803712"/>
                </a:lnTo>
                <a:cubicBezTo>
                  <a:pt x="0" y="737569"/>
                  <a:pt x="53619" y="683950"/>
                  <a:pt x="119762" y="683950"/>
                </a:cubicBezTo>
                <a:close/>
                <a:moveTo>
                  <a:pt x="1058285" y="381191"/>
                </a:moveTo>
                <a:cubicBezTo>
                  <a:pt x="1028091" y="381191"/>
                  <a:pt x="1003614" y="405668"/>
                  <a:pt x="1003614" y="435862"/>
                </a:cubicBezTo>
                <a:cubicBezTo>
                  <a:pt x="1003614" y="466056"/>
                  <a:pt x="1028091" y="490533"/>
                  <a:pt x="1058285" y="490533"/>
                </a:cubicBezTo>
                <a:cubicBezTo>
                  <a:pt x="1088479" y="490533"/>
                  <a:pt x="1112956" y="466056"/>
                  <a:pt x="1112956" y="435862"/>
                </a:cubicBezTo>
                <a:cubicBezTo>
                  <a:pt x="1112956" y="405668"/>
                  <a:pt x="1088479" y="381191"/>
                  <a:pt x="1058285" y="381191"/>
                </a:cubicBezTo>
                <a:close/>
                <a:moveTo>
                  <a:pt x="620445" y="381191"/>
                </a:moveTo>
                <a:cubicBezTo>
                  <a:pt x="590251" y="381191"/>
                  <a:pt x="565774" y="405668"/>
                  <a:pt x="565774" y="435862"/>
                </a:cubicBezTo>
                <a:cubicBezTo>
                  <a:pt x="565774" y="466056"/>
                  <a:pt x="590251" y="490533"/>
                  <a:pt x="620445" y="490533"/>
                </a:cubicBezTo>
                <a:cubicBezTo>
                  <a:pt x="650639" y="490533"/>
                  <a:pt x="675116" y="466056"/>
                  <a:pt x="675116" y="435862"/>
                </a:cubicBezTo>
                <a:cubicBezTo>
                  <a:pt x="675116" y="405668"/>
                  <a:pt x="650639" y="381191"/>
                  <a:pt x="620445" y="381191"/>
                </a:cubicBezTo>
                <a:close/>
                <a:moveTo>
                  <a:pt x="508384" y="1373"/>
                </a:moveTo>
                <a:cubicBezTo>
                  <a:pt x="515956" y="3701"/>
                  <a:pt x="522639" y="8917"/>
                  <a:pt x="526639" y="16470"/>
                </a:cubicBezTo>
                <a:lnTo>
                  <a:pt x="615978" y="185144"/>
                </a:lnTo>
                <a:cubicBezTo>
                  <a:pt x="687009" y="148129"/>
                  <a:pt x="767930" y="128483"/>
                  <a:pt x="853439" y="128483"/>
                </a:cubicBezTo>
                <a:cubicBezTo>
                  <a:pt x="932860" y="128483"/>
                  <a:pt x="1008322" y="145431"/>
                  <a:pt x="1075718" y="177325"/>
                </a:cubicBezTo>
                <a:lnTo>
                  <a:pt x="1150798" y="40824"/>
                </a:lnTo>
                <a:cubicBezTo>
                  <a:pt x="1154917" y="33335"/>
                  <a:pt x="1161682" y="28224"/>
                  <a:pt x="1169289" y="26016"/>
                </a:cubicBezTo>
                <a:cubicBezTo>
                  <a:pt x="1176896" y="23808"/>
                  <a:pt x="1185346" y="24501"/>
                  <a:pt x="1192835" y="28621"/>
                </a:cubicBezTo>
                <a:cubicBezTo>
                  <a:pt x="1207813" y="36859"/>
                  <a:pt x="1213277" y="55680"/>
                  <a:pt x="1205038" y="70658"/>
                </a:cubicBezTo>
                <a:lnTo>
                  <a:pt x="1130773" y="205677"/>
                </a:lnTo>
                <a:cubicBezTo>
                  <a:pt x="1280708" y="293097"/>
                  <a:pt x="1383706" y="450928"/>
                  <a:pt x="1395615" y="633899"/>
                </a:cubicBezTo>
                <a:lnTo>
                  <a:pt x="311263" y="633899"/>
                </a:lnTo>
                <a:cubicBezTo>
                  <a:pt x="322782" y="456918"/>
                  <a:pt x="419524" y="303459"/>
                  <a:pt x="560939" y="213488"/>
                </a:cubicBezTo>
                <a:lnTo>
                  <a:pt x="471935" y="45445"/>
                </a:lnTo>
                <a:cubicBezTo>
                  <a:pt x="463934" y="30339"/>
                  <a:pt x="469694" y="11606"/>
                  <a:pt x="484800" y="3605"/>
                </a:cubicBezTo>
                <a:cubicBezTo>
                  <a:pt x="492353" y="-395"/>
                  <a:pt x="500812" y="-955"/>
                  <a:pt x="508384" y="1373"/>
                </a:cubicBezTo>
                <a:close/>
              </a:path>
            </a:pathLst>
          </a:custGeom>
          <a:solidFill>
            <a:schemeClr val="bg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3" tIns="34286" rIns="68573" bIns="34286" numCol="1" spcCol="0" rtlCol="0" fromWordArt="0" anchor="ctr" anchorCtr="0" forceAA="0" compatLnSpc="1">
            <a:noAutofit/>
          </a:bodyPr>
          <a:lstStyle/>
          <a:p>
            <a:pPr algn="ctr"/>
            <a:endParaRPr lang="zh-CN" altLang="en-US" sz="1800" dirty="0">
              <a:solidFill>
                <a:prstClr val="white"/>
              </a:solidFill>
              <a:latin typeface="微软雅黑" panose="020B0503020204020204" pitchFamily="34" charset="-122"/>
              <a:ea typeface="微软雅黑" panose="020B0503020204020204" pitchFamily="34" charset="-122"/>
            </a:endParaRPr>
          </a:p>
        </p:txBody>
      </p:sp>
      <p:grpSp>
        <p:nvGrpSpPr>
          <p:cNvPr id="6" name="组合 73"/>
          <p:cNvGrpSpPr/>
          <p:nvPr/>
        </p:nvGrpSpPr>
        <p:grpSpPr>
          <a:xfrm>
            <a:off x="1452647" y="2162069"/>
            <a:ext cx="215782" cy="217283"/>
            <a:chOff x="3771900" y="3200400"/>
            <a:chExt cx="2011680" cy="2025396"/>
          </a:xfrm>
          <a:solidFill>
            <a:schemeClr val="bg1"/>
          </a:solidFill>
        </p:grpSpPr>
        <p:sp>
          <p:nvSpPr>
            <p:cNvPr id="75" name="任意多边形 74"/>
            <p:cNvSpPr/>
            <p:nvPr/>
          </p:nvSpPr>
          <p:spPr>
            <a:xfrm>
              <a:off x="3775166" y="3370217"/>
              <a:ext cx="770708" cy="796834"/>
            </a:xfrm>
            <a:custGeom>
              <a:avLst/>
              <a:gdLst>
                <a:gd name="connsiteX0" fmla="*/ 0 w 770708"/>
                <a:gd name="connsiteY0" fmla="*/ 104503 h 796834"/>
                <a:gd name="connsiteX1" fmla="*/ 0 w 770708"/>
                <a:gd name="connsiteY1" fmla="*/ 796834 h 796834"/>
                <a:gd name="connsiteX2" fmla="*/ 770708 w 770708"/>
                <a:gd name="connsiteY2" fmla="*/ 770709 h 796834"/>
                <a:gd name="connsiteX3" fmla="*/ 770708 w 770708"/>
                <a:gd name="connsiteY3" fmla="*/ 0 h 796834"/>
                <a:gd name="connsiteX4" fmla="*/ 0 w 770708"/>
                <a:gd name="connsiteY4" fmla="*/ 104503 h 79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0708" h="796834">
                  <a:moveTo>
                    <a:pt x="0" y="104503"/>
                  </a:moveTo>
                  <a:lnTo>
                    <a:pt x="0" y="796834"/>
                  </a:lnTo>
                  <a:lnTo>
                    <a:pt x="770708" y="770709"/>
                  </a:lnTo>
                  <a:lnTo>
                    <a:pt x="770708" y="0"/>
                  </a:lnTo>
                  <a:lnTo>
                    <a:pt x="0" y="104503"/>
                  </a:lnTo>
                  <a:close/>
                </a:path>
              </a:pathLst>
            </a:cu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prstClr val="white"/>
                </a:solidFill>
                <a:latin typeface="微软雅黑" panose="020B0503020204020204" pitchFamily="34" charset="-122"/>
                <a:ea typeface="微软雅黑" panose="020B0503020204020204" pitchFamily="34" charset="-122"/>
              </a:endParaRPr>
            </a:p>
          </p:txBody>
        </p:sp>
        <p:sp>
          <p:nvSpPr>
            <p:cNvPr id="76" name="任意多边形 75"/>
            <p:cNvSpPr/>
            <p:nvPr/>
          </p:nvSpPr>
          <p:spPr>
            <a:xfrm>
              <a:off x="4704588" y="3200400"/>
              <a:ext cx="1078992" cy="937260"/>
            </a:xfrm>
            <a:custGeom>
              <a:avLst/>
              <a:gdLst>
                <a:gd name="connsiteX0" fmla="*/ 0 w 1078992"/>
                <a:gd name="connsiteY0" fmla="*/ 155448 h 937260"/>
                <a:gd name="connsiteX1" fmla="*/ 1078992 w 1078992"/>
                <a:gd name="connsiteY1" fmla="*/ 0 h 937260"/>
                <a:gd name="connsiteX2" fmla="*/ 1078992 w 1078992"/>
                <a:gd name="connsiteY2" fmla="*/ 928116 h 937260"/>
                <a:gd name="connsiteX3" fmla="*/ 9144 w 1078992"/>
                <a:gd name="connsiteY3" fmla="*/ 937260 h 937260"/>
                <a:gd name="connsiteX4" fmla="*/ 0 w 1078992"/>
                <a:gd name="connsiteY4" fmla="*/ 155448 h 9372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8992" h="937260">
                  <a:moveTo>
                    <a:pt x="0" y="155448"/>
                  </a:moveTo>
                  <a:lnTo>
                    <a:pt x="1078992" y="0"/>
                  </a:lnTo>
                  <a:lnTo>
                    <a:pt x="1078992" y="928116"/>
                  </a:lnTo>
                  <a:lnTo>
                    <a:pt x="9144" y="937260"/>
                  </a:lnTo>
                  <a:lnTo>
                    <a:pt x="0" y="155448"/>
                  </a:lnTo>
                  <a:close/>
                </a:path>
              </a:pathLst>
            </a:cu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prstClr val="white"/>
                </a:solidFill>
                <a:latin typeface="微软雅黑" panose="020B0503020204020204" pitchFamily="34" charset="-122"/>
                <a:ea typeface="微软雅黑" panose="020B0503020204020204" pitchFamily="34" charset="-122"/>
              </a:endParaRPr>
            </a:p>
          </p:txBody>
        </p:sp>
        <p:sp>
          <p:nvSpPr>
            <p:cNvPr id="107" name="任意多边形 106"/>
            <p:cNvSpPr/>
            <p:nvPr/>
          </p:nvSpPr>
          <p:spPr>
            <a:xfrm>
              <a:off x="3771900" y="4279392"/>
              <a:ext cx="772668" cy="786384"/>
            </a:xfrm>
            <a:custGeom>
              <a:avLst/>
              <a:gdLst>
                <a:gd name="connsiteX0" fmla="*/ 0 w 772668"/>
                <a:gd name="connsiteY0" fmla="*/ 0 h 786384"/>
                <a:gd name="connsiteX1" fmla="*/ 772668 w 772668"/>
                <a:gd name="connsiteY1" fmla="*/ 13716 h 786384"/>
                <a:gd name="connsiteX2" fmla="*/ 772668 w 772668"/>
                <a:gd name="connsiteY2" fmla="*/ 786384 h 786384"/>
                <a:gd name="connsiteX3" fmla="*/ 4572 w 772668"/>
                <a:gd name="connsiteY3" fmla="*/ 667512 h 786384"/>
                <a:gd name="connsiteX4" fmla="*/ 0 w 772668"/>
                <a:gd name="connsiteY4" fmla="*/ 0 h 786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2668" h="786384">
                  <a:moveTo>
                    <a:pt x="0" y="0"/>
                  </a:moveTo>
                  <a:lnTo>
                    <a:pt x="772668" y="13716"/>
                  </a:lnTo>
                  <a:lnTo>
                    <a:pt x="772668" y="786384"/>
                  </a:lnTo>
                  <a:lnTo>
                    <a:pt x="4572" y="667512"/>
                  </a:lnTo>
                  <a:lnTo>
                    <a:pt x="0" y="0"/>
                  </a:lnTo>
                  <a:close/>
                </a:path>
              </a:pathLst>
            </a:cu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prstClr val="white"/>
                </a:solidFill>
                <a:latin typeface="微软雅黑" panose="020B0503020204020204" pitchFamily="34" charset="-122"/>
                <a:ea typeface="微软雅黑" panose="020B0503020204020204" pitchFamily="34" charset="-122"/>
              </a:endParaRPr>
            </a:p>
          </p:txBody>
        </p:sp>
        <p:sp>
          <p:nvSpPr>
            <p:cNvPr id="108" name="任意多边形 107"/>
            <p:cNvSpPr/>
            <p:nvPr/>
          </p:nvSpPr>
          <p:spPr>
            <a:xfrm>
              <a:off x="4704587" y="4293109"/>
              <a:ext cx="1076201" cy="932687"/>
            </a:xfrm>
            <a:custGeom>
              <a:avLst/>
              <a:gdLst>
                <a:gd name="connsiteX0" fmla="*/ 0 w 1092708"/>
                <a:gd name="connsiteY0" fmla="*/ 0 h 932688"/>
                <a:gd name="connsiteX1" fmla="*/ 0 w 1092708"/>
                <a:gd name="connsiteY1" fmla="*/ 795528 h 932688"/>
                <a:gd name="connsiteX2" fmla="*/ 1092708 w 1092708"/>
                <a:gd name="connsiteY2" fmla="*/ 932688 h 932688"/>
                <a:gd name="connsiteX3" fmla="*/ 1092708 w 1092708"/>
                <a:gd name="connsiteY3" fmla="*/ 9144 h 932688"/>
                <a:gd name="connsiteX4" fmla="*/ 0 w 1092708"/>
                <a:gd name="connsiteY4" fmla="*/ 0 h 932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2708" h="932688">
                  <a:moveTo>
                    <a:pt x="0" y="0"/>
                  </a:moveTo>
                  <a:lnTo>
                    <a:pt x="0" y="795528"/>
                  </a:lnTo>
                  <a:lnTo>
                    <a:pt x="1092708" y="932688"/>
                  </a:lnTo>
                  <a:lnTo>
                    <a:pt x="1092708" y="9144"/>
                  </a:lnTo>
                  <a:lnTo>
                    <a:pt x="0" y="0"/>
                  </a:lnTo>
                  <a:close/>
                </a:path>
              </a:pathLst>
            </a:cu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prstClr val="white"/>
                </a:solidFill>
                <a:latin typeface="微软雅黑" panose="020B0503020204020204" pitchFamily="34" charset="-122"/>
                <a:ea typeface="微软雅黑" panose="020B0503020204020204" pitchFamily="34" charset="-122"/>
              </a:endParaRPr>
            </a:p>
          </p:txBody>
        </p:sp>
      </p:grpSp>
      <p:grpSp>
        <p:nvGrpSpPr>
          <p:cNvPr id="7" name="组合 108"/>
          <p:cNvGrpSpPr/>
          <p:nvPr/>
        </p:nvGrpSpPr>
        <p:grpSpPr>
          <a:xfrm>
            <a:off x="1461631" y="2831634"/>
            <a:ext cx="210105" cy="253311"/>
            <a:chOff x="4141788" y="809625"/>
            <a:chExt cx="3600450" cy="4340225"/>
          </a:xfrm>
          <a:solidFill>
            <a:schemeClr val="bg1"/>
          </a:solidFill>
        </p:grpSpPr>
        <p:sp>
          <p:nvSpPr>
            <p:cNvPr id="110" name="Freeform 7"/>
            <p:cNvSpPr/>
            <p:nvPr/>
          </p:nvSpPr>
          <p:spPr bwMode="auto">
            <a:xfrm>
              <a:off x="4141788" y="1774825"/>
              <a:ext cx="3600450" cy="3375025"/>
            </a:xfrm>
            <a:custGeom>
              <a:avLst/>
              <a:gdLst>
                <a:gd name="T0" fmla="*/ 923 w 958"/>
                <a:gd name="T1" fmla="*/ 114 h 898"/>
                <a:gd name="T2" fmla="*/ 721 w 958"/>
                <a:gd name="T3" fmla="*/ 0 h 898"/>
                <a:gd name="T4" fmla="*/ 508 w 958"/>
                <a:gd name="T5" fmla="*/ 65 h 898"/>
                <a:gd name="T6" fmla="*/ 326 w 958"/>
                <a:gd name="T7" fmla="*/ 3 h 898"/>
                <a:gd name="T8" fmla="*/ 0 w 958"/>
                <a:gd name="T9" fmla="*/ 341 h 898"/>
                <a:gd name="T10" fmla="*/ 107 w 958"/>
                <a:gd name="T11" fmla="*/ 734 h 898"/>
                <a:gd name="T12" fmla="*/ 301 w 958"/>
                <a:gd name="T13" fmla="*/ 898 h 898"/>
                <a:gd name="T14" fmla="*/ 494 w 958"/>
                <a:gd name="T15" fmla="*/ 849 h 898"/>
                <a:gd name="T16" fmla="*/ 681 w 958"/>
                <a:gd name="T17" fmla="*/ 894 h 898"/>
                <a:gd name="T18" fmla="*/ 958 w 958"/>
                <a:gd name="T19" fmla="*/ 583 h 898"/>
                <a:gd name="T20" fmla="*/ 956 w 958"/>
                <a:gd name="T21" fmla="*/ 567 h 898"/>
                <a:gd name="T22" fmla="*/ 956 w 958"/>
                <a:gd name="T23" fmla="*/ 559 h 898"/>
                <a:gd name="T24" fmla="*/ 812 w 958"/>
                <a:gd name="T25" fmla="*/ 327 h 898"/>
                <a:gd name="T26" fmla="*/ 920 w 958"/>
                <a:gd name="T27" fmla="*/ 116 h 898"/>
                <a:gd name="T28" fmla="*/ 923 w 958"/>
                <a:gd name="T29" fmla="*/ 114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8" h="898">
                  <a:moveTo>
                    <a:pt x="923" y="114"/>
                  </a:moveTo>
                  <a:cubicBezTo>
                    <a:pt x="877" y="57"/>
                    <a:pt x="816" y="0"/>
                    <a:pt x="721" y="0"/>
                  </a:cubicBezTo>
                  <a:cubicBezTo>
                    <a:pt x="655" y="0"/>
                    <a:pt x="599" y="65"/>
                    <a:pt x="508" y="65"/>
                  </a:cubicBezTo>
                  <a:cubicBezTo>
                    <a:pt x="435" y="65"/>
                    <a:pt x="405" y="3"/>
                    <a:pt x="326" y="3"/>
                  </a:cubicBezTo>
                  <a:cubicBezTo>
                    <a:pt x="162" y="3"/>
                    <a:pt x="0" y="150"/>
                    <a:pt x="0" y="341"/>
                  </a:cubicBezTo>
                  <a:cubicBezTo>
                    <a:pt x="0" y="442"/>
                    <a:pt x="33" y="598"/>
                    <a:pt x="107" y="734"/>
                  </a:cubicBezTo>
                  <a:cubicBezTo>
                    <a:pt x="161" y="834"/>
                    <a:pt x="227" y="898"/>
                    <a:pt x="301" y="898"/>
                  </a:cubicBezTo>
                  <a:cubicBezTo>
                    <a:pt x="355" y="898"/>
                    <a:pt x="418" y="849"/>
                    <a:pt x="494" y="849"/>
                  </a:cubicBezTo>
                  <a:cubicBezTo>
                    <a:pt x="560" y="849"/>
                    <a:pt x="621" y="894"/>
                    <a:pt x="681" y="894"/>
                  </a:cubicBezTo>
                  <a:cubicBezTo>
                    <a:pt x="825" y="894"/>
                    <a:pt x="958" y="707"/>
                    <a:pt x="958" y="583"/>
                  </a:cubicBezTo>
                  <a:cubicBezTo>
                    <a:pt x="958" y="576"/>
                    <a:pt x="956" y="572"/>
                    <a:pt x="956" y="567"/>
                  </a:cubicBezTo>
                  <a:cubicBezTo>
                    <a:pt x="956" y="559"/>
                    <a:pt x="956" y="559"/>
                    <a:pt x="956" y="559"/>
                  </a:cubicBezTo>
                  <a:cubicBezTo>
                    <a:pt x="863" y="509"/>
                    <a:pt x="812" y="434"/>
                    <a:pt x="812" y="327"/>
                  </a:cubicBezTo>
                  <a:cubicBezTo>
                    <a:pt x="812" y="240"/>
                    <a:pt x="850" y="164"/>
                    <a:pt x="920" y="116"/>
                  </a:cubicBezTo>
                  <a:cubicBezTo>
                    <a:pt x="923" y="114"/>
                    <a:pt x="923" y="114"/>
                    <a:pt x="923" y="114"/>
                  </a:cubicBezTo>
                  <a:close/>
                </a:path>
              </a:pathLst>
            </a:custGeom>
            <a:grpFill/>
            <a:ln w="9525">
              <a:noFill/>
              <a:round/>
            </a:ln>
          </p:spPr>
          <p:txBody>
            <a:bodyPr vert="horz" wrap="square" lIns="91412" tIns="45706" rIns="91412" bIns="45706" numCol="1" anchor="t" anchorCtr="0" compatLnSpc="1"/>
            <a:lstStyle/>
            <a:p>
              <a:endParaRPr lang="zh-CN" altLang="en-US" sz="1800">
                <a:solidFill>
                  <a:srgbClr val="FFB954"/>
                </a:solidFill>
                <a:latin typeface="微软雅黑" panose="020B0503020204020204" pitchFamily="34" charset="-122"/>
                <a:ea typeface="微软雅黑" panose="020B0503020204020204" pitchFamily="34" charset="-122"/>
              </a:endParaRPr>
            </a:p>
          </p:txBody>
        </p:sp>
        <p:sp>
          <p:nvSpPr>
            <p:cNvPr id="111" name="Freeform 8"/>
            <p:cNvSpPr/>
            <p:nvPr/>
          </p:nvSpPr>
          <p:spPr bwMode="auto">
            <a:xfrm>
              <a:off x="6021388" y="809625"/>
              <a:ext cx="792163" cy="1135063"/>
            </a:xfrm>
            <a:custGeom>
              <a:avLst/>
              <a:gdLst>
                <a:gd name="T0" fmla="*/ 5 w 211"/>
                <a:gd name="T1" fmla="*/ 302 h 302"/>
                <a:gd name="T2" fmla="*/ 211 w 211"/>
                <a:gd name="T3" fmla="*/ 47 h 302"/>
                <a:gd name="T4" fmla="*/ 208 w 211"/>
                <a:gd name="T5" fmla="*/ 6 h 302"/>
                <a:gd name="T6" fmla="*/ 207 w 211"/>
                <a:gd name="T7" fmla="*/ 0 h 302"/>
                <a:gd name="T8" fmla="*/ 0 w 211"/>
                <a:gd name="T9" fmla="*/ 249 h 302"/>
                <a:gd name="T10" fmla="*/ 5 w 211"/>
                <a:gd name="T11" fmla="*/ 295 h 302"/>
                <a:gd name="T12" fmla="*/ 5 w 211"/>
                <a:gd name="T13" fmla="*/ 302 h 302"/>
              </a:gdLst>
              <a:ahLst/>
              <a:cxnLst>
                <a:cxn ang="0">
                  <a:pos x="T0" y="T1"/>
                </a:cxn>
                <a:cxn ang="0">
                  <a:pos x="T2" y="T3"/>
                </a:cxn>
                <a:cxn ang="0">
                  <a:pos x="T4" y="T5"/>
                </a:cxn>
                <a:cxn ang="0">
                  <a:pos x="T6" y="T7"/>
                </a:cxn>
                <a:cxn ang="0">
                  <a:pos x="T8" y="T9"/>
                </a:cxn>
                <a:cxn ang="0">
                  <a:pos x="T10" y="T11"/>
                </a:cxn>
                <a:cxn ang="0">
                  <a:pos x="T12" y="T13"/>
                </a:cxn>
              </a:cxnLst>
              <a:rect l="0" t="0" r="r" b="b"/>
              <a:pathLst>
                <a:path w="211" h="302">
                  <a:moveTo>
                    <a:pt x="5" y="302"/>
                  </a:moveTo>
                  <a:cubicBezTo>
                    <a:pt x="112" y="268"/>
                    <a:pt x="211" y="188"/>
                    <a:pt x="211" y="47"/>
                  </a:cubicBezTo>
                  <a:cubicBezTo>
                    <a:pt x="211" y="36"/>
                    <a:pt x="210" y="22"/>
                    <a:pt x="208" y="6"/>
                  </a:cubicBezTo>
                  <a:cubicBezTo>
                    <a:pt x="207" y="0"/>
                    <a:pt x="207" y="0"/>
                    <a:pt x="207" y="0"/>
                  </a:cubicBezTo>
                  <a:cubicBezTo>
                    <a:pt x="98" y="30"/>
                    <a:pt x="0" y="115"/>
                    <a:pt x="0" y="249"/>
                  </a:cubicBezTo>
                  <a:cubicBezTo>
                    <a:pt x="0" y="262"/>
                    <a:pt x="1" y="278"/>
                    <a:pt x="5" y="295"/>
                  </a:cubicBezTo>
                  <a:cubicBezTo>
                    <a:pt x="5" y="302"/>
                    <a:pt x="5" y="302"/>
                    <a:pt x="5" y="302"/>
                  </a:cubicBezTo>
                  <a:close/>
                </a:path>
              </a:pathLst>
            </a:custGeom>
            <a:grpFill/>
            <a:ln w="9525">
              <a:noFill/>
              <a:round/>
            </a:ln>
          </p:spPr>
          <p:txBody>
            <a:bodyPr vert="horz" wrap="square" lIns="91412" tIns="45706" rIns="91412" bIns="45706" numCol="1" anchor="t" anchorCtr="0" compatLnSpc="1"/>
            <a:lstStyle/>
            <a:p>
              <a:endParaRPr lang="zh-CN" altLang="en-US" sz="1800">
                <a:solidFill>
                  <a:srgbClr val="FFB954"/>
                </a:solidFill>
                <a:latin typeface="微软雅黑" panose="020B0503020204020204" pitchFamily="34" charset="-122"/>
                <a:ea typeface="微软雅黑" panose="020B0503020204020204" pitchFamily="34" charset="-122"/>
              </a:endParaRPr>
            </a:p>
          </p:txBody>
        </p:sp>
      </p:grpSp>
      <p:grpSp>
        <p:nvGrpSpPr>
          <p:cNvPr id="8" name="组合 111"/>
          <p:cNvGrpSpPr/>
          <p:nvPr/>
        </p:nvGrpSpPr>
        <p:grpSpPr>
          <a:xfrm>
            <a:off x="1827885" y="1972393"/>
            <a:ext cx="1478598" cy="555878"/>
            <a:chOff x="3447030" y="3890564"/>
            <a:chExt cx="1971730" cy="741171"/>
          </a:xfrm>
        </p:grpSpPr>
        <p:sp>
          <p:nvSpPr>
            <p:cNvPr id="113" name="文本框 111"/>
            <p:cNvSpPr txBox="1"/>
            <p:nvPr/>
          </p:nvSpPr>
          <p:spPr>
            <a:xfrm>
              <a:off x="3451161" y="3890564"/>
              <a:ext cx="1725051" cy="369218"/>
            </a:xfrm>
            <a:prstGeom prst="rect">
              <a:avLst/>
            </a:prstGeom>
            <a:noFill/>
          </p:spPr>
          <p:txBody>
            <a:bodyPr wrap="square" rtlCol="0">
              <a:spAutoFit/>
            </a:bodyPr>
            <a:lstStyle/>
            <a:p>
              <a:r>
                <a:rPr lang="zh-CN" altLang="en-US" sz="1200" b="1" dirty="0">
                  <a:solidFill>
                    <a:schemeClr val="bg1">
                      <a:lumMod val="50000"/>
                    </a:schemeClr>
                  </a:solidFill>
                  <a:latin typeface="微软雅黑" panose="020B0503020204020204" pitchFamily="34" charset="-122"/>
                  <a:ea typeface="微软雅黑" panose="020B0503020204020204" pitchFamily="34" charset="-122"/>
                </a:rPr>
                <a:t>标题文字</a:t>
              </a:r>
            </a:p>
          </p:txBody>
        </p:sp>
        <p:sp>
          <p:nvSpPr>
            <p:cNvPr id="114" name="文本框 112"/>
            <p:cNvSpPr txBox="1"/>
            <p:nvPr/>
          </p:nvSpPr>
          <p:spPr>
            <a:xfrm>
              <a:off x="3447030" y="4180469"/>
              <a:ext cx="1971730" cy="451266"/>
            </a:xfrm>
            <a:prstGeom prst="rect">
              <a:avLst/>
            </a:prstGeom>
            <a:noFill/>
          </p:spPr>
          <p:txBody>
            <a:bodyPr wrap="square" rtlCol="0">
              <a:spAutoFit/>
            </a:bodyPr>
            <a:lstStyle/>
            <a:p>
              <a:pPr algn="just"/>
              <a:r>
                <a:rPr lang="zh-CN" altLang="en-US" sz="800" kern="0" dirty="0">
                  <a:solidFill>
                    <a:schemeClr val="bg1">
                      <a:lumMod val="50000"/>
                    </a:schemeClr>
                  </a:solidFill>
                  <a:latin typeface="微软雅黑" panose="020B0503020204020204" pitchFamily="34" charset="-122"/>
                  <a:ea typeface="微软雅黑" panose="020B0503020204020204" pitchFamily="34" charset="-122"/>
                  <a:cs typeface="Arial" panose="020B0604020202020204" pitchFamily="34" charset="0"/>
                </a:rPr>
                <a:t>单击此处可添加文本单击此处可添加文本</a:t>
              </a:r>
              <a:endParaRPr lang="zh-CN" altLang="en-US" sz="800" dirty="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9" name="组合 114"/>
          <p:cNvGrpSpPr/>
          <p:nvPr/>
        </p:nvGrpSpPr>
        <p:grpSpPr>
          <a:xfrm>
            <a:off x="1827885" y="2696079"/>
            <a:ext cx="1478598" cy="555878"/>
            <a:chOff x="3447030" y="3890564"/>
            <a:chExt cx="1971730" cy="741171"/>
          </a:xfrm>
        </p:grpSpPr>
        <p:sp>
          <p:nvSpPr>
            <p:cNvPr id="116" name="文本框 111"/>
            <p:cNvSpPr txBox="1"/>
            <p:nvPr/>
          </p:nvSpPr>
          <p:spPr>
            <a:xfrm>
              <a:off x="3451161" y="3890564"/>
              <a:ext cx="1725051" cy="369218"/>
            </a:xfrm>
            <a:prstGeom prst="rect">
              <a:avLst/>
            </a:prstGeom>
            <a:noFill/>
          </p:spPr>
          <p:txBody>
            <a:bodyPr wrap="square" rtlCol="0">
              <a:spAutoFit/>
            </a:bodyPr>
            <a:lstStyle/>
            <a:p>
              <a:r>
                <a:rPr lang="zh-CN" altLang="en-US" sz="1200" b="1" dirty="0">
                  <a:solidFill>
                    <a:schemeClr val="bg2"/>
                  </a:solidFill>
                  <a:latin typeface="微软雅黑" panose="020B0503020204020204" pitchFamily="34" charset="-122"/>
                  <a:ea typeface="微软雅黑" panose="020B0503020204020204" pitchFamily="34" charset="-122"/>
                </a:rPr>
                <a:t>标题文字</a:t>
              </a:r>
            </a:p>
          </p:txBody>
        </p:sp>
        <p:sp>
          <p:nvSpPr>
            <p:cNvPr id="117" name="文本框 112"/>
            <p:cNvSpPr txBox="1"/>
            <p:nvPr/>
          </p:nvSpPr>
          <p:spPr>
            <a:xfrm>
              <a:off x="3447030" y="4180469"/>
              <a:ext cx="1971730" cy="451266"/>
            </a:xfrm>
            <a:prstGeom prst="rect">
              <a:avLst/>
            </a:prstGeom>
            <a:noFill/>
          </p:spPr>
          <p:txBody>
            <a:bodyPr wrap="square" rtlCol="0">
              <a:spAutoFit/>
            </a:bodyPr>
            <a:lstStyle/>
            <a:p>
              <a:pPr algn="just"/>
              <a:r>
                <a:rPr lang="zh-CN" altLang="en-US" sz="800" kern="0" dirty="0">
                  <a:solidFill>
                    <a:schemeClr val="bg1">
                      <a:lumMod val="50000"/>
                    </a:schemeClr>
                  </a:solidFill>
                  <a:latin typeface="微软雅黑" panose="020B0503020204020204" pitchFamily="34" charset="-122"/>
                  <a:ea typeface="微软雅黑" panose="020B0503020204020204" pitchFamily="34" charset="-122"/>
                  <a:cs typeface="Arial" panose="020B0604020202020204" pitchFamily="34" charset="0"/>
                </a:rPr>
                <a:t>单击此处可添加文本单击此处可添加文本</a:t>
              </a:r>
              <a:endParaRPr lang="zh-CN" altLang="en-US" sz="800" dirty="0">
                <a:solidFill>
                  <a:schemeClr val="bg1">
                    <a:lumMod val="50000"/>
                  </a:schemeClr>
                </a:solidFill>
                <a:latin typeface="微软雅黑" panose="020B0503020204020204" pitchFamily="34" charset="-122"/>
                <a:ea typeface="微软雅黑" panose="020B0503020204020204" pitchFamily="34" charset="-122"/>
              </a:endParaRPr>
            </a:p>
          </p:txBody>
        </p:sp>
      </p:grpSp>
      <p:sp>
        <p:nvSpPr>
          <p:cNvPr id="118" name="TextBox 117"/>
          <p:cNvSpPr txBox="1"/>
          <p:nvPr/>
        </p:nvSpPr>
        <p:spPr>
          <a:xfrm>
            <a:off x="1188081" y="4044223"/>
            <a:ext cx="6695840" cy="338468"/>
          </a:xfrm>
          <a:prstGeom prst="rect">
            <a:avLst/>
          </a:prstGeom>
          <a:noFill/>
        </p:spPr>
        <p:txBody>
          <a:bodyPr wrap="square" lIns="91430" tIns="45715" rIns="91430" bIns="45715" rtlCol="0">
            <a:spAutoFit/>
          </a:bodyPr>
          <a:lstStyle/>
          <a:p>
            <a:r>
              <a:rPr lang="zh-CN" altLang="en-US" sz="800" spc="-10" dirty="0">
                <a:solidFill>
                  <a:schemeClr val="bg1">
                    <a:lumMod val="50000"/>
                  </a:schemeClr>
                </a:solidFill>
                <a:latin typeface="微软雅黑" panose="020B0503020204020204" pitchFamily="34" charset="-122"/>
                <a:ea typeface="微软雅黑" panose="020B0503020204020204" pitchFamily="34" charset="-122"/>
              </a:rPr>
              <a:t>请输入内容请输入文字内容请输入内容请输入文字内容请输入内容请输入文字内容请输入内容请输入文字内容请输入内容请输入文字内容请输入内容请输入文字内容请输入内容请输入文字内容请输入内容请</a:t>
            </a:r>
          </a:p>
        </p:txBody>
      </p:sp>
      <p:sp>
        <p:nvSpPr>
          <p:cNvPr id="119" name="TextBox 118"/>
          <p:cNvSpPr txBox="1"/>
          <p:nvPr/>
        </p:nvSpPr>
        <p:spPr>
          <a:xfrm>
            <a:off x="1188081" y="3729770"/>
            <a:ext cx="2054290" cy="276932"/>
          </a:xfrm>
          <a:prstGeom prst="rect">
            <a:avLst/>
          </a:prstGeom>
          <a:noFill/>
        </p:spPr>
        <p:txBody>
          <a:bodyPr wrap="square" lIns="91430" tIns="45715" rIns="91430" bIns="45715" rtlCol="0">
            <a:spAutoFit/>
          </a:bodyPr>
          <a:lstStyle/>
          <a:p>
            <a:r>
              <a:rPr lang="zh-CN" altLang="en-US" sz="1200" b="1" spc="-10" dirty="0">
                <a:solidFill>
                  <a:schemeClr val="bg1">
                    <a:lumMod val="50000"/>
                  </a:schemeClr>
                </a:solidFill>
                <a:latin typeface="微软雅黑" panose="020B0503020204020204" pitchFamily="34" charset="-122"/>
                <a:ea typeface="微软雅黑" panose="020B0503020204020204" pitchFamily="34" charset="-122"/>
              </a:rPr>
              <a:t>标题文字内容</a:t>
            </a:r>
          </a:p>
        </p:txBody>
      </p:sp>
    </p:spTree>
  </p:cSld>
  <p:clrMapOvr>
    <a:masterClrMapping/>
  </p:clrMapOvr>
  <mc:AlternateContent xmlns:mc="http://schemas.openxmlformats.org/markup-compatibility/2006" xmlns:p14="http://schemas.microsoft.com/office/powerpoint/2010/main">
    <mc:Choice Requires="p14">
      <p:transition spd="slow" p14:dur="3000" advTm="5000">
        <p14:shred/>
      </p:transition>
    </mc:Choice>
    <mc:Fallback xmlns="">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right)">
                                      <p:cBhvr>
                                        <p:cTn id="11" dur="500"/>
                                        <p:tgtEl>
                                          <p:spTgt spid="4"/>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right)">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grpId="0" nodeType="clickEffect">
                                  <p:stCondLst>
                                    <p:cond delay="0"/>
                                  </p:stCondLst>
                                  <p:childTnLst>
                                    <p:set>
                                      <p:cBhvr>
                                        <p:cTn id="19" dur="1" fill="hold">
                                          <p:stCondLst>
                                            <p:cond delay="0"/>
                                          </p:stCondLst>
                                        </p:cTn>
                                        <p:tgtEl>
                                          <p:spTgt spid="61"/>
                                        </p:tgtEl>
                                        <p:attrNameLst>
                                          <p:attrName>style.visibility</p:attrName>
                                        </p:attrNameLst>
                                      </p:cBhvr>
                                      <p:to>
                                        <p:strVal val="visible"/>
                                      </p:to>
                                    </p:set>
                                    <p:animEffect transition="in" filter="wipe(right)">
                                      <p:cBhvr>
                                        <p:cTn id="20" dur="500"/>
                                        <p:tgtEl>
                                          <p:spTgt spid="61"/>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62"/>
                                        </p:tgtEl>
                                        <p:attrNameLst>
                                          <p:attrName>style.visibility</p:attrName>
                                        </p:attrNameLst>
                                      </p:cBhvr>
                                      <p:to>
                                        <p:strVal val="visible"/>
                                      </p:to>
                                    </p:set>
                                    <p:animEffect transition="in" filter="wipe(right)">
                                      <p:cBhvr>
                                        <p:cTn id="23" dur="500"/>
                                        <p:tgtEl>
                                          <p:spTgt spid="62"/>
                                        </p:tgtEl>
                                      </p:cBhvr>
                                    </p:animEffect>
                                  </p:childTnLst>
                                </p:cTn>
                              </p:par>
                              <p:par>
                                <p:cTn id="24" presetID="22" presetClass="entr" presetSubtype="2" fill="hold" grpId="0" nodeType="withEffect">
                                  <p:stCondLst>
                                    <p:cond delay="0"/>
                                  </p:stCondLst>
                                  <p:childTnLst>
                                    <p:set>
                                      <p:cBhvr>
                                        <p:cTn id="25" dur="1" fill="hold">
                                          <p:stCondLst>
                                            <p:cond delay="0"/>
                                          </p:stCondLst>
                                        </p:cTn>
                                        <p:tgtEl>
                                          <p:spTgt spid="63"/>
                                        </p:tgtEl>
                                        <p:attrNameLst>
                                          <p:attrName>style.visibility</p:attrName>
                                        </p:attrNameLst>
                                      </p:cBhvr>
                                      <p:to>
                                        <p:strVal val="visible"/>
                                      </p:to>
                                    </p:set>
                                    <p:animEffect transition="in" filter="wipe(right)">
                                      <p:cBhvr>
                                        <p:cTn id="26" dur="500"/>
                                        <p:tgtEl>
                                          <p:spTgt spid="63"/>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67"/>
                                        </p:tgtEl>
                                        <p:attrNameLst>
                                          <p:attrName>style.visibility</p:attrName>
                                        </p:attrNameLst>
                                      </p:cBhvr>
                                      <p:to>
                                        <p:strVal val="visible"/>
                                      </p:to>
                                    </p:set>
                                    <p:anim calcmode="lin" valueType="num">
                                      <p:cBhvr additive="base">
                                        <p:cTn id="31" dur="500" fill="hold"/>
                                        <p:tgtEl>
                                          <p:spTgt spid="67"/>
                                        </p:tgtEl>
                                        <p:attrNameLst>
                                          <p:attrName>ppt_x</p:attrName>
                                        </p:attrNameLst>
                                      </p:cBhvr>
                                      <p:tavLst>
                                        <p:tav tm="0">
                                          <p:val>
                                            <p:strVal val="0-#ppt_w/2"/>
                                          </p:val>
                                        </p:tav>
                                        <p:tav tm="100000">
                                          <p:val>
                                            <p:strVal val="#ppt_x"/>
                                          </p:val>
                                        </p:tav>
                                      </p:tavLst>
                                    </p:anim>
                                    <p:anim calcmode="lin" valueType="num">
                                      <p:cBhvr additive="base">
                                        <p:cTn id="32" dur="500" fill="hold"/>
                                        <p:tgtEl>
                                          <p:spTgt spid="67"/>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68"/>
                                        </p:tgtEl>
                                        <p:attrNameLst>
                                          <p:attrName>style.visibility</p:attrName>
                                        </p:attrNameLst>
                                      </p:cBhvr>
                                      <p:to>
                                        <p:strVal val="visible"/>
                                      </p:to>
                                    </p:set>
                                    <p:anim calcmode="lin" valueType="num">
                                      <p:cBhvr additive="base">
                                        <p:cTn id="35" dur="500" fill="hold"/>
                                        <p:tgtEl>
                                          <p:spTgt spid="68"/>
                                        </p:tgtEl>
                                        <p:attrNameLst>
                                          <p:attrName>ppt_x</p:attrName>
                                        </p:attrNameLst>
                                      </p:cBhvr>
                                      <p:tavLst>
                                        <p:tav tm="0">
                                          <p:val>
                                            <p:strVal val="0-#ppt_w/2"/>
                                          </p:val>
                                        </p:tav>
                                        <p:tav tm="100000">
                                          <p:val>
                                            <p:strVal val="#ppt_x"/>
                                          </p:val>
                                        </p:tav>
                                      </p:tavLst>
                                    </p:anim>
                                    <p:anim calcmode="lin" valueType="num">
                                      <p:cBhvr additive="base">
                                        <p:cTn id="36" dur="500" fill="hold"/>
                                        <p:tgtEl>
                                          <p:spTgt spid="68"/>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69"/>
                                        </p:tgtEl>
                                        <p:attrNameLst>
                                          <p:attrName>style.visibility</p:attrName>
                                        </p:attrNameLst>
                                      </p:cBhvr>
                                      <p:to>
                                        <p:strVal val="visible"/>
                                      </p:to>
                                    </p:set>
                                    <p:anim calcmode="lin" valueType="num">
                                      <p:cBhvr additive="base">
                                        <p:cTn id="39" dur="500" fill="hold"/>
                                        <p:tgtEl>
                                          <p:spTgt spid="69"/>
                                        </p:tgtEl>
                                        <p:attrNameLst>
                                          <p:attrName>ppt_x</p:attrName>
                                        </p:attrNameLst>
                                      </p:cBhvr>
                                      <p:tavLst>
                                        <p:tav tm="0">
                                          <p:val>
                                            <p:strVal val="0-#ppt_w/2"/>
                                          </p:val>
                                        </p:tav>
                                        <p:tav tm="100000">
                                          <p:val>
                                            <p:strVal val="#ppt_x"/>
                                          </p:val>
                                        </p:tav>
                                      </p:tavLst>
                                    </p:anim>
                                    <p:anim calcmode="lin" valueType="num">
                                      <p:cBhvr additive="base">
                                        <p:cTn id="40" dur="500" fill="hold"/>
                                        <p:tgtEl>
                                          <p:spTgt spid="69"/>
                                        </p:tgtEl>
                                        <p:attrNameLst>
                                          <p:attrName>ppt_y</p:attrName>
                                        </p:attrNameLst>
                                      </p:cBhvr>
                                      <p:tavLst>
                                        <p:tav tm="0">
                                          <p:val>
                                            <p:strVal val="#ppt_y"/>
                                          </p:val>
                                        </p:tav>
                                        <p:tav tm="100000">
                                          <p:val>
                                            <p:strVal val="#ppt_y"/>
                                          </p:val>
                                        </p:tav>
                                      </p:tavLst>
                                    </p:anim>
                                  </p:childTnLst>
                                </p:cTn>
                              </p:par>
                              <p:par>
                                <p:cTn id="41" presetID="2" presetClass="entr" presetSubtype="8" fill="hold" nodeType="with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additive="base">
                                        <p:cTn id="43" dur="500" fill="hold"/>
                                        <p:tgtEl>
                                          <p:spTgt spid="5"/>
                                        </p:tgtEl>
                                        <p:attrNameLst>
                                          <p:attrName>ppt_x</p:attrName>
                                        </p:attrNameLst>
                                      </p:cBhvr>
                                      <p:tavLst>
                                        <p:tav tm="0">
                                          <p:val>
                                            <p:strVal val="0-#ppt_w/2"/>
                                          </p:val>
                                        </p:tav>
                                        <p:tav tm="100000">
                                          <p:val>
                                            <p:strVal val="#ppt_x"/>
                                          </p:val>
                                        </p:tav>
                                      </p:tavLst>
                                    </p:anim>
                                    <p:anim calcmode="lin" valueType="num">
                                      <p:cBhvr additive="base">
                                        <p:cTn id="44" dur="500" fill="hold"/>
                                        <p:tgtEl>
                                          <p:spTgt spid="5"/>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additive="base">
                                        <p:cTn id="47" dur="500" fill="hold"/>
                                        <p:tgtEl>
                                          <p:spTgt spid="70"/>
                                        </p:tgtEl>
                                        <p:attrNameLst>
                                          <p:attrName>ppt_x</p:attrName>
                                        </p:attrNameLst>
                                      </p:cBhvr>
                                      <p:tavLst>
                                        <p:tav tm="0">
                                          <p:val>
                                            <p:strVal val="0-#ppt_w/2"/>
                                          </p:val>
                                        </p:tav>
                                        <p:tav tm="100000">
                                          <p:val>
                                            <p:strVal val="#ppt_x"/>
                                          </p:val>
                                        </p:tav>
                                      </p:tavLst>
                                    </p:anim>
                                    <p:anim calcmode="lin" valueType="num">
                                      <p:cBhvr additive="base">
                                        <p:cTn id="48" dur="500" fill="hold"/>
                                        <p:tgtEl>
                                          <p:spTgt spid="70"/>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0-#ppt_w/2"/>
                                          </p:val>
                                        </p:tav>
                                        <p:tav tm="100000">
                                          <p:val>
                                            <p:strVal val="#ppt_x"/>
                                          </p:val>
                                        </p:tav>
                                      </p:tavLst>
                                    </p:anim>
                                    <p:anim calcmode="lin" valueType="num">
                                      <p:cBhvr additive="base">
                                        <p:cTn id="52" dur="500" fill="hold"/>
                                        <p:tgtEl>
                                          <p:spTgt spid="71"/>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500" fill="hold"/>
                                        <p:tgtEl>
                                          <p:spTgt spid="72"/>
                                        </p:tgtEl>
                                        <p:attrNameLst>
                                          <p:attrName>ppt_x</p:attrName>
                                        </p:attrNameLst>
                                      </p:cBhvr>
                                      <p:tavLst>
                                        <p:tav tm="0">
                                          <p:val>
                                            <p:strVal val="0-#ppt_w/2"/>
                                          </p:val>
                                        </p:tav>
                                        <p:tav tm="100000">
                                          <p:val>
                                            <p:strVal val="#ppt_x"/>
                                          </p:val>
                                        </p:tav>
                                      </p:tavLst>
                                    </p:anim>
                                    <p:anim calcmode="lin" valueType="num">
                                      <p:cBhvr additive="base">
                                        <p:cTn id="56" dur="500" fill="hold"/>
                                        <p:tgtEl>
                                          <p:spTgt spid="7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additive="base">
                                        <p:cTn id="59" dur="500" fill="hold"/>
                                        <p:tgtEl>
                                          <p:spTgt spid="73"/>
                                        </p:tgtEl>
                                        <p:attrNameLst>
                                          <p:attrName>ppt_x</p:attrName>
                                        </p:attrNameLst>
                                      </p:cBhvr>
                                      <p:tavLst>
                                        <p:tav tm="0">
                                          <p:val>
                                            <p:strVal val="0-#ppt_w/2"/>
                                          </p:val>
                                        </p:tav>
                                        <p:tav tm="100000">
                                          <p:val>
                                            <p:strVal val="#ppt_x"/>
                                          </p:val>
                                        </p:tav>
                                      </p:tavLst>
                                    </p:anim>
                                    <p:anim calcmode="lin" valueType="num">
                                      <p:cBhvr additive="base">
                                        <p:cTn id="60" dur="500" fill="hold"/>
                                        <p:tgtEl>
                                          <p:spTgt spid="73"/>
                                        </p:tgtEl>
                                        <p:attrNameLst>
                                          <p:attrName>ppt_y</p:attrName>
                                        </p:attrNameLst>
                                      </p:cBhvr>
                                      <p:tavLst>
                                        <p:tav tm="0">
                                          <p:val>
                                            <p:strVal val="#ppt_y"/>
                                          </p:val>
                                        </p:tav>
                                        <p:tav tm="100000">
                                          <p:val>
                                            <p:strVal val="#ppt_y"/>
                                          </p:val>
                                        </p:tav>
                                      </p:tavLst>
                                    </p:anim>
                                  </p:childTnLst>
                                </p:cTn>
                              </p:par>
                              <p:par>
                                <p:cTn id="61" presetID="2" presetClass="entr" presetSubtype="8" fill="hold" nodeType="withEffect">
                                  <p:stCondLst>
                                    <p:cond delay="0"/>
                                  </p:stCondLst>
                                  <p:childTnLst>
                                    <p:set>
                                      <p:cBhvr>
                                        <p:cTn id="62" dur="1" fill="hold">
                                          <p:stCondLst>
                                            <p:cond delay="0"/>
                                          </p:stCondLst>
                                        </p:cTn>
                                        <p:tgtEl>
                                          <p:spTgt spid="6"/>
                                        </p:tgtEl>
                                        <p:attrNameLst>
                                          <p:attrName>style.visibility</p:attrName>
                                        </p:attrNameLst>
                                      </p:cBhvr>
                                      <p:to>
                                        <p:strVal val="visible"/>
                                      </p:to>
                                    </p:set>
                                    <p:anim calcmode="lin" valueType="num">
                                      <p:cBhvr additive="base">
                                        <p:cTn id="63" dur="500" fill="hold"/>
                                        <p:tgtEl>
                                          <p:spTgt spid="6"/>
                                        </p:tgtEl>
                                        <p:attrNameLst>
                                          <p:attrName>ppt_x</p:attrName>
                                        </p:attrNameLst>
                                      </p:cBhvr>
                                      <p:tavLst>
                                        <p:tav tm="0">
                                          <p:val>
                                            <p:strVal val="0-#ppt_w/2"/>
                                          </p:val>
                                        </p:tav>
                                        <p:tav tm="100000">
                                          <p:val>
                                            <p:strVal val="#ppt_x"/>
                                          </p:val>
                                        </p:tav>
                                      </p:tavLst>
                                    </p:anim>
                                    <p:anim calcmode="lin" valueType="num">
                                      <p:cBhvr additive="base">
                                        <p:cTn id="64" dur="500" fill="hold"/>
                                        <p:tgtEl>
                                          <p:spTgt spid="6"/>
                                        </p:tgtEl>
                                        <p:attrNameLst>
                                          <p:attrName>ppt_y</p:attrName>
                                        </p:attrNameLst>
                                      </p:cBhvr>
                                      <p:tavLst>
                                        <p:tav tm="0">
                                          <p:val>
                                            <p:strVal val="#ppt_y"/>
                                          </p:val>
                                        </p:tav>
                                        <p:tav tm="100000">
                                          <p:val>
                                            <p:strVal val="#ppt_y"/>
                                          </p:val>
                                        </p:tav>
                                      </p:tavLst>
                                    </p:anim>
                                  </p:childTnLst>
                                </p:cTn>
                              </p:par>
                              <p:par>
                                <p:cTn id="65" presetID="2" presetClass="entr" presetSubtype="8" fill="hold" nodeType="withEffect">
                                  <p:stCondLst>
                                    <p:cond delay="0"/>
                                  </p:stCondLst>
                                  <p:childTnLst>
                                    <p:set>
                                      <p:cBhvr>
                                        <p:cTn id="66" dur="1" fill="hold">
                                          <p:stCondLst>
                                            <p:cond delay="0"/>
                                          </p:stCondLst>
                                        </p:cTn>
                                        <p:tgtEl>
                                          <p:spTgt spid="7"/>
                                        </p:tgtEl>
                                        <p:attrNameLst>
                                          <p:attrName>style.visibility</p:attrName>
                                        </p:attrNameLst>
                                      </p:cBhvr>
                                      <p:to>
                                        <p:strVal val="visible"/>
                                      </p:to>
                                    </p:set>
                                    <p:anim calcmode="lin" valueType="num">
                                      <p:cBhvr additive="base">
                                        <p:cTn id="67" dur="500" fill="hold"/>
                                        <p:tgtEl>
                                          <p:spTgt spid="7"/>
                                        </p:tgtEl>
                                        <p:attrNameLst>
                                          <p:attrName>ppt_x</p:attrName>
                                        </p:attrNameLst>
                                      </p:cBhvr>
                                      <p:tavLst>
                                        <p:tav tm="0">
                                          <p:val>
                                            <p:strVal val="0-#ppt_w/2"/>
                                          </p:val>
                                        </p:tav>
                                        <p:tav tm="100000">
                                          <p:val>
                                            <p:strVal val="#ppt_x"/>
                                          </p:val>
                                        </p:tav>
                                      </p:tavLst>
                                    </p:anim>
                                    <p:anim calcmode="lin" valueType="num">
                                      <p:cBhvr additive="base">
                                        <p:cTn id="68" dur="500" fill="hold"/>
                                        <p:tgtEl>
                                          <p:spTgt spid="7"/>
                                        </p:tgtEl>
                                        <p:attrNameLst>
                                          <p:attrName>ppt_y</p:attrName>
                                        </p:attrNameLst>
                                      </p:cBhvr>
                                      <p:tavLst>
                                        <p:tav tm="0">
                                          <p:val>
                                            <p:strVal val="#ppt_y"/>
                                          </p:val>
                                        </p:tav>
                                        <p:tav tm="100000">
                                          <p:val>
                                            <p:strVal val="#ppt_y"/>
                                          </p:val>
                                        </p:tav>
                                      </p:tavLst>
                                    </p:anim>
                                  </p:childTnLst>
                                </p:cTn>
                              </p:par>
                              <p:par>
                                <p:cTn id="69" presetID="2" presetClass="entr" presetSubtype="8" fill="hold" nodeType="withEffect">
                                  <p:stCondLst>
                                    <p:cond delay="0"/>
                                  </p:stCondLst>
                                  <p:childTnLst>
                                    <p:set>
                                      <p:cBhvr>
                                        <p:cTn id="70" dur="1" fill="hold">
                                          <p:stCondLst>
                                            <p:cond delay="0"/>
                                          </p:stCondLst>
                                        </p:cTn>
                                        <p:tgtEl>
                                          <p:spTgt spid="8"/>
                                        </p:tgtEl>
                                        <p:attrNameLst>
                                          <p:attrName>style.visibility</p:attrName>
                                        </p:attrNameLst>
                                      </p:cBhvr>
                                      <p:to>
                                        <p:strVal val="visible"/>
                                      </p:to>
                                    </p:set>
                                    <p:anim calcmode="lin" valueType="num">
                                      <p:cBhvr additive="base">
                                        <p:cTn id="71" dur="500" fill="hold"/>
                                        <p:tgtEl>
                                          <p:spTgt spid="8"/>
                                        </p:tgtEl>
                                        <p:attrNameLst>
                                          <p:attrName>ppt_x</p:attrName>
                                        </p:attrNameLst>
                                      </p:cBhvr>
                                      <p:tavLst>
                                        <p:tav tm="0">
                                          <p:val>
                                            <p:strVal val="0-#ppt_w/2"/>
                                          </p:val>
                                        </p:tav>
                                        <p:tav tm="100000">
                                          <p:val>
                                            <p:strVal val="#ppt_x"/>
                                          </p:val>
                                        </p:tav>
                                      </p:tavLst>
                                    </p:anim>
                                    <p:anim calcmode="lin" valueType="num">
                                      <p:cBhvr additive="base">
                                        <p:cTn id="72" dur="500" fill="hold"/>
                                        <p:tgtEl>
                                          <p:spTgt spid="8"/>
                                        </p:tgtEl>
                                        <p:attrNameLst>
                                          <p:attrName>ppt_y</p:attrName>
                                        </p:attrNameLst>
                                      </p:cBhvr>
                                      <p:tavLst>
                                        <p:tav tm="0">
                                          <p:val>
                                            <p:strVal val="#ppt_y"/>
                                          </p:val>
                                        </p:tav>
                                        <p:tav tm="100000">
                                          <p:val>
                                            <p:strVal val="#ppt_y"/>
                                          </p:val>
                                        </p:tav>
                                      </p:tavLst>
                                    </p:anim>
                                  </p:childTnLst>
                                </p:cTn>
                              </p:par>
                              <p:par>
                                <p:cTn id="73" presetID="2" presetClass="entr" presetSubtype="8" fill="hold" nodeType="withEffect">
                                  <p:stCondLst>
                                    <p:cond delay="0"/>
                                  </p:stCondLst>
                                  <p:childTnLst>
                                    <p:set>
                                      <p:cBhvr>
                                        <p:cTn id="74" dur="1" fill="hold">
                                          <p:stCondLst>
                                            <p:cond delay="0"/>
                                          </p:stCondLst>
                                        </p:cTn>
                                        <p:tgtEl>
                                          <p:spTgt spid="9"/>
                                        </p:tgtEl>
                                        <p:attrNameLst>
                                          <p:attrName>style.visibility</p:attrName>
                                        </p:attrNameLst>
                                      </p:cBhvr>
                                      <p:to>
                                        <p:strVal val="visible"/>
                                      </p:to>
                                    </p:set>
                                    <p:anim calcmode="lin" valueType="num">
                                      <p:cBhvr additive="base">
                                        <p:cTn id="75" dur="500" fill="hold"/>
                                        <p:tgtEl>
                                          <p:spTgt spid="9"/>
                                        </p:tgtEl>
                                        <p:attrNameLst>
                                          <p:attrName>ppt_x</p:attrName>
                                        </p:attrNameLst>
                                      </p:cBhvr>
                                      <p:tavLst>
                                        <p:tav tm="0">
                                          <p:val>
                                            <p:strVal val="0-#ppt_w/2"/>
                                          </p:val>
                                        </p:tav>
                                        <p:tav tm="100000">
                                          <p:val>
                                            <p:strVal val="#ppt_x"/>
                                          </p:val>
                                        </p:tav>
                                      </p:tavLst>
                                    </p:anim>
                                    <p:anim calcmode="lin" valueType="num">
                                      <p:cBhvr additive="base">
                                        <p:cTn id="76"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42" presetClass="entr" presetSubtype="0" fill="hold" grpId="0" nodeType="clickEffect">
                                  <p:stCondLst>
                                    <p:cond delay="0"/>
                                  </p:stCondLst>
                                  <p:childTnLst>
                                    <p:set>
                                      <p:cBhvr>
                                        <p:cTn id="80" dur="1" fill="hold">
                                          <p:stCondLst>
                                            <p:cond delay="0"/>
                                          </p:stCondLst>
                                        </p:cTn>
                                        <p:tgtEl>
                                          <p:spTgt spid="119"/>
                                        </p:tgtEl>
                                        <p:attrNameLst>
                                          <p:attrName>style.visibility</p:attrName>
                                        </p:attrNameLst>
                                      </p:cBhvr>
                                      <p:to>
                                        <p:strVal val="visible"/>
                                      </p:to>
                                    </p:set>
                                    <p:animEffect transition="in" filter="fade">
                                      <p:cBhvr>
                                        <p:cTn id="81" dur="500"/>
                                        <p:tgtEl>
                                          <p:spTgt spid="119"/>
                                        </p:tgtEl>
                                      </p:cBhvr>
                                    </p:animEffect>
                                    <p:anim calcmode="lin" valueType="num">
                                      <p:cBhvr>
                                        <p:cTn id="82" dur="500" fill="hold"/>
                                        <p:tgtEl>
                                          <p:spTgt spid="119"/>
                                        </p:tgtEl>
                                        <p:attrNameLst>
                                          <p:attrName>ppt_x</p:attrName>
                                        </p:attrNameLst>
                                      </p:cBhvr>
                                      <p:tavLst>
                                        <p:tav tm="0">
                                          <p:val>
                                            <p:strVal val="#ppt_x"/>
                                          </p:val>
                                        </p:tav>
                                        <p:tav tm="100000">
                                          <p:val>
                                            <p:strVal val="#ppt_x"/>
                                          </p:val>
                                        </p:tav>
                                      </p:tavLst>
                                    </p:anim>
                                    <p:anim calcmode="lin" valueType="num">
                                      <p:cBhvr>
                                        <p:cTn id="83" dur="500" fill="hold"/>
                                        <p:tgtEl>
                                          <p:spTgt spid="119"/>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118"/>
                                        </p:tgtEl>
                                        <p:attrNameLst>
                                          <p:attrName>style.visibility</p:attrName>
                                        </p:attrNameLst>
                                      </p:cBhvr>
                                      <p:to>
                                        <p:strVal val="visible"/>
                                      </p:to>
                                    </p:set>
                                    <p:animEffect transition="in" filter="fade">
                                      <p:cBhvr>
                                        <p:cTn id="86" dur="500"/>
                                        <p:tgtEl>
                                          <p:spTgt spid="118"/>
                                        </p:tgtEl>
                                      </p:cBhvr>
                                    </p:animEffect>
                                    <p:anim calcmode="lin" valueType="num">
                                      <p:cBhvr>
                                        <p:cTn id="87" dur="500" fill="hold"/>
                                        <p:tgtEl>
                                          <p:spTgt spid="118"/>
                                        </p:tgtEl>
                                        <p:attrNameLst>
                                          <p:attrName>ppt_x</p:attrName>
                                        </p:attrNameLst>
                                      </p:cBhvr>
                                      <p:tavLst>
                                        <p:tav tm="0">
                                          <p:val>
                                            <p:strVal val="#ppt_x"/>
                                          </p:val>
                                        </p:tav>
                                        <p:tav tm="100000">
                                          <p:val>
                                            <p:strVal val="#ppt_x"/>
                                          </p:val>
                                        </p:tav>
                                      </p:tavLst>
                                    </p:anim>
                                    <p:anim calcmode="lin" valueType="num">
                                      <p:cBhvr>
                                        <p:cTn id="88" dur="500" fill="hold"/>
                                        <p:tgtEl>
                                          <p:spTgt spid="1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7" grpId="0" animBg="1"/>
      <p:bldP spid="68" grpId="0" animBg="1"/>
      <p:bldP spid="69" grpId="0" animBg="1"/>
      <p:bldP spid="70" grpId="0" animBg="1"/>
      <p:bldP spid="71" grpId="0" animBg="1"/>
      <p:bldP spid="72" grpId="0" animBg="1"/>
      <p:bldP spid="73" grpId="0" animBg="1"/>
      <p:bldP spid="118" grpId="0"/>
      <p:bldP spid="11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Rectangle 112"/>
          <p:cNvSpPr/>
          <p:nvPr/>
        </p:nvSpPr>
        <p:spPr>
          <a:xfrm>
            <a:off x="251" y="1274777"/>
            <a:ext cx="9143498" cy="24747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rtlCol="0" anchor="ctr"/>
          <a:lstStyle/>
          <a:p>
            <a:pPr algn="ctr">
              <a:lnSpc>
                <a:spcPct val="150000"/>
              </a:lnSpc>
            </a:pPr>
            <a:endParaRPr lang="id-ID">
              <a:latin typeface="Arial" panose="020B0604020202020204" pitchFamily="34" charset="0"/>
              <a:ea typeface="微软雅黑" panose="020B0503020204020204" pitchFamily="34" charset="-122"/>
              <a:sym typeface="Arial" panose="020B0604020202020204" pitchFamily="34" charset="0"/>
            </a:endParaRPr>
          </a:p>
        </p:txBody>
      </p:sp>
      <p:sp>
        <p:nvSpPr>
          <p:cNvPr id="24" name="任意多边形 23"/>
          <p:cNvSpPr>
            <a:spLocks noChangeAspect="1"/>
          </p:cNvSpPr>
          <p:nvPr/>
        </p:nvSpPr>
        <p:spPr>
          <a:xfrm>
            <a:off x="578137" y="1702160"/>
            <a:ext cx="1413130" cy="1620000"/>
          </a:xfrm>
          <a:custGeom>
            <a:avLst/>
            <a:gdLst>
              <a:gd name="connsiteX0" fmla="*/ 0 w 1987214"/>
              <a:gd name="connsiteY0" fmla="*/ 0 h 2278000"/>
              <a:gd name="connsiteX1" fmla="*/ 1987214 w 1987214"/>
              <a:gd name="connsiteY1" fmla="*/ 0 h 2278000"/>
              <a:gd name="connsiteX2" fmla="*/ 1987214 w 1987214"/>
              <a:gd name="connsiteY2" fmla="*/ 2010323 h 2278000"/>
              <a:gd name="connsiteX3" fmla="*/ 1092614 w 1987214"/>
              <a:gd name="connsiteY3" fmla="*/ 2010323 h 2278000"/>
              <a:gd name="connsiteX4" fmla="*/ 982052 w 1987214"/>
              <a:gd name="connsiteY4" fmla="*/ 2278000 h 2278000"/>
              <a:gd name="connsiteX5" fmla="*/ 871490 w 1987214"/>
              <a:gd name="connsiteY5" fmla="*/ 2010323 h 2278000"/>
              <a:gd name="connsiteX6" fmla="*/ 0 w 1987214"/>
              <a:gd name="connsiteY6" fmla="*/ 2010323 h 227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87214" h="2278000">
                <a:moveTo>
                  <a:pt x="0" y="0"/>
                </a:moveTo>
                <a:lnTo>
                  <a:pt x="1987214" y="0"/>
                </a:lnTo>
                <a:lnTo>
                  <a:pt x="1987214" y="2010323"/>
                </a:lnTo>
                <a:lnTo>
                  <a:pt x="1092614" y="2010323"/>
                </a:lnTo>
                <a:lnTo>
                  <a:pt x="982052" y="2278000"/>
                </a:lnTo>
                <a:lnTo>
                  <a:pt x="871490" y="2010323"/>
                </a:lnTo>
                <a:lnTo>
                  <a:pt x="0" y="2010323"/>
                </a:lnTo>
                <a:close/>
              </a:path>
            </a:pathLst>
          </a:cu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lIns="65023" tIns="32511" rIns="65023" bIns="32511" rtlCol="0" anchor="ctr">
            <a:noAutofit/>
          </a:bodyPr>
          <a:lstStyle/>
          <a:p>
            <a:pPr algn="ctr">
              <a:lnSpc>
                <a:spcPct val="150000"/>
              </a:lnSpc>
            </a:pPr>
            <a:endParaRPr lang="id-ID">
              <a:latin typeface="Arial" panose="020B0604020202020204" pitchFamily="34" charset="0"/>
              <a:ea typeface="微软雅黑" panose="020B0503020204020204" pitchFamily="34" charset="-122"/>
              <a:sym typeface="Arial" panose="020B0604020202020204" pitchFamily="34" charset="0"/>
            </a:endParaRPr>
          </a:p>
        </p:txBody>
      </p:sp>
      <p:sp>
        <p:nvSpPr>
          <p:cNvPr id="99" name="Title 13"/>
          <p:cNvSpPr txBox="1"/>
          <p:nvPr/>
        </p:nvSpPr>
        <p:spPr>
          <a:xfrm>
            <a:off x="618682" y="3991779"/>
            <a:ext cx="1332038" cy="900246"/>
          </a:xfrm>
          <a:prstGeom prst="rect">
            <a:avLst/>
          </a:prstGeom>
        </p:spPr>
        <p:txBody>
          <a:bodyPr vert="horz" wrap="square" lIns="0" tIns="0" rIns="0" bIns="0" rtlCol="0" anchor="t" anchorCtr="0">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just">
              <a:lnSpc>
                <a:spcPct val="150000"/>
              </a:lnSpc>
            </a:pPr>
            <a:r>
              <a:rPr lang="zh-CN" altLang="en-US" sz="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请替换文字内容，修改文字内容，也可以直接复制你的内容到此。请替换文字内容，修改文字内容，也可以直接复制你的内容到此。</a:t>
            </a:r>
            <a:r>
              <a:rPr lang="zh-CN" altLang="en-US" sz="5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请替换文字内容，修改文字内容，也可以直接复制你的内容到此。请替换文字内容，修改文字内容，也可以直接复制你的内容到此。</a:t>
            </a:r>
            <a:endParaRPr lang="en-US" altLang="zh-CN" sz="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00" name="Title 13"/>
          <p:cNvSpPr txBox="1"/>
          <p:nvPr/>
        </p:nvSpPr>
        <p:spPr>
          <a:xfrm>
            <a:off x="2229471" y="3973496"/>
            <a:ext cx="1367017" cy="900246"/>
          </a:xfrm>
          <a:prstGeom prst="rect">
            <a:avLst/>
          </a:prstGeom>
        </p:spPr>
        <p:txBody>
          <a:bodyPr vert="horz" lIns="0" tIns="0" rIns="0" bIns="0" rtlCol="0" anchor="t" anchorCtr="0">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just">
              <a:lnSpc>
                <a:spcPct val="150000"/>
              </a:lnSpc>
            </a:pPr>
            <a:r>
              <a:rPr lang="zh-CN" altLang="en-US" sz="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请替换文字内容，修改文字内容，也可以直接复制你的内容到此。请替换文字内容，修改文字内容，也可以直接复制你的内容到此。</a:t>
            </a:r>
            <a:r>
              <a:rPr lang="zh-CN" altLang="en-US" sz="5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请替换文字内容，修改文字内容，也可以直接复制你的内容到此。请替换文字内容，修改文字内容，也可以直接复制你的内容到此。</a:t>
            </a:r>
            <a:endParaRPr lang="en-US" altLang="zh-CN" sz="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04" name="Title 13"/>
          <p:cNvSpPr txBox="1"/>
          <p:nvPr/>
        </p:nvSpPr>
        <p:spPr>
          <a:xfrm>
            <a:off x="3875240" y="3973496"/>
            <a:ext cx="1367017" cy="900246"/>
          </a:xfrm>
          <a:prstGeom prst="rect">
            <a:avLst/>
          </a:prstGeom>
        </p:spPr>
        <p:txBody>
          <a:bodyPr vert="horz" lIns="0" tIns="0" rIns="0" bIns="0" rtlCol="0" anchor="t" anchorCtr="0">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just">
              <a:lnSpc>
                <a:spcPct val="150000"/>
              </a:lnSpc>
            </a:pPr>
            <a:r>
              <a:rPr lang="zh-CN" altLang="en-US" sz="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请替换文字内容，修改文字内容，也可以直接复制你的内容到此。请替换文字内容，修改文字内容，也可以直接复制你的内容到此。</a:t>
            </a:r>
            <a:r>
              <a:rPr lang="zh-CN" altLang="en-US" sz="5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请替换文字内容，修改文字内容，也可以直接复制你的内容到此。请替换文字内容，修改文字内容，也可以直接复制你的内容到此。</a:t>
            </a:r>
            <a:endParaRPr lang="en-US" altLang="zh-CN" sz="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11" name="Title 13"/>
          <p:cNvSpPr txBox="1"/>
          <p:nvPr/>
        </p:nvSpPr>
        <p:spPr>
          <a:xfrm>
            <a:off x="5521008" y="3964395"/>
            <a:ext cx="1367017" cy="900246"/>
          </a:xfrm>
          <a:prstGeom prst="rect">
            <a:avLst/>
          </a:prstGeom>
        </p:spPr>
        <p:txBody>
          <a:bodyPr vert="horz" lIns="0" tIns="0" rIns="0" bIns="0" rtlCol="0" anchor="t" anchorCtr="0">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just">
              <a:lnSpc>
                <a:spcPct val="150000"/>
              </a:lnSpc>
            </a:pPr>
            <a:r>
              <a:rPr lang="zh-CN" altLang="en-US" sz="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请替换文字内容，修改文字内容，也可以直接复制你的内容到此。请替换文字内容，修改文字内容，也可以直接复制你的内容到此。</a:t>
            </a:r>
            <a:r>
              <a:rPr lang="zh-CN" altLang="en-US" sz="5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请替换文字内容，修改文字内容，也可以直接复制你的内容到此。请替换文字内容，修改文字内容，也可以直接复制你的内容到此。</a:t>
            </a:r>
            <a:endParaRPr lang="en-US" altLang="zh-CN" sz="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12" name="Title 13"/>
          <p:cNvSpPr txBox="1"/>
          <p:nvPr/>
        </p:nvSpPr>
        <p:spPr>
          <a:xfrm>
            <a:off x="7166778" y="3964531"/>
            <a:ext cx="1367017" cy="900246"/>
          </a:xfrm>
          <a:prstGeom prst="rect">
            <a:avLst/>
          </a:prstGeom>
        </p:spPr>
        <p:txBody>
          <a:bodyPr vert="horz" lIns="0" tIns="0" rIns="0" bIns="0" rtlCol="0" anchor="t" anchorCtr="0">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just">
              <a:lnSpc>
                <a:spcPct val="150000"/>
              </a:lnSpc>
            </a:pPr>
            <a:r>
              <a:rPr lang="zh-CN" altLang="en-US" sz="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请替换文字内容，修改文字内容，也可以直接复制你的内容到此。请替换文字内容，修改文字内容，也可以直接复制你的内容到此。</a:t>
            </a:r>
            <a:r>
              <a:rPr lang="zh-CN" altLang="en-US" sz="5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请替换文字内容，修改文字内容，也可以直接复制你的内容到此。请替换文字内容，修改文字内容，也可以直接复制你的内容到此。</a:t>
            </a:r>
            <a:endParaRPr lang="en-US" altLang="zh-CN" sz="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任意多边形 25"/>
          <p:cNvSpPr>
            <a:spLocks noChangeAspect="1"/>
          </p:cNvSpPr>
          <p:nvPr/>
        </p:nvSpPr>
        <p:spPr>
          <a:xfrm>
            <a:off x="2213769" y="1702160"/>
            <a:ext cx="1413130" cy="1620000"/>
          </a:xfrm>
          <a:custGeom>
            <a:avLst/>
            <a:gdLst>
              <a:gd name="connsiteX0" fmla="*/ 0 w 1987214"/>
              <a:gd name="connsiteY0" fmla="*/ 0 h 2278000"/>
              <a:gd name="connsiteX1" fmla="*/ 1987214 w 1987214"/>
              <a:gd name="connsiteY1" fmla="*/ 0 h 2278000"/>
              <a:gd name="connsiteX2" fmla="*/ 1987214 w 1987214"/>
              <a:gd name="connsiteY2" fmla="*/ 2010323 h 2278000"/>
              <a:gd name="connsiteX3" fmla="*/ 1092614 w 1987214"/>
              <a:gd name="connsiteY3" fmla="*/ 2010323 h 2278000"/>
              <a:gd name="connsiteX4" fmla="*/ 982052 w 1987214"/>
              <a:gd name="connsiteY4" fmla="*/ 2278000 h 2278000"/>
              <a:gd name="connsiteX5" fmla="*/ 871490 w 1987214"/>
              <a:gd name="connsiteY5" fmla="*/ 2010323 h 2278000"/>
              <a:gd name="connsiteX6" fmla="*/ 0 w 1987214"/>
              <a:gd name="connsiteY6" fmla="*/ 2010323 h 227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87214" h="2278000">
                <a:moveTo>
                  <a:pt x="0" y="0"/>
                </a:moveTo>
                <a:lnTo>
                  <a:pt x="1987214" y="0"/>
                </a:lnTo>
                <a:lnTo>
                  <a:pt x="1987214" y="2010323"/>
                </a:lnTo>
                <a:lnTo>
                  <a:pt x="1092614" y="2010323"/>
                </a:lnTo>
                <a:lnTo>
                  <a:pt x="982052" y="2278000"/>
                </a:lnTo>
                <a:lnTo>
                  <a:pt x="871490" y="2010323"/>
                </a:lnTo>
                <a:lnTo>
                  <a:pt x="0" y="2010323"/>
                </a:lnTo>
                <a:close/>
              </a:path>
            </a:pathLst>
          </a:cu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lIns="65023" tIns="32511" rIns="65023" bIns="32511" rtlCol="0" anchor="ctr">
            <a:noAutofit/>
          </a:bodyPr>
          <a:lstStyle/>
          <a:p>
            <a:pPr algn="ctr">
              <a:lnSpc>
                <a:spcPct val="150000"/>
              </a:lnSpc>
            </a:pPr>
            <a:endParaRPr lang="id-ID">
              <a:latin typeface="Arial" panose="020B0604020202020204" pitchFamily="34" charset="0"/>
              <a:ea typeface="微软雅黑" panose="020B0503020204020204" pitchFamily="34" charset="-122"/>
              <a:sym typeface="Arial" panose="020B0604020202020204" pitchFamily="34" charset="0"/>
            </a:endParaRPr>
          </a:p>
        </p:txBody>
      </p:sp>
      <p:sp>
        <p:nvSpPr>
          <p:cNvPr id="27" name="任意多边形 26"/>
          <p:cNvSpPr>
            <a:spLocks noChangeAspect="1"/>
          </p:cNvSpPr>
          <p:nvPr/>
        </p:nvSpPr>
        <p:spPr>
          <a:xfrm>
            <a:off x="3849400" y="1702160"/>
            <a:ext cx="1413130" cy="1620000"/>
          </a:xfrm>
          <a:custGeom>
            <a:avLst/>
            <a:gdLst>
              <a:gd name="connsiteX0" fmla="*/ 0 w 1987214"/>
              <a:gd name="connsiteY0" fmla="*/ 0 h 2278000"/>
              <a:gd name="connsiteX1" fmla="*/ 1987214 w 1987214"/>
              <a:gd name="connsiteY1" fmla="*/ 0 h 2278000"/>
              <a:gd name="connsiteX2" fmla="*/ 1987214 w 1987214"/>
              <a:gd name="connsiteY2" fmla="*/ 2010323 h 2278000"/>
              <a:gd name="connsiteX3" fmla="*/ 1092614 w 1987214"/>
              <a:gd name="connsiteY3" fmla="*/ 2010323 h 2278000"/>
              <a:gd name="connsiteX4" fmla="*/ 982052 w 1987214"/>
              <a:gd name="connsiteY4" fmla="*/ 2278000 h 2278000"/>
              <a:gd name="connsiteX5" fmla="*/ 871490 w 1987214"/>
              <a:gd name="connsiteY5" fmla="*/ 2010323 h 2278000"/>
              <a:gd name="connsiteX6" fmla="*/ 0 w 1987214"/>
              <a:gd name="connsiteY6" fmla="*/ 2010323 h 227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87214" h="2278000">
                <a:moveTo>
                  <a:pt x="0" y="0"/>
                </a:moveTo>
                <a:lnTo>
                  <a:pt x="1987214" y="0"/>
                </a:lnTo>
                <a:lnTo>
                  <a:pt x="1987214" y="2010323"/>
                </a:lnTo>
                <a:lnTo>
                  <a:pt x="1092614" y="2010323"/>
                </a:lnTo>
                <a:lnTo>
                  <a:pt x="982052" y="2278000"/>
                </a:lnTo>
                <a:lnTo>
                  <a:pt x="871490" y="2010323"/>
                </a:lnTo>
                <a:lnTo>
                  <a:pt x="0" y="2010323"/>
                </a:lnTo>
                <a:close/>
              </a:path>
            </a:pathLst>
          </a:custGeom>
          <a:blipFill dpi="0" rotWithShape="1">
            <a:blip r:embed="rId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lIns="65023" tIns="32511" rIns="65023" bIns="32511" rtlCol="0" anchor="ctr">
            <a:noAutofit/>
          </a:bodyPr>
          <a:lstStyle/>
          <a:p>
            <a:pPr algn="ctr">
              <a:lnSpc>
                <a:spcPct val="150000"/>
              </a:lnSpc>
            </a:pPr>
            <a:endParaRPr lang="id-ID">
              <a:latin typeface="Arial" panose="020B0604020202020204" pitchFamily="34" charset="0"/>
              <a:ea typeface="微软雅黑" panose="020B0503020204020204" pitchFamily="34" charset="-122"/>
              <a:sym typeface="Arial" panose="020B0604020202020204" pitchFamily="34" charset="0"/>
            </a:endParaRPr>
          </a:p>
        </p:txBody>
      </p:sp>
      <p:sp>
        <p:nvSpPr>
          <p:cNvPr id="28" name="任意多边形 27"/>
          <p:cNvSpPr>
            <a:spLocks noChangeAspect="1"/>
          </p:cNvSpPr>
          <p:nvPr/>
        </p:nvSpPr>
        <p:spPr>
          <a:xfrm>
            <a:off x="5485032" y="1702160"/>
            <a:ext cx="1413130" cy="1620000"/>
          </a:xfrm>
          <a:custGeom>
            <a:avLst/>
            <a:gdLst>
              <a:gd name="connsiteX0" fmla="*/ 0 w 1987214"/>
              <a:gd name="connsiteY0" fmla="*/ 0 h 2278000"/>
              <a:gd name="connsiteX1" fmla="*/ 1987214 w 1987214"/>
              <a:gd name="connsiteY1" fmla="*/ 0 h 2278000"/>
              <a:gd name="connsiteX2" fmla="*/ 1987214 w 1987214"/>
              <a:gd name="connsiteY2" fmla="*/ 2010323 h 2278000"/>
              <a:gd name="connsiteX3" fmla="*/ 1092614 w 1987214"/>
              <a:gd name="connsiteY3" fmla="*/ 2010323 h 2278000"/>
              <a:gd name="connsiteX4" fmla="*/ 982052 w 1987214"/>
              <a:gd name="connsiteY4" fmla="*/ 2278000 h 2278000"/>
              <a:gd name="connsiteX5" fmla="*/ 871490 w 1987214"/>
              <a:gd name="connsiteY5" fmla="*/ 2010323 h 2278000"/>
              <a:gd name="connsiteX6" fmla="*/ 0 w 1987214"/>
              <a:gd name="connsiteY6" fmla="*/ 2010323 h 227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87214" h="2278000">
                <a:moveTo>
                  <a:pt x="0" y="0"/>
                </a:moveTo>
                <a:lnTo>
                  <a:pt x="1987214" y="0"/>
                </a:lnTo>
                <a:lnTo>
                  <a:pt x="1987214" y="2010323"/>
                </a:lnTo>
                <a:lnTo>
                  <a:pt x="1092614" y="2010323"/>
                </a:lnTo>
                <a:lnTo>
                  <a:pt x="982052" y="2278000"/>
                </a:lnTo>
                <a:lnTo>
                  <a:pt x="871490" y="2010323"/>
                </a:lnTo>
                <a:lnTo>
                  <a:pt x="0" y="2010323"/>
                </a:lnTo>
                <a:close/>
              </a:path>
            </a:pathLst>
          </a:custGeom>
          <a:blipFill dpi="0" rotWithShape="1">
            <a:blip r:embed="rId6"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lIns="65023" tIns="32511" rIns="65023" bIns="32511" rtlCol="0" anchor="ctr">
            <a:noAutofit/>
          </a:bodyPr>
          <a:lstStyle/>
          <a:p>
            <a:pPr algn="ctr">
              <a:lnSpc>
                <a:spcPct val="150000"/>
              </a:lnSpc>
            </a:pPr>
            <a:endParaRPr lang="id-ID">
              <a:latin typeface="Arial" panose="020B0604020202020204" pitchFamily="34" charset="0"/>
              <a:ea typeface="微软雅黑" panose="020B0503020204020204" pitchFamily="34" charset="-122"/>
              <a:sym typeface="Arial" panose="020B0604020202020204" pitchFamily="34" charset="0"/>
            </a:endParaRPr>
          </a:p>
        </p:txBody>
      </p:sp>
      <p:sp>
        <p:nvSpPr>
          <p:cNvPr id="29" name="任意多边形 28"/>
          <p:cNvSpPr>
            <a:spLocks noChangeAspect="1"/>
          </p:cNvSpPr>
          <p:nvPr/>
        </p:nvSpPr>
        <p:spPr>
          <a:xfrm>
            <a:off x="7120665" y="1702160"/>
            <a:ext cx="1413130" cy="1620000"/>
          </a:xfrm>
          <a:custGeom>
            <a:avLst/>
            <a:gdLst>
              <a:gd name="connsiteX0" fmla="*/ 0 w 1987214"/>
              <a:gd name="connsiteY0" fmla="*/ 0 h 2278000"/>
              <a:gd name="connsiteX1" fmla="*/ 1987214 w 1987214"/>
              <a:gd name="connsiteY1" fmla="*/ 0 h 2278000"/>
              <a:gd name="connsiteX2" fmla="*/ 1987214 w 1987214"/>
              <a:gd name="connsiteY2" fmla="*/ 2010323 h 2278000"/>
              <a:gd name="connsiteX3" fmla="*/ 1092614 w 1987214"/>
              <a:gd name="connsiteY3" fmla="*/ 2010323 h 2278000"/>
              <a:gd name="connsiteX4" fmla="*/ 982052 w 1987214"/>
              <a:gd name="connsiteY4" fmla="*/ 2278000 h 2278000"/>
              <a:gd name="connsiteX5" fmla="*/ 871490 w 1987214"/>
              <a:gd name="connsiteY5" fmla="*/ 2010323 h 2278000"/>
              <a:gd name="connsiteX6" fmla="*/ 0 w 1987214"/>
              <a:gd name="connsiteY6" fmla="*/ 2010323 h 227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87214" h="2278000">
                <a:moveTo>
                  <a:pt x="0" y="0"/>
                </a:moveTo>
                <a:lnTo>
                  <a:pt x="1987214" y="0"/>
                </a:lnTo>
                <a:lnTo>
                  <a:pt x="1987214" y="2010323"/>
                </a:lnTo>
                <a:lnTo>
                  <a:pt x="1092614" y="2010323"/>
                </a:lnTo>
                <a:lnTo>
                  <a:pt x="982052" y="2278000"/>
                </a:lnTo>
                <a:lnTo>
                  <a:pt x="871490" y="2010323"/>
                </a:lnTo>
                <a:lnTo>
                  <a:pt x="0" y="2010323"/>
                </a:lnTo>
                <a:close/>
              </a:path>
            </a:pathLst>
          </a:custGeom>
          <a:blipFill dpi="0" rotWithShape="1">
            <a:blip r:embed="rId7"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lIns="65023" tIns="32511" rIns="65023" bIns="32511" rtlCol="0" anchor="ctr">
            <a:noAutofit/>
          </a:bodyPr>
          <a:lstStyle/>
          <a:p>
            <a:pPr algn="ctr">
              <a:lnSpc>
                <a:spcPct val="150000"/>
              </a:lnSpc>
            </a:pPr>
            <a:endParaRPr lang="id-ID">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3000" advTm="0">
        <p14:shred/>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fade">
                                      <p:cBhvr>
                                        <p:cTn id="7" dur="1000"/>
                                        <p:tgtEl>
                                          <p:spTgt spid="113"/>
                                        </p:tgtEl>
                                      </p:cBhvr>
                                    </p:animEffect>
                                  </p:childTnLst>
                                </p:cTn>
                              </p:par>
                              <p:par>
                                <p:cTn id="8" presetID="2" presetClass="entr" presetSubtype="8"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 calcmode="lin" valueType="num">
                                      <p:cBhvr additive="base">
                                        <p:cTn id="10" dur="1000" fill="hold"/>
                                        <p:tgtEl>
                                          <p:spTgt spid="24"/>
                                        </p:tgtEl>
                                        <p:attrNameLst>
                                          <p:attrName>ppt_x</p:attrName>
                                        </p:attrNameLst>
                                      </p:cBhvr>
                                      <p:tavLst>
                                        <p:tav tm="0">
                                          <p:val>
                                            <p:strVal val="0-#ppt_w/2"/>
                                          </p:val>
                                        </p:tav>
                                        <p:tav tm="100000">
                                          <p:val>
                                            <p:strVal val="#ppt_x"/>
                                          </p:val>
                                        </p:tav>
                                      </p:tavLst>
                                    </p:anim>
                                    <p:anim calcmode="lin" valueType="num">
                                      <p:cBhvr additive="base">
                                        <p:cTn id="11" dur="1000" fill="hold"/>
                                        <p:tgtEl>
                                          <p:spTgt spid="24"/>
                                        </p:tgtEl>
                                        <p:attrNameLst>
                                          <p:attrName>ppt_y</p:attrName>
                                        </p:attrNameLst>
                                      </p:cBhvr>
                                      <p:tavLst>
                                        <p:tav tm="0">
                                          <p:val>
                                            <p:strVal val="#ppt_y"/>
                                          </p:val>
                                        </p:tav>
                                        <p:tav tm="100000">
                                          <p:val>
                                            <p:strVal val="#ppt_y"/>
                                          </p:val>
                                        </p:tav>
                                      </p:tavLst>
                                    </p:anim>
                                  </p:childTnLst>
                                </p:cTn>
                              </p:par>
                              <p:par>
                                <p:cTn id="12" presetID="2" presetClass="entr" presetSubtype="8" fill="hold" grpId="0" nodeType="with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additive="base">
                                        <p:cTn id="14" dur="1000" fill="hold"/>
                                        <p:tgtEl>
                                          <p:spTgt spid="26"/>
                                        </p:tgtEl>
                                        <p:attrNameLst>
                                          <p:attrName>ppt_x</p:attrName>
                                        </p:attrNameLst>
                                      </p:cBhvr>
                                      <p:tavLst>
                                        <p:tav tm="0">
                                          <p:val>
                                            <p:strVal val="0-#ppt_w/2"/>
                                          </p:val>
                                        </p:tav>
                                        <p:tav tm="100000">
                                          <p:val>
                                            <p:strVal val="#ppt_x"/>
                                          </p:val>
                                        </p:tav>
                                      </p:tavLst>
                                    </p:anim>
                                    <p:anim calcmode="lin" valueType="num">
                                      <p:cBhvr additive="base">
                                        <p:cTn id="15" dur="1000" fill="hold"/>
                                        <p:tgtEl>
                                          <p:spTgt spid="26"/>
                                        </p:tgtEl>
                                        <p:attrNameLst>
                                          <p:attrName>ppt_y</p:attrName>
                                        </p:attrNameLst>
                                      </p:cBhvr>
                                      <p:tavLst>
                                        <p:tav tm="0">
                                          <p:val>
                                            <p:strVal val="#ppt_y"/>
                                          </p:val>
                                        </p:tav>
                                        <p:tav tm="100000">
                                          <p:val>
                                            <p:strVal val="#ppt_y"/>
                                          </p:val>
                                        </p:tav>
                                      </p:tavLst>
                                    </p:anim>
                                  </p:childTnLst>
                                </p:cTn>
                              </p:par>
                              <p:par>
                                <p:cTn id="16" presetID="2" presetClass="entr" presetSubtype="8" fill="hold" grpId="0" nodeType="with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additive="base">
                                        <p:cTn id="18" dur="1000" fill="hold"/>
                                        <p:tgtEl>
                                          <p:spTgt spid="27"/>
                                        </p:tgtEl>
                                        <p:attrNameLst>
                                          <p:attrName>ppt_x</p:attrName>
                                        </p:attrNameLst>
                                      </p:cBhvr>
                                      <p:tavLst>
                                        <p:tav tm="0">
                                          <p:val>
                                            <p:strVal val="0-#ppt_w/2"/>
                                          </p:val>
                                        </p:tav>
                                        <p:tav tm="100000">
                                          <p:val>
                                            <p:strVal val="#ppt_x"/>
                                          </p:val>
                                        </p:tav>
                                      </p:tavLst>
                                    </p:anim>
                                    <p:anim calcmode="lin" valueType="num">
                                      <p:cBhvr additive="base">
                                        <p:cTn id="19" dur="1000" fill="hold"/>
                                        <p:tgtEl>
                                          <p:spTgt spid="27"/>
                                        </p:tgtEl>
                                        <p:attrNameLst>
                                          <p:attrName>ppt_y</p:attrName>
                                        </p:attrNameLst>
                                      </p:cBhvr>
                                      <p:tavLst>
                                        <p:tav tm="0">
                                          <p:val>
                                            <p:strVal val="#ppt_y"/>
                                          </p:val>
                                        </p:tav>
                                        <p:tav tm="100000">
                                          <p:val>
                                            <p:strVal val="#ppt_y"/>
                                          </p:val>
                                        </p:tav>
                                      </p:tavLst>
                                    </p:anim>
                                  </p:childTnLst>
                                </p:cTn>
                              </p:par>
                              <p:par>
                                <p:cTn id="20" presetID="2" presetClass="entr" presetSubtype="8" fill="hold" grpId="0" nodeType="with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additive="base">
                                        <p:cTn id="22" dur="1000" fill="hold"/>
                                        <p:tgtEl>
                                          <p:spTgt spid="28"/>
                                        </p:tgtEl>
                                        <p:attrNameLst>
                                          <p:attrName>ppt_x</p:attrName>
                                        </p:attrNameLst>
                                      </p:cBhvr>
                                      <p:tavLst>
                                        <p:tav tm="0">
                                          <p:val>
                                            <p:strVal val="0-#ppt_w/2"/>
                                          </p:val>
                                        </p:tav>
                                        <p:tav tm="100000">
                                          <p:val>
                                            <p:strVal val="#ppt_x"/>
                                          </p:val>
                                        </p:tav>
                                      </p:tavLst>
                                    </p:anim>
                                    <p:anim calcmode="lin" valueType="num">
                                      <p:cBhvr additive="base">
                                        <p:cTn id="23" dur="1000" fill="hold"/>
                                        <p:tgtEl>
                                          <p:spTgt spid="28"/>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29"/>
                                        </p:tgtEl>
                                        <p:attrNameLst>
                                          <p:attrName>style.visibility</p:attrName>
                                        </p:attrNameLst>
                                      </p:cBhvr>
                                      <p:to>
                                        <p:strVal val="visible"/>
                                      </p:to>
                                    </p:set>
                                    <p:anim calcmode="lin" valueType="num">
                                      <p:cBhvr additive="base">
                                        <p:cTn id="26" dur="1000" fill="hold"/>
                                        <p:tgtEl>
                                          <p:spTgt spid="29"/>
                                        </p:tgtEl>
                                        <p:attrNameLst>
                                          <p:attrName>ppt_x</p:attrName>
                                        </p:attrNameLst>
                                      </p:cBhvr>
                                      <p:tavLst>
                                        <p:tav tm="0">
                                          <p:val>
                                            <p:strVal val="0-#ppt_w/2"/>
                                          </p:val>
                                        </p:tav>
                                        <p:tav tm="100000">
                                          <p:val>
                                            <p:strVal val="#ppt_x"/>
                                          </p:val>
                                        </p:tav>
                                      </p:tavLst>
                                    </p:anim>
                                    <p:anim calcmode="lin" valueType="num">
                                      <p:cBhvr additive="base">
                                        <p:cTn id="27" dur="10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99"/>
                                        </p:tgtEl>
                                        <p:attrNameLst>
                                          <p:attrName>style.visibility</p:attrName>
                                        </p:attrNameLst>
                                      </p:cBhvr>
                                      <p:to>
                                        <p:strVal val="visible"/>
                                      </p:to>
                                    </p:set>
                                    <p:animEffect transition="in" filter="wipe(down)">
                                      <p:cBhvr>
                                        <p:cTn id="32" dur="1000"/>
                                        <p:tgtEl>
                                          <p:spTgt spid="9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00"/>
                                        </p:tgtEl>
                                        <p:attrNameLst>
                                          <p:attrName>style.visibility</p:attrName>
                                        </p:attrNameLst>
                                      </p:cBhvr>
                                      <p:to>
                                        <p:strVal val="visible"/>
                                      </p:to>
                                    </p:set>
                                    <p:animEffect transition="in" filter="wipe(down)">
                                      <p:cBhvr>
                                        <p:cTn id="37" dur="1000"/>
                                        <p:tgtEl>
                                          <p:spTgt spid="10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04"/>
                                        </p:tgtEl>
                                        <p:attrNameLst>
                                          <p:attrName>style.visibility</p:attrName>
                                        </p:attrNameLst>
                                      </p:cBhvr>
                                      <p:to>
                                        <p:strVal val="visible"/>
                                      </p:to>
                                    </p:set>
                                    <p:animEffect transition="in" filter="wipe(down)">
                                      <p:cBhvr>
                                        <p:cTn id="42" dur="1000"/>
                                        <p:tgtEl>
                                          <p:spTgt spid="104"/>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11"/>
                                        </p:tgtEl>
                                        <p:attrNameLst>
                                          <p:attrName>style.visibility</p:attrName>
                                        </p:attrNameLst>
                                      </p:cBhvr>
                                      <p:to>
                                        <p:strVal val="visible"/>
                                      </p:to>
                                    </p:set>
                                    <p:animEffect transition="in" filter="wipe(down)">
                                      <p:cBhvr>
                                        <p:cTn id="47" dur="1000"/>
                                        <p:tgtEl>
                                          <p:spTgt spid="111"/>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12"/>
                                        </p:tgtEl>
                                        <p:attrNameLst>
                                          <p:attrName>style.visibility</p:attrName>
                                        </p:attrNameLst>
                                      </p:cBhvr>
                                      <p:to>
                                        <p:strVal val="visible"/>
                                      </p:to>
                                    </p:set>
                                    <p:animEffect transition="in" filter="wipe(down)">
                                      <p:cBhvr>
                                        <p:cTn id="52" dur="10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 grpId="0" animBg="1"/>
      <p:bldP spid="24" grpId="0" animBg="1"/>
      <p:bldP spid="99" grpId="0"/>
      <p:bldP spid="100" grpId="0"/>
      <p:bldP spid="104" grpId="0"/>
      <p:bldP spid="111" grpId="0"/>
      <p:bldP spid="112" grpId="0"/>
      <p:bldP spid="26" grpId="0" animBg="1"/>
      <p:bldP spid="27" grpId="0" animBg="1"/>
      <p:bldP spid="28" grpId="0" animBg="1"/>
      <p:bldP spid="2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60" y="0"/>
            <a:ext cx="9135879" cy="5143500"/>
          </a:xfrm>
          <a:prstGeom prst="rect">
            <a:avLst/>
          </a:prstGeom>
        </p:spPr>
      </p:pic>
      <p:sp>
        <p:nvSpPr>
          <p:cNvPr id="7" name="椭圆 6"/>
          <p:cNvSpPr/>
          <p:nvPr/>
        </p:nvSpPr>
        <p:spPr>
          <a:xfrm>
            <a:off x="2513672" y="1131590"/>
            <a:ext cx="1012073" cy="10121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3100" dirty="0">
                <a:solidFill>
                  <a:schemeClr val="bg1"/>
                </a:solidFill>
                <a:latin typeface="Arial" panose="020B0604020202020204" pitchFamily="34" charset="0"/>
                <a:ea typeface="微软雅黑" panose="020B0503020204020204" pitchFamily="34" charset="-122"/>
                <a:sym typeface="Arial" panose="020B0604020202020204" pitchFamily="34" charset="0"/>
              </a:rPr>
              <a:t>03</a:t>
            </a:r>
            <a:endParaRPr lang="zh-CN" altLang="en-US" sz="31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MH_Entry_1"/>
          <p:cNvSpPr/>
          <p:nvPr>
            <p:custDataLst>
              <p:tags r:id="rId1"/>
            </p:custDataLst>
          </p:nvPr>
        </p:nvSpPr>
        <p:spPr>
          <a:xfrm>
            <a:off x="1549975" y="2561556"/>
            <a:ext cx="2939470" cy="584775"/>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algn="ctr"/>
            <a:r>
              <a:rPr lang="zh-CN" altLang="en-US" sz="3800" b="1" dirty="0">
                <a:solidFill>
                  <a:schemeClr val="accent1"/>
                </a:solidFill>
                <a:latin typeface="Arial" panose="020B0604020202020204" pitchFamily="34" charset="0"/>
                <a:ea typeface="微软雅黑" panose="020B0503020204020204" pitchFamily="34" charset="-122"/>
                <a:sym typeface="Arial" panose="020B0604020202020204" pitchFamily="34" charset="0"/>
              </a:rPr>
              <a:t>成功项目展示</a:t>
            </a:r>
            <a:endParaRPr lang="en-US" altLang="zh-CN" sz="3800" b="1"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TextBox 11"/>
          <p:cNvSpPr txBox="1"/>
          <p:nvPr/>
        </p:nvSpPr>
        <p:spPr>
          <a:xfrm>
            <a:off x="3342724" y="3415820"/>
            <a:ext cx="1149033" cy="153888"/>
          </a:xfrm>
          <a:prstGeom prst="rect">
            <a:avLst/>
          </a:prstGeom>
          <a:noFill/>
        </p:spPr>
        <p:txBody>
          <a:bodyPr wrap="none" lIns="0" tIns="0" rIns="0" bIns="0" rtlCol="0">
            <a:spAutoFit/>
          </a:bodyPr>
          <a:lstStyle/>
          <a:p>
            <a:pPr marL="121920" lvl="1" indent="-121920" algn="ctr">
              <a:buFont typeface="Arial" panose="020B0604020202020204" pitchFamily="34" charset="0"/>
              <a:buChar char="•"/>
            </a:pPr>
            <a:r>
              <a:rPr lang="zh-CN" altLang="en-US" sz="10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0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TextBox 11"/>
          <p:cNvSpPr txBox="1"/>
          <p:nvPr/>
        </p:nvSpPr>
        <p:spPr>
          <a:xfrm>
            <a:off x="1547664" y="3415820"/>
            <a:ext cx="1149033" cy="153888"/>
          </a:xfrm>
          <a:prstGeom prst="rect">
            <a:avLst/>
          </a:prstGeom>
          <a:noFill/>
        </p:spPr>
        <p:txBody>
          <a:bodyPr wrap="none" lIns="0" tIns="0" rIns="0" bIns="0" rtlCol="0">
            <a:spAutoFit/>
          </a:bodyPr>
          <a:lstStyle/>
          <a:p>
            <a:pPr marL="121920" lvl="1" indent="-121920" algn="ctr">
              <a:buFont typeface="Arial" panose="020B0604020202020204" pitchFamily="34" charset="0"/>
              <a:buChar char="•"/>
            </a:pPr>
            <a:r>
              <a:rPr lang="zh-CN" altLang="en-US" sz="10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0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TextBox 11"/>
          <p:cNvSpPr txBox="1"/>
          <p:nvPr/>
        </p:nvSpPr>
        <p:spPr>
          <a:xfrm>
            <a:off x="3342724" y="3621960"/>
            <a:ext cx="1149033" cy="153888"/>
          </a:xfrm>
          <a:prstGeom prst="rect">
            <a:avLst/>
          </a:prstGeom>
          <a:noFill/>
        </p:spPr>
        <p:txBody>
          <a:bodyPr wrap="none" lIns="0" tIns="0" rIns="0" bIns="0" rtlCol="0">
            <a:spAutoFit/>
          </a:bodyPr>
          <a:lstStyle/>
          <a:p>
            <a:pPr marL="121920" lvl="1" indent="-121920" algn="ctr">
              <a:buFont typeface="Arial" panose="020B0604020202020204" pitchFamily="34" charset="0"/>
              <a:buChar char="•"/>
            </a:pPr>
            <a:r>
              <a:rPr lang="zh-CN" altLang="en-US" sz="10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0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TextBox 12"/>
          <p:cNvSpPr txBox="1"/>
          <p:nvPr/>
        </p:nvSpPr>
        <p:spPr>
          <a:xfrm>
            <a:off x="1547664" y="3621960"/>
            <a:ext cx="1149033" cy="153888"/>
          </a:xfrm>
          <a:prstGeom prst="rect">
            <a:avLst/>
          </a:prstGeom>
          <a:noFill/>
        </p:spPr>
        <p:txBody>
          <a:bodyPr wrap="none" lIns="0" tIns="0" rIns="0" bIns="0" rtlCol="0">
            <a:spAutoFit/>
          </a:bodyPr>
          <a:lstStyle/>
          <a:p>
            <a:pPr marL="121920" lvl="1" indent="-121920" algn="ctr">
              <a:buFont typeface="Arial" panose="020B0604020202020204" pitchFamily="34" charset="0"/>
              <a:buChar char="•"/>
            </a:pPr>
            <a:r>
              <a:rPr lang="zh-CN" altLang="en-US" sz="10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0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0">
        <p14:ferris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strVal val="#ppt_w+.3"/>
                                          </p:val>
                                        </p:tav>
                                        <p:tav tm="100000">
                                          <p:val>
                                            <p:strVal val="#ppt_w"/>
                                          </p:val>
                                        </p:tav>
                                      </p:tavLst>
                                    </p:anim>
                                    <p:anim calcmode="lin" valueType="num">
                                      <p:cBhvr>
                                        <p:cTn id="8" dur="1000" fill="hold"/>
                                        <p:tgtEl>
                                          <p:spTgt spid="14"/>
                                        </p:tgtEl>
                                        <p:attrNameLst>
                                          <p:attrName>ppt_h</p:attrName>
                                        </p:attrNameLst>
                                      </p:cBhvr>
                                      <p:tavLst>
                                        <p:tav tm="0">
                                          <p:val>
                                            <p:strVal val="#ppt_h"/>
                                          </p:val>
                                        </p:tav>
                                        <p:tav tm="100000">
                                          <p:val>
                                            <p:strVal val="#ppt_h"/>
                                          </p:val>
                                        </p:tav>
                                      </p:tavLst>
                                    </p:anim>
                                    <p:animEffect transition="in" filter="fade">
                                      <p:cBhvr>
                                        <p:cTn id="9" dur="10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accel="4000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1500" fill="hold"/>
                                        <p:tgtEl>
                                          <p:spTgt spid="7"/>
                                        </p:tgtEl>
                                        <p:attrNameLst>
                                          <p:attrName>ppt_x</p:attrName>
                                        </p:attrNameLst>
                                      </p:cBhvr>
                                      <p:tavLst>
                                        <p:tav tm="0">
                                          <p:val>
                                            <p:strVal val="#ppt_x"/>
                                          </p:val>
                                        </p:tav>
                                        <p:tav tm="100000">
                                          <p:val>
                                            <p:strVal val="#ppt_x"/>
                                          </p:val>
                                        </p:tav>
                                      </p:tavLst>
                                    </p:anim>
                                    <p:anim calcmode="lin" valueType="num">
                                      <p:cBhvr additive="base">
                                        <p:cTn id="15" dur="1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6" presetClass="entr" presetSubtype="0" fill="hold" grpId="0" nodeType="clickEffect">
                                  <p:stCondLst>
                                    <p:cond delay="0"/>
                                  </p:stCondLst>
                                  <p:iterate type="lt">
                                    <p:tmPct val="10000"/>
                                  </p:iterate>
                                  <p:childTnLst>
                                    <p:set>
                                      <p:cBhvr>
                                        <p:cTn id="19" dur="1" fill="hold">
                                          <p:stCondLst>
                                            <p:cond delay="0"/>
                                          </p:stCondLst>
                                        </p:cTn>
                                        <p:tgtEl>
                                          <p:spTgt spid="8"/>
                                        </p:tgtEl>
                                        <p:attrNameLst>
                                          <p:attrName>style.visibility</p:attrName>
                                        </p:attrNameLst>
                                      </p:cBhvr>
                                      <p:to>
                                        <p:strVal val="visible"/>
                                      </p:to>
                                    </p:set>
                                    <p:anim by="(-#ppt_w*2)" calcmode="lin" valueType="num">
                                      <p:cBhvr rctx="PPT">
                                        <p:cTn id="20" dur="500" autoRev="1" fill="hold">
                                          <p:stCondLst>
                                            <p:cond delay="0"/>
                                          </p:stCondLst>
                                        </p:cTn>
                                        <p:tgtEl>
                                          <p:spTgt spid="8"/>
                                        </p:tgtEl>
                                        <p:attrNameLst>
                                          <p:attrName>ppt_w</p:attrName>
                                        </p:attrNameLst>
                                      </p:cBhvr>
                                    </p:anim>
                                    <p:anim by="(#ppt_w*0.50)" calcmode="lin" valueType="num">
                                      <p:cBhvr>
                                        <p:cTn id="21" dur="500" decel="50000" autoRev="1" fill="hold">
                                          <p:stCondLst>
                                            <p:cond delay="0"/>
                                          </p:stCondLst>
                                        </p:cTn>
                                        <p:tgtEl>
                                          <p:spTgt spid="8"/>
                                        </p:tgtEl>
                                        <p:attrNameLst>
                                          <p:attrName>ppt_x</p:attrName>
                                        </p:attrNameLst>
                                      </p:cBhvr>
                                    </p:anim>
                                    <p:anim from="(-#ppt_h/2)" to="(#ppt_y)" calcmode="lin" valueType="num">
                                      <p:cBhvr>
                                        <p:cTn id="22" dur="1000" fill="hold">
                                          <p:stCondLst>
                                            <p:cond delay="0"/>
                                          </p:stCondLst>
                                        </p:cTn>
                                        <p:tgtEl>
                                          <p:spTgt spid="8"/>
                                        </p:tgtEl>
                                        <p:attrNameLst>
                                          <p:attrName>ppt_y</p:attrName>
                                        </p:attrNameLst>
                                      </p:cBhvr>
                                    </p:anim>
                                    <p:animRot by="21600000">
                                      <p:cBhvr>
                                        <p:cTn id="23" dur="1000" fill="hold">
                                          <p:stCondLst>
                                            <p:cond delay="0"/>
                                          </p:stCondLst>
                                        </p:cTn>
                                        <p:tgtEl>
                                          <p:spTgt spid="8"/>
                                        </p:tgtEl>
                                        <p:attrNameLst>
                                          <p:attrName>r</p:attrName>
                                        </p:attrNameLst>
                                      </p:cBhvr>
                                    </p:animRo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additive="base">
                                        <p:cTn id="28" dur="500" fill="hold"/>
                                        <p:tgtEl>
                                          <p:spTgt spid="9"/>
                                        </p:tgtEl>
                                        <p:attrNameLst>
                                          <p:attrName>ppt_x</p:attrName>
                                        </p:attrNameLst>
                                      </p:cBhvr>
                                      <p:tavLst>
                                        <p:tav tm="0">
                                          <p:val>
                                            <p:strVal val="#ppt_x"/>
                                          </p:val>
                                        </p:tav>
                                        <p:tav tm="100000">
                                          <p:val>
                                            <p:strVal val="#ppt_x"/>
                                          </p:val>
                                        </p:tav>
                                      </p:tavLst>
                                    </p:anim>
                                    <p:anim calcmode="lin" valueType="num">
                                      <p:cBhvr additive="base">
                                        <p:cTn id="29" dur="500" fill="hold"/>
                                        <p:tgtEl>
                                          <p:spTgt spid="9"/>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ppt_x"/>
                                          </p:val>
                                        </p:tav>
                                        <p:tav tm="100000">
                                          <p:val>
                                            <p:strVal val="#ppt_x"/>
                                          </p:val>
                                        </p:tav>
                                      </p:tavLst>
                                    </p:anim>
                                    <p:anim calcmode="lin" valueType="num">
                                      <p:cBhvr additive="base">
                                        <p:cTn id="37" dur="500" fill="hold"/>
                                        <p:tgtEl>
                                          <p:spTgt spid="11"/>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ppt_x"/>
                                          </p:val>
                                        </p:tav>
                                        <p:tav tm="100000">
                                          <p:val>
                                            <p:strVal val="#ppt_x"/>
                                          </p:val>
                                        </p:tav>
                                      </p:tavLst>
                                    </p:anim>
                                    <p:anim calcmode="lin" valueType="num">
                                      <p:cBhvr additive="base">
                                        <p:cTn id="41"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p:bldP spid="10" grpId="0"/>
      <p:bldP spid="11" grpId="0"/>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58"/>
          <p:cNvGrpSpPr/>
          <p:nvPr/>
        </p:nvGrpSpPr>
        <p:grpSpPr>
          <a:xfrm>
            <a:off x="6641746" y="1706157"/>
            <a:ext cx="953813" cy="956785"/>
            <a:chOff x="1767788" y="3372704"/>
            <a:chExt cx="1271756" cy="1275712"/>
          </a:xfrm>
        </p:grpSpPr>
        <p:sp>
          <p:nvSpPr>
            <p:cNvPr id="260" name="TextBox 259"/>
            <p:cNvSpPr txBox="1"/>
            <p:nvPr/>
          </p:nvSpPr>
          <p:spPr>
            <a:xfrm>
              <a:off x="1767788" y="4217663"/>
              <a:ext cx="1271756" cy="430753"/>
            </a:xfrm>
            <a:prstGeom prst="rect">
              <a:avLst/>
            </a:prstGeom>
            <a:noFill/>
          </p:spPr>
          <p:txBody>
            <a:bodyPr wrap="none" rtlCol="0">
              <a:spAutoFit/>
            </a:bodyPr>
            <a:lstStyle/>
            <a:p>
              <a:pPr algn="ctr"/>
              <a:r>
                <a:rPr lang="zh-CN" altLang="en-US" sz="1500" b="1" dirty="0">
                  <a:solidFill>
                    <a:schemeClr val="bg1"/>
                  </a:solidFill>
                  <a:cs typeface="+mn-ea"/>
                  <a:sym typeface="+mn-lt"/>
                </a:rPr>
                <a:t>产品概述</a:t>
              </a:r>
            </a:p>
          </p:txBody>
        </p:sp>
        <p:grpSp>
          <p:nvGrpSpPr>
            <p:cNvPr id="3" name="Group 63"/>
            <p:cNvGrpSpPr/>
            <p:nvPr/>
          </p:nvGrpSpPr>
          <p:grpSpPr>
            <a:xfrm>
              <a:off x="2059816" y="3372704"/>
              <a:ext cx="667037" cy="752359"/>
              <a:chOff x="5513440" y="1766202"/>
              <a:chExt cx="429274" cy="484183"/>
            </a:xfrm>
            <a:solidFill>
              <a:schemeClr val="bg1"/>
            </a:solidFill>
          </p:grpSpPr>
          <p:sp>
            <p:nvSpPr>
              <p:cNvPr id="263" name="Freeform 147"/>
              <p:cNvSpPr/>
              <p:nvPr/>
            </p:nvSpPr>
            <p:spPr bwMode="auto">
              <a:xfrm>
                <a:off x="5513440" y="1766202"/>
                <a:ext cx="429274" cy="87353"/>
              </a:xfrm>
              <a:custGeom>
                <a:avLst/>
                <a:gdLst>
                  <a:gd name="T0" fmla="*/ 68 w 129"/>
                  <a:gd name="T1" fmla="*/ 8 h 26"/>
                  <a:gd name="T2" fmla="*/ 68 w 129"/>
                  <a:gd name="T3" fmla="*/ 4 h 26"/>
                  <a:gd name="T4" fmla="*/ 64 w 129"/>
                  <a:gd name="T5" fmla="*/ 0 h 26"/>
                  <a:gd name="T6" fmla="*/ 61 w 129"/>
                  <a:gd name="T7" fmla="*/ 4 h 26"/>
                  <a:gd name="T8" fmla="*/ 61 w 129"/>
                  <a:gd name="T9" fmla="*/ 8 h 26"/>
                  <a:gd name="T10" fmla="*/ 0 w 129"/>
                  <a:gd name="T11" fmla="*/ 8 h 26"/>
                  <a:gd name="T12" fmla="*/ 0 w 129"/>
                  <a:gd name="T13" fmla="*/ 26 h 26"/>
                  <a:gd name="T14" fmla="*/ 129 w 129"/>
                  <a:gd name="T15" fmla="*/ 26 h 26"/>
                  <a:gd name="T16" fmla="*/ 129 w 129"/>
                  <a:gd name="T17" fmla="*/ 8 h 26"/>
                  <a:gd name="T18" fmla="*/ 68 w 129"/>
                  <a:gd name="T19" fmla="*/ 8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9" h="26">
                    <a:moveTo>
                      <a:pt x="68" y="8"/>
                    </a:moveTo>
                    <a:cubicBezTo>
                      <a:pt x="68" y="4"/>
                      <a:pt x="68" y="4"/>
                      <a:pt x="68" y="4"/>
                    </a:cubicBezTo>
                    <a:cubicBezTo>
                      <a:pt x="68" y="2"/>
                      <a:pt x="66" y="0"/>
                      <a:pt x="64" y="0"/>
                    </a:cubicBezTo>
                    <a:cubicBezTo>
                      <a:pt x="63" y="0"/>
                      <a:pt x="61" y="2"/>
                      <a:pt x="61" y="4"/>
                    </a:cubicBezTo>
                    <a:cubicBezTo>
                      <a:pt x="61" y="8"/>
                      <a:pt x="61" y="8"/>
                      <a:pt x="61" y="8"/>
                    </a:cubicBezTo>
                    <a:cubicBezTo>
                      <a:pt x="0" y="8"/>
                      <a:pt x="0" y="8"/>
                      <a:pt x="0" y="8"/>
                    </a:cubicBezTo>
                    <a:cubicBezTo>
                      <a:pt x="0" y="26"/>
                      <a:pt x="0" y="26"/>
                      <a:pt x="0" y="26"/>
                    </a:cubicBezTo>
                    <a:cubicBezTo>
                      <a:pt x="129" y="26"/>
                      <a:pt x="129" y="26"/>
                      <a:pt x="129" y="26"/>
                    </a:cubicBezTo>
                    <a:cubicBezTo>
                      <a:pt x="129" y="8"/>
                      <a:pt x="129" y="8"/>
                      <a:pt x="129" y="8"/>
                    </a:cubicBezTo>
                    <a:lnTo>
                      <a:pt x="68"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endParaRPr lang="en-US" sz="1800">
                  <a:cs typeface="+mn-ea"/>
                  <a:sym typeface="+mn-lt"/>
                </a:endParaRPr>
              </a:p>
            </p:txBody>
          </p:sp>
          <p:sp>
            <p:nvSpPr>
              <p:cNvPr id="266" name="Freeform 148"/>
              <p:cNvSpPr>
                <a:spLocks noEditPoints="1"/>
              </p:cNvSpPr>
              <p:nvPr/>
            </p:nvSpPr>
            <p:spPr bwMode="auto">
              <a:xfrm>
                <a:off x="5550876" y="1873521"/>
                <a:ext cx="356897" cy="376864"/>
              </a:xfrm>
              <a:custGeom>
                <a:avLst/>
                <a:gdLst>
                  <a:gd name="T0" fmla="*/ 143 w 143"/>
                  <a:gd name="T1" fmla="*/ 95 h 151"/>
                  <a:gd name="T2" fmla="*/ 143 w 143"/>
                  <a:gd name="T3" fmla="*/ 0 h 151"/>
                  <a:gd name="T4" fmla="*/ 0 w 143"/>
                  <a:gd name="T5" fmla="*/ 0 h 151"/>
                  <a:gd name="T6" fmla="*/ 0 w 143"/>
                  <a:gd name="T7" fmla="*/ 95 h 151"/>
                  <a:gd name="T8" fmla="*/ 63 w 143"/>
                  <a:gd name="T9" fmla="*/ 95 h 151"/>
                  <a:gd name="T10" fmla="*/ 63 w 143"/>
                  <a:gd name="T11" fmla="*/ 125 h 151"/>
                  <a:gd name="T12" fmla="*/ 45 w 143"/>
                  <a:gd name="T13" fmla="*/ 125 h 151"/>
                  <a:gd name="T14" fmla="*/ 45 w 143"/>
                  <a:gd name="T15" fmla="*/ 121 h 151"/>
                  <a:gd name="T16" fmla="*/ 37 w 143"/>
                  <a:gd name="T17" fmla="*/ 121 h 151"/>
                  <a:gd name="T18" fmla="*/ 25 w 143"/>
                  <a:gd name="T19" fmla="*/ 151 h 151"/>
                  <a:gd name="T20" fmla="*/ 33 w 143"/>
                  <a:gd name="T21" fmla="*/ 151 h 151"/>
                  <a:gd name="T22" fmla="*/ 40 w 143"/>
                  <a:gd name="T23" fmla="*/ 137 h 151"/>
                  <a:gd name="T24" fmla="*/ 104 w 143"/>
                  <a:gd name="T25" fmla="*/ 137 h 151"/>
                  <a:gd name="T26" fmla="*/ 109 w 143"/>
                  <a:gd name="T27" fmla="*/ 151 h 151"/>
                  <a:gd name="T28" fmla="*/ 119 w 143"/>
                  <a:gd name="T29" fmla="*/ 151 h 151"/>
                  <a:gd name="T30" fmla="*/ 107 w 143"/>
                  <a:gd name="T31" fmla="*/ 121 h 151"/>
                  <a:gd name="T32" fmla="*/ 97 w 143"/>
                  <a:gd name="T33" fmla="*/ 121 h 151"/>
                  <a:gd name="T34" fmla="*/ 97 w 143"/>
                  <a:gd name="T35" fmla="*/ 125 h 151"/>
                  <a:gd name="T36" fmla="*/ 80 w 143"/>
                  <a:gd name="T37" fmla="*/ 125 h 151"/>
                  <a:gd name="T38" fmla="*/ 80 w 143"/>
                  <a:gd name="T39" fmla="*/ 95 h 151"/>
                  <a:gd name="T40" fmla="*/ 143 w 143"/>
                  <a:gd name="T41" fmla="*/ 95 h 151"/>
                  <a:gd name="T42" fmla="*/ 92 w 143"/>
                  <a:gd name="T43" fmla="*/ 28 h 151"/>
                  <a:gd name="T44" fmla="*/ 133 w 143"/>
                  <a:gd name="T45" fmla="*/ 28 h 151"/>
                  <a:gd name="T46" fmla="*/ 133 w 143"/>
                  <a:gd name="T47" fmla="*/ 37 h 151"/>
                  <a:gd name="T48" fmla="*/ 92 w 143"/>
                  <a:gd name="T49" fmla="*/ 37 h 151"/>
                  <a:gd name="T50" fmla="*/ 92 w 143"/>
                  <a:gd name="T51" fmla="*/ 28 h 151"/>
                  <a:gd name="T52" fmla="*/ 92 w 143"/>
                  <a:gd name="T53" fmla="*/ 46 h 151"/>
                  <a:gd name="T54" fmla="*/ 133 w 143"/>
                  <a:gd name="T55" fmla="*/ 46 h 151"/>
                  <a:gd name="T56" fmla="*/ 133 w 143"/>
                  <a:gd name="T57" fmla="*/ 56 h 151"/>
                  <a:gd name="T58" fmla="*/ 92 w 143"/>
                  <a:gd name="T59" fmla="*/ 56 h 151"/>
                  <a:gd name="T60" fmla="*/ 92 w 143"/>
                  <a:gd name="T61" fmla="*/ 46 h 151"/>
                  <a:gd name="T62" fmla="*/ 92 w 143"/>
                  <a:gd name="T63" fmla="*/ 63 h 151"/>
                  <a:gd name="T64" fmla="*/ 133 w 143"/>
                  <a:gd name="T65" fmla="*/ 63 h 151"/>
                  <a:gd name="T66" fmla="*/ 133 w 143"/>
                  <a:gd name="T67" fmla="*/ 74 h 151"/>
                  <a:gd name="T68" fmla="*/ 92 w 143"/>
                  <a:gd name="T69" fmla="*/ 74 h 151"/>
                  <a:gd name="T70" fmla="*/ 92 w 143"/>
                  <a:gd name="T71" fmla="*/ 63 h 151"/>
                  <a:gd name="T72" fmla="*/ 8 w 143"/>
                  <a:gd name="T73" fmla="*/ 75 h 151"/>
                  <a:gd name="T74" fmla="*/ 8 w 143"/>
                  <a:gd name="T75" fmla="*/ 24 h 151"/>
                  <a:gd name="T76" fmla="*/ 83 w 143"/>
                  <a:gd name="T77" fmla="*/ 24 h 151"/>
                  <a:gd name="T78" fmla="*/ 83 w 143"/>
                  <a:gd name="T79" fmla="*/ 75 h 151"/>
                  <a:gd name="T80" fmla="*/ 8 w 143"/>
                  <a:gd name="T81" fmla="*/ 75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3" h="151">
                    <a:moveTo>
                      <a:pt x="143" y="95"/>
                    </a:moveTo>
                    <a:lnTo>
                      <a:pt x="143" y="0"/>
                    </a:lnTo>
                    <a:lnTo>
                      <a:pt x="0" y="0"/>
                    </a:lnTo>
                    <a:lnTo>
                      <a:pt x="0" y="95"/>
                    </a:lnTo>
                    <a:lnTo>
                      <a:pt x="63" y="95"/>
                    </a:lnTo>
                    <a:lnTo>
                      <a:pt x="63" y="125"/>
                    </a:lnTo>
                    <a:lnTo>
                      <a:pt x="45" y="125"/>
                    </a:lnTo>
                    <a:lnTo>
                      <a:pt x="45" y="121"/>
                    </a:lnTo>
                    <a:lnTo>
                      <a:pt x="37" y="121"/>
                    </a:lnTo>
                    <a:lnTo>
                      <a:pt x="25" y="151"/>
                    </a:lnTo>
                    <a:lnTo>
                      <a:pt x="33" y="151"/>
                    </a:lnTo>
                    <a:lnTo>
                      <a:pt x="40" y="137"/>
                    </a:lnTo>
                    <a:lnTo>
                      <a:pt x="104" y="137"/>
                    </a:lnTo>
                    <a:lnTo>
                      <a:pt x="109" y="151"/>
                    </a:lnTo>
                    <a:lnTo>
                      <a:pt x="119" y="151"/>
                    </a:lnTo>
                    <a:lnTo>
                      <a:pt x="107" y="121"/>
                    </a:lnTo>
                    <a:lnTo>
                      <a:pt x="97" y="121"/>
                    </a:lnTo>
                    <a:lnTo>
                      <a:pt x="97" y="125"/>
                    </a:lnTo>
                    <a:lnTo>
                      <a:pt x="80" y="125"/>
                    </a:lnTo>
                    <a:lnTo>
                      <a:pt x="80" y="95"/>
                    </a:lnTo>
                    <a:lnTo>
                      <a:pt x="143" y="95"/>
                    </a:lnTo>
                    <a:close/>
                    <a:moveTo>
                      <a:pt x="92" y="28"/>
                    </a:moveTo>
                    <a:lnTo>
                      <a:pt x="133" y="28"/>
                    </a:lnTo>
                    <a:lnTo>
                      <a:pt x="133" y="37"/>
                    </a:lnTo>
                    <a:lnTo>
                      <a:pt x="92" y="37"/>
                    </a:lnTo>
                    <a:lnTo>
                      <a:pt x="92" y="28"/>
                    </a:lnTo>
                    <a:close/>
                    <a:moveTo>
                      <a:pt x="92" y="46"/>
                    </a:moveTo>
                    <a:lnTo>
                      <a:pt x="133" y="46"/>
                    </a:lnTo>
                    <a:lnTo>
                      <a:pt x="133" y="56"/>
                    </a:lnTo>
                    <a:lnTo>
                      <a:pt x="92" y="56"/>
                    </a:lnTo>
                    <a:lnTo>
                      <a:pt x="92" y="46"/>
                    </a:lnTo>
                    <a:close/>
                    <a:moveTo>
                      <a:pt x="92" y="63"/>
                    </a:moveTo>
                    <a:lnTo>
                      <a:pt x="133" y="63"/>
                    </a:lnTo>
                    <a:lnTo>
                      <a:pt x="133" y="74"/>
                    </a:lnTo>
                    <a:lnTo>
                      <a:pt x="92" y="74"/>
                    </a:lnTo>
                    <a:lnTo>
                      <a:pt x="92" y="63"/>
                    </a:lnTo>
                    <a:close/>
                    <a:moveTo>
                      <a:pt x="8" y="75"/>
                    </a:moveTo>
                    <a:lnTo>
                      <a:pt x="8" y="24"/>
                    </a:lnTo>
                    <a:lnTo>
                      <a:pt x="83" y="24"/>
                    </a:lnTo>
                    <a:lnTo>
                      <a:pt x="83" y="75"/>
                    </a:lnTo>
                    <a:lnTo>
                      <a:pt x="8" y="7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endParaRPr lang="en-US" sz="1800">
                  <a:cs typeface="+mn-ea"/>
                  <a:sym typeface="+mn-lt"/>
                </a:endParaRPr>
              </a:p>
            </p:txBody>
          </p:sp>
          <p:sp>
            <p:nvSpPr>
              <p:cNvPr id="267" name="Freeform 149"/>
              <p:cNvSpPr/>
              <p:nvPr/>
            </p:nvSpPr>
            <p:spPr bwMode="auto">
              <a:xfrm>
                <a:off x="5578330" y="1945898"/>
                <a:ext cx="174705" cy="102328"/>
              </a:xfrm>
              <a:custGeom>
                <a:avLst/>
                <a:gdLst>
                  <a:gd name="T0" fmla="*/ 58 w 70"/>
                  <a:gd name="T1" fmla="*/ 12 h 41"/>
                  <a:gd name="T2" fmla="*/ 54 w 70"/>
                  <a:gd name="T3" fmla="*/ 20 h 41"/>
                  <a:gd name="T4" fmla="*/ 48 w 70"/>
                  <a:gd name="T5" fmla="*/ 16 h 41"/>
                  <a:gd name="T6" fmla="*/ 48 w 70"/>
                  <a:gd name="T7" fmla="*/ 16 h 41"/>
                  <a:gd name="T8" fmla="*/ 34 w 70"/>
                  <a:gd name="T9" fmla="*/ 8 h 41"/>
                  <a:gd name="T10" fmla="*/ 32 w 70"/>
                  <a:gd name="T11" fmla="*/ 12 h 41"/>
                  <a:gd name="T12" fmla="*/ 28 w 70"/>
                  <a:gd name="T13" fmla="*/ 20 h 41"/>
                  <a:gd name="T14" fmla="*/ 16 w 70"/>
                  <a:gd name="T15" fmla="*/ 12 h 41"/>
                  <a:gd name="T16" fmla="*/ 12 w 70"/>
                  <a:gd name="T17" fmla="*/ 17 h 41"/>
                  <a:gd name="T18" fmla="*/ 12 w 70"/>
                  <a:gd name="T19" fmla="*/ 17 h 41"/>
                  <a:gd name="T20" fmla="*/ 0 w 70"/>
                  <a:gd name="T21" fmla="*/ 37 h 41"/>
                  <a:gd name="T22" fmla="*/ 5 w 70"/>
                  <a:gd name="T23" fmla="*/ 41 h 41"/>
                  <a:gd name="T24" fmla="*/ 17 w 70"/>
                  <a:gd name="T25" fmla="*/ 21 h 41"/>
                  <a:gd name="T26" fmla="*/ 24 w 70"/>
                  <a:gd name="T27" fmla="*/ 25 h 41"/>
                  <a:gd name="T28" fmla="*/ 24 w 70"/>
                  <a:gd name="T29" fmla="*/ 25 h 41"/>
                  <a:gd name="T30" fmla="*/ 30 w 70"/>
                  <a:gd name="T31" fmla="*/ 29 h 41"/>
                  <a:gd name="T32" fmla="*/ 37 w 70"/>
                  <a:gd name="T33" fmla="*/ 17 h 41"/>
                  <a:gd name="T34" fmla="*/ 42 w 70"/>
                  <a:gd name="T35" fmla="*/ 21 h 41"/>
                  <a:gd name="T36" fmla="*/ 42 w 70"/>
                  <a:gd name="T37" fmla="*/ 21 h 41"/>
                  <a:gd name="T38" fmla="*/ 56 w 70"/>
                  <a:gd name="T39" fmla="*/ 28 h 41"/>
                  <a:gd name="T40" fmla="*/ 57 w 70"/>
                  <a:gd name="T41" fmla="*/ 28 h 41"/>
                  <a:gd name="T42" fmla="*/ 57 w 70"/>
                  <a:gd name="T43" fmla="*/ 28 h 41"/>
                  <a:gd name="T44" fmla="*/ 64 w 70"/>
                  <a:gd name="T45" fmla="*/ 17 h 41"/>
                  <a:gd name="T46" fmla="*/ 64 w 70"/>
                  <a:gd name="T47" fmla="*/ 17 h 41"/>
                  <a:gd name="T48" fmla="*/ 70 w 70"/>
                  <a:gd name="T49" fmla="*/ 4 h 41"/>
                  <a:gd name="T50" fmla="*/ 65 w 70"/>
                  <a:gd name="T51" fmla="*/ 0 h 41"/>
                  <a:gd name="T52" fmla="*/ 58 w 70"/>
                  <a:gd name="T53" fmla="*/ 12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 h="41">
                    <a:moveTo>
                      <a:pt x="58" y="12"/>
                    </a:moveTo>
                    <a:lnTo>
                      <a:pt x="54" y="20"/>
                    </a:lnTo>
                    <a:lnTo>
                      <a:pt x="48" y="16"/>
                    </a:lnTo>
                    <a:lnTo>
                      <a:pt x="48" y="16"/>
                    </a:lnTo>
                    <a:lnTo>
                      <a:pt x="34" y="8"/>
                    </a:lnTo>
                    <a:lnTo>
                      <a:pt x="32" y="12"/>
                    </a:lnTo>
                    <a:lnTo>
                      <a:pt x="28" y="20"/>
                    </a:lnTo>
                    <a:lnTo>
                      <a:pt x="16" y="12"/>
                    </a:lnTo>
                    <a:lnTo>
                      <a:pt x="12" y="17"/>
                    </a:lnTo>
                    <a:lnTo>
                      <a:pt x="12" y="17"/>
                    </a:lnTo>
                    <a:lnTo>
                      <a:pt x="0" y="37"/>
                    </a:lnTo>
                    <a:lnTo>
                      <a:pt x="5" y="41"/>
                    </a:lnTo>
                    <a:lnTo>
                      <a:pt x="17" y="21"/>
                    </a:lnTo>
                    <a:lnTo>
                      <a:pt x="24" y="25"/>
                    </a:lnTo>
                    <a:lnTo>
                      <a:pt x="24" y="25"/>
                    </a:lnTo>
                    <a:lnTo>
                      <a:pt x="30" y="29"/>
                    </a:lnTo>
                    <a:lnTo>
                      <a:pt x="37" y="17"/>
                    </a:lnTo>
                    <a:lnTo>
                      <a:pt x="42" y="21"/>
                    </a:lnTo>
                    <a:lnTo>
                      <a:pt x="42" y="21"/>
                    </a:lnTo>
                    <a:lnTo>
                      <a:pt x="56" y="28"/>
                    </a:lnTo>
                    <a:lnTo>
                      <a:pt x="57" y="28"/>
                    </a:lnTo>
                    <a:lnTo>
                      <a:pt x="57" y="28"/>
                    </a:lnTo>
                    <a:lnTo>
                      <a:pt x="64" y="17"/>
                    </a:lnTo>
                    <a:lnTo>
                      <a:pt x="64" y="17"/>
                    </a:lnTo>
                    <a:lnTo>
                      <a:pt x="70" y="4"/>
                    </a:lnTo>
                    <a:lnTo>
                      <a:pt x="65" y="0"/>
                    </a:lnTo>
                    <a:lnTo>
                      <a:pt x="58"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endParaRPr lang="en-US" sz="1800">
                  <a:cs typeface="+mn-ea"/>
                  <a:sym typeface="+mn-lt"/>
                </a:endParaRPr>
              </a:p>
            </p:txBody>
          </p:sp>
        </p:grpSp>
      </p:grpSp>
      <p:grpSp>
        <p:nvGrpSpPr>
          <p:cNvPr id="4" name="组合 245"/>
          <p:cNvGrpSpPr/>
          <p:nvPr/>
        </p:nvGrpSpPr>
        <p:grpSpPr>
          <a:xfrm>
            <a:off x="3816214" y="1380206"/>
            <a:ext cx="1510900" cy="1511847"/>
            <a:chOff x="5182632" y="1700808"/>
            <a:chExt cx="2015329" cy="2015329"/>
          </a:xfrm>
        </p:grpSpPr>
        <p:sp>
          <p:nvSpPr>
            <p:cNvPr id="247" name="Oval 6"/>
            <p:cNvSpPr>
              <a:spLocks noChangeArrowheads="1"/>
            </p:cNvSpPr>
            <p:nvPr/>
          </p:nvSpPr>
          <p:spPr bwMode="auto">
            <a:xfrm>
              <a:off x="5182632" y="1700808"/>
              <a:ext cx="2015329" cy="2015329"/>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endParaRPr lang="zh-CN" altLang="en-US" sz="1800">
                <a:solidFill>
                  <a:srgbClr val="404652"/>
                </a:solidFill>
                <a:cs typeface="+mn-ea"/>
                <a:sym typeface="+mn-lt"/>
              </a:endParaRPr>
            </a:p>
          </p:txBody>
        </p:sp>
        <p:sp>
          <p:nvSpPr>
            <p:cNvPr id="248" name="Freeform 7"/>
            <p:cNvSpPr>
              <a:spLocks noEditPoints="1"/>
            </p:cNvSpPr>
            <p:nvPr/>
          </p:nvSpPr>
          <p:spPr bwMode="auto">
            <a:xfrm>
              <a:off x="5873838" y="2166591"/>
              <a:ext cx="676946" cy="1083764"/>
            </a:xfrm>
            <a:custGeom>
              <a:avLst/>
              <a:gdLst>
                <a:gd name="T0" fmla="*/ 74 w 991"/>
                <a:gd name="T1" fmla="*/ 0 h 1589"/>
                <a:gd name="T2" fmla="*/ 0 w 991"/>
                <a:gd name="T3" fmla="*/ 1517 h 1589"/>
                <a:gd name="T4" fmla="*/ 917 w 991"/>
                <a:gd name="T5" fmla="*/ 1589 h 1589"/>
                <a:gd name="T6" fmla="*/ 991 w 991"/>
                <a:gd name="T7" fmla="*/ 72 h 1589"/>
                <a:gd name="T8" fmla="*/ 401 w 991"/>
                <a:gd name="T9" fmla="*/ 38 h 1589"/>
                <a:gd name="T10" fmla="*/ 577 w 991"/>
                <a:gd name="T11" fmla="*/ 38 h 1589"/>
                <a:gd name="T12" fmla="*/ 577 w 991"/>
                <a:gd name="T13" fmla="*/ 88 h 1589"/>
                <a:gd name="T14" fmla="*/ 376 w 991"/>
                <a:gd name="T15" fmla="*/ 63 h 1589"/>
                <a:gd name="T16" fmla="*/ 753 w 991"/>
                <a:gd name="T17" fmla="*/ 1472 h 1589"/>
                <a:gd name="T18" fmla="*/ 722 w 991"/>
                <a:gd name="T19" fmla="*/ 1503 h 1589"/>
                <a:gd name="T20" fmla="*/ 180 w 991"/>
                <a:gd name="T21" fmla="*/ 1472 h 1589"/>
                <a:gd name="T22" fmla="*/ 211 w 991"/>
                <a:gd name="T23" fmla="*/ 1439 h 1589"/>
                <a:gd name="T24" fmla="*/ 753 w 991"/>
                <a:gd name="T25" fmla="*/ 1470 h 1589"/>
                <a:gd name="T26" fmla="*/ 866 w 991"/>
                <a:gd name="T27" fmla="*/ 1503 h 1589"/>
                <a:gd name="T28" fmla="*/ 835 w 991"/>
                <a:gd name="T29" fmla="*/ 1471 h 1589"/>
                <a:gd name="T30" fmla="*/ 898 w 991"/>
                <a:gd name="T31" fmla="*/ 1471 h 1589"/>
                <a:gd name="T32" fmla="*/ 903 w 991"/>
                <a:gd name="T33" fmla="*/ 1349 h 1589"/>
                <a:gd name="T34" fmla="*/ 88 w 991"/>
                <a:gd name="T35" fmla="*/ 1349 h 1589"/>
                <a:gd name="T36" fmla="*/ 903 w 991"/>
                <a:gd name="T37" fmla="*/ 141 h 1589"/>
                <a:gd name="T38" fmla="*/ 211 w 991"/>
                <a:gd name="T39" fmla="*/ 877 h 1589"/>
                <a:gd name="T40" fmla="*/ 347 w 991"/>
                <a:gd name="T41" fmla="*/ 1004 h 1589"/>
                <a:gd name="T42" fmla="*/ 289 w 991"/>
                <a:gd name="T43" fmla="*/ 556 h 1589"/>
                <a:gd name="T44" fmla="*/ 145 w 991"/>
                <a:gd name="T45" fmla="*/ 1004 h 1589"/>
                <a:gd name="T46" fmla="*/ 211 w 991"/>
                <a:gd name="T47" fmla="*/ 877 h 1589"/>
                <a:gd name="T48" fmla="*/ 222 w 991"/>
                <a:gd name="T49" fmla="*/ 823 h 1589"/>
                <a:gd name="T50" fmla="*/ 306 w 991"/>
                <a:gd name="T51" fmla="*/ 823 h 1589"/>
                <a:gd name="T52" fmla="*/ 456 w 991"/>
                <a:gd name="T53" fmla="*/ 818 h 1589"/>
                <a:gd name="T54" fmla="*/ 621 w 991"/>
                <a:gd name="T55" fmla="*/ 684 h 1589"/>
                <a:gd name="T56" fmla="*/ 420 w 991"/>
                <a:gd name="T57" fmla="*/ 556 h 1589"/>
                <a:gd name="T58" fmla="*/ 456 w 991"/>
                <a:gd name="T59" fmla="*/ 1004 h 1589"/>
                <a:gd name="T60" fmla="*/ 456 w 991"/>
                <a:gd name="T61" fmla="*/ 608 h 1589"/>
                <a:gd name="T62" fmla="*/ 584 w 991"/>
                <a:gd name="T63" fmla="*/ 684 h 1589"/>
                <a:gd name="T64" fmla="*/ 456 w 991"/>
                <a:gd name="T65" fmla="*/ 765 h 1589"/>
                <a:gd name="T66" fmla="*/ 690 w 991"/>
                <a:gd name="T67" fmla="*/ 818 h 1589"/>
                <a:gd name="T68" fmla="*/ 856 w 991"/>
                <a:gd name="T69" fmla="*/ 684 h 1589"/>
                <a:gd name="T70" fmla="*/ 654 w 991"/>
                <a:gd name="T71" fmla="*/ 556 h 1589"/>
                <a:gd name="T72" fmla="*/ 690 w 991"/>
                <a:gd name="T73" fmla="*/ 1004 h 1589"/>
                <a:gd name="T74" fmla="*/ 690 w 991"/>
                <a:gd name="T75" fmla="*/ 608 h 1589"/>
                <a:gd name="T76" fmla="*/ 818 w 991"/>
                <a:gd name="T77" fmla="*/ 684 h 1589"/>
                <a:gd name="T78" fmla="*/ 690 w 991"/>
                <a:gd name="T79" fmla="*/ 765 h 1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91" h="1589">
                  <a:moveTo>
                    <a:pt x="917" y="0"/>
                  </a:moveTo>
                  <a:lnTo>
                    <a:pt x="74" y="0"/>
                  </a:lnTo>
                  <a:cubicBezTo>
                    <a:pt x="33" y="0"/>
                    <a:pt x="0" y="32"/>
                    <a:pt x="0" y="72"/>
                  </a:cubicBezTo>
                  <a:lnTo>
                    <a:pt x="0" y="1517"/>
                  </a:lnTo>
                  <a:cubicBezTo>
                    <a:pt x="0" y="1556"/>
                    <a:pt x="33" y="1589"/>
                    <a:pt x="74" y="1589"/>
                  </a:cubicBezTo>
                  <a:lnTo>
                    <a:pt x="917" y="1589"/>
                  </a:lnTo>
                  <a:cubicBezTo>
                    <a:pt x="957" y="1589"/>
                    <a:pt x="991" y="1556"/>
                    <a:pt x="991" y="1517"/>
                  </a:cubicBezTo>
                  <a:lnTo>
                    <a:pt x="991" y="72"/>
                  </a:lnTo>
                  <a:cubicBezTo>
                    <a:pt x="991" y="32"/>
                    <a:pt x="957" y="0"/>
                    <a:pt x="917" y="0"/>
                  </a:cubicBezTo>
                  <a:close/>
                  <a:moveTo>
                    <a:pt x="401" y="38"/>
                  </a:moveTo>
                  <a:lnTo>
                    <a:pt x="401" y="38"/>
                  </a:lnTo>
                  <a:lnTo>
                    <a:pt x="577" y="38"/>
                  </a:lnTo>
                  <a:cubicBezTo>
                    <a:pt x="591" y="38"/>
                    <a:pt x="602" y="49"/>
                    <a:pt x="602" y="63"/>
                  </a:cubicBezTo>
                  <a:cubicBezTo>
                    <a:pt x="602" y="77"/>
                    <a:pt x="591" y="88"/>
                    <a:pt x="577" y="88"/>
                  </a:cubicBezTo>
                  <a:lnTo>
                    <a:pt x="401" y="88"/>
                  </a:lnTo>
                  <a:cubicBezTo>
                    <a:pt x="387" y="88"/>
                    <a:pt x="376" y="77"/>
                    <a:pt x="376" y="63"/>
                  </a:cubicBezTo>
                  <a:cubicBezTo>
                    <a:pt x="376" y="49"/>
                    <a:pt x="387" y="38"/>
                    <a:pt x="401" y="38"/>
                  </a:cubicBezTo>
                  <a:close/>
                  <a:moveTo>
                    <a:pt x="753" y="1472"/>
                  </a:moveTo>
                  <a:lnTo>
                    <a:pt x="753" y="1472"/>
                  </a:lnTo>
                  <a:cubicBezTo>
                    <a:pt x="753" y="1489"/>
                    <a:pt x="739" y="1503"/>
                    <a:pt x="722" y="1503"/>
                  </a:cubicBezTo>
                  <a:lnTo>
                    <a:pt x="211" y="1503"/>
                  </a:lnTo>
                  <a:cubicBezTo>
                    <a:pt x="194" y="1503"/>
                    <a:pt x="180" y="1489"/>
                    <a:pt x="180" y="1472"/>
                  </a:cubicBezTo>
                  <a:lnTo>
                    <a:pt x="180" y="1470"/>
                  </a:lnTo>
                  <a:cubicBezTo>
                    <a:pt x="180" y="1453"/>
                    <a:pt x="194" y="1439"/>
                    <a:pt x="211" y="1439"/>
                  </a:cubicBezTo>
                  <a:lnTo>
                    <a:pt x="722" y="1439"/>
                  </a:lnTo>
                  <a:cubicBezTo>
                    <a:pt x="739" y="1439"/>
                    <a:pt x="753" y="1453"/>
                    <a:pt x="753" y="1470"/>
                  </a:cubicBezTo>
                  <a:lnTo>
                    <a:pt x="753" y="1472"/>
                  </a:lnTo>
                  <a:close/>
                  <a:moveTo>
                    <a:pt x="866" y="1503"/>
                  </a:moveTo>
                  <a:lnTo>
                    <a:pt x="866" y="1503"/>
                  </a:lnTo>
                  <a:cubicBezTo>
                    <a:pt x="849" y="1503"/>
                    <a:pt x="835" y="1488"/>
                    <a:pt x="835" y="1471"/>
                  </a:cubicBezTo>
                  <a:cubicBezTo>
                    <a:pt x="835" y="1453"/>
                    <a:pt x="849" y="1439"/>
                    <a:pt x="866" y="1439"/>
                  </a:cubicBezTo>
                  <a:cubicBezTo>
                    <a:pt x="884" y="1439"/>
                    <a:pt x="898" y="1453"/>
                    <a:pt x="898" y="1471"/>
                  </a:cubicBezTo>
                  <a:cubicBezTo>
                    <a:pt x="898" y="1488"/>
                    <a:pt x="884" y="1503"/>
                    <a:pt x="866" y="1503"/>
                  </a:cubicBezTo>
                  <a:close/>
                  <a:moveTo>
                    <a:pt x="903" y="1349"/>
                  </a:moveTo>
                  <a:lnTo>
                    <a:pt x="903" y="1349"/>
                  </a:lnTo>
                  <a:lnTo>
                    <a:pt x="88" y="1349"/>
                  </a:lnTo>
                  <a:lnTo>
                    <a:pt x="88" y="141"/>
                  </a:lnTo>
                  <a:lnTo>
                    <a:pt x="903" y="141"/>
                  </a:lnTo>
                  <a:lnTo>
                    <a:pt x="903" y="1349"/>
                  </a:lnTo>
                  <a:close/>
                  <a:moveTo>
                    <a:pt x="211" y="877"/>
                  </a:moveTo>
                  <a:lnTo>
                    <a:pt x="320" y="877"/>
                  </a:lnTo>
                  <a:lnTo>
                    <a:pt x="347" y="1004"/>
                  </a:lnTo>
                  <a:lnTo>
                    <a:pt x="387" y="1004"/>
                  </a:lnTo>
                  <a:lnTo>
                    <a:pt x="289" y="556"/>
                  </a:lnTo>
                  <a:lnTo>
                    <a:pt x="247" y="556"/>
                  </a:lnTo>
                  <a:lnTo>
                    <a:pt x="145" y="1004"/>
                  </a:lnTo>
                  <a:lnTo>
                    <a:pt x="183" y="1004"/>
                  </a:lnTo>
                  <a:lnTo>
                    <a:pt x="211" y="877"/>
                  </a:lnTo>
                  <a:close/>
                  <a:moveTo>
                    <a:pt x="306" y="823"/>
                  </a:moveTo>
                  <a:lnTo>
                    <a:pt x="222" y="823"/>
                  </a:lnTo>
                  <a:lnTo>
                    <a:pt x="266" y="623"/>
                  </a:lnTo>
                  <a:lnTo>
                    <a:pt x="306" y="823"/>
                  </a:lnTo>
                  <a:close/>
                  <a:moveTo>
                    <a:pt x="456" y="1004"/>
                  </a:moveTo>
                  <a:lnTo>
                    <a:pt x="456" y="818"/>
                  </a:lnTo>
                  <a:lnTo>
                    <a:pt x="541" y="818"/>
                  </a:lnTo>
                  <a:cubicBezTo>
                    <a:pt x="592" y="815"/>
                    <a:pt x="619" y="770"/>
                    <a:pt x="621" y="684"/>
                  </a:cubicBezTo>
                  <a:cubicBezTo>
                    <a:pt x="619" y="602"/>
                    <a:pt x="592" y="559"/>
                    <a:pt x="541" y="556"/>
                  </a:cubicBezTo>
                  <a:lnTo>
                    <a:pt x="420" y="556"/>
                  </a:lnTo>
                  <a:lnTo>
                    <a:pt x="420" y="1004"/>
                  </a:lnTo>
                  <a:lnTo>
                    <a:pt x="456" y="1004"/>
                  </a:lnTo>
                  <a:close/>
                  <a:moveTo>
                    <a:pt x="456" y="765"/>
                  </a:moveTo>
                  <a:lnTo>
                    <a:pt x="456" y="608"/>
                  </a:lnTo>
                  <a:lnTo>
                    <a:pt x="530" y="608"/>
                  </a:lnTo>
                  <a:cubicBezTo>
                    <a:pt x="566" y="608"/>
                    <a:pt x="584" y="633"/>
                    <a:pt x="584" y="684"/>
                  </a:cubicBezTo>
                  <a:cubicBezTo>
                    <a:pt x="585" y="739"/>
                    <a:pt x="566" y="766"/>
                    <a:pt x="529" y="765"/>
                  </a:cubicBezTo>
                  <a:lnTo>
                    <a:pt x="456" y="765"/>
                  </a:lnTo>
                  <a:close/>
                  <a:moveTo>
                    <a:pt x="690" y="1004"/>
                  </a:moveTo>
                  <a:lnTo>
                    <a:pt x="690" y="818"/>
                  </a:lnTo>
                  <a:lnTo>
                    <a:pt x="775" y="818"/>
                  </a:lnTo>
                  <a:cubicBezTo>
                    <a:pt x="826" y="815"/>
                    <a:pt x="853" y="770"/>
                    <a:pt x="856" y="684"/>
                  </a:cubicBezTo>
                  <a:cubicBezTo>
                    <a:pt x="853" y="602"/>
                    <a:pt x="826" y="559"/>
                    <a:pt x="775" y="556"/>
                  </a:cubicBezTo>
                  <a:lnTo>
                    <a:pt x="654" y="556"/>
                  </a:lnTo>
                  <a:lnTo>
                    <a:pt x="654" y="1004"/>
                  </a:lnTo>
                  <a:lnTo>
                    <a:pt x="690" y="1004"/>
                  </a:lnTo>
                  <a:close/>
                  <a:moveTo>
                    <a:pt x="690" y="765"/>
                  </a:moveTo>
                  <a:lnTo>
                    <a:pt x="690" y="608"/>
                  </a:lnTo>
                  <a:lnTo>
                    <a:pt x="764" y="608"/>
                  </a:lnTo>
                  <a:cubicBezTo>
                    <a:pt x="800" y="608"/>
                    <a:pt x="818" y="633"/>
                    <a:pt x="818" y="684"/>
                  </a:cubicBezTo>
                  <a:cubicBezTo>
                    <a:pt x="819" y="739"/>
                    <a:pt x="801" y="766"/>
                    <a:pt x="763" y="765"/>
                  </a:cubicBezTo>
                  <a:lnTo>
                    <a:pt x="690" y="76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endParaRPr lang="zh-CN" altLang="en-US" sz="1800">
                <a:solidFill>
                  <a:srgbClr val="404652"/>
                </a:solidFill>
                <a:cs typeface="+mn-ea"/>
                <a:sym typeface="+mn-lt"/>
              </a:endParaRPr>
            </a:p>
          </p:txBody>
        </p:sp>
      </p:grpSp>
      <p:grpSp>
        <p:nvGrpSpPr>
          <p:cNvPr id="5" name="组合 248"/>
          <p:cNvGrpSpPr/>
          <p:nvPr/>
        </p:nvGrpSpPr>
        <p:grpSpPr>
          <a:xfrm>
            <a:off x="6299510" y="1380206"/>
            <a:ext cx="1511963" cy="1511847"/>
            <a:chOff x="8758812" y="1700808"/>
            <a:chExt cx="2016749" cy="2015329"/>
          </a:xfrm>
        </p:grpSpPr>
        <p:sp>
          <p:nvSpPr>
            <p:cNvPr id="250" name="Oval 8"/>
            <p:cNvSpPr>
              <a:spLocks noChangeArrowheads="1"/>
            </p:cNvSpPr>
            <p:nvPr/>
          </p:nvSpPr>
          <p:spPr bwMode="auto">
            <a:xfrm>
              <a:off x="8758812" y="1700808"/>
              <a:ext cx="2016749" cy="2015329"/>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endParaRPr lang="zh-CN" altLang="en-US" sz="1800">
                <a:solidFill>
                  <a:srgbClr val="404652"/>
                </a:solidFill>
                <a:cs typeface="+mn-ea"/>
                <a:sym typeface="+mn-lt"/>
              </a:endParaRPr>
            </a:p>
          </p:txBody>
        </p:sp>
        <p:sp>
          <p:nvSpPr>
            <p:cNvPr id="251" name="Freeform 9"/>
            <p:cNvSpPr>
              <a:spLocks noEditPoints="1"/>
            </p:cNvSpPr>
            <p:nvPr/>
          </p:nvSpPr>
          <p:spPr bwMode="auto">
            <a:xfrm>
              <a:off x="9261430" y="2398304"/>
              <a:ext cx="1020034" cy="767124"/>
            </a:xfrm>
            <a:custGeom>
              <a:avLst/>
              <a:gdLst>
                <a:gd name="T0" fmla="*/ 42 w 1545"/>
                <a:gd name="T1" fmla="*/ 0 h 1162"/>
                <a:gd name="T2" fmla="*/ 0 w 1545"/>
                <a:gd name="T3" fmla="*/ 932 h 1162"/>
                <a:gd name="T4" fmla="*/ 1503 w 1545"/>
                <a:gd name="T5" fmla="*/ 973 h 1162"/>
                <a:gd name="T6" fmla="*/ 1545 w 1545"/>
                <a:gd name="T7" fmla="*/ 41 h 1162"/>
                <a:gd name="T8" fmla="*/ 866 w 1545"/>
                <a:gd name="T9" fmla="*/ 907 h 1162"/>
                <a:gd name="T10" fmla="*/ 850 w 1545"/>
                <a:gd name="T11" fmla="*/ 922 h 1162"/>
                <a:gd name="T12" fmla="*/ 681 w 1545"/>
                <a:gd name="T13" fmla="*/ 907 h 1162"/>
                <a:gd name="T14" fmla="*/ 696 w 1545"/>
                <a:gd name="T15" fmla="*/ 885 h 1162"/>
                <a:gd name="T16" fmla="*/ 866 w 1545"/>
                <a:gd name="T17" fmla="*/ 900 h 1162"/>
                <a:gd name="T18" fmla="*/ 1481 w 1545"/>
                <a:gd name="T19" fmla="*/ 818 h 1162"/>
                <a:gd name="T20" fmla="*/ 64 w 1545"/>
                <a:gd name="T21" fmla="*/ 818 h 1162"/>
                <a:gd name="T22" fmla="*/ 1481 w 1545"/>
                <a:gd name="T23" fmla="*/ 65 h 1162"/>
                <a:gd name="T24" fmla="*/ 1008 w 1545"/>
                <a:gd name="T25" fmla="*/ 1083 h 1162"/>
                <a:gd name="T26" fmla="*/ 648 w 1545"/>
                <a:gd name="T27" fmla="*/ 1000 h 1162"/>
                <a:gd name="T28" fmla="*/ 1008 w 1545"/>
                <a:gd name="T29" fmla="*/ 1083 h 1162"/>
                <a:gd name="T30" fmla="*/ 477 w 1545"/>
                <a:gd name="T31" fmla="*/ 1162 h 1162"/>
                <a:gd name="T32" fmla="*/ 1051 w 1545"/>
                <a:gd name="T33" fmla="*/ 1107 h 1162"/>
                <a:gd name="T34" fmla="*/ 307 w 1545"/>
                <a:gd name="T35" fmla="*/ 550 h 1162"/>
                <a:gd name="T36" fmla="*/ 533 w 1545"/>
                <a:gd name="T37" fmla="*/ 678 h 1162"/>
                <a:gd name="T38" fmla="*/ 437 w 1545"/>
                <a:gd name="T39" fmla="*/ 230 h 1162"/>
                <a:gd name="T40" fmla="*/ 197 w 1545"/>
                <a:gd name="T41" fmla="*/ 678 h 1162"/>
                <a:gd name="T42" fmla="*/ 307 w 1545"/>
                <a:gd name="T43" fmla="*/ 550 h 1162"/>
                <a:gd name="T44" fmla="*/ 325 w 1545"/>
                <a:gd name="T45" fmla="*/ 497 h 1162"/>
                <a:gd name="T46" fmla="*/ 466 w 1545"/>
                <a:gd name="T47" fmla="*/ 497 h 1162"/>
                <a:gd name="T48" fmla="*/ 715 w 1545"/>
                <a:gd name="T49" fmla="*/ 492 h 1162"/>
                <a:gd name="T50" fmla="*/ 991 w 1545"/>
                <a:gd name="T51" fmla="*/ 358 h 1162"/>
                <a:gd name="T52" fmla="*/ 655 w 1545"/>
                <a:gd name="T53" fmla="*/ 230 h 1162"/>
                <a:gd name="T54" fmla="*/ 715 w 1545"/>
                <a:gd name="T55" fmla="*/ 678 h 1162"/>
                <a:gd name="T56" fmla="*/ 715 w 1545"/>
                <a:gd name="T57" fmla="*/ 282 h 1162"/>
                <a:gd name="T58" fmla="*/ 928 w 1545"/>
                <a:gd name="T59" fmla="*/ 358 h 1162"/>
                <a:gd name="T60" fmla="*/ 715 w 1545"/>
                <a:gd name="T61" fmla="*/ 438 h 1162"/>
                <a:gd name="T62" fmla="*/ 1106 w 1545"/>
                <a:gd name="T63" fmla="*/ 492 h 1162"/>
                <a:gd name="T64" fmla="*/ 1381 w 1545"/>
                <a:gd name="T65" fmla="*/ 358 h 1162"/>
                <a:gd name="T66" fmla="*/ 1045 w 1545"/>
                <a:gd name="T67" fmla="*/ 230 h 1162"/>
                <a:gd name="T68" fmla="*/ 1106 w 1545"/>
                <a:gd name="T69" fmla="*/ 678 h 1162"/>
                <a:gd name="T70" fmla="*/ 1106 w 1545"/>
                <a:gd name="T71" fmla="*/ 282 h 1162"/>
                <a:gd name="T72" fmla="*/ 1318 w 1545"/>
                <a:gd name="T73" fmla="*/ 358 h 1162"/>
                <a:gd name="T74" fmla="*/ 1106 w 1545"/>
                <a:gd name="T75" fmla="*/ 438 h 1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45" h="1162">
                  <a:moveTo>
                    <a:pt x="1503" y="0"/>
                  </a:moveTo>
                  <a:lnTo>
                    <a:pt x="42" y="0"/>
                  </a:lnTo>
                  <a:cubicBezTo>
                    <a:pt x="19" y="0"/>
                    <a:pt x="0" y="18"/>
                    <a:pt x="0" y="41"/>
                  </a:cubicBezTo>
                  <a:lnTo>
                    <a:pt x="0" y="932"/>
                  </a:lnTo>
                  <a:cubicBezTo>
                    <a:pt x="0" y="955"/>
                    <a:pt x="19" y="973"/>
                    <a:pt x="42" y="973"/>
                  </a:cubicBezTo>
                  <a:lnTo>
                    <a:pt x="1503" y="973"/>
                  </a:lnTo>
                  <a:cubicBezTo>
                    <a:pt x="1526" y="973"/>
                    <a:pt x="1545" y="955"/>
                    <a:pt x="1545" y="932"/>
                  </a:cubicBezTo>
                  <a:lnTo>
                    <a:pt x="1545" y="41"/>
                  </a:lnTo>
                  <a:cubicBezTo>
                    <a:pt x="1545" y="18"/>
                    <a:pt x="1526" y="0"/>
                    <a:pt x="1503" y="0"/>
                  </a:cubicBezTo>
                  <a:close/>
                  <a:moveTo>
                    <a:pt x="866" y="907"/>
                  </a:moveTo>
                  <a:lnTo>
                    <a:pt x="866" y="907"/>
                  </a:lnTo>
                  <a:cubicBezTo>
                    <a:pt x="866" y="915"/>
                    <a:pt x="859" y="922"/>
                    <a:pt x="850" y="922"/>
                  </a:cubicBezTo>
                  <a:lnTo>
                    <a:pt x="696" y="922"/>
                  </a:lnTo>
                  <a:cubicBezTo>
                    <a:pt x="687" y="922"/>
                    <a:pt x="681" y="915"/>
                    <a:pt x="681" y="907"/>
                  </a:cubicBezTo>
                  <a:lnTo>
                    <a:pt x="681" y="900"/>
                  </a:lnTo>
                  <a:cubicBezTo>
                    <a:pt x="681" y="892"/>
                    <a:pt x="687" y="885"/>
                    <a:pt x="696" y="885"/>
                  </a:cubicBezTo>
                  <a:lnTo>
                    <a:pt x="850" y="885"/>
                  </a:lnTo>
                  <a:cubicBezTo>
                    <a:pt x="859" y="885"/>
                    <a:pt x="866" y="892"/>
                    <a:pt x="866" y="900"/>
                  </a:cubicBezTo>
                  <a:lnTo>
                    <a:pt x="866" y="907"/>
                  </a:lnTo>
                  <a:close/>
                  <a:moveTo>
                    <a:pt x="1481" y="818"/>
                  </a:moveTo>
                  <a:lnTo>
                    <a:pt x="1481" y="818"/>
                  </a:lnTo>
                  <a:lnTo>
                    <a:pt x="64" y="818"/>
                  </a:lnTo>
                  <a:lnTo>
                    <a:pt x="64" y="65"/>
                  </a:lnTo>
                  <a:lnTo>
                    <a:pt x="1481" y="65"/>
                  </a:lnTo>
                  <a:lnTo>
                    <a:pt x="1481" y="818"/>
                  </a:lnTo>
                  <a:close/>
                  <a:moveTo>
                    <a:pt x="1008" y="1083"/>
                  </a:moveTo>
                  <a:lnTo>
                    <a:pt x="537" y="1083"/>
                  </a:lnTo>
                  <a:lnTo>
                    <a:pt x="648" y="1000"/>
                  </a:lnTo>
                  <a:lnTo>
                    <a:pt x="897" y="1000"/>
                  </a:lnTo>
                  <a:lnTo>
                    <a:pt x="1008" y="1083"/>
                  </a:lnTo>
                  <a:close/>
                  <a:moveTo>
                    <a:pt x="1051" y="1162"/>
                  </a:moveTo>
                  <a:lnTo>
                    <a:pt x="477" y="1162"/>
                  </a:lnTo>
                  <a:lnTo>
                    <a:pt x="477" y="1107"/>
                  </a:lnTo>
                  <a:lnTo>
                    <a:pt x="1051" y="1107"/>
                  </a:lnTo>
                  <a:lnTo>
                    <a:pt x="1051" y="1162"/>
                  </a:lnTo>
                  <a:close/>
                  <a:moveTo>
                    <a:pt x="307" y="550"/>
                  </a:moveTo>
                  <a:lnTo>
                    <a:pt x="489" y="550"/>
                  </a:lnTo>
                  <a:lnTo>
                    <a:pt x="533" y="678"/>
                  </a:lnTo>
                  <a:lnTo>
                    <a:pt x="600" y="678"/>
                  </a:lnTo>
                  <a:lnTo>
                    <a:pt x="437" y="230"/>
                  </a:lnTo>
                  <a:lnTo>
                    <a:pt x="367" y="230"/>
                  </a:lnTo>
                  <a:lnTo>
                    <a:pt x="197" y="678"/>
                  </a:lnTo>
                  <a:lnTo>
                    <a:pt x="260" y="678"/>
                  </a:lnTo>
                  <a:lnTo>
                    <a:pt x="307" y="550"/>
                  </a:lnTo>
                  <a:close/>
                  <a:moveTo>
                    <a:pt x="466" y="497"/>
                  </a:moveTo>
                  <a:lnTo>
                    <a:pt x="325" y="497"/>
                  </a:lnTo>
                  <a:lnTo>
                    <a:pt x="399" y="297"/>
                  </a:lnTo>
                  <a:lnTo>
                    <a:pt x="466" y="497"/>
                  </a:lnTo>
                  <a:close/>
                  <a:moveTo>
                    <a:pt x="715" y="678"/>
                  </a:moveTo>
                  <a:lnTo>
                    <a:pt x="715" y="492"/>
                  </a:lnTo>
                  <a:lnTo>
                    <a:pt x="856" y="492"/>
                  </a:lnTo>
                  <a:cubicBezTo>
                    <a:pt x="942" y="489"/>
                    <a:pt x="986" y="444"/>
                    <a:pt x="991" y="358"/>
                  </a:cubicBezTo>
                  <a:cubicBezTo>
                    <a:pt x="986" y="276"/>
                    <a:pt x="942" y="233"/>
                    <a:pt x="856" y="230"/>
                  </a:cubicBezTo>
                  <a:lnTo>
                    <a:pt x="655" y="230"/>
                  </a:lnTo>
                  <a:lnTo>
                    <a:pt x="655" y="678"/>
                  </a:lnTo>
                  <a:lnTo>
                    <a:pt x="715" y="678"/>
                  </a:lnTo>
                  <a:close/>
                  <a:moveTo>
                    <a:pt x="715" y="438"/>
                  </a:moveTo>
                  <a:lnTo>
                    <a:pt x="715" y="282"/>
                  </a:lnTo>
                  <a:lnTo>
                    <a:pt x="838" y="282"/>
                  </a:lnTo>
                  <a:cubicBezTo>
                    <a:pt x="898" y="282"/>
                    <a:pt x="928" y="307"/>
                    <a:pt x="928" y="358"/>
                  </a:cubicBezTo>
                  <a:cubicBezTo>
                    <a:pt x="930" y="413"/>
                    <a:pt x="899" y="440"/>
                    <a:pt x="836" y="438"/>
                  </a:cubicBezTo>
                  <a:lnTo>
                    <a:pt x="715" y="438"/>
                  </a:lnTo>
                  <a:close/>
                  <a:moveTo>
                    <a:pt x="1106" y="678"/>
                  </a:moveTo>
                  <a:lnTo>
                    <a:pt x="1106" y="492"/>
                  </a:lnTo>
                  <a:lnTo>
                    <a:pt x="1247" y="492"/>
                  </a:lnTo>
                  <a:cubicBezTo>
                    <a:pt x="1332" y="489"/>
                    <a:pt x="1377" y="444"/>
                    <a:pt x="1381" y="358"/>
                  </a:cubicBezTo>
                  <a:cubicBezTo>
                    <a:pt x="1377" y="276"/>
                    <a:pt x="1332" y="233"/>
                    <a:pt x="1247" y="230"/>
                  </a:cubicBezTo>
                  <a:lnTo>
                    <a:pt x="1045" y="230"/>
                  </a:lnTo>
                  <a:lnTo>
                    <a:pt x="1045" y="678"/>
                  </a:lnTo>
                  <a:lnTo>
                    <a:pt x="1106" y="678"/>
                  </a:lnTo>
                  <a:close/>
                  <a:moveTo>
                    <a:pt x="1106" y="438"/>
                  </a:moveTo>
                  <a:lnTo>
                    <a:pt x="1106" y="282"/>
                  </a:lnTo>
                  <a:lnTo>
                    <a:pt x="1229" y="282"/>
                  </a:lnTo>
                  <a:cubicBezTo>
                    <a:pt x="1289" y="282"/>
                    <a:pt x="1318" y="307"/>
                    <a:pt x="1318" y="358"/>
                  </a:cubicBezTo>
                  <a:cubicBezTo>
                    <a:pt x="1320" y="413"/>
                    <a:pt x="1289" y="440"/>
                    <a:pt x="1227" y="438"/>
                  </a:cubicBezTo>
                  <a:lnTo>
                    <a:pt x="1106" y="43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endParaRPr lang="zh-CN" altLang="en-US" sz="1800">
                <a:solidFill>
                  <a:srgbClr val="404652"/>
                </a:solidFill>
                <a:cs typeface="+mn-ea"/>
                <a:sym typeface="+mn-lt"/>
              </a:endParaRPr>
            </a:p>
          </p:txBody>
        </p:sp>
      </p:grpSp>
      <p:grpSp>
        <p:nvGrpSpPr>
          <p:cNvPr id="6" name="组合 251"/>
          <p:cNvGrpSpPr/>
          <p:nvPr/>
        </p:nvGrpSpPr>
        <p:grpSpPr>
          <a:xfrm>
            <a:off x="1375652" y="1380206"/>
            <a:ext cx="1511963" cy="1511847"/>
            <a:chOff x="1204523" y="1700808"/>
            <a:chExt cx="2016749" cy="2015329"/>
          </a:xfrm>
        </p:grpSpPr>
        <p:sp>
          <p:nvSpPr>
            <p:cNvPr id="253" name="Oval 10"/>
            <p:cNvSpPr>
              <a:spLocks noChangeArrowheads="1"/>
            </p:cNvSpPr>
            <p:nvPr/>
          </p:nvSpPr>
          <p:spPr bwMode="auto">
            <a:xfrm>
              <a:off x="1204523" y="1700808"/>
              <a:ext cx="2016749" cy="2015329"/>
            </a:xfrm>
            <a:prstGeom prst="ellipse">
              <a:avLst/>
            </a:prstGeom>
            <a:solidFill>
              <a:schemeClr val="accent1"/>
            </a:solidFill>
            <a:ln>
              <a:noFill/>
            </a:ln>
          </p:spPr>
          <p:txBody>
            <a:bodyPr vert="horz" wrap="square" lIns="91412" tIns="45706" rIns="91412" bIns="45706" numCol="1" anchor="t" anchorCtr="0" compatLnSpc="1"/>
            <a:lstStyle/>
            <a:p>
              <a:endParaRPr lang="zh-CN" altLang="en-US" sz="1800">
                <a:solidFill>
                  <a:srgbClr val="404652"/>
                </a:solidFill>
                <a:cs typeface="+mn-ea"/>
                <a:sym typeface="+mn-lt"/>
              </a:endParaRPr>
            </a:p>
          </p:txBody>
        </p:sp>
        <p:sp>
          <p:nvSpPr>
            <p:cNvPr id="254" name="Freeform 11"/>
            <p:cNvSpPr>
              <a:spLocks noEditPoints="1"/>
            </p:cNvSpPr>
            <p:nvPr/>
          </p:nvSpPr>
          <p:spPr bwMode="auto">
            <a:xfrm>
              <a:off x="1652062" y="2324909"/>
              <a:ext cx="1162858" cy="767126"/>
            </a:xfrm>
            <a:custGeom>
              <a:avLst/>
              <a:gdLst>
                <a:gd name="T0" fmla="*/ 1295 w 1747"/>
                <a:gd name="T1" fmla="*/ 377 h 1154"/>
                <a:gd name="T2" fmla="*/ 1260 w 1747"/>
                <a:gd name="T3" fmla="*/ 0 h 1154"/>
                <a:gd name="T4" fmla="*/ 641 w 1747"/>
                <a:gd name="T5" fmla="*/ 1031 h 1154"/>
                <a:gd name="T6" fmla="*/ 59 w 1747"/>
                <a:gd name="T7" fmla="*/ 1031 h 1154"/>
                <a:gd name="T8" fmla="*/ 1747 w 1747"/>
                <a:gd name="T9" fmla="*/ 1154 h 1154"/>
                <a:gd name="T10" fmla="*/ 371 w 1747"/>
                <a:gd name="T11" fmla="*/ 962 h 1154"/>
                <a:gd name="T12" fmla="*/ 270 w 1747"/>
                <a:gd name="T13" fmla="*/ 863 h 1154"/>
                <a:gd name="T14" fmla="*/ 371 w 1747"/>
                <a:gd name="T15" fmla="*/ 830 h 1154"/>
                <a:gd name="T16" fmla="*/ 270 w 1747"/>
                <a:gd name="T17" fmla="*/ 731 h 1154"/>
                <a:gd name="T18" fmla="*/ 371 w 1747"/>
                <a:gd name="T19" fmla="*/ 691 h 1154"/>
                <a:gd name="T20" fmla="*/ 270 w 1747"/>
                <a:gd name="T21" fmla="*/ 592 h 1154"/>
                <a:gd name="T22" fmla="*/ 371 w 1747"/>
                <a:gd name="T23" fmla="*/ 559 h 1154"/>
                <a:gd name="T24" fmla="*/ 270 w 1747"/>
                <a:gd name="T25" fmla="*/ 460 h 1154"/>
                <a:gd name="T26" fmla="*/ 524 w 1747"/>
                <a:gd name="T27" fmla="*/ 962 h 1154"/>
                <a:gd name="T28" fmla="*/ 422 w 1747"/>
                <a:gd name="T29" fmla="*/ 863 h 1154"/>
                <a:gd name="T30" fmla="*/ 524 w 1747"/>
                <a:gd name="T31" fmla="*/ 830 h 1154"/>
                <a:gd name="T32" fmla="*/ 422 w 1747"/>
                <a:gd name="T33" fmla="*/ 731 h 1154"/>
                <a:gd name="T34" fmla="*/ 524 w 1747"/>
                <a:gd name="T35" fmla="*/ 691 h 1154"/>
                <a:gd name="T36" fmla="*/ 422 w 1747"/>
                <a:gd name="T37" fmla="*/ 592 h 1154"/>
                <a:gd name="T38" fmla="*/ 524 w 1747"/>
                <a:gd name="T39" fmla="*/ 559 h 1154"/>
                <a:gd name="T40" fmla="*/ 422 w 1747"/>
                <a:gd name="T41" fmla="*/ 460 h 1154"/>
                <a:gd name="T42" fmla="*/ 940 w 1747"/>
                <a:gd name="T43" fmla="*/ 938 h 1154"/>
                <a:gd name="T44" fmla="*/ 774 w 1747"/>
                <a:gd name="T45" fmla="*/ 776 h 1154"/>
                <a:gd name="T46" fmla="*/ 940 w 1747"/>
                <a:gd name="T47" fmla="*/ 723 h 1154"/>
                <a:gd name="T48" fmla="*/ 774 w 1747"/>
                <a:gd name="T49" fmla="*/ 561 h 1154"/>
                <a:gd name="T50" fmla="*/ 940 w 1747"/>
                <a:gd name="T51" fmla="*/ 496 h 1154"/>
                <a:gd name="T52" fmla="*/ 774 w 1747"/>
                <a:gd name="T53" fmla="*/ 334 h 1154"/>
                <a:gd name="T54" fmla="*/ 940 w 1747"/>
                <a:gd name="T55" fmla="*/ 281 h 1154"/>
                <a:gd name="T56" fmla="*/ 774 w 1747"/>
                <a:gd name="T57" fmla="*/ 119 h 1154"/>
                <a:gd name="T58" fmla="*/ 1163 w 1747"/>
                <a:gd name="T59" fmla="*/ 938 h 1154"/>
                <a:gd name="T60" fmla="*/ 997 w 1747"/>
                <a:gd name="T61" fmla="*/ 776 h 1154"/>
                <a:gd name="T62" fmla="*/ 1163 w 1747"/>
                <a:gd name="T63" fmla="*/ 723 h 1154"/>
                <a:gd name="T64" fmla="*/ 997 w 1747"/>
                <a:gd name="T65" fmla="*/ 561 h 1154"/>
                <a:gd name="T66" fmla="*/ 1163 w 1747"/>
                <a:gd name="T67" fmla="*/ 496 h 1154"/>
                <a:gd name="T68" fmla="*/ 997 w 1747"/>
                <a:gd name="T69" fmla="*/ 334 h 1154"/>
                <a:gd name="T70" fmla="*/ 1163 w 1747"/>
                <a:gd name="T71" fmla="*/ 281 h 1154"/>
                <a:gd name="T72" fmla="*/ 997 w 1747"/>
                <a:gd name="T73" fmla="*/ 119 h 1154"/>
                <a:gd name="T74" fmla="*/ 1463 w 1747"/>
                <a:gd name="T75" fmla="*/ 950 h 1154"/>
                <a:gd name="T76" fmla="*/ 1361 w 1747"/>
                <a:gd name="T77" fmla="*/ 850 h 1154"/>
                <a:gd name="T78" fmla="*/ 1463 w 1747"/>
                <a:gd name="T79" fmla="*/ 810 h 1154"/>
                <a:gd name="T80" fmla="*/ 1361 w 1747"/>
                <a:gd name="T81" fmla="*/ 711 h 1154"/>
                <a:gd name="T82" fmla="*/ 1463 w 1747"/>
                <a:gd name="T83" fmla="*/ 679 h 1154"/>
                <a:gd name="T84" fmla="*/ 1361 w 1747"/>
                <a:gd name="T85" fmla="*/ 579 h 1154"/>
                <a:gd name="T86" fmla="*/ 1615 w 1747"/>
                <a:gd name="T87" fmla="*/ 950 h 1154"/>
                <a:gd name="T88" fmla="*/ 1514 w 1747"/>
                <a:gd name="T89" fmla="*/ 850 h 1154"/>
                <a:gd name="T90" fmla="*/ 1615 w 1747"/>
                <a:gd name="T91" fmla="*/ 810 h 1154"/>
                <a:gd name="T92" fmla="*/ 1514 w 1747"/>
                <a:gd name="T93" fmla="*/ 711 h 1154"/>
                <a:gd name="T94" fmla="*/ 1615 w 1747"/>
                <a:gd name="T95" fmla="*/ 679 h 1154"/>
                <a:gd name="T96" fmla="*/ 1514 w 1747"/>
                <a:gd name="T97" fmla="*/ 579 h 1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747" h="1154">
                  <a:moveTo>
                    <a:pt x="1689" y="1031"/>
                  </a:moveTo>
                  <a:lnTo>
                    <a:pt x="1689" y="548"/>
                  </a:lnTo>
                  <a:lnTo>
                    <a:pt x="1295" y="377"/>
                  </a:lnTo>
                  <a:lnTo>
                    <a:pt x="1295" y="1031"/>
                  </a:lnTo>
                  <a:lnTo>
                    <a:pt x="1260" y="1031"/>
                  </a:lnTo>
                  <a:lnTo>
                    <a:pt x="1260" y="0"/>
                  </a:lnTo>
                  <a:lnTo>
                    <a:pt x="677" y="0"/>
                  </a:lnTo>
                  <a:lnTo>
                    <a:pt x="677" y="1031"/>
                  </a:lnTo>
                  <a:lnTo>
                    <a:pt x="641" y="1031"/>
                  </a:lnTo>
                  <a:lnTo>
                    <a:pt x="641" y="262"/>
                  </a:lnTo>
                  <a:lnTo>
                    <a:pt x="59" y="463"/>
                  </a:lnTo>
                  <a:lnTo>
                    <a:pt x="59" y="1031"/>
                  </a:lnTo>
                  <a:lnTo>
                    <a:pt x="0" y="1031"/>
                  </a:lnTo>
                  <a:lnTo>
                    <a:pt x="0" y="1154"/>
                  </a:lnTo>
                  <a:lnTo>
                    <a:pt x="1747" y="1154"/>
                  </a:lnTo>
                  <a:lnTo>
                    <a:pt x="1747" y="1031"/>
                  </a:lnTo>
                  <a:lnTo>
                    <a:pt x="1689" y="1031"/>
                  </a:lnTo>
                  <a:close/>
                  <a:moveTo>
                    <a:pt x="371" y="962"/>
                  </a:moveTo>
                  <a:lnTo>
                    <a:pt x="371" y="962"/>
                  </a:lnTo>
                  <a:lnTo>
                    <a:pt x="270" y="962"/>
                  </a:lnTo>
                  <a:lnTo>
                    <a:pt x="270" y="863"/>
                  </a:lnTo>
                  <a:lnTo>
                    <a:pt x="371" y="863"/>
                  </a:lnTo>
                  <a:lnTo>
                    <a:pt x="371" y="962"/>
                  </a:lnTo>
                  <a:close/>
                  <a:moveTo>
                    <a:pt x="371" y="830"/>
                  </a:moveTo>
                  <a:lnTo>
                    <a:pt x="371" y="830"/>
                  </a:lnTo>
                  <a:lnTo>
                    <a:pt x="270" y="830"/>
                  </a:lnTo>
                  <a:lnTo>
                    <a:pt x="270" y="731"/>
                  </a:lnTo>
                  <a:lnTo>
                    <a:pt x="371" y="731"/>
                  </a:lnTo>
                  <a:lnTo>
                    <a:pt x="371" y="830"/>
                  </a:lnTo>
                  <a:close/>
                  <a:moveTo>
                    <a:pt x="371" y="691"/>
                  </a:moveTo>
                  <a:lnTo>
                    <a:pt x="371" y="691"/>
                  </a:lnTo>
                  <a:lnTo>
                    <a:pt x="270" y="691"/>
                  </a:lnTo>
                  <a:lnTo>
                    <a:pt x="270" y="592"/>
                  </a:lnTo>
                  <a:lnTo>
                    <a:pt x="371" y="592"/>
                  </a:lnTo>
                  <a:lnTo>
                    <a:pt x="371" y="691"/>
                  </a:lnTo>
                  <a:close/>
                  <a:moveTo>
                    <a:pt x="371" y="559"/>
                  </a:moveTo>
                  <a:lnTo>
                    <a:pt x="371" y="559"/>
                  </a:lnTo>
                  <a:lnTo>
                    <a:pt x="270" y="559"/>
                  </a:lnTo>
                  <a:lnTo>
                    <a:pt x="270" y="460"/>
                  </a:lnTo>
                  <a:lnTo>
                    <a:pt x="371" y="460"/>
                  </a:lnTo>
                  <a:lnTo>
                    <a:pt x="371" y="559"/>
                  </a:lnTo>
                  <a:close/>
                  <a:moveTo>
                    <a:pt x="524" y="962"/>
                  </a:moveTo>
                  <a:lnTo>
                    <a:pt x="524" y="962"/>
                  </a:lnTo>
                  <a:lnTo>
                    <a:pt x="422" y="962"/>
                  </a:lnTo>
                  <a:lnTo>
                    <a:pt x="422" y="863"/>
                  </a:lnTo>
                  <a:lnTo>
                    <a:pt x="524" y="863"/>
                  </a:lnTo>
                  <a:lnTo>
                    <a:pt x="524" y="962"/>
                  </a:lnTo>
                  <a:close/>
                  <a:moveTo>
                    <a:pt x="524" y="830"/>
                  </a:moveTo>
                  <a:lnTo>
                    <a:pt x="524" y="830"/>
                  </a:lnTo>
                  <a:lnTo>
                    <a:pt x="422" y="830"/>
                  </a:lnTo>
                  <a:lnTo>
                    <a:pt x="422" y="731"/>
                  </a:lnTo>
                  <a:lnTo>
                    <a:pt x="524" y="731"/>
                  </a:lnTo>
                  <a:lnTo>
                    <a:pt x="524" y="830"/>
                  </a:lnTo>
                  <a:close/>
                  <a:moveTo>
                    <a:pt x="524" y="691"/>
                  </a:moveTo>
                  <a:lnTo>
                    <a:pt x="524" y="691"/>
                  </a:lnTo>
                  <a:lnTo>
                    <a:pt x="422" y="691"/>
                  </a:lnTo>
                  <a:lnTo>
                    <a:pt x="422" y="592"/>
                  </a:lnTo>
                  <a:lnTo>
                    <a:pt x="524" y="592"/>
                  </a:lnTo>
                  <a:lnTo>
                    <a:pt x="524" y="691"/>
                  </a:lnTo>
                  <a:close/>
                  <a:moveTo>
                    <a:pt x="524" y="559"/>
                  </a:moveTo>
                  <a:lnTo>
                    <a:pt x="524" y="559"/>
                  </a:lnTo>
                  <a:lnTo>
                    <a:pt x="422" y="559"/>
                  </a:lnTo>
                  <a:lnTo>
                    <a:pt x="422" y="460"/>
                  </a:lnTo>
                  <a:lnTo>
                    <a:pt x="524" y="460"/>
                  </a:lnTo>
                  <a:lnTo>
                    <a:pt x="524" y="559"/>
                  </a:lnTo>
                  <a:close/>
                  <a:moveTo>
                    <a:pt x="940" y="938"/>
                  </a:moveTo>
                  <a:lnTo>
                    <a:pt x="940" y="938"/>
                  </a:lnTo>
                  <a:lnTo>
                    <a:pt x="774" y="938"/>
                  </a:lnTo>
                  <a:lnTo>
                    <a:pt x="774" y="776"/>
                  </a:lnTo>
                  <a:lnTo>
                    <a:pt x="940" y="776"/>
                  </a:lnTo>
                  <a:lnTo>
                    <a:pt x="940" y="938"/>
                  </a:lnTo>
                  <a:close/>
                  <a:moveTo>
                    <a:pt x="940" y="723"/>
                  </a:moveTo>
                  <a:lnTo>
                    <a:pt x="940" y="723"/>
                  </a:lnTo>
                  <a:lnTo>
                    <a:pt x="774" y="723"/>
                  </a:lnTo>
                  <a:lnTo>
                    <a:pt x="774" y="561"/>
                  </a:lnTo>
                  <a:lnTo>
                    <a:pt x="940" y="561"/>
                  </a:lnTo>
                  <a:lnTo>
                    <a:pt x="940" y="723"/>
                  </a:lnTo>
                  <a:close/>
                  <a:moveTo>
                    <a:pt x="940" y="496"/>
                  </a:moveTo>
                  <a:lnTo>
                    <a:pt x="940" y="496"/>
                  </a:lnTo>
                  <a:lnTo>
                    <a:pt x="774" y="496"/>
                  </a:lnTo>
                  <a:lnTo>
                    <a:pt x="774" y="334"/>
                  </a:lnTo>
                  <a:lnTo>
                    <a:pt x="940" y="334"/>
                  </a:lnTo>
                  <a:lnTo>
                    <a:pt x="940" y="496"/>
                  </a:lnTo>
                  <a:close/>
                  <a:moveTo>
                    <a:pt x="940" y="281"/>
                  </a:moveTo>
                  <a:lnTo>
                    <a:pt x="940" y="281"/>
                  </a:lnTo>
                  <a:lnTo>
                    <a:pt x="774" y="281"/>
                  </a:lnTo>
                  <a:lnTo>
                    <a:pt x="774" y="119"/>
                  </a:lnTo>
                  <a:lnTo>
                    <a:pt x="940" y="119"/>
                  </a:lnTo>
                  <a:lnTo>
                    <a:pt x="940" y="281"/>
                  </a:lnTo>
                  <a:close/>
                  <a:moveTo>
                    <a:pt x="1163" y="938"/>
                  </a:moveTo>
                  <a:lnTo>
                    <a:pt x="1163" y="938"/>
                  </a:lnTo>
                  <a:lnTo>
                    <a:pt x="997" y="938"/>
                  </a:lnTo>
                  <a:lnTo>
                    <a:pt x="997" y="776"/>
                  </a:lnTo>
                  <a:lnTo>
                    <a:pt x="1163" y="776"/>
                  </a:lnTo>
                  <a:lnTo>
                    <a:pt x="1163" y="938"/>
                  </a:lnTo>
                  <a:close/>
                  <a:moveTo>
                    <a:pt x="1163" y="723"/>
                  </a:moveTo>
                  <a:lnTo>
                    <a:pt x="1163" y="723"/>
                  </a:lnTo>
                  <a:lnTo>
                    <a:pt x="997" y="723"/>
                  </a:lnTo>
                  <a:lnTo>
                    <a:pt x="997" y="561"/>
                  </a:lnTo>
                  <a:lnTo>
                    <a:pt x="1163" y="561"/>
                  </a:lnTo>
                  <a:lnTo>
                    <a:pt x="1163" y="723"/>
                  </a:lnTo>
                  <a:close/>
                  <a:moveTo>
                    <a:pt x="1163" y="496"/>
                  </a:moveTo>
                  <a:lnTo>
                    <a:pt x="1163" y="496"/>
                  </a:lnTo>
                  <a:lnTo>
                    <a:pt x="997" y="496"/>
                  </a:lnTo>
                  <a:lnTo>
                    <a:pt x="997" y="334"/>
                  </a:lnTo>
                  <a:lnTo>
                    <a:pt x="1163" y="334"/>
                  </a:lnTo>
                  <a:lnTo>
                    <a:pt x="1163" y="496"/>
                  </a:lnTo>
                  <a:close/>
                  <a:moveTo>
                    <a:pt x="1163" y="281"/>
                  </a:moveTo>
                  <a:lnTo>
                    <a:pt x="1163" y="281"/>
                  </a:lnTo>
                  <a:lnTo>
                    <a:pt x="997" y="281"/>
                  </a:lnTo>
                  <a:lnTo>
                    <a:pt x="997" y="119"/>
                  </a:lnTo>
                  <a:lnTo>
                    <a:pt x="1163" y="119"/>
                  </a:lnTo>
                  <a:lnTo>
                    <a:pt x="1163" y="281"/>
                  </a:lnTo>
                  <a:close/>
                  <a:moveTo>
                    <a:pt x="1463" y="950"/>
                  </a:moveTo>
                  <a:lnTo>
                    <a:pt x="1463" y="950"/>
                  </a:lnTo>
                  <a:lnTo>
                    <a:pt x="1361" y="950"/>
                  </a:lnTo>
                  <a:lnTo>
                    <a:pt x="1361" y="850"/>
                  </a:lnTo>
                  <a:lnTo>
                    <a:pt x="1463" y="850"/>
                  </a:lnTo>
                  <a:lnTo>
                    <a:pt x="1463" y="950"/>
                  </a:lnTo>
                  <a:close/>
                  <a:moveTo>
                    <a:pt x="1463" y="810"/>
                  </a:moveTo>
                  <a:lnTo>
                    <a:pt x="1463" y="810"/>
                  </a:lnTo>
                  <a:lnTo>
                    <a:pt x="1361" y="810"/>
                  </a:lnTo>
                  <a:lnTo>
                    <a:pt x="1361" y="711"/>
                  </a:lnTo>
                  <a:lnTo>
                    <a:pt x="1463" y="711"/>
                  </a:lnTo>
                  <a:lnTo>
                    <a:pt x="1463" y="810"/>
                  </a:lnTo>
                  <a:close/>
                  <a:moveTo>
                    <a:pt x="1463" y="679"/>
                  </a:moveTo>
                  <a:lnTo>
                    <a:pt x="1463" y="679"/>
                  </a:lnTo>
                  <a:lnTo>
                    <a:pt x="1361" y="679"/>
                  </a:lnTo>
                  <a:lnTo>
                    <a:pt x="1361" y="579"/>
                  </a:lnTo>
                  <a:lnTo>
                    <a:pt x="1463" y="579"/>
                  </a:lnTo>
                  <a:lnTo>
                    <a:pt x="1463" y="679"/>
                  </a:lnTo>
                  <a:close/>
                  <a:moveTo>
                    <a:pt x="1615" y="950"/>
                  </a:moveTo>
                  <a:lnTo>
                    <a:pt x="1615" y="950"/>
                  </a:lnTo>
                  <a:lnTo>
                    <a:pt x="1514" y="950"/>
                  </a:lnTo>
                  <a:lnTo>
                    <a:pt x="1514" y="850"/>
                  </a:lnTo>
                  <a:lnTo>
                    <a:pt x="1615" y="850"/>
                  </a:lnTo>
                  <a:lnTo>
                    <a:pt x="1615" y="950"/>
                  </a:lnTo>
                  <a:close/>
                  <a:moveTo>
                    <a:pt x="1615" y="810"/>
                  </a:moveTo>
                  <a:lnTo>
                    <a:pt x="1615" y="810"/>
                  </a:lnTo>
                  <a:lnTo>
                    <a:pt x="1514" y="810"/>
                  </a:lnTo>
                  <a:lnTo>
                    <a:pt x="1514" y="711"/>
                  </a:lnTo>
                  <a:lnTo>
                    <a:pt x="1615" y="711"/>
                  </a:lnTo>
                  <a:lnTo>
                    <a:pt x="1615" y="810"/>
                  </a:lnTo>
                  <a:close/>
                  <a:moveTo>
                    <a:pt x="1615" y="679"/>
                  </a:moveTo>
                  <a:lnTo>
                    <a:pt x="1615" y="679"/>
                  </a:lnTo>
                  <a:lnTo>
                    <a:pt x="1514" y="679"/>
                  </a:lnTo>
                  <a:lnTo>
                    <a:pt x="1514" y="579"/>
                  </a:lnTo>
                  <a:lnTo>
                    <a:pt x="1615" y="579"/>
                  </a:lnTo>
                  <a:lnTo>
                    <a:pt x="1615" y="6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endParaRPr lang="zh-CN" altLang="en-US" sz="1800">
                <a:solidFill>
                  <a:srgbClr val="404652"/>
                </a:solidFill>
                <a:cs typeface="+mn-ea"/>
                <a:sym typeface="+mn-lt"/>
              </a:endParaRPr>
            </a:p>
          </p:txBody>
        </p:sp>
      </p:grpSp>
      <p:sp>
        <p:nvSpPr>
          <p:cNvPr id="255" name="Freeform 12"/>
          <p:cNvSpPr/>
          <p:nvPr/>
        </p:nvSpPr>
        <p:spPr bwMode="auto">
          <a:xfrm>
            <a:off x="3162659" y="1894810"/>
            <a:ext cx="437618" cy="437892"/>
          </a:xfrm>
          <a:custGeom>
            <a:avLst/>
            <a:gdLst>
              <a:gd name="T0" fmla="*/ 269 w 653"/>
              <a:gd name="T1" fmla="*/ 653 h 653"/>
              <a:gd name="T2" fmla="*/ 269 w 653"/>
              <a:gd name="T3" fmla="*/ 382 h 653"/>
              <a:gd name="T4" fmla="*/ 0 w 653"/>
              <a:gd name="T5" fmla="*/ 382 h 653"/>
              <a:gd name="T6" fmla="*/ 0 w 653"/>
              <a:gd name="T7" fmla="*/ 269 h 653"/>
              <a:gd name="T8" fmla="*/ 269 w 653"/>
              <a:gd name="T9" fmla="*/ 269 h 653"/>
              <a:gd name="T10" fmla="*/ 269 w 653"/>
              <a:gd name="T11" fmla="*/ 0 h 653"/>
              <a:gd name="T12" fmla="*/ 384 w 653"/>
              <a:gd name="T13" fmla="*/ 0 h 653"/>
              <a:gd name="T14" fmla="*/ 384 w 653"/>
              <a:gd name="T15" fmla="*/ 269 h 653"/>
              <a:gd name="T16" fmla="*/ 653 w 653"/>
              <a:gd name="T17" fmla="*/ 269 h 653"/>
              <a:gd name="T18" fmla="*/ 653 w 653"/>
              <a:gd name="T19" fmla="*/ 382 h 653"/>
              <a:gd name="T20" fmla="*/ 384 w 653"/>
              <a:gd name="T21" fmla="*/ 382 h 653"/>
              <a:gd name="T22" fmla="*/ 384 w 653"/>
              <a:gd name="T23" fmla="*/ 653 h 653"/>
              <a:gd name="T24" fmla="*/ 269 w 653"/>
              <a:gd name="T25" fmla="*/ 653 h 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3" h="653">
                <a:moveTo>
                  <a:pt x="269" y="653"/>
                </a:moveTo>
                <a:lnTo>
                  <a:pt x="269" y="382"/>
                </a:lnTo>
                <a:lnTo>
                  <a:pt x="0" y="382"/>
                </a:lnTo>
                <a:lnTo>
                  <a:pt x="0" y="269"/>
                </a:lnTo>
                <a:lnTo>
                  <a:pt x="269" y="269"/>
                </a:lnTo>
                <a:lnTo>
                  <a:pt x="269" y="0"/>
                </a:lnTo>
                <a:lnTo>
                  <a:pt x="384" y="0"/>
                </a:lnTo>
                <a:lnTo>
                  <a:pt x="384" y="269"/>
                </a:lnTo>
                <a:lnTo>
                  <a:pt x="653" y="269"/>
                </a:lnTo>
                <a:lnTo>
                  <a:pt x="653" y="382"/>
                </a:lnTo>
                <a:lnTo>
                  <a:pt x="384" y="382"/>
                </a:lnTo>
                <a:lnTo>
                  <a:pt x="384" y="653"/>
                </a:lnTo>
                <a:lnTo>
                  <a:pt x="269" y="653"/>
                </a:lnTo>
                <a:close/>
              </a:path>
            </a:pathLst>
          </a:custGeom>
          <a:solidFill>
            <a:schemeClr val="bg1">
              <a:lumMod val="50000"/>
            </a:schemeClr>
          </a:solidFill>
          <a:ln>
            <a:noFill/>
          </a:ln>
        </p:spPr>
        <p:txBody>
          <a:bodyPr vert="horz" wrap="square" lIns="68577" tIns="34288" rIns="68577" bIns="34288" numCol="1" anchor="t" anchorCtr="0" compatLnSpc="1"/>
          <a:lstStyle/>
          <a:p>
            <a:endParaRPr lang="zh-CN" altLang="en-US" sz="1800">
              <a:solidFill>
                <a:srgbClr val="404652"/>
              </a:solidFill>
              <a:cs typeface="+mn-ea"/>
              <a:sym typeface="+mn-lt"/>
            </a:endParaRPr>
          </a:p>
        </p:txBody>
      </p:sp>
      <p:sp>
        <p:nvSpPr>
          <p:cNvPr id="256" name="Freeform 13"/>
          <p:cNvSpPr/>
          <p:nvPr/>
        </p:nvSpPr>
        <p:spPr bwMode="auto">
          <a:xfrm>
            <a:off x="5651693" y="1894810"/>
            <a:ext cx="437618" cy="437892"/>
          </a:xfrm>
          <a:custGeom>
            <a:avLst/>
            <a:gdLst>
              <a:gd name="T0" fmla="*/ 269 w 653"/>
              <a:gd name="T1" fmla="*/ 653 h 653"/>
              <a:gd name="T2" fmla="*/ 269 w 653"/>
              <a:gd name="T3" fmla="*/ 382 h 653"/>
              <a:gd name="T4" fmla="*/ 0 w 653"/>
              <a:gd name="T5" fmla="*/ 382 h 653"/>
              <a:gd name="T6" fmla="*/ 0 w 653"/>
              <a:gd name="T7" fmla="*/ 269 h 653"/>
              <a:gd name="T8" fmla="*/ 269 w 653"/>
              <a:gd name="T9" fmla="*/ 269 h 653"/>
              <a:gd name="T10" fmla="*/ 269 w 653"/>
              <a:gd name="T11" fmla="*/ 0 h 653"/>
              <a:gd name="T12" fmla="*/ 384 w 653"/>
              <a:gd name="T13" fmla="*/ 0 h 653"/>
              <a:gd name="T14" fmla="*/ 384 w 653"/>
              <a:gd name="T15" fmla="*/ 269 h 653"/>
              <a:gd name="T16" fmla="*/ 653 w 653"/>
              <a:gd name="T17" fmla="*/ 269 h 653"/>
              <a:gd name="T18" fmla="*/ 653 w 653"/>
              <a:gd name="T19" fmla="*/ 382 h 653"/>
              <a:gd name="T20" fmla="*/ 384 w 653"/>
              <a:gd name="T21" fmla="*/ 382 h 653"/>
              <a:gd name="T22" fmla="*/ 384 w 653"/>
              <a:gd name="T23" fmla="*/ 653 h 653"/>
              <a:gd name="T24" fmla="*/ 269 w 653"/>
              <a:gd name="T25" fmla="*/ 653 h 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3" h="653">
                <a:moveTo>
                  <a:pt x="269" y="653"/>
                </a:moveTo>
                <a:lnTo>
                  <a:pt x="269" y="382"/>
                </a:lnTo>
                <a:lnTo>
                  <a:pt x="0" y="382"/>
                </a:lnTo>
                <a:lnTo>
                  <a:pt x="0" y="269"/>
                </a:lnTo>
                <a:lnTo>
                  <a:pt x="269" y="269"/>
                </a:lnTo>
                <a:lnTo>
                  <a:pt x="269" y="0"/>
                </a:lnTo>
                <a:lnTo>
                  <a:pt x="384" y="0"/>
                </a:lnTo>
                <a:lnTo>
                  <a:pt x="384" y="269"/>
                </a:lnTo>
                <a:lnTo>
                  <a:pt x="653" y="269"/>
                </a:lnTo>
                <a:lnTo>
                  <a:pt x="653" y="382"/>
                </a:lnTo>
                <a:lnTo>
                  <a:pt x="384" y="382"/>
                </a:lnTo>
                <a:lnTo>
                  <a:pt x="384" y="653"/>
                </a:lnTo>
                <a:lnTo>
                  <a:pt x="269" y="653"/>
                </a:lnTo>
                <a:close/>
              </a:path>
            </a:pathLst>
          </a:custGeom>
          <a:solidFill>
            <a:schemeClr val="bg1">
              <a:lumMod val="50000"/>
            </a:schemeClr>
          </a:solidFill>
          <a:ln>
            <a:noFill/>
          </a:ln>
        </p:spPr>
        <p:txBody>
          <a:bodyPr vert="horz" wrap="square" lIns="68577" tIns="34288" rIns="68577" bIns="34288" numCol="1" anchor="t" anchorCtr="0" compatLnSpc="1"/>
          <a:lstStyle/>
          <a:p>
            <a:endParaRPr lang="zh-CN" altLang="en-US" sz="1800">
              <a:solidFill>
                <a:srgbClr val="404652"/>
              </a:solidFill>
              <a:cs typeface="+mn-ea"/>
              <a:sym typeface="+mn-lt"/>
            </a:endParaRPr>
          </a:p>
        </p:txBody>
      </p:sp>
      <p:sp>
        <p:nvSpPr>
          <p:cNvPr id="257" name="TextBox 256"/>
          <p:cNvSpPr txBox="1"/>
          <p:nvPr/>
        </p:nvSpPr>
        <p:spPr>
          <a:xfrm>
            <a:off x="1484863" y="2988012"/>
            <a:ext cx="1247295" cy="253856"/>
          </a:xfrm>
          <a:prstGeom prst="rect">
            <a:avLst/>
          </a:prstGeom>
          <a:noFill/>
        </p:spPr>
        <p:txBody>
          <a:bodyPr wrap="square" lIns="68577" tIns="34288" rIns="68577" bIns="34288" rtlCol="0">
            <a:spAutoFit/>
          </a:bodyPr>
          <a:lstStyle/>
          <a:p>
            <a:pPr algn="ctr"/>
            <a:r>
              <a:rPr lang="zh-CN" altLang="en-US" sz="1200" b="1" dirty="0">
                <a:solidFill>
                  <a:schemeClr val="bg1">
                    <a:lumMod val="50000"/>
                  </a:schemeClr>
                </a:solidFill>
                <a:cs typeface="+mn-ea"/>
                <a:sym typeface="+mn-lt"/>
              </a:rPr>
              <a:t>线下门店</a:t>
            </a:r>
          </a:p>
        </p:txBody>
      </p:sp>
      <p:sp>
        <p:nvSpPr>
          <p:cNvPr id="258" name="TextBox 257"/>
          <p:cNvSpPr txBox="1"/>
          <p:nvPr/>
        </p:nvSpPr>
        <p:spPr>
          <a:xfrm>
            <a:off x="3920472" y="2988012"/>
            <a:ext cx="1247295" cy="253856"/>
          </a:xfrm>
          <a:prstGeom prst="rect">
            <a:avLst/>
          </a:prstGeom>
          <a:noFill/>
        </p:spPr>
        <p:txBody>
          <a:bodyPr wrap="square" lIns="68577" tIns="34288" rIns="68577" bIns="34288" rtlCol="0">
            <a:spAutoFit/>
          </a:bodyPr>
          <a:lstStyle/>
          <a:p>
            <a:pPr algn="ctr"/>
            <a:r>
              <a:rPr lang="zh-CN" altLang="en-US" sz="1200" b="1" dirty="0">
                <a:solidFill>
                  <a:schemeClr val="bg1">
                    <a:lumMod val="50000"/>
                  </a:schemeClr>
                </a:solidFill>
                <a:cs typeface="+mn-ea"/>
                <a:sym typeface="+mn-lt"/>
              </a:rPr>
              <a:t>手机</a:t>
            </a:r>
            <a:r>
              <a:rPr lang="en-US" altLang="zh-CN" sz="1200" b="1" dirty="0">
                <a:solidFill>
                  <a:schemeClr val="bg1">
                    <a:lumMod val="50000"/>
                  </a:schemeClr>
                </a:solidFill>
                <a:cs typeface="+mn-ea"/>
                <a:sym typeface="+mn-lt"/>
              </a:rPr>
              <a:t>APP</a:t>
            </a:r>
            <a:endParaRPr lang="zh-CN" altLang="en-US" sz="1200" b="1" dirty="0">
              <a:solidFill>
                <a:schemeClr val="bg1">
                  <a:lumMod val="50000"/>
                </a:schemeClr>
              </a:solidFill>
              <a:cs typeface="+mn-ea"/>
              <a:sym typeface="+mn-lt"/>
            </a:endParaRPr>
          </a:p>
        </p:txBody>
      </p:sp>
      <p:sp>
        <p:nvSpPr>
          <p:cNvPr id="261" name="TextBox 260"/>
          <p:cNvSpPr txBox="1"/>
          <p:nvPr/>
        </p:nvSpPr>
        <p:spPr>
          <a:xfrm>
            <a:off x="6475039" y="2988012"/>
            <a:ext cx="1247295" cy="253856"/>
          </a:xfrm>
          <a:prstGeom prst="rect">
            <a:avLst/>
          </a:prstGeom>
          <a:noFill/>
        </p:spPr>
        <p:txBody>
          <a:bodyPr wrap="square" lIns="68577" tIns="34288" rIns="68577" bIns="34288" rtlCol="0">
            <a:spAutoFit/>
          </a:bodyPr>
          <a:lstStyle/>
          <a:p>
            <a:pPr algn="ctr"/>
            <a:r>
              <a:rPr lang="zh-CN" altLang="en-US" sz="1200" b="1" dirty="0">
                <a:solidFill>
                  <a:schemeClr val="bg1">
                    <a:lumMod val="50000"/>
                  </a:schemeClr>
                </a:solidFill>
                <a:cs typeface="+mn-ea"/>
                <a:sym typeface="+mn-lt"/>
              </a:rPr>
              <a:t>电脑客户端</a:t>
            </a:r>
          </a:p>
        </p:txBody>
      </p:sp>
      <p:sp>
        <p:nvSpPr>
          <p:cNvPr id="264" name="TextBox 59"/>
          <p:cNvSpPr txBox="1"/>
          <p:nvPr/>
        </p:nvSpPr>
        <p:spPr>
          <a:xfrm>
            <a:off x="638970" y="4074703"/>
            <a:ext cx="7789294" cy="428209"/>
          </a:xfrm>
          <a:prstGeom prst="rect">
            <a:avLst/>
          </a:prstGeom>
          <a:noFill/>
        </p:spPr>
        <p:txBody>
          <a:bodyPr wrap="square" lIns="68577" tIns="34288" rIns="68577" bIns="34288">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lnSpc>
                <a:spcPts val="135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cs typeface="+mn-ea"/>
                <a:sym typeface="+mn-lt"/>
              </a:rPr>
              <a:t>点击输入简要文字解说，解说文字尽量概括精炼，不用多余的文字修饰，简洁精准的 解说所提炼的核心概念。点击输入简要文字解说，解说文字尽量概括精炼，不用多余的文字修饰，简洁精准的 解说所提炼的核心概念。</a:t>
            </a:r>
          </a:p>
        </p:txBody>
      </p:sp>
      <p:sp>
        <p:nvSpPr>
          <p:cNvPr id="265" name="矩形 264"/>
          <p:cNvSpPr/>
          <p:nvPr/>
        </p:nvSpPr>
        <p:spPr>
          <a:xfrm>
            <a:off x="3996114" y="3799139"/>
            <a:ext cx="1061537" cy="253856"/>
          </a:xfrm>
          <a:prstGeom prst="rect">
            <a:avLst/>
          </a:prstGeom>
        </p:spPr>
        <p:txBody>
          <a:bodyPr wrap="none" lIns="68577" tIns="34288" rIns="68577" bIns="34288">
            <a:spAutoFit/>
          </a:bodyPr>
          <a:lstStyle/>
          <a:p>
            <a:r>
              <a:rPr lang="zh-CN" altLang="en-US" sz="1200" b="1" dirty="0">
                <a:solidFill>
                  <a:schemeClr val="bg1">
                    <a:lumMod val="50000"/>
                  </a:schemeClr>
                </a:solidFill>
                <a:latin typeface="微软雅黑" panose="020B0503020204020204" pitchFamily="34" charset="-122"/>
                <a:ea typeface="微软雅黑" panose="020B0503020204020204" pitchFamily="34" charset="-122"/>
                <a:cs typeface="+mn-ea"/>
                <a:sym typeface="+mn-lt"/>
              </a:rPr>
              <a:t>点击输入标题</a:t>
            </a:r>
            <a:endParaRPr lang="id-ID" altLang="zh-CN" sz="1200" b="1"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Tm="0">
        <p14:ferris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par>
                          <p:cTn id="16" fill="hold">
                            <p:stCondLst>
                              <p:cond delay="1500"/>
                            </p:stCondLst>
                            <p:childTnLst>
                              <p:par>
                                <p:cTn id="17" presetID="42" presetClass="entr" presetSubtype="0" fill="hold" grpId="0" nodeType="afterEffect">
                                  <p:stCondLst>
                                    <p:cond delay="0"/>
                                  </p:stCondLst>
                                  <p:childTnLst>
                                    <p:set>
                                      <p:cBhvr>
                                        <p:cTn id="18" dur="1" fill="hold">
                                          <p:stCondLst>
                                            <p:cond delay="0"/>
                                          </p:stCondLst>
                                        </p:cTn>
                                        <p:tgtEl>
                                          <p:spTgt spid="257"/>
                                        </p:tgtEl>
                                        <p:attrNameLst>
                                          <p:attrName>style.visibility</p:attrName>
                                        </p:attrNameLst>
                                      </p:cBhvr>
                                      <p:to>
                                        <p:strVal val="visible"/>
                                      </p:to>
                                    </p:set>
                                    <p:animEffect transition="in" filter="fade">
                                      <p:cBhvr>
                                        <p:cTn id="19" dur="500"/>
                                        <p:tgtEl>
                                          <p:spTgt spid="257"/>
                                        </p:tgtEl>
                                      </p:cBhvr>
                                    </p:animEffect>
                                    <p:anim calcmode="lin" valueType="num">
                                      <p:cBhvr>
                                        <p:cTn id="20" dur="500" fill="hold"/>
                                        <p:tgtEl>
                                          <p:spTgt spid="257"/>
                                        </p:tgtEl>
                                        <p:attrNameLst>
                                          <p:attrName>ppt_x</p:attrName>
                                        </p:attrNameLst>
                                      </p:cBhvr>
                                      <p:tavLst>
                                        <p:tav tm="0">
                                          <p:val>
                                            <p:strVal val="#ppt_x"/>
                                          </p:val>
                                        </p:tav>
                                        <p:tav tm="100000">
                                          <p:val>
                                            <p:strVal val="#ppt_x"/>
                                          </p:val>
                                        </p:tav>
                                      </p:tavLst>
                                    </p:anim>
                                    <p:anim calcmode="lin" valueType="num">
                                      <p:cBhvr>
                                        <p:cTn id="21" dur="500" fill="hold"/>
                                        <p:tgtEl>
                                          <p:spTgt spid="257"/>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31" presetClass="entr" presetSubtype="0" fill="hold" grpId="0" nodeType="afterEffect">
                                  <p:stCondLst>
                                    <p:cond delay="0"/>
                                  </p:stCondLst>
                                  <p:childTnLst>
                                    <p:set>
                                      <p:cBhvr>
                                        <p:cTn id="24" dur="1" fill="hold">
                                          <p:stCondLst>
                                            <p:cond delay="0"/>
                                          </p:stCondLst>
                                        </p:cTn>
                                        <p:tgtEl>
                                          <p:spTgt spid="255"/>
                                        </p:tgtEl>
                                        <p:attrNameLst>
                                          <p:attrName>style.visibility</p:attrName>
                                        </p:attrNameLst>
                                      </p:cBhvr>
                                      <p:to>
                                        <p:strVal val="visible"/>
                                      </p:to>
                                    </p:set>
                                    <p:anim calcmode="lin" valueType="num">
                                      <p:cBhvr>
                                        <p:cTn id="25" dur="300" fill="hold"/>
                                        <p:tgtEl>
                                          <p:spTgt spid="255"/>
                                        </p:tgtEl>
                                        <p:attrNameLst>
                                          <p:attrName>ppt_w</p:attrName>
                                        </p:attrNameLst>
                                      </p:cBhvr>
                                      <p:tavLst>
                                        <p:tav tm="0">
                                          <p:val>
                                            <p:fltVal val="0"/>
                                          </p:val>
                                        </p:tav>
                                        <p:tav tm="100000">
                                          <p:val>
                                            <p:strVal val="#ppt_w"/>
                                          </p:val>
                                        </p:tav>
                                      </p:tavLst>
                                    </p:anim>
                                    <p:anim calcmode="lin" valueType="num">
                                      <p:cBhvr>
                                        <p:cTn id="26" dur="300" fill="hold"/>
                                        <p:tgtEl>
                                          <p:spTgt spid="255"/>
                                        </p:tgtEl>
                                        <p:attrNameLst>
                                          <p:attrName>ppt_h</p:attrName>
                                        </p:attrNameLst>
                                      </p:cBhvr>
                                      <p:tavLst>
                                        <p:tav tm="0">
                                          <p:val>
                                            <p:fltVal val="0"/>
                                          </p:val>
                                        </p:tav>
                                        <p:tav tm="100000">
                                          <p:val>
                                            <p:strVal val="#ppt_h"/>
                                          </p:val>
                                        </p:tav>
                                      </p:tavLst>
                                    </p:anim>
                                    <p:anim calcmode="lin" valueType="num">
                                      <p:cBhvr>
                                        <p:cTn id="27" dur="300" fill="hold"/>
                                        <p:tgtEl>
                                          <p:spTgt spid="255"/>
                                        </p:tgtEl>
                                        <p:attrNameLst>
                                          <p:attrName>style.rotation</p:attrName>
                                        </p:attrNameLst>
                                      </p:cBhvr>
                                      <p:tavLst>
                                        <p:tav tm="0">
                                          <p:val>
                                            <p:fltVal val="90"/>
                                          </p:val>
                                        </p:tav>
                                        <p:tav tm="100000">
                                          <p:val>
                                            <p:fltVal val="0"/>
                                          </p:val>
                                        </p:tav>
                                      </p:tavLst>
                                    </p:anim>
                                    <p:animEffect transition="in" filter="fade">
                                      <p:cBhvr>
                                        <p:cTn id="28" dur="300"/>
                                        <p:tgtEl>
                                          <p:spTgt spid="255"/>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p:cTn id="32" dur="500" fill="hold"/>
                                        <p:tgtEl>
                                          <p:spTgt spid="4"/>
                                        </p:tgtEl>
                                        <p:attrNameLst>
                                          <p:attrName>ppt_w</p:attrName>
                                        </p:attrNameLst>
                                      </p:cBhvr>
                                      <p:tavLst>
                                        <p:tav tm="0">
                                          <p:val>
                                            <p:fltVal val="0"/>
                                          </p:val>
                                        </p:tav>
                                        <p:tav tm="100000">
                                          <p:val>
                                            <p:strVal val="#ppt_w"/>
                                          </p:val>
                                        </p:tav>
                                      </p:tavLst>
                                    </p:anim>
                                    <p:anim calcmode="lin" valueType="num">
                                      <p:cBhvr>
                                        <p:cTn id="33" dur="500" fill="hold"/>
                                        <p:tgtEl>
                                          <p:spTgt spid="4"/>
                                        </p:tgtEl>
                                        <p:attrNameLst>
                                          <p:attrName>ppt_h</p:attrName>
                                        </p:attrNameLst>
                                      </p:cBhvr>
                                      <p:tavLst>
                                        <p:tav tm="0">
                                          <p:val>
                                            <p:fltVal val="0"/>
                                          </p:val>
                                        </p:tav>
                                        <p:tav tm="100000">
                                          <p:val>
                                            <p:strVal val="#ppt_h"/>
                                          </p:val>
                                        </p:tav>
                                      </p:tavLst>
                                    </p:anim>
                                    <p:animEffect transition="in" filter="fade">
                                      <p:cBhvr>
                                        <p:cTn id="34" dur="500"/>
                                        <p:tgtEl>
                                          <p:spTgt spid="4"/>
                                        </p:tgtEl>
                                      </p:cBhvr>
                                    </p:animEffect>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258"/>
                                        </p:tgtEl>
                                        <p:attrNameLst>
                                          <p:attrName>style.visibility</p:attrName>
                                        </p:attrNameLst>
                                      </p:cBhvr>
                                      <p:to>
                                        <p:strVal val="visible"/>
                                      </p:to>
                                    </p:set>
                                    <p:animEffect transition="in" filter="fade">
                                      <p:cBhvr>
                                        <p:cTn id="38" dur="500"/>
                                        <p:tgtEl>
                                          <p:spTgt spid="258"/>
                                        </p:tgtEl>
                                      </p:cBhvr>
                                    </p:animEffect>
                                    <p:anim calcmode="lin" valueType="num">
                                      <p:cBhvr>
                                        <p:cTn id="39" dur="500" fill="hold"/>
                                        <p:tgtEl>
                                          <p:spTgt spid="258"/>
                                        </p:tgtEl>
                                        <p:attrNameLst>
                                          <p:attrName>ppt_x</p:attrName>
                                        </p:attrNameLst>
                                      </p:cBhvr>
                                      <p:tavLst>
                                        <p:tav tm="0">
                                          <p:val>
                                            <p:strVal val="#ppt_x"/>
                                          </p:val>
                                        </p:tav>
                                        <p:tav tm="100000">
                                          <p:val>
                                            <p:strVal val="#ppt_x"/>
                                          </p:val>
                                        </p:tav>
                                      </p:tavLst>
                                    </p:anim>
                                    <p:anim calcmode="lin" valueType="num">
                                      <p:cBhvr>
                                        <p:cTn id="40" dur="500" fill="hold"/>
                                        <p:tgtEl>
                                          <p:spTgt spid="258"/>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31" presetClass="entr" presetSubtype="0" fill="hold" grpId="0" nodeType="afterEffect">
                                  <p:stCondLst>
                                    <p:cond delay="0"/>
                                  </p:stCondLst>
                                  <p:childTnLst>
                                    <p:set>
                                      <p:cBhvr>
                                        <p:cTn id="43" dur="1" fill="hold">
                                          <p:stCondLst>
                                            <p:cond delay="0"/>
                                          </p:stCondLst>
                                        </p:cTn>
                                        <p:tgtEl>
                                          <p:spTgt spid="256"/>
                                        </p:tgtEl>
                                        <p:attrNameLst>
                                          <p:attrName>style.visibility</p:attrName>
                                        </p:attrNameLst>
                                      </p:cBhvr>
                                      <p:to>
                                        <p:strVal val="visible"/>
                                      </p:to>
                                    </p:set>
                                    <p:anim calcmode="lin" valueType="num">
                                      <p:cBhvr>
                                        <p:cTn id="44" dur="300" fill="hold"/>
                                        <p:tgtEl>
                                          <p:spTgt spid="256"/>
                                        </p:tgtEl>
                                        <p:attrNameLst>
                                          <p:attrName>ppt_w</p:attrName>
                                        </p:attrNameLst>
                                      </p:cBhvr>
                                      <p:tavLst>
                                        <p:tav tm="0">
                                          <p:val>
                                            <p:fltVal val="0"/>
                                          </p:val>
                                        </p:tav>
                                        <p:tav tm="100000">
                                          <p:val>
                                            <p:strVal val="#ppt_w"/>
                                          </p:val>
                                        </p:tav>
                                      </p:tavLst>
                                    </p:anim>
                                    <p:anim calcmode="lin" valueType="num">
                                      <p:cBhvr>
                                        <p:cTn id="45" dur="300" fill="hold"/>
                                        <p:tgtEl>
                                          <p:spTgt spid="256"/>
                                        </p:tgtEl>
                                        <p:attrNameLst>
                                          <p:attrName>ppt_h</p:attrName>
                                        </p:attrNameLst>
                                      </p:cBhvr>
                                      <p:tavLst>
                                        <p:tav tm="0">
                                          <p:val>
                                            <p:fltVal val="0"/>
                                          </p:val>
                                        </p:tav>
                                        <p:tav tm="100000">
                                          <p:val>
                                            <p:strVal val="#ppt_h"/>
                                          </p:val>
                                        </p:tav>
                                      </p:tavLst>
                                    </p:anim>
                                    <p:anim calcmode="lin" valueType="num">
                                      <p:cBhvr>
                                        <p:cTn id="46" dur="300" fill="hold"/>
                                        <p:tgtEl>
                                          <p:spTgt spid="256"/>
                                        </p:tgtEl>
                                        <p:attrNameLst>
                                          <p:attrName>style.rotation</p:attrName>
                                        </p:attrNameLst>
                                      </p:cBhvr>
                                      <p:tavLst>
                                        <p:tav tm="0">
                                          <p:val>
                                            <p:fltVal val="90"/>
                                          </p:val>
                                        </p:tav>
                                        <p:tav tm="100000">
                                          <p:val>
                                            <p:fltVal val="0"/>
                                          </p:val>
                                        </p:tav>
                                      </p:tavLst>
                                    </p:anim>
                                    <p:animEffect transition="in" filter="fade">
                                      <p:cBhvr>
                                        <p:cTn id="47" dur="300"/>
                                        <p:tgtEl>
                                          <p:spTgt spid="256"/>
                                        </p:tgtEl>
                                      </p:cBhvr>
                                    </p:animEffect>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5"/>
                                        </p:tgtEl>
                                        <p:attrNameLst>
                                          <p:attrName>style.visibility</p:attrName>
                                        </p:attrNameLst>
                                      </p:cBhvr>
                                      <p:to>
                                        <p:strVal val="visible"/>
                                      </p:to>
                                    </p:set>
                                    <p:anim calcmode="lin" valueType="num">
                                      <p:cBhvr>
                                        <p:cTn id="51" dur="500" fill="hold"/>
                                        <p:tgtEl>
                                          <p:spTgt spid="5"/>
                                        </p:tgtEl>
                                        <p:attrNameLst>
                                          <p:attrName>ppt_w</p:attrName>
                                        </p:attrNameLst>
                                      </p:cBhvr>
                                      <p:tavLst>
                                        <p:tav tm="0">
                                          <p:val>
                                            <p:fltVal val="0"/>
                                          </p:val>
                                        </p:tav>
                                        <p:tav tm="100000">
                                          <p:val>
                                            <p:strVal val="#ppt_w"/>
                                          </p:val>
                                        </p:tav>
                                      </p:tavLst>
                                    </p:anim>
                                    <p:anim calcmode="lin" valueType="num">
                                      <p:cBhvr>
                                        <p:cTn id="52" dur="500" fill="hold"/>
                                        <p:tgtEl>
                                          <p:spTgt spid="5"/>
                                        </p:tgtEl>
                                        <p:attrNameLst>
                                          <p:attrName>ppt_h</p:attrName>
                                        </p:attrNameLst>
                                      </p:cBhvr>
                                      <p:tavLst>
                                        <p:tav tm="0">
                                          <p:val>
                                            <p:fltVal val="0"/>
                                          </p:val>
                                        </p:tav>
                                        <p:tav tm="100000">
                                          <p:val>
                                            <p:strVal val="#ppt_h"/>
                                          </p:val>
                                        </p:tav>
                                      </p:tavLst>
                                    </p:anim>
                                    <p:animEffect transition="in" filter="fade">
                                      <p:cBhvr>
                                        <p:cTn id="53" dur="500"/>
                                        <p:tgtEl>
                                          <p:spTgt spid="5"/>
                                        </p:tgtEl>
                                      </p:cBhvr>
                                    </p:animEffect>
                                  </p:childTnLst>
                                </p:cTn>
                              </p:par>
                              <p:par>
                                <p:cTn id="54" presetID="42" presetClass="entr" presetSubtype="0" fill="hold" grpId="0" nodeType="withEffect">
                                  <p:stCondLst>
                                    <p:cond delay="400"/>
                                  </p:stCondLst>
                                  <p:childTnLst>
                                    <p:set>
                                      <p:cBhvr>
                                        <p:cTn id="55" dur="1" fill="hold">
                                          <p:stCondLst>
                                            <p:cond delay="0"/>
                                          </p:stCondLst>
                                        </p:cTn>
                                        <p:tgtEl>
                                          <p:spTgt spid="261"/>
                                        </p:tgtEl>
                                        <p:attrNameLst>
                                          <p:attrName>style.visibility</p:attrName>
                                        </p:attrNameLst>
                                      </p:cBhvr>
                                      <p:to>
                                        <p:strVal val="visible"/>
                                      </p:to>
                                    </p:set>
                                    <p:animEffect transition="in" filter="fade">
                                      <p:cBhvr>
                                        <p:cTn id="56" dur="500"/>
                                        <p:tgtEl>
                                          <p:spTgt spid="261"/>
                                        </p:tgtEl>
                                      </p:cBhvr>
                                    </p:animEffect>
                                    <p:anim calcmode="lin" valueType="num">
                                      <p:cBhvr>
                                        <p:cTn id="57" dur="500" fill="hold"/>
                                        <p:tgtEl>
                                          <p:spTgt spid="261"/>
                                        </p:tgtEl>
                                        <p:attrNameLst>
                                          <p:attrName>ppt_x</p:attrName>
                                        </p:attrNameLst>
                                      </p:cBhvr>
                                      <p:tavLst>
                                        <p:tav tm="0">
                                          <p:val>
                                            <p:strVal val="#ppt_x"/>
                                          </p:val>
                                        </p:tav>
                                        <p:tav tm="100000">
                                          <p:val>
                                            <p:strVal val="#ppt_x"/>
                                          </p:val>
                                        </p:tav>
                                      </p:tavLst>
                                    </p:anim>
                                    <p:anim calcmode="lin" valueType="num">
                                      <p:cBhvr>
                                        <p:cTn id="58" dur="500" fill="hold"/>
                                        <p:tgtEl>
                                          <p:spTgt spid="261"/>
                                        </p:tgtEl>
                                        <p:attrNameLst>
                                          <p:attrName>ppt_y</p:attrName>
                                        </p:attrNameLst>
                                      </p:cBhvr>
                                      <p:tavLst>
                                        <p:tav tm="0">
                                          <p:val>
                                            <p:strVal val="#ppt_y+.1"/>
                                          </p:val>
                                        </p:tav>
                                        <p:tav tm="100000">
                                          <p:val>
                                            <p:strVal val="#ppt_y"/>
                                          </p:val>
                                        </p:tav>
                                      </p:tavLst>
                                    </p:anim>
                                  </p:childTnLst>
                                </p:cTn>
                              </p:par>
                            </p:childTnLst>
                          </p:cTn>
                        </p:par>
                        <p:par>
                          <p:cTn id="59" fill="hold">
                            <p:stCondLst>
                              <p:cond delay="4500"/>
                            </p:stCondLst>
                            <p:childTnLst>
                              <p:par>
                                <p:cTn id="60" presetID="22" presetClass="entr" presetSubtype="2" fill="hold" grpId="0" nodeType="afterEffect">
                                  <p:stCondLst>
                                    <p:cond delay="0"/>
                                  </p:stCondLst>
                                  <p:childTnLst>
                                    <p:set>
                                      <p:cBhvr>
                                        <p:cTn id="61" dur="1" fill="hold">
                                          <p:stCondLst>
                                            <p:cond delay="0"/>
                                          </p:stCondLst>
                                        </p:cTn>
                                        <p:tgtEl>
                                          <p:spTgt spid="265"/>
                                        </p:tgtEl>
                                        <p:attrNameLst>
                                          <p:attrName>style.visibility</p:attrName>
                                        </p:attrNameLst>
                                      </p:cBhvr>
                                      <p:to>
                                        <p:strVal val="visible"/>
                                      </p:to>
                                    </p:set>
                                    <p:animEffect transition="in" filter="wipe(right)">
                                      <p:cBhvr>
                                        <p:cTn id="62" dur="500"/>
                                        <p:tgtEl>
                                          <p:spTgt spid="265"/>
                                        </p:tgtEl>
                                      </p:cBhvr>
                                    </p:animEffect>
                                  </p:childTnLst>
                                </p:cTn>
                              </p:par>
                            </p:childTnLst>
                          </p:cTn>
                        </p:par>
                        <p:par>
                          <p:cTn id="63" fill="hold">
                            <p:stCondLst>
                              <p:cond delay="5000"/>
                            </p:stCondLst>
                            <p:childTnLst>
                              <p:par>
                                <p:cTn id="64" presetID="22" presetClass="entr" presetSubtype="8" fill="hold" grpId="0" nodeType="afterEffect">
                                  <p:stCondLst>
                                    <p:cond delay="0"/>
                                  </p:stCondLst>
                                  <p:childTnLst>
                                    <p:set>
                                      <p:cBhvr>
                                        <p:cTn id="65" dur="1" fill="hold">
                                          <p:stCondLst>
                                            <p:cond delay="0"/>
                                          </p:stCondLst>
                                        </p:cTn>
                                        <p:tgtEl>
                                          <p:spTgt spid="264"/>
                                        </p:tgtEl>
                                        <p:attrNameLst>
                                          <p:attrName>style.visibility</p:attrName>
                                        </p:attrNameLst>
                                      </p:cBhvr>
                                      <p:to>
                                        <p:strVal val="visible"/>
                                      </p:to>
                                    </p:set>
                                    <p:animEffect transition="in" filter="wipe(left)">
                                      <p:cBhvr>
                                        <p:cTn id="66" dur="500"/>
                                        <p:tgtEl>
                                          <p:spTgt spid="2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5" grpId="0" animBg="1"/>
      <p:bldP spid="256" grpId="0" animBg="1"/>
      <p:bldP spid="257" grpId="0"/>
      <p:bldP spid="258" grpId="0"/>
      <p:bldP spid="261" grpId="0"/>
      <p:bldP spid="264" grpId="0"/>
      <p:bldP spid="26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TextBox 64"/>
          <p:cNvSpPr txBox="1"/>
          <p:nvPr/>
        </p:nvSpPr>
        <p:spPr>
          <a:xfrm>
            <a:off x="2743389" y="2472093"/>
            <a:ext cx="933739" cy="266878"/>
          </a:xfrm>
          <a:prstGeom prst="rect">
            <a:avLst/>
          </a:prstGeom>
          <a:noFill/>
        </p:spPr>
        <p:txBody>
          <a:bodyPr wrap="none" lIns="81472" tIns="40736" rIns="81472" bIns="40736" rtlCol="0">
            <a:spAutoFit/>
          </a:bodyPr>
          <a:lstStyle/>
          <a:p>
            <a:r>
              <a:rPr lang="zh-CN" altLang="en-US" sz="1200" b="1" dirty="0">
                <a:solidFill>
                  <a:schemeClr val="bg1">
                    <a:lumMod val="50000"/>
                  </a:schemeClr>
                </a:solidFill>
                <a:latin typeface="微软雅黑" panose="020B0503020204020204" pitchFamily="34" charset="-122"/>
                <a:ea typeface="微软雅黑" panose="020B0503020204020204" pitchFamily="34" charset="-122"/>
              </a:rPr>
              <a:t>提升办法三</a:t>
            </a:r>
          </a:p>
        </p:txBody>
      </p:sp>
      <p:sp>
        <p:nvSpPr>
          <p:cNvPr id="66" name="TextBox 65"/>
          <p:cNvSpPr txBox="1"/>
          <p:nvPr/>
        </p:nvSpPr>
        <p:spPr>
          <a:xfrm>
            <a:off x="2358417" y="3444371"/>
            <a:ext cx="933739" cy="266878"/>
          </a:xfrm>
          <a:prstGeom prst="rect">
            <a:avLst/>
          </a:prstGeom>
          <a:noFill/>
        </p:spPr>
        <p:txBody>
          <a:bodyPr wrap="none" lIns="81472" tIns="40736" rIns="81472" bIns="40736" rtlCol="0">
            <a:spAutoFit/>
          </a:bodyPr>
          <a:lstStyle/>
          <a:p>
            <a:r>
              <a:rPr lang="zh-CN" altLang="en-US" sz="1200" b="1" dirty="0">
                <a:solidFill>
                  <a:schemeClr val="bg1">
                    <a:lumMod val="50000"/>
                  </a:schemeClr>
                </a:solidFill>
                <a:latin typeface="微软雅黑" panose="020B0503020204020204" pitchFamily="34" charset="-122"/>
                <a:ea typeface="微软雅黑" panose="020B0503020204020204" pitchFamily="34" charset="-122"/>
              </a:rPr>
              <a:t>提升办法五</a:t>
            </a:r>
          </a:p>
        </p:txBody>
      </p:sp>
      <p:sp>
        <p:nvSpPr>
          <p:cNvPr id="70" name="TextBox 69"/>
          <p:cNvSpPr txBox="1"/>
          <p:nvPr/>
        </p:nvSpPr>
        <p:spPr>
          <a:xfrm>
            <a:off x="6307003" y="2459835"/>
            <a:ext cx="933739" cy="266878"/>
          </a:xfrm>
          <a:prstGeom prst="rect">
            <a:avLst/>
          </a:prstGeom>
          <a:noFill/>
        </p:spPr>
        <p:txBody>
          <a:bodyPr wrap="none" lIns="81472" tIns="40736" rIns="81472" bIns="40736" rtlCol="0">
            <a:spAutoFit/>
          </a:bodyPr>
          <a:lstStyle/>
          <a:p>
            <a:r>
              <a:rPr lang="zh-CN" altLang="en-US" sz="1200" b="1" dirty="0">
                <a:solidFill>
                  <a:schemeClr val="bg1">
                    <a:lumMod val="50000"/>
                  </a:schemeClr>
                </a:solidFill>
                <a:latin typeface="微软雅黑" panose="020B0503020204020204" pitchFamily="34" charset="-122"/>
                <a:ea typeface="微软雅黑" panose="020B0503020204020204" pitchFamily="34" charset="-122"/>
              </a:rPr>
              <a:t>提升办法四</a:t>
            </a:r>
          </a:p>
        </p:txBody>
      </p:sp>
      <p:sp>
        <p:nvSpPr>
          <p:cNvPr id="71" name="TextBox 70"/>
          <p:cNvSpPr txBox="1"/>
          <p:nvPr/>
        </p:nvSpPr>
        <p:spPr>
          <a:xfrm>
            <a:off x="5884054" y="3447117"/>
            <a:ext cx="933739" cy="266878"/>
          </a:xfrm>
          <a:prstGeom prst="rect">
            <a:avLst/>
          </a:prstGeom>
          <a:noFill/>
        </p:spPr>
        <p:txBody>
          <a:bodyPr wrap="none" lIns="81472" tIns="40736" rIns="81472" bIns="40736" rtlCol="0">
            <a:spAutoFit/>
          </a:bodyPr>
          <a:lstStyle/>
          <a:p>
            <a:r>
              <a:rPr lang="zh-CN" altLang="en-US" sz="1200" b="1" dirty="0">
                <a:solidFill>
                  <a:schemeClr val="bg1">
                    <a:lumMod val="50000"/>
                  </a:schemeClr>
                </a:solidFill>
                <a:latin typeface="微软雅黑" panose="020B0503020204020204" pitchFamily="34" charset="-122"/>
                <a:ea typeface="微软雅黑" panose="020B0503020204020204" pitchFamily="34" charset="-122"/>
              </a:rPr>
              <a:t>提升办法六</a:t>
            </a:r>
          </a:p>
        </p:txBody>
      </p:sp>
      <p:sp>
        <p:nvSpPr>
          <p:cNvPr id="72" name="椭圆 34"/>
          <p:cNvSpPr/>
          <p:nvPr/>
        </p:nvSpPr>
        <p:spPr>
          <a:xfrm rot="16200000">
            <a:off x="4073199" y="2256058"/>
            <a:ext cx="816746" cy="1049875"/>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chemeClr val="accent2"/>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1472" tIns="40736" rIns="81472" bIns="40736" rtlCol="0" anchor="ctr"/>
          <a:lstStyle/>
          <a:p>
            <a:pPr algn="ctr"/>
            <a:endParaRPr lang="zh-CN" altLang="en-US" sz="1000" dirty="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2" name="组合 72"/>
          <p:cNvGrpSpPr/>
          <p:nvPr/>
        </p:nvGrpSpPr>
        <p:grpSpPr>
          <a:xfrm rot="5400000">
            <a:off x="5357072" y="2233431"/>
            <a:ext cx="804642" cy="1044912"/>
            <a:chOff x="4020870" y="2194485"/>
            <a:chExt cx="1102258" cy="1432090"/>
          </a:xfrm>
          <a:effectLst>
            <a:outerShdw blurRad="444500" dist="254000" dir="8100000" algn="tr" rotWithShape="0">
              <a:prstClr val="black">
                <a:alpha val="50000"/>
              </a:prstClr>
            </a:outerShdw>
          </a:effectLst>
        </p:grpSpPr>
        <p:sp>
          <p:nvSpPr>
            <p:cNvPr id="74"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75"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3000">
                  <a:schemeClr val="bg1">
                    <a:lumMod val="95000"/>
                  </a:schemeClr>
                </a:gs>
                <a:gs pos="100000">
                  <a:schemeClr val="bg1">
                    <a:lumMod val="7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dirty="0">
                <a:solidFill>
                  <a:schemeClr val="bg1">
                    <a:lumMod val="50000"/>
                  </a:schemeClr>
                </a:solidFill>
                <a:latin typeface="微软雅黑" panose="020B0503020204020204" pitchFamily="34" charset="-122"/>
                <a:ea typeface="微软雅黑" panose="020B0503020204020204" pitchFamily="34" charset="-122"/>
              </a:endParaRPr>
            </a:p>
          </p:txBody>
        </p:sp>
      </p:grpSp>
      <p:sp>
        <p:nvSpPr>
          <p:cNvPr id="76" name="椭圆 34"/>
          <p:cNvSpPr/>
          <p:nvPr/>
        </p:nvSpPr>
        <p:spPr>
          <a:xfrm rot="5400000">
            <a:off x="4841494" y="3226640"/>
            <a:ext cx="816746" cy="1049874"/>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chemeClr val="accent3"/>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1472" tIns="40736" rIns="81472" bIns="40736" rtlCol="0" anchor="ctr"/>
          <a:lstStyle/>
          <a:p>
            <a:pPr algn="ctr"/>
            <a:endParaRPr lang="zh-CN" altLang="en-US" sz="1000" dirty="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3" name="组合 76"/>
          <p:cNvGrpSpPr/>
          <p:nvPr/>
        </p:nvGrpSpPr>
        <p:grpSpPr>
          <a:xfrm rot="16200000">
            <a:off x="3592231" y="3205508"/>
            <a:ext cx="804642" cy="1044912"/>
            <a:chOff x="4020870" y="2194485"/>
            <a:chExt cx="1102258" cy="1432090"/>
          </a:xfrm>
          <a:effectLst>
            <a:outerShdw blurRad="444500" dist="254000" dir="8100000" algn="tr" rotWithShape="0">
              <a:prstClr val="black">
                <a:alpha val="50000"/>
              </a:prstClr>
            </a:outerShdw>
          </a:effectLst>
        </p:grpSpPr>
        <p:sp>
          <p:nvSpPr>
            <p:cNvPr id="78"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79"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5000">
                  <a:schemeClr val="bg1">
                    <a:lumMod val="95000"/>
                  </a:schemeClr>
                </a:gs>
                <a:gs pos="100000">
                  <a:schemeClr val="bg1">
                    <a:lumMod val="7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dirty="0">
                <a:solidFill>
                  <a:schemeClr val="bg1">
                    <a:lumMod val="50000"/>
                  </a:schemeClr>
                </a:solidFill>
                <a:latin typeface="微软雅黑" panose="020B0503020204020204" pitchFamily="34" charset="-122"/>
                <a:ea typeface="微软雅黑" panose="020B0503020204020204" pitchFamily="34" charset="-122"/>
              </a:endParaRPr>
            </a:p>
          </p:txBody>
        </p:sp>
      </p:grpSp>
      <p:sp>
        <p:nvSpPr>
          <p:cNvPr id="80" name="TextBox 79"/>
          <p:cNvSpPr txBox="1"/>
          <p:nvPr/>
        </p:nvSpPr>
        <p:spPr>
          <a:xfrm>
            <a:off x="5869048" y="3748462"/>
            <a:ext cx="2010624" cy="328414"/>
          </a:xfrm>
          <a:prstGeom prst="rect">
            <a:avLst/>
          </a:prstGeom>
          <a:noFill/>
        </p:spPr>
        <p:txBody>
          <a:bodyPr wrap="none" lIns="81472" tIns="40736" rIns="81472" bIns="40736" rtlCol="0">
            <a:spAutoFit/>
          </a:bodyPr>
          <a:lstStyle/>
          <a:p>
            <a:pPr>
              <a:defRPr/>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单击此处添加简短说明，添加简短文字，</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a:p>
            <a:pPr>
              <a:defRPr/>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具体文字添加此处。</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81" name="TextBox 80"/>
          <p:cNvSpPr txBox="1"/>
          <p:nvPr/>
        </p:nvSpPr>
        <p:spPr>
          <a:xfrm>
            <a:off x="1858546" y="2778531"/>
            <a:ext cx="2010624" cy="359182"/>
          </a:xfrm>
          <a:prstGeom prst="rect">
            <a:avLst/>
          </a:prstGeom>
          <a:noFill/>
        </p:spPr>
        <p:txBody>
          <a:bodyPr wrap="none" lIns="81472" tIns="40736" rIns="81472" bIns="40736" rtlCol="0">
            <a:spAutoFit/>
          </a:bodyPr>
          <a:lstStyle/>
          <a:p>
            <a:pPr algn="r">
              <a:defRPr/>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单击此处添加简短说明，添加简短文字，</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a:p>
            <a:pPr algn="r">
              <a:defRPr/>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具体文字添加此处</a:t>
            </a:r>
            <a:r>
              <a:rPr lang="zh-CN" altLang="en-US" sz="1000" dirty="0">
                <a:solidFill>
                  <a:schemeClr val="bg1">
                    <a:lumMod val="50000"/>
                  </a:schemeClr>
                </a:solidFill>
                <a:latin typeface="微软雅黑" panose="020B0503020204020204" pitchFamily="34" charset="-122"/>
                <a:ea typeface="微软雅黑" panose="020B0503020204020204" pitchFamily="34" charset="-122"/>
              </a:rPr>
              <a:t>。</a:t>
            </a:r>
            <a:endParaRPr lang="en-US" altLang="zh-CN" sz="10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82" name="TextBox 81"/>
          <p:cNvSpPr txBox="1"/>
          <p:nvPr/>
        </p:nvSpPr>
        <p:spPr>
          <a:xfrm>
            <a:off x="1430718" y="3745238"/>
            <a:ext cx="2010624" cy="328414"/>
          </a:xfrm>
          <a:prstGeom prst="rect">
            <a:avLst/>
          </a:prstGeom>
          <a:noFill/>
        </p:spPr>
        <p:txBody>
          <a:bodyPr wrap="none" lIns="81472" tIns="40736" rIns="81472" bIns="40736" rtlCol="0">
            <a:spAutoFit/>
          </a:bodyPr>
          <a:lstStyle/>
          <a:p>
            <a:pPr algn="r">
              <a:defRPr/>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单击此处添加简短说明，添加简短文字，</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a:p>
            <a:pPr algn="r">
              <a:defRPr/>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具体文字添加此处。</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83" name="TextBox 82"/>
          <p:cNvSpPr txBox="1"/>
          <p:nvPr/>
        </p:nvSpPr>
        <p:spPr>
          <a:xfrm>
            <a:off x="6307003" y="2748926"/>
            <a:ext cx="2010624" cy="328414"/>
          </a:xfrm>
          <a:prstGeom prst="rect">
            <a:avLst/>
          </a:prstGeom>
          <a:noFill/>
        </p:spPr>
        <p:txBody>
          <a:bodyPr wrap="none" lIns="81472" tIns="40736" rIns="81472" bIns="40736" rtlCol="0">
            <a:spAutoFit/>
          </a:bodyPr>
          <a:lstStyle/>
          <a:p>
            <a:pPr>
              <a:defRPr/>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单击此处添加简短说明，添加简短文字，</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a:p>
            <a:pPr>
              <a:defRPr/>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具体文字添加此处。</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84" name="TextBox 83"/>
          <p:cNvSpPr txBox="1"/>
          <p:nvPr/>
        </p:nvSpPr>
        <p:spPr>
          <a:xfrm>
            <a:off x="2507604" y="1497068"/>
            <a:ext cx="933739" cy="266878"/>
          </a:xfrm>
          <a:prstGeom prst="rect">
            <a:avLst/>
          </a:prstGeom>
          <a:noFill/>
        </p:spPr>
        <p:txBody>
          <a:bodyPr wrap="none" lIns="81472" tIns="40736" rIns="81472" bIns="40736" rtlCol="0">
            <a:spAutoFit/>
          </a:bodyPr>
          <a:lstStyle/>
          <a:p>
            <a:pPr algn="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提升办法一</a:t>
            </a:r>
          </a:p>
        </p:txBody>
      </p:sp>
      <p:sp>
        <p:nvSpPr>
          <p:cNvPr id="86" name="TextBox 85"/>
          <p:cNvSpPr txBox="1"/>
          <p:nvPr/>
        </p:nvSpPr>
        <p:spPr>
          <a:xfrm>
            <a:off x="5871278" y="1528384"/>
            <a:ext cx="933739" cy="266878"/>
          </a:xfrm>
          <a:prstGeom prst="rect">
            <a:avLst/>
          </a:prstGeom>
          <a:noFill/>
        </p:spPr>
        <p:txBody>
          <a:bodyPr wrap="none" lIns="81472" tIns="40736" rIns="81472" bIns="40736" rtlCol="0">
            <a:spAutoFit/>
          </a:bodyPr>
          <a:lstStyle/>
          <a:p>
            <a:r>
              <a:rPr lang="zh-CN" altLang="en-US" sz="1200" b="1" dirty="0">
                <a:solidFill>
                  <a:schemeClr val="bg1">
                    <a:lumMod val="50000"/>
                  </a:schemeClr>
                </a:solidFill>
                <a:latin typeface="微软雅黑" panose="020B0503020204020204" pitchFamily="34" charset="-122"/>
                <a:ea typeface="微软雅黑" panose="020B0503020204020204" pitchFamily="34" charset="-122"/>
              </a:rPr>
              <a:t>提升办法二</a:t>
            </a:r>
          </a:p>
        </p:txBody>
      </p:sp>
      <p:sp>
        <p:nvSpPr>
          <p:cNvPr id="87" name="椭圆 34"/>
          <p:cNvSpPr/>
          <p:nvPr/>
        </p:nvSpPr>
        <p:spPr>
          <a:xfrm rot="5400000">
            <a:off x="4855586" y="1301012"/>
            <a:ext cx="816746" cy="1049874"/>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chemeClr val="accent1"/>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1472" tIns="40736" rIns="81472" bIns="40736" rtlCol="0" anchor="ctr"/>
          <a:lstStyle/>
          <a:p>
            <a:pPr algn="ctr"/>
            <a:endParaRPr lang="zh-CN" altLang="en-US" sz="1000" dirty="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4" name="组合 87"/>
          <p:cNvGrpSpPr/>
          <p:nvPr/>
        </p:nvGrpSpPr>
        <p:grpSpPr>
          <a:xfrm rot="16200000">
            <a:off x="3606324" y="1279880"/>
            <a:ext cx="804642" cy="1044912"/>
            <a:chOff x="4020870" y="2194485"/>
            <a:chExt cx="1102258" cy="1432090"/>
          </a:xfrm>
          <a:effectLst>
            <a:outerShdw blurRad="444500" dist="254000" dir="8100000" algn="tr" rotWithShape="0">
              <a:prstClr val="black">
                <a:alpha val="50000"/>
              </a:prstClr>
            </a:outerShdw>
          </a:effectLst>
        </p:grpSpPr>
        <p:sp>
          <p:nvSpPr>
            <p:cNvPr id="89"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90"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5000">
                  <a:schemeClr val="bg1">
                    <a:lumMod val="95000"/>
                  </a:schemeClr>
                </a:gs>
                <a:gs pos="100000">
                  <a:schemeClr val="bg1">
                    <a:lumMod val="7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dirty="0">
                <a:solidFill>
                  <a:schemeClr val="bg1">
                    <a:lumMod val="50000"/>
                  </a:schemeClr>
                </a:solidFill>
                <a:latin typeface="微软雅黑" panose="020B0503020204020204" pitchFamily="34" charset="-122"/>
                <a:ea typeface="微软雅黑" panose="020B0503020204020204" pitchFamily="34" charset="-122"/>
              </a:endParaRPr>
            </a:p>
          </p:txBody>
        </p:sp>
      </p:grpSp>
      <p:sp>
        <p:nvSpPr>
          <p:cNvPr id="91" name="TextBox 90"/>
          <p:cNvSpPr txBox="1"/>
          <p:nvPr/>
        </p:nvSpPr>
        <p:spPr>
          <a:xfrm>
            <a:off x="5853429" y="1785122"/>
            <a:ext cx="2010624" cy="328414"/>
          </a:xfrm>
          <a:prstGeom prst="rect">
            <a:avLst/>
          </a:prstGeom>
          <a:noFill/>
        </p:spPr>
        <p:txBody>
          <a:bodyPr wrap="none" lIns="81472" tIns="40736" rIns="81472" bIns="40736" rtlCol="0">
            <a:spAutoFit/>
          </a:bodyPr>
          <a:lstStyle/>
          <a:p>
            <a:pPr>
              <a:defRPr/>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单击此处添加简短说明，添加简短文字，</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a:p>
            <a:pPr>
              <a:defRPr/>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具体文字添加此处。</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92" name="TextBox 91"/>
          <p:cNvSpPr txBox="1"/>
          <p:nvPr/>
        </p:nvSpPr>
        <p:spPr>
          <a:xfrm>
            <a:off x="1494871" y="1788026"/>
            <a:ext cx="2010624" cy="359182"/>
          </a:xfrm>
          <a:prstGeom prst="rect">
            <a:avLst/>
          </a:prstGeom>
          <a:noFill/>
        </p:spPr>
        <p:txBody>
          <a:bodyPr wrap="none" lIns="81472" tIns="40736" rIns="81472" bIns="40736" rtlCol="0">
            <a:spAutoFit/>
          </a:bodyPr>
          <a:lstStyle/>
          <a:p>
            <a:pPr algn="r">
              <a:defRPr/>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单击此处添加简短说明，添加简短文字，</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a:p>
            <a:pPr algn="r">
              <a:defRPr/>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具体文字添加此处</a:t>
            </a:r>
            <a:r>
              <a:rPr lang="zh-CN" altLang="en-US" sz="1000" dirty="0">
                <a:solidFill>
                  <a:schemeClr val="bg1">
                    <a:lumMod val="50000"/>
                  </a:schemeClr>
                </a:solidFill>
                <a:latin typeface="微软雅黑" panose="020B0503020204020204" pitchFamily="34" charset="-122"/>
                <a:ea typeface="微软雅黑" panose="020B0503020204020204" pitchFamily="34" charset="-122"/>
              </a:rPr>
              <a:t>。</a:t>
            </a:r>
            <a:endParaRPr lang="en-US" altLang="zh-CN" sz="10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93" name="KSO_Shape"/>
          <p:cNvSpPr/>
          <p:nvPr/>
        </p:nvSpPr>
        <p:spPr bwMode="auto">
          <a:xfrm>
            <a:off x="3892063" y="1606760"/>
            <a:ext cx="493122" cy="419356"/>
          </a:xfrm>
          <a:custGeom>
            <a:avLst/>
            <a:gdLst>
              <a:gd name="T0" fmla="*/ 1221908 w 2276475"/>
              <a:gd name="T1" fmla="*/ 1328927 h 1936751"/>
              <a:gd name="T2" fmla="*/ 1196654 w 2276475"/>
              <a:gd name="T3" fmla="*/ 1388292 h 1936751"/>
              <a:gd name="T4" fmla="*/ 691864 w 2276475"/>
              <a:gd name="T5" fmla="*/ 1376845 h 1936751"/>
              <a:gd name="T6" fmla="*/ 695585 w 2276475"/>
              <a:gd name="T7" fmla="*/ 1314285 h 1936751"/>
              <a:gd name="T8" fmla="*/ 1104489 w 2276475"/>
              <a:gd name="T9" fmla="*/ 1115137 h 1936751"/>
              <a:gd name="T10" fmla="*/ 1117497 w 2276475"/>
              <a:gd name="T11" fmla="*/ 1168850 h 1936751"/>
              <a:gd name="T12" fmla="*/ 811396 w 2276475"/>
              <a:gd name="T13" fmla="*/ 1188695 h 1936751"/>
              <a:gd name="T14" fmla="*/ 783254 w 2276475"/>
              <a:gd name="T15" fmla="*/ 1141068 h 1936751"/>
              <a:gd name="T16" fmla="*/ 309026 w 2276475"/>
              <a:gd name="T17" fmla="*/ 898551 h 1936751"/>
              <a:gd name="T18" fmla="*/ 798665 w 2276475"/>
              <a:gd name="T19" fmla="*/ 935449 h 1936751"/>
              <a:gd name="T20" fmla="*/ 759855 w 2276475"/>
              <a:gd name="T21" fmla="*/ 989335 h 1936751"/>
              <a:gd name="T22" fmla="*/ 259317 w 2276475"/>
              <a:gd name="T23" fmla="*/ 967303 h 1936751"/>
              <a:gd name="T24" fmla="*/ 277393 w 2276475"/>
              <a:gd name="T25" fmla="*/ 906514 h 1936751"/>
              <a:gd name="T26" fmla="*/ 1086287 w 2276475"/>
              <a:gd name="T27" fmla="*/ 817903 h 1936751"/>
              <a:gd name="T28" fmla="*/ 1028372 w 2276475"/>
              <a:gd name="T29" fmla="*/ 919230 h 1936751"/>
              <a:gd name="T30" fmla="*/ 999280 w 2276475"/>
              <a:gd name="T31" fmla="*/ 917630 h 1936751"/>
              <a:gd name="T32" fmla="*/ 289574 w 2276475"/>
              <a:gd name="T33" fmla="*/ 706099 h 1936751"/>
              <a:gd name="T34" fmla="*/ 590631 w 2276475"/>
              <a:gd name="T35" fmla="*/ 735033 h 1936751"/>
              <a:gd name="T36" fmla="*/ 567535 w 2276475"/>
              <a:gd name="T37" fmla="*/ 784938 h 1936751"/>
              <a:gd name="T38" fmla="*/ 259309 w 2276475"/>
              <a:gd name="T39" fmla="*/ 770073 h 1936751"/>
              <a:gd name="T40" fmla="*/ 267273 w 2276475"/>
              <a:gd name="T41" fmla="*/ 715124 h 1936751"/>
              <a:gd name="T42" fmla="*/ 836933 w 2276475"/>
              <a:gd name="T43" fmla="*/ 505684 h 1936751"/>
              <a:gd name="T44" fmla="*/ 846494 w 2276475"/>
              <a:gd name="T45" fmla="*/ 574170 h 1936751"/>
              <a:gd name="T46" fmla="*/ 268069 w 2276475"/>
              <a:gd name="T47" fmla="*/ 592752 h 1936751"/>
              <a:gd name="T48" fmla="*/ 238855 w 2276475"/>
              <a:gd name="T49" fmla="*/ 530105 h 1936751"/>
              <a:gd name="T50" fmla="*/ 1467818 w 2276475"/>
              <a:gd name="T51" fmla="*/ 344025 h 1936751"/>
              <a:gd name="T52" fmla="*/ 1566759 w 2276475"/>
              <a:gd name="T53" fmla="*/ 428438 h 1936751"/>
              <a:gd name="T54" fmla="*/ 1578461 w 2276475"/>
              <a:gd name="T55" fmla="*/ 479936 h 1936751"/>
              <a:gd name="T56" fmla="*/ 1197862 w 2276475"/>
              <a:gd name="T57" fmla="*/ 846789 h 1936751"/>
              <a:gd name="T58" fmla="*/ 1138817 w 2276475"/>
              <a:gd name="T59" fmla="*/ 842806 h 1936751"/>
              <a:gd name="T60" fmla="*/ 1093869 w 2276475"/>
              <a:gd name="T61" fmla="*/ 799538 h 1936751"/>
              <a:gd name="T62" fmla="*/ 1075782 w 2276475"/>
              <a:gd name="T63" fmla="*/ 737423 h 1936751"/>
              <a:gd name="T64" fmla="*/ 1456382 w 2276475"/>
              <a:gd name="T65" fmla="*/ 344821 h 1936751"/>
              <a:gd name="T66" fmla="*/ 199469 w 2276475"/>
              <a:gd name="T67" fmla="*/ 367345 h 1936751"/>
              <a:gd name="T68" fmla="*/ 114475 w 2276475"/>
              <a:gd name="T69" fmla="*/ 448541 h 1936751"/>
              <a:gd name="T70" fmla="*/ 103321 w 2276475"/>
              <a:gd name="T71" fmla="*/ 1407238 h 1936751"/>
              <a:gd name="T72" fmla="*/ 171315 w 2276475"/>
              <a:gd name="T73" fmla="*/ 1503559 h 1936751"/>
              <a:gd name="T74" fmla="*/ 1382734 w 2276475"/>
              <a:gd name="T75" fmla="*/ 1530890 h 1936751"/>
              <a:gd name="T76" fmla="*/ 1488975 w 2276475"/>
              <a:gd name="T77" fmla="*/ 1477289 h 1936751"/>
              <a:gd name="T78" fmla="*/ 1531737 w 2276475"/>
              <a:gd name="T79" fmla="*/ 1365845 h 1936751"/>
              <a:gd name="T80" fmla="*/ 1605841 w 2276475"/>
              <a:gd name="T81" fmla="*/ 1539381 h 1936751"/>
              <a:gd name="T82" fmla="*/ 1513146 w 2276475"/>
              <a:gd name="T83" fmla="*/ 1611821 h 1936751"/>
              <a:gd name="T84" fmla="*/ 101461 w 2276475"/>
              <a:gd name="T85" fmla="*/ 1605982 h 1936751"/>
              <a:gd name="T86" fmla="*/ 16468 w 2276475"/>
              <a:gd name="T87" fmla="*/ 1525317 h 1936751"/>
              <a:gd name="T88" fmla="*/ 5312 w 2276475"/>
              <a:gd name="T89" fmla="*/ 391226 h 1936751"/>
              <a:gd name="T90" fmla="*/ 73307 w 2276475"/>
              <a:gd name="T91" fmla="*/ 295170 h 1936751"/>
              <a:gd name="T92" fmla="*/ 1746529 w 2276475"/>
              <a:gd name="T93" fmla="*/ 88926 h 1936751"/>
              <a:gd name="T94" fmla="*/ 1805153 w 2276475"/>
              <a:gd name="T95" fmla="*/ 114614 h 1936751"/>
              <a:gd name="T96" fmla="*/ 1838312 w 2276475"/>
              <a:gd name="T97" fmla="*/ 176846 h 1936751"/>
              <a:gd name="T98" fmla="*/ 1821600 w 2276475"/>
              <a:gd name="T99" fmla="*/ 237490 h 1936751"/>
              <a:gd name="T100" fmla="*/ 1620792 w 2276475"/>
              <a:gd name="T101" fmla="*/ 421806 h 1936751"/>
              <a:gd name="T102" fmla="*/ 1543068 w 2276475"/>
              <a:gd name="T103" fmla="*/ 339447 h 1936751"/>
              <a:gd name="T104" fmla="*/ 1506460 w 2276475"/>
              <a:gd name="T105" fmla="*/ 289925 h 1936751"/>
              <a:gd name="T106" fmla="*/ 1716818 w 2276475"/>
              <a:gd name="T107" fmla="*/ 92634 h 1936751"/>
              <a:gd name="T108" fmla="*/ 1893521 w 2276475"/>
              <a:gd name="T109" fmla="*/ 35131 h 1936751"/>
              <a:gd name="T110" fmla="*/ 1889783 w 2276475"/>
              <a:gd name="T111" fmla="*/ 106078 h 1936751"/>
              <a:gd name="T112" fmla="*/ 1844400 w 2276475"/>
              <a:gd name="T113" fmla="*/ 105545 h 1936751"/>
              <a:gd name="T114" fmla="*/ 1793944 w 2276475"/>
              <a:gd name="T115" fmla="*/ 59669 h 1936751"/>
              <a:gd name="T116" fmla="*/ 1847069 w 2276475"/>
              <a:gd name="T117" fmla="*/ 16194 h 1936751"/>
              <a:gd name="T118" fmla="*/ 1697756 w 2276475"/>
              <a:gd name="T119" fmla="*/ 22017 h 1936751"/>
              <a:gd name="T120" fmla="*/ 1364698 w 2276475"/>
              <a:gd name="T121" fmla="*/ 383050 h 1936751"/>
              <a:gd name="T122" fmla="*/ 1317840 w 2276475"/>
              <a:gd name="T123" fmla="*/ 375887 h 1936751"/>
              <a:gd name="T124" fmla="*/ 1320237 w 2276475"/>
              <a:gd name="T125" fmla="*/ 329200 h 19367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76475" h="1936751">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chemeClr val="accent1"/>
          </a:solidFill>
          <a:ln>
            <a:noFill/>
          </a:ln>
        </p:spPr>
        <p:txBody>
          <a:bodyPr lIns="81472" tIns="40736" rIns="81472" bIns="40736" anchor="ctr">
            <a:scene3d>
              <a:camera prst="orthographicFront"/>
              <a:lightRig rig="threePt" dir="t"/>
            </a:scene3d>
            <a:sp3d contourW="12700">
              <a:contourClr>
                <a:srgbClr val="FFFFFF"/>
              </a:contourClr>
            </a:sp3d>
          </a:bodyPr>
          <a:lstStyle/>
          <a:p>
            <a:pPr algn="ctr">
              <a:defRPr/>
            </a:pPr>
            <a:endParaRPr lang="zh-CN" altLang="en-US" sz="1600" dirty="0">
              <a:solidFill>
                <a:schemeClr val="bg1">
                  <a:lumMod val="50000"/>
                </a:schemeClr>
              </a:solidFill>
              <a:ea typeface="微软雅黑" panose="020B0503020204020204" pitchFamily="34" charset="-122"/>
            </a:endParaRPr>
          </a:p>
        </p:txBody>
      </p:sp>
      <p:sp>
        <p:nvSpPr>
          <p:cNvPr id="94" name="KSO_Shape"/>
          <p:cNvSpPr/>
          <p:nvPr/>
        </p:nvSpPr>
        <p:spPr bwMode="auto">
          <a:xfrm>
            <a:off x="4390795" y="2543080"/>
            <a:ext cx="463951" cy="464950"/>
          </a:xfrm>
          <a:custGeom>
            <a:avLst/>
            <a:gdLst>
              <a:gd name="T0" fmla="*/ 923363 w 1752600"/>
              <a:gd name="T1" fmla="*/ 1417153 h 1754188"/>
              <a:gd name="T2" fmla="*/ 958587 w 1752600"/>
              <a:gd name="T3" fmla="*/ 1476612 h 1754188"/>
              <a:gd name="T4" fmla="*/ 945181 w 1752600"/>
              <a:gd name="T5" fmla="*/ 1530763 h 1754188"/>
              <a:gd name="T6" fmla="*/ 886299 w 1752600"/>
              <a:gd name="T7" fmla="*/ 1566067 h 1754188"/>
              <a:gd name="T8" fmla="*/ 832675 w 1752600"/>
              <a:gd name="T9" fmla="*/ 1552795 h 1754188"/>
              <a:gd name="T10" fmla="*/ 797714 w 1752600"/>
              <a:gd name="T11" fmla="*/ 1493335 h 1754188"/>
              <a:gd name="T12" fmla="*/ 810857 w 1752600"/>
              <a:gd name="T13" fmla="*/ 1439185 h 1754188"/>
              <a:gd name="T14" fmla="*/ 869739 w 1752600"/>
              <a:gd name="T15" fmla="*/ 1403616 h 1754188"/>
              <a:gd name="T16" fmla="*/ 1526266 w 1752600"/>
              <a:gd name="T17" fmla="*/ 809406 h 1754188"/>
              <a:gd name="T18" fmla="*/ 1561836 w 1752600"/>
              <a:gd name="T19" fmla="*/ 868866 h 1754188"/>
              <a:gd name="T20" fmla="*/ 1548298 w 1752600"/>
              <a:gd name="T21" fmla="*/ 923016 h 1754188"/>
              <a:gd name="T22" fmla="*/ 1488839 w 1752600"/>
              <a:gd name="T23" fmla="*/ 958586 h 1754188"/>
              <a:gd name="T24" fmla="*/ 1434954 w 1752600"/>
              <a:gd name="T25" fmla="*/ 945048 h 1754188"/>
              <a:gd name="T26" fmla="*/ 1399385 w 1752600"/>
              <a:gd name="T27" fmla="*/ 885589 h 1754188"/>
              <a:gd name="T28" fmla="*/ 1412922 w 1752600"/>
              <a:gd name="T29" fmla="*/ 831438 h 1754188"/>
              <a:gd name="T30" fmla="*/ 1472116 w 1752600"/>
              <a:gd name="T31" fmla="*/ 795869 h 1754188"/>
              <a:gd name="T32" fmla="*/ 931422 w 1752600"/>
              <a:gd name="T33" fmla="*/ 210375 h 1754188"/>
              <a:gd name="T34" fmla="*/ 985331 w 1752600"/>
              <a:gd name="T35" fmla="*/ 812351 h 1754188"/>
              <a:gd name="T36" fmla="*/ 997223 w 1752600"/>
              <a:gd name="T37" fmla="*/ 915108 h 1754188"/>
              <a:gd name="T38" fmla="*/ 946749 w 1752600"/>
              <a:gd name="T39" fmla="*/ 982906 h 1754188"/>
              <a:gd name="T40" fmla="*/ 857693 w 1752600"/>
              <a:gd name="T41" fmla="*/ 1003564 h 1754188"/>
              <a:gd name="T42" fmla="*/ 763351 w 1752600"/>
              <a:gd name="T43" fmla="*/ 937354 h 1754188"/>
              <a:gd name="T44" fmla="*/ 353480 w 1752600"/>
              <a:gd name="T45" fmla="*/ 893921 h 1754188"/>
              <a:gd name="T46" fmla="*/ 383342 w 1752600"/>
              <a:gd name="T47" fmla="*/ 820296 h 1754188"/>
              <a:gd name="T48" fmla="*/ 815147 w 1752600"/>
              <a:gd name="T49" fmla="*/ 764945 h 1754188"/>
              <a:gd name="T50" fmla="*/ 858486 w 1752600"/>
              <a:gd name="T51" fmla="*/ 180713 h 1754188"/>
              <a:gd name="T52" fmla="*/ 670516 w 1752600"/>
              <a:gd name="T53" fmla="*/ 152975 h 1754188"/>
              <a:gd name="T54" fmla="*/ 441192 w 1752600"/>
              <a:gd name="T55" fmla="*/ 263340 h 1754188"/>
              <a:gd name="T56" fmla="*/ 263181 w 1752600"/>
              <a:gd name="T57" fmla="*/ 441458 h 1754188"/>
              <a:gd name="T58" fmla="*/ 152883 w 1752600"/>
              <a:gd name="T59" fmla="*/ 670921 h 1754188"/>
              <a:gd name="T60" fmla="*/ 126168 w 1752600"/>
              <a:gd name="T61" fmla="*/ 934791 h 1754188"/>
              <a:gd name="T62" fmla="*/ 190707 w 1752600"/>
              <a:gd name="T63" fmla="*/ 1186485 h 1754188"/>
              <a:gd name="T64" fmla="*/ 332216 w 1752600"/>
              <a:gd name="T65" fmla="*/ 1396099 h 1754188"/>
              <a:gd name="T66" fmla="*/ 534297 w 1752600"/>
              <a:gd name="T67" fmla="*/ 1547221 h 1754188"/>
              <a:gd name="T68" fmla="*/ 780550 w 1752600"/>
              <a:gd name="T69" fmla="*/ 1623709 h 1754188"/>
              <a:gd name="T70" fmla="*/ 1045847 w 1752600"/>
              <a:gd name="T71" fmla="*/ 1610476 h 1754188"/>
              <a:gd name="T72" fmla="*/ 1281255 w 1752600"/>
              <a:gd name="T73" fmla="*/ 1511227 h 1754188"/>
              <a:gd name="T74" fmla="*/ 1467730 w 1752600"/>
              <a:gd name="T75" fmla="*/ 1341578 h 1754188"/>
              <a:gd name="T76" fmla="*/ 1588873 w 1752600"/>
              <a:gd name="T77" fmla="*/ 1118202 h 1754188"/>
              <a:gd name="T78" fmla="*/ 1628019 w 1752600"/>
              <a:gd name="T79" fmla="*/ 857509 h 1754188"/>
              <a:gd name="T80" fmla="*/ 1576176 w 1752600"/>
              <a:gd name="T81" fmla="*/ 601315 h 1754188"/>
              <a:gd name="T82" fmla="*/ 1444718 w 1752600"/>
              <a:gd name="T83" fmla="*/ 384820 h 1754188"/>
              <a:gd name="T84" fmla="*/ 1250573 w 1752600"/>
              <a:gd name="T85" fmla="*/ 224170 h 1754188"/>
              <a:gd name="T86" fmla="*/ 1009345 w 1752600"/>
              <a:gd name="T87" fmla="*/ 136037 h 1754188"/>
              <a:gd name="T88" fmla="*/ 987656 w 1752600"/>
              <a:gd name="T89" fmla="*/ 7146 h 1754188"/>
              <a:gd name="T90" fmla="*/ 1274907 w 1752600"/>
              <a:gd name="T91" fmla="*/ 96337 h 1754188"/>
              <a:gd name="T92" fmla="*/ 1510315 w 1752600"/>
              <a:gd name="T93" fmla="*/ 272074 h 1754188"/>
              <a:gd name="T94" fmla="*/ 1675101 w 1752600"/>
              <a:gd name="T95" fmla="*/ 516358 h 1754188"/>
              <a:gd name="T96" fmla="*/ 1749955 w 1752600"/>
              <a:gd name="T97" fmla="*/ 809605 h 1754188"/>
              <a:gd name="T98" fmla="*/ 1719273 w 1752600"/>
              <a:gd name="T99" fmla="*/ 1116879 h 1754188"/>
              <a:gd name="T100" fmla="*/ 1590724 w 1752600"/>
              <a:gd name="T101" fmla="*/ 1384453 h 1754188"/>
              <a:gd name="T102" fmla="*/ 1383353 w 1752600"/>
              <a:gd name="T103" fmla="*/ 1591949 h 1754188"/>
              <a:gd name="T104" fmla="*/ 1115940 w 1752600"/>
              <a:gd name="T105" fmla="*/ 1720576 h 1754188"/>
              <a:gd name="T106" fmla="*/ 809116 w 1752600"/>
              <a:gd name="T107" fmla="*/ 1751277 h 1754188"/>
              <a:gd name="T108" fmla="*/ 516046 w 1752600"/>
              <a:gd name="T109" fmla="*/ 1676377 h 1754188"/>
              <a:gd name="T110" fmla="*/ 271909 w 1752600"/>
              <a:gd name="T111" fmla="*/ 1511492 h 1754188"/>
              <a:gd name="T112" fmla="*/ 95750 w 1752600"/>
              <a:gd name="T113" fmla="*/ 1275941 h 1754188"/>
              <a:gd name="T114" fmla="*/ 6877 w 1752600"/>
              <a:gd name="T115" fmla="*/ 988782 h 1754188"/>
              <a:gd name="T116" fmla="*/ 22483 w 1752600"/>
              <a:gd name="T117" fmla="*/ 679126 h 1754188"/>
              <a:gd name="T118" fmla="*/ 138071 w 1752600"/>
              <a:gd name="T119" fmla="*/ 404935 h 1754188"/>
              <a:gd name="T120" fmla="*/ 335655 w 1752600"/>
              <a:gd name="T121" fmla="*/ 187117 h 1754188"/>
              <a:gd name="T122" fmla="*/ 595662 w 1752600"/>
              <a:gd name="T123" fmla="*/ 46051 h 1754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52600" h="1754188">
                <a:moveTo>
                  <a:pt x="873945" y="1403350"/>
                </a:moveTo>
                <a:lnTo>
                  <a:pt x="877888" y="1403350"/>
                </a:lnTo>
                <a:lnTo>
                  <a:pt x="882356" y="1403350"/>
                </a:lnTo>
                <a:lnTo>
                  <a:pt x="886299" y="1403616"/>
                </a:lnTo>
                <a:lnTo>
                  <a:pt x="890505" y="1404146"/>
                </a:lnTo>
                <a:lnTo>
                  <a:pt x="894448" y="1404943"/>
                </a:lnTo>
                <a:lnTo>
                  <a:pt x="898128" y="1405739"/>
                </a:lnTo>
                <a:lnTo>
                  <a:pt x="901808" y="1406801"/>
                </a:lnTo>
                <a:lnTo>
                  <a:pt x="906014" y="1408393"/>
                </a:lnTo>
                <a:lnTo>
                  <a:pt x="909432" y="1409455"/>
                </a:lnTo>
                <a:lnTo>
                  <a:pt x="913112" y="1411048"/>
                </a:lnTo>
                <a:lnTo>
                  <a:pt x="916529" y="1412906"/>
                </a:lnTo>
                <a:lnTo>
                  <a:pt x="919946" y="1415030"/>
                </a:lnTo>
                <a:lnTo>
                  <a:pt x="923363" y="1417153"/>
                </a:lnTo>
                <a:lnTo>
                  <a:pt x="929672" y="1421931"/>
                </a:lnTo>
                <a:lnTo>
                  <a:pt x="935192" y="1427240"/>
                </a:lnTo>
                <a:lnTo>
                  <a:pt x="940450" y="1432814"/>
                </a:lnTo>
                <a:lnTo>
                  <a:pt x="945181" y="1439185"/>
                </a:lnTo>
                <a:lnTo>
                  <a:pt x="947284" y="1442636"/>
                </a:lnTo>
                <a:lnTo>
                  <a:pt x="949124" y="1446086"/>
                </a:lnTo>
                <a:lnTo>
                  <a:pt x="951227" y="1449537"/>
                </a:lnTo>
                <a:lnTo>
                  <a:pt x="952804" y="1452988"/>
                </a:lnTo>
                <a:lnTo>
                  <a:pt x="953856" y="1456704"/>
                </a:lnTo>
                <a:lnTo>
                  <a:pt x="955433" y="1460420"/>
                </a:lnTo>
                <a:lnTo>
                  <a:pt x="956484" y="1464667"/>
                </a:lnTo>
                <a:lnTo>
                  <a:pt x="957273" y="1468384"/>
                </a:lnTo>
                <a:lnTo>
                  <a:pt x="958062" y="1472365"/>
                </a:lnTo>
                <a:lnTo>
                  <a:pt x="958587" y="1476612"/>
                </a:lnTo>
                <a:lnTo>
                  <a:pt x="958850" y="1480594"/>
                </a:lnTo>
                <a:lnTo>
                  <a:pt x="958850" y="1485107"/>
                </a:lnTo>
                <a:lnTo>
                  <a:pt x="958850" y="1489088"/>
                </a:lnTo>
                <a:lnTo>
                  <a:pt x="958587" y="1493335"/>
                </a:lnTo>
                <a:lnTo>
                  <a:pt x="958062" y="1497317"/>
                </a:lnTo>
                <a:lnTo>
                  <a:pt x="957273" y="1501299"/>
                </a:lnTo>
                <a:lnTo>
                  <a:pt x="956484" y="1505546"/>
                </a:lnTo>
                <a:lnTo>
                  <a:pt x="955433" y="1509262"/>
                </a:lnTo>
                <a:lnTo>
                  <a:pt x="953856" y="1512978"/>
                </a:lnTo>
                <a:lnTo>
                  <a:pt x="952804" y="1516694"/>
                </a:lnTo>
                <a:lnTo>
                  <a:pt x="951227" y="1520145"/>
                </a:lnTo>
                <a:lnTo>
                  <a:pt x="949124" y="1524127"/>
                </a:lnTo>
                <a:lnTo>
                  <a:pt x="947284" y="1527312"/>
                </a:lnTo>
                <a:lnTo>
                  <a:pt x="945181" y="1530763"/>
                </a:lnTo>
                <a:lnTo>
                  <a:pt x="940450" y="1536868"/>
                </a:lnTo>
                <a:lnTo>
                  <a:pt x="935192" y="1542973"/>
                </a:lnTo>
                <a:lnTo>
                  <a:pt x="929672" y="1548017"/>
                </a:lnTo>
                <a:lnTo>
                  <a:pt x="923363" y="1552795"/>
                </a:lnTo>
                <a:lnTo>
                  <a:pt x="919946" y="1554918"/>
                </a:lnTo>
                <a:lnTo>
                  <a:pt x="916529" y="1556776"/>
                </a:lnTo>
                <a:lnTo>
                  <a:pt x="913112" y="1558634"/>
                </a:lnTo>
                <a:lnTo>
                  <a:pt x="909432" y="1560227"/>
                </a:lnTo>
                <a:lnTo>
                  <a:pt x="906014" y="1561820"/>
                </a:lnTo>
                <a:lnTo>
                  <a:pt x="901808" y="1563147"/>
                </a:lnTo>
                <a:lnTo>
                  <a:pt x="898128" y="1564209"/>
                </a:lnTo>
                <a:lnTo>
                  <a:pt x="894448" y="1565005"/>
                </a:lnTo>
                <a:lnTo>
                  <a:pt x="890505" y="1565801"/>
                </a:lnTo>
                <a:lnTo>
                  <a:pt x="886299" y="1566067"/>
                </a:lnTo>
                <a:lnTo>
                  <a:pt x="882356" y="1566598"/>
                </a:lnTo>
                <a:lnTo>
                  <a:pt x="877888" y="1566863"/>
                </a:lnTo>
                <a:lnTo>
                  <a:pt x="873945" y="1566598"/>
                </a:lnTo>
                <a:lnTo>
                  <a:pt x="869739" y="1566067"/>
                </a:lnTo>
                <a:lnTo>
                  <a:pt x="865796" y="1565801"/>
                </a:lnTo>
                <a:lnTo>
                  <a:pt x="861853" y="1565005"/>
                </a:lnTo>
                <a:lnTo>
                  <a:pt x="857647" y="1564209"/>
                </a:lnTo>
                <a:lnTo>
                  <a:pt x="853967" y="1563147"/>
                </a:lnTo>
                <a:lnTo>
                  <a:pt x="850287" y="1561820"/>
                </a:lnTo>
                <a:lnTo>
                  <a:pt x="846607" y="1560227"/>
                </a:lnTo>
                <a:lnTo>
                  <a:pt x="842664" y="1558634"/>
                </a:lnTo>
                <a:lnTo>
                  <a:pt x="839247" y="1556776"/>
                </a:lnTo>
                <a:lnTo>
                  <a:pt x="835829" y="1554918"/>
                </a:lnTo>
                <a:lnTo>
                  <a:pt x="832675" y="1552795"/>
                </a:lnTo>
                <a:lnTo>
                  <a:pt x="826629" y="1548017"/>
                </a:lnTo>
                <a:lnTo>
                  <a:pt x="820583" y="1542973"/>
                </a:lnTo>
                <a:lnTo>
                  <a:pt x="815589" y="1536868"/>
                </a:lnTo>
                <a:lnTo>
                  <a:pt x="810857" y="1530763"/>
                </a:lnTo>
                <a:lnTo>
                  <a:pt x="808754" y="1527312"/>
                </a:lnTo>
                <a:lnTo>
                  <a:pt x="806914" y="1524127"/>
                </a:lnTo>
                <a:lnTo>
                  <a:pt x="805074" y="1520145"/>
                </a:lnTo>
                <a:lnTo>
                  <a:pt x="803497" y="1516694"/>
                </a:lnTo>
                <a:lnTo>
                  <a:pt x="801920" y="1512978"/>
                </a:lnTo>
                <a:lnTo>
                  <a:pt x="800605" y="1509262"/>
                </a:lnTo>
                <a:lnTo>
                  <a:pt x="799554" y="1505546"/>
                </a:lnTo>
                <a:lnTo>
                  <a:pt x="798765" y="1501299"/>
                </a:lnTo>
                <a:lnTo>
                  <a:pt x="797977" y="1497317"/>
                </a:lnTo>
                <a:lnTo>
                  <a:pt x="797714" y="1493335"/>
                </a:lnTo>
                <a:lnTo>
                  <a:pt x="797188" y="1489088"/>
                </a:lnTo>
                <a:lnTo>
                  <a:pt x="796925" y="1485107"/>
                </a:lnTo>
                <a:lnTo>
                  <a:pt x="797188" y="1480594"/>
                </a:lnTo>
                <a:lnTo>
                  <a:pt x="797714" y="1476612"/>
                </a:lnTo>
                <a:lnTo>
                  <a:pt x="797977" y="1472365"/>
                </a:lnTo>
                <a:lnTo>
                  <a:pt x="798765" y="1468384"/>
                </a:lnTo>
                <a:lnTo>
                  <a:pt x="799554" y="1464667"/>
                </a:lnTo>
                <a:lnTo>
                  <a:pt x="800605" y="1460420"/>
                </a:lnTo>
                <a:lnTo>
                  <a:pt x="801920" y="1456704"/>
                </a:lnTo>
                <a:lnTo>
                  <a:pt x="803497" y="1452988"/>
                </a:lnTo>
                <a:lnTo>
                  <a:pt x="805074" y="1449537"/>
                </a:lnTo>
                <a:lnTo>
                  <a:pt x="806914" y="1446086"/>
                </a:lnTo>
                <a:lnTo>
                  <a:pt x="808754" y="1442636"/>
                </a:lnTo>
                <a:lnTo>
                  <a:pt x="810857" y="1439185"/>
                </a:lnTo>
                <a:lnTo>
                  <a:pt x="815589" y="1432814"/>
                </a:lnTo>
                <a:lnTo>
                  <a:pt x="820583" y="1427240"/>
                </a:lnTo>
                <a:lnTo>
                  <a:pt x="826629" y="1421931"/>
                </a:lnTo>
                <a:lnTo>
                  <a:pt x="832675" y="1417153"/>
                </a:lnTo>
                <a:lnTo>
                  <a:pt x="835829" y="1415030"/>
                </a:lnTo>
                <a:lnTo>
                  <a:pt x="839247" y="1412906"/>
                </a:lnTo>
                <a:lnTo>
                  <a:pt x="842664" y="1411048"/>
                </a:lnTo>
                <a:lnTo>
                  <a:pt x="846607" y="1409455"/>
                </a:lnTo>
                <a:lnTo>
                  <a:pt x="850287" y="1408393"/>
                </a:lnTo>
                <a:lnTo>
                  <a:pt x="853967" y="1406801"/>
                </a:lnTo>
                <a:lnTo>
                  <a:pt x="857647" y="1405739"/>
                </a:lnTo>
                <a:lnTo>
                  <a:pt x="861853" y="1404943"/>
                </a:lnTo>
                <a:lnTo>
                  <a:pt x="865796" y="1404146"/>
                </a:lnTo>
                <a:lnTo>
                  <a:pt x="869739" y="1403616"/>
                </a:lnTo>
                <a:lnTo>
                  <a:pt x="873945" y="1403350"/>
                </a:lnTo>
                <a:close/>
                <a:moveTo>
                  <a:pt x="1480345" y="795338"/>
                </a:moveTo>
                <a:lnTo>
                  <a:pt x="1484857" y="795603"/>
                </a:lnTo>
                <a:lnTo>
                  <a:pt x="1488839" y="795869"/>
                </a:lnTo>
                <a:lnTo>
                  <a:pt x="1493086" y="796134"/>
                </a:lnTo>
                <a:lnTo>
                  <a:pt x="1497068" y="797196"/>
                </a:lnTo>
                <a:lnTo>
                  <a:pt x="1500784" y="797727"/>
                </a:lnTo>
                <a:lnTo>
                  <a:pt x="1505031" y="799054"/>
                </a:lnTo>
                <a:lnTo>
                  <a:pt x="1508747" y="800381"/>
                </a:lnTo>
                <a:lnTo>
                  <a:pt x="1512198" y="801974"/>
                </a:lnTo>
                <a:lnTo>
                  <a:pt x="1515914" y="803567"/>
                </a:lnTo>
                <a:lnTo>
                  <a:pt x="1519365" y="805425"/>
                </a:lnTo>
                <a:lnTo>
                  <a:pt x="1522816" y="807283"/>
                </a:lnTo>
                <a:lnTo>
                  <a:pt x="1526266" y="809406"/>
                </a:lnTo>
                <a:lnTo>
                  <a:pt x="1532637" y="814184"/>
                </a:lnTo>
                <a:lnTo>
                  <a:pt x="1538211" y="819228"/>
                </a:lnTo>
                <a:lnTo>
                  <a:pt x="1543520" y="825068"/>
                </a:lnTo>
                <a:lnTo>
                  <a:pt x="1548298" y="831438"/>
                </a:lnTo>
                <a:lnTo>
                  <a:pt x="1550422" y="834624"/>
                </a:lnTo>
                <a:lnTo>
                  <a:pt x="1552545" y="838074"/>
                </a:lnTo>
                <a:lnTo>
                  <a:pt x="1554403" y="841791"/>
                </a:lnTo>
                <a:lnTo>
                  <a:pt x="1555996" y="845241"/>
                </a:lnTo>
                <a:lnTo>
                  <a:pt x="1557589" y="848958"/>
                </a:lnTo>
                <a:lnTo>
                  <a:pt x="1558650" y="852939"/>
                </a:lnTo>
                <a:lnTo>
                  <a:pt x="1559712" y="856655"/>
                </a:lnTo>
                <a:lnTo>
                  <a:pt x="1560509" y="860637"/>
                </a:lnTo>
                <a:lnTo>
                  <a:pt x="1561305" y="864884"/>
                </a:lnTo>
                <a:lnTo>
                  <a:pt x="1561836" y="868866"/>
                </a:lnTo>
                <a:lnTo>
                  <a:pt x="1562101" y="872847"/>
                </a:lnTo>
                <a:lnTo>
                  <a:pt x="1562101" y="877094"/>
                </a:lnTo>
                <a:lnTo>
                  <a:pt x="1562101" y="881342"/>
                </a:lnTo>
                <a:lnTo>
                  <a:pt x="1561836" y="885589"/>
                </a:lnTo>
                <a:lnTo>
                  <a:pt x="1561305" y="889570"/>
                </a:lnTo>
                <a:lnTo>
                  <a:pt x="1560509" y="893817"/>
                </a:lnTo>
                <a:lnTo>
                  <a:pt x="1559712" y="897534"/>
                </a:lnTo>
                <a:lnTo>
                  <a:pt x="1558650" y="901515"/>
                </a:lnTo>
                <a:lnTo>
                  <a:pt x="1557589" y="905497"/>
                </a:lnTo>
                <a:lnTo>
                  <a:pt x="1555996" y="908948"/>
                </a:lnTo>
                <a:lnTo>
                  <a:pt x="1554403" y="912664"/>
                </a:lnTo>
                <a:lnTo>
                  <a:pt x="1552545" y="916115"/>
                </a:lnTo>
                <a:lnTo>
                  <a:pt x="1550422" y="919565"/>
                </a:lnTo>
                <a:lnTo>
                  <a:pt x="1548298" y="923016"/>
                </a:lnTo>
                <a:lnTo>
                  <a:pt x="1543520" y="929387"/>
                </a:lnTo>
                <a:lnTo>
                  <a:pt x="1538211" y="934961"/>
                </a:lnTo>
                <a:lnTo>
                  <a:pt x="1532637" y="940270"/>
                </a:lnTo>
                <a:lnTo>
                  <a:pt x="1526266" y="945048"/>
                </a:lnTo>
                <a:lnTo>
                  <a:pt x="1522816" y="947171"/>
                </a:lnTo>
                <a:lnTo>
                  <a:pt x="1519365" y="949030"/>
                </a:lnTo>
                <a:lnTo>
                  <a:pt x="1515914" y="950888"/>
                </a:lnTo>
                <a:lnTo>
                  <a:pt x="1512198" y="952480"/>
                </a:lnTo>
                <a:lnTo>
                  <a:pt x="1508747" y="953808"/>
                </a:lnTo>
                <a:lnTo>
                  <a:pt x="1505031" y="955400"/>
                </a:lnTo>
                <a:lnTo>
                  <a:pt x="1500784" y="956197"/>
                </a:lnTo>
                <a:lnTo>
                  <a:pt x="1497068" y="957258"/>
                </a:lnTo>
                <a:lnTo>
                  <a:pt x="1493086" y="957789"/>
                </a:lnTo>
                <a:lnTo>
                  <a:pt x="1488839" y="958586"/>
                </a:lnTo>
                <a:lnTo>
                  <a:pt x="1484857" y="958851"/>
                </a:lnTo>
                <a:lnTo>
                  <a:pt x="1480345" y="958851"/>
                </a:lnTo>
                <a:lnTo>
                  <a:pt x="1476363" y="958851"/>
                </a:lnTo>
                <a:lnTo>
                  <a:pt x="1472116" y="958586"/>
                </a:lnTo>
                <a:lnTo>
                  <a:pt x="1468134" y="957789"/>
                </a:lnTo>
                <a:lnTo>
                  <a:pt x="1464153" y="957258"/>
                </a:lnTo>
                <a:lnTo>
                  <a:pt x="1459906" y="956197"/>
                </a:lnTo>
                <a:lnTo>
                  <a:pt x="1456189" y="955400"/>
                </a:lnTo>
                <a:lnTo>
                  <a:pt x="1452473" y="953808"/>
                </a:lnTo>
                <a:lnTo>
                  <a:pt x="1448757" y="952480"/>
                </a:lnTo>
                <a:lnTo>
                  <a:pt x="1445306" y="950888"/>
                </a:lnTo>
                <a:lnTo>
                  <a:pt x="1441325" y="949030"/>
                </a:lnTo>
                <a:lnTo>
                  <a:pt x="1437874" y="947171"/>
                </a:lnTo>
                <a:lnTo>
                  <a:pt x="1434954" y="945048"/>
                </a:lnTo>
                <a:lnTo>
                  <a:pt x="1428583" y="940270"/>
                </a:lnTo>
                <a:lnTo>
                  <a:pt x="1422478" y="934961"/>
                </a:lnTo>
                <a:lnTo>
                  <a:pt x="1417435" y="929387"/>
                </a:lnTo>
                <a:lnTo>
                  <a:pt x="1412922" y="923016"/>
                </a:lnTo>
                <a:lnTo>
                  <a:pt x="1410533" y="919565"/>
                </a:lnTo>
                <a:lnTo>
                  <a:pt x="1408675" y="916115"/>
                </a:lnTo>
                <a:lnTo>
                  <a:pt x="1406817" y="912664"/>
                </a:lnTo>
                <a:lnTo>
                  <a:pt x="1405224" y="908948"/>
                </a:lnTo>
                <a:lnTo>
                  <a:pt x="1403632" y="905497"/>
                </a:lnTo>
                <a:lnTo>
                  <a:pt x="1402304" y="901515"/>
                </a:lnTo>
                <a:lnTo>
                  <a:pt x="1401243" y="897534"/>
                </a:lnTo>
                <a:lnTo>
                  <a:pt x="1400446" y="893817"/>
                </a:lnTo>
                <a:lnTo>
                  <a:pt x="1399650" y="889570"/>
                </a:lnTo>
                <a:lnTo>
                  <a:pt x="1399385" y="885589"/>
                </a:lnTo>
                <a:lnTo>
                  <a:pt x="1398854" y="881342"/>
                </a:lnTo>
                <a:lnTo>
                  <a:pt x="1398588" y="877094"/>
                </a:lnTo>
                <a:lnTo>
                  <a:pt x="1398854" y="872847"/>
                </a:lnTo>
                <a:lnTo>
                  <a:pt x="1399385" y="868866"/>
                </a:lnTo>
                <a:lnTo>
                  <a:pt x="1399650" y="864884"/>
                </a:lnTo>
                <a:lnTo>
                  <a:pt x="1400446" y="860637"/>
                </a:lnTo>
                <a:lnTo>
                  <a:pt x="1401243" y="856655"/>
                </a:lnTo>
                <a:lnTo>
                  <a:pt x="1402304" y="852939"/>
                </a:lnTo>
                <a:lnTo>
                  <a:pt x="1403632" y="848958"/>
                </a:lnTo>
                <a:lnTo>
                  <a:pt x="1405224" y="845241"/>
                </a:lnTo>
                <a:lnTo>
                  <a:pt x="1406817" y="841791"/>
                </a:lnTo>
                <a:lnTo>
                  <a:pt x="1408675" y="838074"/>
                </a:lnTo>
                <a:lnTo>
                  <a:pt x="1410533" y="834624"/>
                </a:lnTo>
                <a:lnTo>
                  <a:pt x="1412922" y="831438"/>
                </a:lnTo>
                <a:lnTo>
                  <a:pt x="1417435" y="825068"/>
                </a:lnTo>
                <a:lnTo>
                  <a:pt x="1422478" y="819228"/>
                </a:lnTo>
                <a:lnTo>
                  <a:pt x="1428583" y="814184"/>
                </a:lnTo>
                <a:lnTo>
                  <a:pt x="1434954" y="809406"/>
                </a:lnTo>
                <a:lnTo>
                  <a:pt x="1437874" y="807283"/>
                </a:lnTo>
                <a:lnTo>
                  <a:pt x="1441325" y="805425"/>
                </a:lnTo>
                <a:lnTo>
                  <a:pt x="1445306" y="803567"/>
                </a:lnTo>
                <a:lnTo>
                  <a:pt x="1448757" y="801974"/>
                </a:lnTo>
                <a:lnTo>
                  <a:pt x="1452473" y="800381"/>
                </a:lnTo>
                <a:lnTo>
                  <a:pt x="1456189" y="799054"/>
                </a:lnTo>
                <a:lnTo>
                  <a:pt x="1459906" y="797727"/>
                </a:lnTo>
                <a:lnTo>
                  <a:pt x="1464153" y="797196"/>
                </a:lnTo>
                <a:lnTo>
                  <a:pt x="1468134" y="796134"/>
                </a:lnTo>
                <a:lnTo>
                  <a:pt x="1472116" y="795869"/>
                </a:lnTo>
                <a:lnTo>
                  <a:pt x="1476363" y="795603"/>
                </a:lnTo>
                <a:lnTo>
                  <a:pt x="1480345" y="795338"/>
                </a:lnTo>
                <a:close/>
                <a:moveTo>
                  <a:pt x="876984" y="177800"/>
                </a:moveTo>
                <a:lnTo>
                  <a:pt x="883326" y="178065"/>
                </a:lnTo>
                <a:lnTo>
                  <a:pt x="889669" y="179124"/>
                </a:lnTo>
                <a:lnTo>
                  <a:pt x="895482" y="180713"/>
                </a:lnTo>
                <a:lnTo>
                  <a:pt x="901032" y="182832"/>
                </a:lnTo>
                <a:lnTo>
                  <a:pt x="906581" y="185215"/>
                </a:lnTo>
                <a:lnTo>
                  <a:pt x="911867" y="188393"/>
                </a:lnTo>
                <a:lnTo>
                  <a:pt x="916359" y="191836"/>
                </a:lnTo>
                <a:lnTo>
                  <a:pt x="920851" y="196074"/>
                </a:lnTo>
                <a:lnTo>
                  <a:pt x="924815" y="200311"/>
                </a:lnTo>
                <a:lnTo>
                  <a:pt x="928251" y="205078"/>
                </a:lnTo>
                <a:lnTo>
                  <a:pt x="931422" y="210375"/>
                </a:lnTo>
                <a:lnTo>
                  <a:pt x="934065" y="215672"/>
                </a:lnTo>
                <a:lnTo>
                  <a:pt x="936179" y="221498"/>
                </a:lnTo>
                <a:lnTo>
                  <a:pt x="937764" y="227325"/>
                </a:lnTo>
                <a:lnTo>
                  <a:pt x="938821" y="233681"/>
                </a:lnTo>
                <a:lnTo>
                  <a:pt x="939086" y="240037"/>
                </a:lnTo>
                <a:lnTo>
                  <a:pt x="939086" y="766534"/>
                </a:lnTo>
                <a:lnTo>
                  <a:pt x="945956" y="770772"/>
                </a:lnTo>
                <a:lnTo>
                  <a:pt x="952827" y="775539"/>
                </a:lnTo>
                <a:lnTo>
                  <a:pt x="959169" y="780835"/>
                </a:lnTo>
                <a:lnTo>
                  <a:pt x="964983" y="786397"/>
                </a:lnTo>
                <a:lnTo>
                  <a:pt x="971061" y="792488"/>
                </a:lnTo>
                <a:lnTo>
                  <a:pt x="976082" y="798844"/>
                </a:lnTo>
                <a:lnTo>
                  <a:pt x="980839" y="805465"/>
                </a:lnTo>
                <a:lnTo>
                  <a:pt x="985331" y="812351"/>
                </a:lnTo>
                <a:lnTo>
                  <a:pt x="989295" y="819502"/>
                </a:lnTo>
                <a:lnTo>
                  <a:pt x="992995" y="826917"/>
                </a:lnTo>
                <a:lnTo>
                  <a:pt x="995902" y="834862"/>
                </a:lnTo>
                <a:lnTo>
                  <a:pt x="998545" y="843072"/>
                </a:lnTo>
                <a:lnTo>
                  <a:pt x="1000394" y="851282"/>
                </a:lnTo>
                <a:lnTo>
                  <a:pt x="1001980" y="859757"/>
                </a:lnTo>
                <a:lnTo>
                  <a:pt x="1002773" y="868497"/>
                </a:lnTo>
                <a:lnTo>
                  <a:pt x="1003301" y="877236"/>
                </a:lnTo>
                <a:lnTo>
                  <a:pt x="1002773" y="883857"/>
                </a:lnTo>
                <a:lnTo>
                  <a:pt x="1002244" y="889948"/>
                </a:lnTo>
                <a:lnTo>
                  <a:pt x="1001716" y="896569"/>
                </a:lnTo>
                <a:lnTo>
                  <a:pt x="1000394" y="902925"/>
                </a:lnTo>
                <a:lnTo>
                  <a:pt x="999073" y="909017"/>
                </a:lnTo>
                <a:lnTo>
                  <a:pt x="997223" y="915108"/>
                </a:lnTo>
                <a:lnTo>
                  <a:pt x="995373" y="921199"/>
                </a:lnTo>
                <a:lnTo>
                  <a:pt x="993259" y="926761"/>
                </a:lnTo>
                <a:lnTo>
                  <a:pt x="990352" y="932322"/>
                </a:lnTo>
                <a:lnTo>
                  <a:pt x="987445" y="938149"/>
                </a:lnTo>
                <a:lnTo>
                  <a:pt x="984803" y="943446"/>
                </a:lnTo>
                <a:lnTo>
                  <a:pt x="981367" y="948478"/>
                </a:lnTo>
                <a:lnTo>
                  <a:pt x="977932" y="953509"/>
                </a:lnTo>
                <a:lnTo>
                  <a:pt x="973968" y="958541"/>
                </a:lnTo>
                <a:lnTo>
                  <a:pt x="970004" y="962779"/>
                </a:lnTo>
                <a:lnTo>
                  <a:pt x="965512" y="967281"/>
                </a:lnTo>
                <a:lnTo>
                  <a:pt x="961284" y="971783"/>
                </a:lnTo>
                <a:lnTo>
                  <a:pt x="956527" y="975756"/>
                </a:lnTo>
                <a:lnTo>
                  <a:pt x="951770" y="979464"/>
                </a:lnTo>
                <a:lnTo>
                  <a:pt x="946749" y="982906"/>
                </a:lnTo>
                <a:lnTo>
                  <a:pt x="941728" y="986349"/>
                </a:lnTo>
                <a:lnTo>
                  <a:pt x="936443" y="989527"/>
                </a:lnTo>
                <a:lnTo>
                  <a:pt x="930893" y="992441"/>
                </a:lnTo>
                <a:lnTo>
                  <a:pt x="925344" y="994824"/>
                </a:lnTo>
                <a:lnTo>
                  <a:pt x="919530" y="996943"/>
                </a:lnTo>
                <a:lnTo>
                  <a:pt x="913716" y="999062"/>
                </a:lnTo>
                <a:lnTo>
                  <a:pt x="907374" y="1000915"/>
                </a:lnTo>
                <a:lnTo>
                  <a:pt x="901560" y="1001975"/>
                </a:lnTo>
                <a:lnTo>
                  <a:pt x="895218" y="1003299"/>
                </a:lnTo>
                <a:lnTo>
                  <a:pt x="888611" y="1004358"/>
                </a:lnTo>
                <a:lnTo>
                  <a:pt x="882269" y="1004623"/>
                </a:lnTo>
                <a:lnTo>
                  <a:pt x="875663" y="1004888"/>
                </a:lnTo>
                <a:lnTo>
                  <a:pt x="866678" y="1004623"/>
                </a:lnTo>
                <a:lnTo>
                  <a:pt x="857693" y="1003564"/>
                </a:lnTo>
                <a:lnTo>
                  <a:pt x="849236" y="1001975"/>
                </a:lnTo>
                <a:lnTo>
                  <a:pt x="840780" y="999856"/>
                </a:lnTo>
                <a:lnTo>
                  <a:pt x="832324" y="997473"/>
                </a:lnTo>
                <a:lnTo>
                  <a:pt x="824396" y="994030"/>
                </a:lnTo>
                <a:lnTo>
                  <a:pt x="816732" y="990587"/>
                </a:lnTo>
                <a:lnTo>
                  <a:pt x="809333" y="986084"/>
                </a:lnTo>
                <a:lnTo>
                  <a:pt x="802198" y="981317"/>
                </a:lnTo>
                <a:lnTo>
                  <a:pt x="795591" y="976286"/>
                </a:lnTo>
                <a:lnTo>
                  <a:pt x="788984" y="970724"/>
                </a:lnTo>
                <a:lnTo>
                  <a:pt x="783170" y="964633"/>
                </a:lnTo>
                <a:lnTo>
                  <a:pt x="777357" y="958541"/>
                </a:lnTo>
                <a:lnTo>
                  <a:pt x="772600" y="951920"/>
                </a:lnTo>
                <a:lnTo>
                  <a:pt x="767843" y="944770"/>
                </a:lnTo>
                <a:lnTo>
                  <a:pt x="763351" y="937354"/>
                </a:lnTo>
                <a:lnTo>
                  <a:pt x="413204" y="937354"/>
                </a:lnTo>
                <a:lnTo>
                  <a:pt x="406597" y="937090"/>
                </a:lnTo>
                <a:lnTo>
                  <a:pt x="400519" y="936295"/>
                </a:lnTo>
                <a:lnTo>
                  <a:pt x="394705" y="934706"/>
                </a:lnTo>
                <a:lnTo>
                  <a:pt x="388627" y="932322"/>
                </a:lnTo>
                <a:lnTo>
                  <a:pt x="383342" y="929939"/>
                </a:lnTo>
                <a:lnTo>
                  <a:pt x="378321" y="926761"/>
                </a:lnTo>
                <a:lnTo>
                  <a:pt x="373564" y="923053"/>
                </a:lnTo>
                <a:lnTo>
                  <a:pt x="368808" y="919345"/>
                </a:lnTo>
                <a:lnTo>
                  <a:pt x="365108" y="914843"/>
                </a:lnTo>
                <a:lnTo>
                  <a:pt x="361408" y="909811"/>
                </a:lnTo>
                <a:lnTo>
                  <a:pt x="358237" y="904779"/>
                </a:lnTo>
                <a:lnTo>
                  <a:pt x="355859" y="899483"/>
                </a:lnTo>
                <a:lnTo>
                  <a:pt x="353480" y="893921"/>
                </a:lnTo>
                <a:lnTo>
                  <a:pt x="352159" y="887830"/>
                </a:lnTo>
                <a:lnTo>
                  <a:pt x="351102" y="881474"/>
                </a:lnTo>
                <a:lnTo>
                  <a:pt x="350838" y="875382"/>
                </a:lnTo>
                <a:lnTo>
                  <a:pt x="351102" y="868761"/>
                </a:lnTo>
                <a:lnTo>
                  <a:pt x="352159" y="862670"/>
                </a:lnTo>
                <a:lnTo>
                  <a:pt x="353480" y="856844"/>
                </a:lnTo>
                <a:lnTo>
                  <a:pt x="355859" y="850752"/>
                </a:lnTo>
                <a:lnTo>
                  <a:pt x="358237" y="845456"/>
                </a:lnTo>
                <a:lnTo>
                  <a:pt x="361408" y="840424"/>
                </a:lnTo>
                <a:lnTo>
                  <a:pt x="365108" y="835392"/>
                </a:lnTo>
                <a:lnTo>
                  <a:pt x="368808" y="831154"/>
                </a:lnTo>
                <a:lnTo>
                  <a:pt x="373564" y="827447"/>
                </a:lnTo>
                <a:lnTo>
                  <a:pt x="378321" y="823474"/>
                </a:lnTo>
                <a:lnTo>
                  <a:pt x="383342" y="820296"/>
                </a:lnTo>
                <a:lnTo>
                  <a:pt x="388627" y="817913"/>
                </a:lnTo>
                <a:lnTo>
                  <a:pt x="394705" y="815794"/>
                </a:lnTo>
                <a:lnTo>
                  <a:pt x="400519" y="814205"/>
                </a:lnTo>
                <a:lnTo>
                  <a:pt x="406597" y="813146"/>
                </a:lnTo>
                <a:lnTo>
                  <a:pt x="413204" y="812881"/>
                </a:lnTo>
                <a:lnTo>
                  <a:pt x="765465" y="812881"/>
                </a:lnTo>
                <a:lnTo>
                  <a:pt x="770222" y="805730"/>
                </a:lnTo>
                <a:lnTo>
                  <a:pt x="775507" y="798579"/>
                </a:lnTo>
                <a:lnTo>
                  <a:pt x="780792" y="791959"/>
                </a:lnTo>
                <a:lnTo>
                  <a:pt x="786870" y="785602"/>
                </a:lnTo>
                <a:lnTo>
                  <a:pt x="793477" y="779511"/>
                </a:lnTo>
                <a:lnTo>
                  <a:pt x="800348" y="774214"/>
                </a:lnTo>
                <a:lnTo>
                  <a:pt x="807483" y="769183"/>
                </a:lnTo>
                <a:lnTo>
                  <a:pt x="815147" y="764945"/>
                </a:lnTo>
                <a:lnTo>
                  <a:pt x="815147" y="240037"/>
                </a:lnTo>
                <a:lnTo>
                  <a:pt x="815411" y="233681"/>
                </a:lnTo>
                <a:lnTo>
                  <a:pt x="816204" y="227325"/>
                </a:lnTo>
                <a:lnTo>
                  <a:pt x="817789" y="221498"/>
                </a:lnTo>
                <a:lnTo>
                  <a:pt x="819639" y="215672"/>
                </a:lnTo>
                <a:lnTo>
                  <a:pt x="822546" y="210375"/>
                </a:lnTo>
                <a:lnTo>
                  <a:pt x="825717" y="205078"/>
                </a:lnTo>
                <a:lnTo>
                  <a:pt x="829153" y="200311"/>
                </a:lnTo>
                <a:lnTo>
                  <a:pt x="833116" y="196074"/>
                </a:lnTo>
                <a:lnTo>
                  <a:pt x="837609" y="191836"/>
                </a:lnTo>
                <a:lnTo>
                  <a:pt x="842366" y="188393"/>
                </a:lnTo>
                <a:lnTo>
                  <a:pt x="847387" y="185215"/>
                </a:lnTo>
                <a:lnTo>
                  <a:pt x="852936" y="182832"/>
                </a:lnTo>
                <a:lnTo>
                  <a:pt x="858486" y="180713"/>
                </a:lnTo>
                <a:lnTo>
                  <a:pt x="864564" y="179124"/>
                </a:lnTo>
                <a:lnTo>
                  <a:pt x="870642" y="178065"/>
                </a:lnTo>
                <a:lnTo>
                  <a:pt x="876984" y="177800"/>
                </a:lnTo>
                <a:close/>
                <a:moveTo>
                  <a:pt x="856991" y="124392"/>
                </a:moveTo>
                <a:lnTo>
                  <a:pt x="837683" y="125450"/>
                </a:lnTo>
                <a:lnTo>
                  <a:pt x="818374" y="126774"/>
                </a:lnTo>
                <a:lnTo>
                  <a:pt x="799594" y="128362"/>
                </a:lnTo>
                <a:lnTo>
                  <a:pt x="780550" y="130479"/>
                </a:lnTo>
                <a:lnTo>
                  <a:pt x="762034" y="132861"/>
                </a:lnTo>
                <a:lnTo>
                  <a:pt x="743255" y="136037"/>
                </a:lnTo>
                <a:lnTo>
                  <a:pt x="725004" y="139478"/>
                </a:lnTo>
                <a:lnTo>
                  <a:pt x="706489" y="143712"/>
                </a:lnTo>
                <a:lnTo>
                  <a:pt x="688502" y="147947"/>
                </a:lnTo>
                <a:lnTo>
                  <a:pt x="670516" y="152975"/>
                </a:lnTo>
                <a:lnTo>
                  <a:pt x="653059" y="158269"/>
                </a:lnTo>
                <a:lnTo>
                  <a:pt x="635337" y="164091"/>
                </a:lnTo>
                <a:lnTo>
                  <a:pt x="617880" y="169914"/>
                </a:lnTo>
                <a:lnTo>
                  <a:pt x="600687" y="176530"/>
                </a:lnTo>
                <a:lnTo>
                  <a:pt x="583759" y="183412"/>
                </a:lnTo>
                <a:lnTo>
                  <a:pt x="567095" y="191087"/>
                </a:lnTo>
                <a:lnTo>
                  <a:pt x="550432" y="198762"/>
                </a:lnTo>
                <a:lnTo>
                  <a:pt x="534297" y="206967"/>
                </a:lnTo>
                <a:lnTo>
                  <a:pt x="517898" y="215436"/>
                </a:lnTo>
                <a:lnTo>
                  <a:pt x="502292" y="224170"/>
                </a:lnTo>
                <a:lnTo>
                  <a:pt x="486686" y="233698"/>
                </a:lnTo>
                <a:lnTo>
                  <a:pt x="471345" y="242961"/>
                </a:lnTo>
                <a:lnTo>
                  <a:pt x="456268" y="253018"/>
                </a:lnTo>
                <a:lnTo>
                  <a:pt x="441192" y="263340"/>
                </a:lnTo>
                <a:lnTo>
                  <a:pt x="426379" y="274191"/>
                </a:lnTo>
                <a:lnTo>
                  <a:pt x="412361" y="285042"/>
                </a:lnTo>
                <a:lnTo>
                  <a:pt x="398342" y="296423"/>
                </a:lnTo>
                <a:lnTo>
                  <a:pt x="384588" y="308333"/>
                </a:lnTo>
                <a:lnTo>
                  <a:pt x="371098" y="320243"/>
                </a:lnTo>
                <a:lnTo>
                  <a:pt x="357608" y="332417"/>
                </a:lnTo>
                <a:lnTo>
                  <a:pt x="344648" y="344856"/>
                </a:lnTo>
                <a:lnTo>
                  <a:pt x="332216" y="358089"/>
                </a:lnTo>
                <a:lnTo>
                  <a:pt x="319784" y="371323"/>
                </a:lnTo>
                <a:lnTo>
                  <a:pt x="307617" y="384820"/>
                </a:lnTo>
                <a:lnTo>
                  <a:pt x="295979" y="398583"/>
                </a:lnTo>
                <a:lnTo>
                  <a:pt x="284870" y="412610"/>
                </a:lnTo>
                <a:lnTo>
                  <a:pt x="273761" y="427167"/>
                </a:lnTo>
                <a:lnTo>
                  <a:pt x="263181" y="441458"/>
                </a:lnTo>
                <a:lnTo>
                  <a:pt x="252865" y="456544"/>
                </a:lnTo>
                <a:lnTo>
                  <a:pt x="242814" y="471630"/>
                </a:lnTo>
                <a:lnTo>
                  <a:pt x="233027" y="486980"/>
                </a:lnTo>
                <a:lnTo>
                  <a:pt x="224034" y="502596"/>
                </a:lnTo>
                <a:lnTo>
                  <a:pt x="215041" y="518740"/>
                </a:lnTo>
                <a:lnTo>
                  <a:pt x="206577" y="534620"/>
                </a:lnTo>
                <a:lnTo>
                  <a:pt x="198377" y="551029"/>
                </a:lnTo>
                <a:lnTo>
                  <a:pt x="190707" y="567438"/>
                </a:lnTo>
                <a:lnTo>
                  <a:pt x="183301" y="584112"/>
                </a:lnTo>
                <a:lnTo>
                  <a:pt x="176424" y="601315"/>
                </a:lnTo>
                <a:lnTo>
                  <a:pt x="169811" y="618253"/>
                </a:lnTo>
                <a:lnTo>
                  <a:pt x="163992" y="635986"/>
                </a:lnTo>
                <a:lnTo>
                  <a:pt x="157908" y="653454"/>
                </a:lnTo>
                <a:lnTo>
                  <a:pt x="152883" y="670921"/>
                </a:lnTo>
                <a:lnTo>
                  <a:pt x="147857" y="689183"/>
                </a:lnTo>
                <a:lnTo>
                  <a:pt x="143625" y="707180"/>
                </a:lnTo>
                <a:lnTo>
                  <a:pt x="139393" y="725707"/>
                </a:lnTo>
                <a:lnTo>
                  <a:pt x="135955" y="743704"/>
                </a:lnTo>
                <a:lnTo>
                  <a:pt x="132781" y="762495"/>
                </a:lnTo>
                <a:lnTo>
                  <a:pt x="130400" y="781551"/>
                </a:lnTo>
                <a:lnTo>
                  <a:pt x="128019" y="800342"/>
                </a:lnTo>
                <a:lnTo>
                  <a:pt x="126168" y="819133"/>
                </a:lnTo>
                <a:lnTo>
                  <a:pt x="125110" y="838189"/>
                </a:lnTo>
                <a:lnTo>
                  <a:pt x="124316" y="857509"/>
                </a:lnTo>
                <a:lnTo>
                  <a:pt x="124052" y="877094"/>
                </a:lnTo>
                <a:lnTo>
                  <a:pt x="124316" y="896414"/>
                </a:lnTo>
                <a:lnTo>
                  <a:pt x="125110" y="915735"/>
                </a:lnTo>
                <a:lnTo>
                  <a:pt x="126168" y="934791"/>
                </a:lnTo>
                <a:lnTo>
                  <a:pt x="128019" y="953846"/>
                </a:lnTo>
                <a:lnTo>
                  <a:pt x="130400" y="972637"/>
                </a:lnTo>
                <a:lnTo>
                  <a:pt x="132781" y="991428"/>
                </a:lnTo>
                <a:lnTo>
                  <a:pt x="135955" y="1009955"/>
                </a:lnTo>
                <a:lnTo>
                  <a:pt x="139393" y="1028481"/>
                </a:lnTo>
                <a:lnTo>
                  <a:pt x="143625" y="1046743"/>
                </a:lnTo>
                <a:lnTo>
                  <a:pt x="147857" y="1065005"/>
                </a:lnTo>
                <a:lnTo>
                  <a:pt x="152883" y="1082737"/>
                </a:lnTo>
                <a:lnTo>
                  <a:pt x="157908" y="1100734"/>
                </a:lnTo>
                <a:lnTo>
                  <a:pt x="163992" y="1118202"/>
                </a:lnTo>
                <a:lnTo>
                  <a:pt x="169811" y="1135405"/>
                </a:lnTo>
                <a:lnTo>
                  <a:pt x="176424" y="1152608"/>
                </a:lnTo>
                <a:lnTo>
                  <a:pt x="183301" y="1169547"/>
                </a:lnTo>
                <a:lnTo>
                  <a:pt x="190707" y="1186485"/>
                </a:lnTo>
                <a:lnTo>
                  <a:pt x="198377" y="1203159"/>
                </a:lnTo>
                <a:lnTo>
                  <a:pt x="206577" y="1219568"/>
                </a:lnTo>
                <a:lnTo>
                  <a:pt x="215041" y="1235448"/>
                </a:lnTo>
                <a:lnTo>
                  <a:pt x="224034" y="1251592"/>
                </a:lnTo>
                <a:lnTo>
                  <a:pt x="233027" y="1267208"/>
                </a:lnTo>
                <a:lnTo>
                  <a:pt x="242814" y="1282558"/>
                </a:lnTo>
                <a:lnTo>
                  <a:pt x="252865" y="1297644"/>
                </a:lnTo>
                <a:lnTo>
                  <a:pt x="263181" y="1312200"/>
                </a:lnTo>
                <a:lnTo>
                  <a:pt x="273761" y="1327021"/>
                </a:lnTo>
                <a:lnTo>
                  <a:pt x="284870" y="1341578"/>
                </a:lnTo>
                <a:lnTo>
                  <a:pt x="295979" y="1355605"/>
                </a:lnTo>
                <a:lnTo>
                  <a:pt x="307617" y="1369368"/>
                </a:lnTo>
                <a:lnTo>
                  <a:pt x="319784" y="1382865"/>
                </a:lnTo>
                <a:lnTo>
                  <a:pt x="332216" y="1396099"/>
                </a:lnTo>
                <a:lnTo>
                  <a:pt x="344648" y="1408803"/>
                </a:lnTo>
                <a:lnTo>
                  <a:pt x="357608" y="1421771"/>
                </a:lnTo>
                <a:lnTo>
                  <a:pt x="371098" y="1433946"/>
                </a:lnTo>
                <a:lnTo>
                  <a:pt x="384588" y="1445855"/>
                </a:lnTo>
                <a:lnTo>
                  <a:pt x="398342" y="1457501"/>
                </a:lnTo>
                <a:lnTo>
                  <a:pt x="412361" y="1469146"/>
                </a:lnTo>
                <a:lnTo>
                  <a:pt x="426379" y="1479997"/>
                </a:lnTo>
                <a:lnTo>
                  <a:pt x="441192" y="1490848"/>
                </a:lnTo>
                <a:lnTo>
                  <a:pt x="456268" y="1501170"/>
                </a:lnTo>
                <a:lnTo>
                  <a:pt x="471345" y="1511227"/>
                </a:lnTo>
                <a:lnTo>
                  <a:pt x="486686" y="1520490"/>
                </a:lnTo>
                <a:lnTo>
                  <a:pt x="502292" y="1530018"/>
                </a:lnTo>
                <a:lnTo>
                  <a:pt x="517898" y="1538752"/>
                </a:lnTo>
                <a:lnTo>
                  <a:pt x="534297" y="1547221"/>
                </a:lnTo>
                <a:lnTo>
                  <a:pt x="550432" y="1555426"/>
                </a:lnTo>
                <a:lnTo>
                  <a:pt x="567095" y="1563101"/>
                </a:lnTo>
                <a:lnTo>
                  <a:pt x="583759" y="1570512"/>
                </a:lnTo>
                <a:lnTo>
                  <a:pt x="600687" y="1577393"/>
                </a:lnTo>
                <a:lnTo>
                  <a:pt x="617880" y="1583745"/>
                </a:lnTo>
                <a:lnTo>
                  <a:pt x="635337" y="1590097"/>
                </a:lnTo>
                <a:lnTo>
                  <a:pt x="653059" y="1595655"/>
                </a:lnTo>
                <a:lnTo>
                  <a:pt x="670516" y="1601213"/>
                </a:lnTo>
                <a:lnTo>
                  <a:pt x="688502" y="1605712"/>
                </a:lnTo>
                <a:lnTo>
                  <a:pt x="706489" y="1610476"/>
                </a:lnTo>
                <a:lnTo>
                  <a:pt x="725004" y="1614181"/>
                </a:lnTo>
                <a:lnTo>
                  <a:pt x="743255" y="1618151"/>
                </a:lnTo>
                <a:lnTo>
                  <a:pt x="762034" y="1620798"/>
                </a:lnTo>
                <a:lnTo>
                  <a:pt x="780550" y="1623709"/>
                </a:lnTo>
                <a:lnTo>
                  <a:pt x="799594" y="1625826"/>
                </a:lnTo>
                <a:lnTo>
                  <a:pt x="818374" y="1627414"/>
                </a:lnTo>
                <a:lnTo>
                  <a:pt x="837683" y="1628738"/>
                </a:lnTo>
                <a:lnTo>
                  <a:pt x="856991" y="1629267"/>
                </a:lnTo>
                <a:lnTo>
                  <a:pt x="876300" y="1629532"/>
                </a:lnTo>
                <a:lnTo>
                  <a:pt x="895873" y="1629267"/>
                </a:lnTo>
                <a:lnTo>
                  <a:pt x="914918" y="1628738"/>
                </a:lnTo>
                <a:lnTo>
                  <a:pt x="933962" y="1627414"/>
                </a:lnTo>
                <a:lnTo>
                  <a:pt x="953271" y="1625826"/>
                </a:lnTo>
                <a:lnTo>
                  <a:pt x="972050" y="1623709"/>
                </a:lnTo>
                <a:lnTo>
                  <a:pt x="990830" y="1620798"/>
                </a:lnTo>
                <a:lnTo>
                  <a:pt x="1009345" y="1618151"/>
                </a:lnTo>
                <a:lnTo>
                  <a:pt x="1027861" y="1614181"/>
                </a:lnTo>
                <a:lnTo>
                  <a:pt x="1045847" y="1610476"/>
                </a:lnTo>
                <a:lnTo>
                  <a:pt x="1064098" y="1605712"/>
                </a:lnTo>
                <a:lnTo>
                  <a:pt x="1082084" y="1601213"/>
                </a:lnTo>
                <a:lnTo>
                  <a:pt x="1099806" y="1595655"/>
                </a:lnTo>
                <a:lnTo>
                  <a:pt x="1117263" y="1590097"/>
                </a:lnTo>
                <a:lnTo>
                  <a:pt x="1134720" y="1583745"/>
                </a:lnTo>
                <a:lnTo>
                  <a:pt x="1151913" y="1577393"/>
                </a:lnTo>
                <a:lnTo>
                  <a:pt x="1168841" y="1570512"/>
                </a:lnTo>
                <a:lnTo>
                  <a:pt x="1185769" y="1563101"/>
                </a:lnTo>
                <a:lnTo>
                  <a:pt x="1201904" y="1555426"/>
                </a:lnTo>
                <a:lnTo>
                  <a:pt x="1218568" y="1547221"/>
                </a:lnTo>
                <a:lnTo>
                  <a:pt x="1234702" y="1538752"/>
                </a:lnTo>
                <a:lnTo>
                  <a:pt x="1250573" y="1530018"/>
                </a:lnTo>
                <a:lnTo>
                  <a:pt x="1265914" y="1520490"/>
                </a:lnTo>
                <a:lnTo>
                  <a:pt x="1281255" y="1511227"/>
                </a:lnTo>
                <a:lnTo>
                  <a:pt x="1296596" y="1501170"/>
                </a:lnTo>
                <a:lnTo>
                  <a:pt x="1311408" y="1490848"/>
                </a:lnTo>
                <a:lnTo>
                  <a:pt x="1325956" y="1479997"/>
                </a:lnTo>
                <a:lnTo>
                  <a:pt x="1340504" y="1469146"/>
                </a:lnTo>
                <a:lnTo>
                  <a:pt x="1354522" y="1457501"/>
                </a:lnTo>
                <a:lnTo>
                  <a:pt x="1368277" y="1445855"/>
                </a:lnTo>
                <a:lnTo>
                  <a:pt x="1381766" y="1433946"/>
                </a:lnTo>
                <a:lnTo>
                  <a:pt x="1394991" y="1421771"/>
                </a:lnTo>
                <a:lnTo>
                  <a:pt x="1407952" y="1408803"/>
                </a:lnTo>
                <a:lnTo>
                  <a:pt x="1420384" y="1396099"/>
                </a:lnTo>
                <a:lnTo>
                  <a:pt x="1432815" y="1382865"/>
                </a:lnTo>
                <a:lnTo>
                  <a:pt x="1444718" y="1369368"/>
                </a:lnTo>
                <a:lnTo>
                  <a:pt x="1456356" y="1355605"/>
                </a:lnTo>
                <a:lnTo>
                  <a:pt x="1467730" y="1341578"/>
                </a:lnTo>
                <a:lnTo>
                  <a:pt x="1479104" y="1327021"/>
                </a:lnTo>
                <a:lnTo>
                  <a:pt x="1489684" y="1312200"/>
                </a:lnTo>
                <a:lnTo>
                  <a:pt x="1499735" y="1297644"/>
                </a:lnTo>
                <a:lnTo>
                  <a:pt x="1509786" y="1282558"/>
                </a:lnTo>
                <a:lnTo>
                  <a:pt x="1519308" y="1267208"/>
                </a:lnTo>
                <a:lnTo>
                  <a:pt x="1528830" y="1251592"/>
                </a:lnTo>
                <a:lnTo>
                  <a:pt x="1537559" y="1235448"/>
                </a:lnTo>
                <a:lnTo>
                  <a:pt x="1546023" y="1219568"/>
                </a:lnTo>
                <a:lnTo>
                  <a:pt x="1554223" y="1203159"/>
                </a:lnTo>
                <a:lnTo>
                  <a:pt x="1561893" y="1186485"/>
                </a:lnTo>
                <a:lnTo>
                  <a:pt x="1569299" y="1169547"/>
                </a:lnTo>
                <a:lnTo>
                  <a:pt x="1576176" y="1152608"/>
                </a:lnTo>
                <a:lnTo>
                  <a:pt x="1582789" y="1135405"/>
                </a:lnTo>
                <a:lnTo>
                  <a:pt x="1588873" y="1118202"/>
                </a:lnTo>
                <a:lnTo>
                  <a:pt x="1594692" y="1100734"/>
                </a:lnTo>
                <a:lnTo>
                  <a:pt x="1599982" y="1082737"/>
                </a:lnTo>
                <a:lnTo>
                  <a:pt x="1604743" y="1065005"/>
                </a:lnTo>
                <a:lnTo>
                  <a:pt x="1608975" y="1046743"/>
                </a:lnTo>
                <a:lnTo>
                  <a:pt x="1613207" y="1028481"/>
                </a:lnTo>
                <a:lnTo>
                  <a:pt x="1616645" y="1009955"/>
                </a:lnTo>
                <a:lnTo>
                  <a:pt x="1619555" y="991428"/>
                </a:lnTo>
                <a:lnTo>
                  <a:pt x="1622464" y="972637"/>
                </a:lnTo>
                <a:lnTo>
                  <a:pt x="1624581" y="953846"/>
                </a:lnTo>
                <a:lnTo>
                  <a:pt x="1626168" y="934791"/>
                </a:lnTo>
                <a:lnTo>
                  <a:pt x="1627490" y="915735"/>
                </a:lnTo>
                <a:lnTo>
                  <a:pt x="1628019" y="896414"/>
                </a:lnTo>
                <a:lnTo>
                  <a:pt x="1628548" y="877094"/>
                </a:lnTo>
                <a:lnTo>
                  <a:pt x="1628019" y="857509"/>
                </a:lnTo>
                <a:lnTo>
                  <a:pt x="1627490" y="838189"/>
                </a:lnTo>
                <a:lnTo>
                  <a:pt x="1626168" y="819133"/>
                </a:lnTo>
                <a:lnTo>
                  <a:pt x="1624581" y="800342"/>
                </a:lnTo>
                <a:lnTo>
                  <a:pt x="1622464" y="781551"/>
                </a:lnTo>
                <a:lnTo>
                  <a:pt x="1619555" y="762495"/>
                </a:lnTo>
                <a:lnTo>
                  <a:pt x="1616645" y="743704"/>
                </a:lnTo>
                <a:lnTo>
                  <a:pt x="1613207" y="725707"/>
                </a:lnTo>
                <a:lnTo>
                  <a:pt x="1608975" y="707180"/>
                </a:lnTo>
                <a:lnTo>
                  <a:pt x="1604743" y="689183"/>
                </a:lnTo>
                <a:lnTo>
                  <a:pt x="1599982" y="670921"/>
                </a:lnTo>
                <a:lnTo>
                  <a:pt x="1594692" y="653454"/>
                </a:lnTo>
                <a:lnTo>
                  <a:pt x="1588873" y="635986"/>
                </a:lnTo>
                <a:lnTo>
                  <a:pt x="1582789" y="618253"/>
                </a:lnTo>
                <a:lnTo>
                  <a:pt x="1576176" y="601315"/>
                </a:lnTo>
                <a:lnTo>
                  <a:pt x="1569299" y="584112"/>
                </a:lnTo>
                <a:lnTo>
                  <a:pt x="1561893" y="567438"/>
                </a:lnTo>
                <a:lnTo>
                  <a:pt x="1554223" y="551029"/>
                </a:lnTo>
                <a:lnTo>
                  <a:pt x="1546023" y="534620"/>
                </a:lnTo>
                <a:lnTo>
                  <a:pt x="1537559" y="518740"/>
                </a:lnTo>
                <a:lnTo>
                  <a:pt x="1528830" y="502596"/>
                </a:lnTo>
                <a:lnTo>
                  <a:pt x="1519308" y="486980"/>
                </a:lnTo>
                <a:lnTo>
                  <a:pt x="1509786" y="471630"/>
                </a:lnTo>
                <a:lnTo>
                  <a:pt x="1499735" y="456544"/>
                </a:lnTo>
                <a:lnTo>
                  <a:pt x="1489684" y="441458"/>
                </a:lnTo>
                <a:lnTo>
                  <a:pt x="1479104" y="427167"/>
                </a:lnTo>
                <a:lnTo>
                  <a:pt x="1467730" y="412610"/>
                </a:lnTo>
                <a:lnTo>
                  <a:pt x="1456356" y="398583"/>
                </a:lnTo>
                <a:lnTo>
                  <a:pt x="1444718" y="384820"/>
                </a:lnTo>
                <a:lnTo>
                  <a:pt x="1432815" y="371323"/>
                </a:lnTo>
                <a:lnTo>
                  <a:pt x="1420384" y="358089"/>
                </a:lnTo>
                <a:lnTo>
                  <a:pt x="1407952" y="344856"/>
                </a:lnTo>
                <a:lnTo>
                  <a:pt x="1394991" y="332417"/>
                </a:lnTo>
                <a:lnTo>
                  <a:pt x="1381766" y="320243"/>
                </a:lnTo>
                <a:lnTo>
                  <a:pt x="1368277" y="308333"/>
                </a:lnTo>
                <a:lnTo>
                  <a:pt x="1354522" y="296423"/>
                </a:lnTo>
                <a:lnTo>
                  <a:pt x="1340504" y="285042"/>
                </a:lnTo>
                <a:lnTo>
                  <a:pt x="1325956" y="274191"/>
                </a:lnTo>
                <a:lnTo>
                  <a:pt x="1311408" y="263340"/>
                </a:lnTo>
                <a:lnTo>
                  <a:pt x="1296596" y="253018"/>
                </a:lnTo>
                <a:lnTo>
                  <a:pt x="1281255" y="242961"/>
                </a:lnTo>
                <a:lnTo>
                  <a:pt x="1265914" y="233698"/>
                </a:lnTo>
                <a:lnTo>
                  <a:pt x="1250573" y="224170"/>
                </a:lnTo>
                <a:lnTo>
                  <a:pt x="1234702" y="215436"/>
                </a:lnTo>
                <a:lnTo>
                  <a:pt x="1218568" y="206967"/>
                </a:lnTo>
                <a:lnTo>
                  <a:pt x="1201904" y="198762"/>
                </a:lnTo>
                <a:lnTo>
                  <a:pt x="1185769" y="191087"/>
                </a:lnTo>
                <a:lnTo>
                  <a:pt x="1168841" y="183412"/>
                </a:lnTo>
                <a:lnTo>
                  <a:pt x="1151913" y="176530"/>
                </a:lnTo>
                <a:lnTo>
                  <a:pt x="1134720" y="169914"/>
                </a:lnTo>
                <a:lnTo>
                  <a:pt x="1117263" y="164091"/>
                </a:lnTo>
                <a:lnTo>
                  <a:pt x="1099806" y="158269"/>
                </a:lnTo>
                <a:lnTo>
                  <a:pt x="1082084" y="152975"/>
                </a:lnTo>
                <a:lnTo>
                  <a:pt x="1064098" y="147947"/>
                </a:lnTo>
                <a:lnTo>
                  <a:pt x="1045847" y="143712"/>
                </a:lnTo>
                <a:lnTo>
                  <a:pt x="1027861" y="139478"/>
                </a:lnTo>
                <a:lnTo>
                  <a:pt x="1009345" y="136037"/>
                </a:lnTo>
                <a:lnTo>
                  <a:pt x="990830" y="132861"/>
                </a:lnTo>
                <a:lnTo>
                  <a:pt x="972050" y="130479"/>
                </a:lnTo>
                <a:lnTo>
                  <a:pt x="953271" y="128362"/>
                </a:lnTo>
                <a:lnTo>
                  <a:pt x="933962" y="126774"/>
                </a:lnTo>
                <a:lnTo>
                  <a:pt x="914918" y="125450"/>
                </a:lnTo>
                <a:lnTo>
                  <a:pt x="895873" y="124392"/>
                </a:lnTo>
                <a:lnTo>
                  <a:pt x="876300" y="124392"/>
                </a:lnTo>
                <a:lnTo>
                  <a:pt x="856991" y="124392"/>
                </a:lnTo>
                <a:close/>
                <a:moveTo>
                  <a:pt x="876300" y="0"/>
                </a:moveTo>
                <a:lnTo>
                  <a:pt x="899048" y="265"/>
                </a:lnTo>
                <a:lnTo>
                  <a:pt x="921266" y="1323"/>
                </a:lnTo>
                <a:lnTo>
                  <a:pt x="943749" y="2382"/>
                </a:lnTo>
                <a:lnTo>
                  <a:pt x="965702" y="4764"/>
                </a:lnTo>
                <a:lnTo>
                  <a:pt x="987656" y="7146"/>
                </a:lnTo>
                <a:lnTo>
                  <a:pt x="1009610" y="10057"/>
                </a:lnTo>
                <a:lnTo>
                  <a:pt x="1031299" y="13763"/>
                </a:lnTo>
                <a:lnTo>
                  <a:pt x="1052724" y="17997"/>
                </a:lnTo>
                <a:lnTo>
                  <a:pt x="1074149" y="22496"/>
                </a:lnTo>
                <a:lnTo>
                  <a:pt x="1095045" y="27525"/>
                </a:lnTo>
                <a:lnTo>
                  <a:pt x="1115940" y="33348"/>
                </a:lnTo>
                <a:lnTo>
                  <a:pt x="1136572" y="39435"/>
                </a:lnTo>
                <a:lnTo>
                  <a:pt x="1157203" y="46051"/>
                </a:lnTo>
                <a:lnTo>
                  <a:pt x="1177305" y="53197"/>
                </a:lnTo>
                <a:lnTo>
                  <a:pt x="1197407" y="60873"/>
                </a:lnTo>
                <a:lnTo>
                  <a:pt x="1216981" y="69077"/>
                </a:lnTo>
                <a:lnTo>
                  <a:pt x="1236818" y="77811"/>
                </a:lnTo>
                <a:lnTo>
                  <a:pt x="1255863" y="86545"/>
                </a:lnTo>
                <a:lnTo>
                  <a:pt x="1274907" y="96337"/>
                </a:lnTo>
                <a:lnTo>
                  <a:pt x="1293687" y="105865"/>
                </a:lnTo>
                <a:lnTo>
                  <a:pt x="1312202" y="116452"/>
                </a:lnTo>
                <a:lnTo>
                  <a:pt x="1330453" y="127303"/>
                </a:lnTo>
                <a:lnTo>
                  <a:pt x="1348439" y="138154"/>
                </a:lnTo>
                <a:lnTo>
                  <a:pt x="1365896" y="149799"/>
                </a:lnTo>
                <a:lnTo>
                  <a:pt x="1383353" y="162239"/>
                </a:lnTo>
                <a:lnTo>
                  <a:pt x="1400282" y="174413"/>
                </a:lnTo>
                <a:lnTo>
                  <a:pt x="1416945" y="187117"/>
                </a:lnTo>
                <a:lnTo>
                  <a:pt x="1433609" y="200615"/>
                </a:lnTo>
                <a:lnTo>
                  <a:pt x="1449479" y="214113"/>
                </a:lnTo>
                <a:lnTo>
                  <a:pt x="1465085" y="228404"/>
                </a:lnTo>
                <a:lnTo>
                  <a:pt x="1480426" y="242432"/>
                </a:lnTo>
                <a:lnTo>
                  <a:pt x="1495503" y="257253"/>
                </a:lnTo>
                <a:lnTo>
                  <a:pt x="1510315" y="272074"/>
                </a:lnTo>
                <a:lnTo>
                  <a:pt x="1524863" y="287424"/>
                </a:lnTo>
                <a:lnTo>
                  <a:pt x="1538881" y="303569"/>
                </a:lnTo>
                <a:lnTo>
                  <a:pt x="1552371" y="319449"/>
                </a:lnTo>
                <a:lnTo>
                  <a:pt x="1565596" y="335858"/>
                </a:lnTo>
                <a:lnTo>
                  <a:pt x="1578292" y="352796"/>
                </a:lnTo>
                <a:lnTo>
                  <a:pt x="1590724" y="369735"/>
                </a:lnTo>
                <a:lnTo>
                  <a:pt x="1602627" y="386938"/>
                </a:lnTo>
                <a:lnTo>
                  <a:pt x="1614265" y="404935"/>
                </a:lnTo>
                <a:lnTo>
                  <a:pt x="1625639" y="422667"/>
                </a:lnTo>
                <a:lnTo>
                  <a:pt x="1636219" y="440929"/>
                </a:lnTo>
                <a:lnTo>
                  <a:pt x="1646534" y="459455"/>
                </a:lnTo>
                <a:lnTo>
                  <a:pt x="1656585" y="478247"/>
                </a:lnTo>
                <a:lnTo>
                  <a:pt x="1666108" y="497038"/>
                </a:lnTo>
                <a:lnTo>
                  <a:pt x="1675101" y="516358"/>
                </a:lnTo>
                <a:lnTo>
                  <a:pt x="1683565" y="535943"/>
                </a:lnTo>
                <a:lnTo>
                  <a:pt x="1691764" y="555528"/>
                </a:lnTo>
                <a:lnTo>
                  <a:pt x="1699170" y="575643"/>
                </a:lnTo>
                <a:lnTo>
                  <a:pt x="1706577" y="596022"/>
                </a:lnTo>
                <a:lnTo>
                  <a:pt x="1712925" y="616401"/>
                </a:lnTo>
                <a:lnTo>
                  <a:pt x="1719273" y="637309"/>
                </a:lnTo>
                <a:lnTo>
                  <a:pt x="1725092" y="658218"/>
                </a:lnTo>
                <a:lnTo>
                  <a:pt x="1730382" y="679126"/>
                </a:lnTo>
                <a:lnTo>
                  <a:pt x="1734614" y="700564"/>
                </a:lnTo>
                <a:lnTo>
                  <a:pt x="1739111" y="721737"/>
                </a:lnTo>
                <a:lnTo>
                  <a:pt x="1742549" y="743439"/>
                </a:lnTo>
                <a:lnTo>
                  <a:pt x="1745723" y="765406"/>
                </a:lnTo>
                <a:lnTo>
                  <a:pt x="1748104" y="787373"/>
                </a:lnTo>
                <a:lnTo>
                  <a:pt x="1749955" y="809605"/>
                </a:lnTo>
                <a:lnTo>
                  <a:pt x="1751542" y="831837"/>
                </a:lnTo>
                <a:lnTo>
                  <a:pt x="1752336" y="854598"/>
                </a:lnTo>
                <a:lnTo>
                  <a:pt x="1752600" y="877094"/>
                </a:lnTo>
                <a:lnTo>
                  <a:pt x="1752336" y="899590"/>
                </a:lnTo>
                <a:lnTo>
                  <a:pt x="1751542" y="922351"/>
                </a:lnTo>
                <a:lnTo>
                  <a:pt x="1749955" y="944583"/>
                </a:lnTo>
                <a:lnTo>
                  <a:pt x="1748104" y="966550"/>
                </a:lnTo>
                <a:lnTo>
                  <a:pt x="1745723" y="988782"/>
                </a:lnTo>
                <a:lnTo>
                  <a:pt x="1742549" y="1010220"/>
                </a:lnTo>
                <a:lnTo>
                  <a:pt x="1739111" y="1031922"/>
                </a:lnTo>
                <a:lnTo>
                  <a:pt x="1734614" y="1053624"/>
                </a:lnTo>
                <a:lnTo>
                  <a:pt x="1730382" y="1075062"/>
                </a:lnTo>
                <a:lnTo>
                  <a:pt x="1725092" y="1095970"/>
                </a:lnTo>
                <a:lnTo>
                  <a:pt x="1719273" y="1116879"/>
                </a:lnTo>
                <a:lnTo>
                  <a:pt x="1712925" y="1137523"/>
                </a:lnTo>
                <a:lnTo>
                  <a:pt x="1706577" y="1157902"/>
                </a:lnTo>
                <a:lnTo>
                  <a:pt x="1699170" y="1178016"/>
                </a:lnTo>
                <a:lnTo>
                  <a:pt x="1691764" y="1198130"/>
                </a:lnTo>
                <a:lnTo>
                  <a:pt x="1683565" y="1217980"/>
                </a:lnTo>
                <a:lnTo>
                  <a:pt x="1675101" y="1237565"/>
                </a:lnTo>
                <a:lnTo>
                  <a:pt x="1666108" y="1256886"/>
                </a:lnTo>
                <a:lnTo>
                  <a:pt x="1656585" y="1275941"/>
                </a:lnTo>
                <a:lnTo>
                  <a:pt x="1646534" y="1294733"/>
                </a:lnTo>
                <a:lnTo>
                  <a:pt x="1636219" y="1313259"/>
                </a:lnTo>
                <a:lnTo>
                  <a:pt x="1625639" y="1331521"/>
                </a:lnTo>
                <a:lnTo>
                  <a:pt x="1614265" y="1349253"/>
                </a:lnTo>
                <a:lnTo>
                  <a:pt x="1602627" y="1366986"/>
                </a:lnTo>
                <a:lnTo>
                  <a:pt x="1590724" y="1384453"/>
                </a:lnTo>
                <a:lnTo>
                  <a:pt x="1578292" y="1401392"/>
                </a:lnTo>
                <a:lnTo>
                  <a:pt x="1565596" y="1418066"/>
                </a:lnTo>
                <a:lnTo>
                  <a:pt x="1552371" y="1434475"/>
                </a:lnTo>
                <a:lnTo>
                  <a:pt x="1538881" y="1450619"/>
                </a:lnTo>
                <a:lnTo>
                  <a:pt x="1524863" y="1466234"/>
                </a:lnTo>
                <a:lnTo>
                  <a:pt x="1510315" y="1481585"/>
                </a:lnTo>
                <a:lnTo>
                  <a:pt x="1495503" y="1496671"/>
                </a:lnTo>
                <a:lnTo>
                  <a:pt x="1480426" y="1511492"/>
                </a:lnTo>
                <a:lnTo>
                  <a:pt x="1465085" y="1525784"/>
                </a:lnTo>
                <a:lnTo>
                  <a:pt x="1449479" y="1540075"/>
                </a:lnTo>
                <a:lnTo>
                  <a:pt x="1433609" y="1553573"/>
                </a:lnTo>
                <a:lnTo>
                  <a:pt x="1416945" y="1566542"/>
                </a:lnTo>
                <a:lnTo>
                  <a:pt x="1400282" y="1579510"/>
                </a:lnTo>
                <a:lnTo>
                  <a:pt x="1383353" y="1591949"/>
                </a:lnTo>
                <a:lnTo>
                  <a:pt x="1365896" y="1603859"/>
                </a:lnTo>
                <a:lnTo>
                  <a:pt x="1348439" y="1615505"/>
                </a:lnTo>
                <a:lnTo>
                  <a:pt x="1330453" y="1626885"/>
                </a:lnTo>
                <a:lnTo>
                  <a:pt x="1312202" y="1637472"/>
                </a:lnTo>
                <a:lnTo>
                  <a:pt x="1293687" y="1647793"/>
                </a:lnTo>
                <a:lnTo>
                  <a:pt x="1274907" y="1657851"/>
                </a:lnTo>
                <a:lnTo>
                  <a:pt x="1255863" y="1667379"/>
                </a:lnTo>
                <a:lnTo>
                  <a:pt x="1236818" y="1676377"/>
                </a:lnTo>
                <a:lnTo>
                  <a:pt x="1216981" y="1684846"/>
                </a:lnTo>
                <a:lnTo>
                  <a:pt x="1197407" y="1693051"/>
                </a:lnTo>
                <a:lnTo>
                  <a:pt x="1177305" y="1700726"/>
                </a:lnTo>
                <a:lnTo>
                  <a:pt x="1157203" y="1707607"/>
                </a:lnTo>
                <a:lnTo>
                  <a:pt x="1136572" y="1714753"/>
                </a:lnTo>
                <a:lnTo>
                  <a:pt x="1115940" y="1720576"/>
                </a:lnTo>
                <a:lnTo>
                  <a:pt x="1095045" y="1726134"/>
                </a:lnTo>
                <a:lnTo>
                  <a:pt x="1074149" y="1731427"/>
                </a:lnTo>
                <a:lnTo>
                  <a:pt x="1052724" y="1736191"/>
                </a:lnTo>
                <a:lnTo>
                  <a:pt x="1031299" y="1740426"/>
                </a:lnTo>
                <a:lnTo>
                  <a:pt x="1009610" y="1743866"/>
                </a:lnTo>
                <a:lnTo>
                  <a:pt x="987656" y="1747042"/>
                </a:lnTo>
                <a:lnTo>
                  <a:pt x="965702" y="1749424"/>
                </a:lnTo>
                <a:lnTo>
                  <a:pt x="943749" y="1751277"/>
                </a:lnTo>
                <a:lnTo>
                  <a:pt x="921266" y="1752865"/>
                </a:lnTo>
                <a:lnTo>
                  <a:pt x="899048" y="1753923"/>
                </a:lnTo>
                <a:lnTo>
                  <a:pt x="876300" y="1754188"/>
                </a:lnTo>
                <a:lnTo>
                  <a:pt x="853817" y="1753923"/>
                </a:lnTo>
                <a:lnTo>
                  <a:pt x="831335" y="1752865"/>
                </a:lnTo>
                <a:lnTo>
                  <a:pt x="809116" y="1751277"/>
                </a:lnTo>
                <a:lnTo>
                  <a:pt x="786898" y="1749424"/>
                </a:lnTo>
                <a:lnTo>
                  <a:pt x="764944" y="1747042"/>
                </a:lnTo>
                <a:lnTo>
                  <a:pt x="742990" y="1743866"/>
                </a:lnTo>
                <a:lnTo>
                  <a:pt x="721301" y="1740426"/>
                </a:lnTo>
                <a:lnTo>
                  <a:pt x="699876" y="1736191"/>
                </a:lnTo>
                <a:lnTo>
                  <a:pt x="678716" y="1731427"/>
                </a:lnTo>
                <a:lnTo>
                  <a:pt x="657820" y="1726134"/>
                </a:lnTo>
                <a:lnTo>
                  <a:pt x="636660" y="1720576"/>
                </a:lnTo>
                <a:lnTo>
                  <a:pt x="616028" y="1714753"/>
                </a:lnTo>
                <a:lnTo>
                  <a:pt x="595662" y="1707607"/>
                </a:lnTo>
                <a:lnTo>
                  <a:pt x="575295" y="1700726"/>
                </a:lnTo>
                <a:lnTo>
                  <a:pt x="555193" y="1693051"/>
                </a:lnTo>
                <a:lnTo>
                  <a:pt x="535619" y="1684846"/>
                </a:lnTo>
                <a:lnTo>
                  <a:pt x="516046" y="1676377"/>
                </a:lnTo>
                <a:lnTo>
                  <a:pt x="496737" y="1667379"/>
                </a:lnTo>
                <a:lnTo>
                  <a:pt x="477958" y="1657851"/>
                </a:lnTo>
                <a:lnTo>
                  <a:pt x="458913" y="1647793"/>
                </a:lnTo>
                <a:lnTo>
                  <a:pt x="440663" y="1637472"/>
                </a:lnTo>
                <a:lnTo>
                  <a:pt x="422412" y="1626885"/>
                </a:lnTo>
                <a:lnTo>
                  <a:pt x="404161" y="1615505"/>
                </a:lnTo>
                <a:lnTo>
                  <a:pt x="386704" y="1603859"/>
                </a:lnTo>
                <a:lnTo>
                  <a:pt x="369511" y="1591949"/>
                </a:lnTo>
                <a:lnTo>
                  <a:pt x="352318" y="1579510"/>
                </a:lnTo>
                <a:lnTo>
                  <a:pt x="335655" y="1566542"/>
                </a:lnTo>
                <a:lnTo>
                  <a:pt x="319255" y="1553573"/>
                </a:lnTo>
                <a:lnTo>
                  <a:pt x="303121" y="1540075"/>
                </a:lnTo>
                <a:lnTo>
                  <a:pt x="287251" y="1525784"/>
                </a:lnTo>
                <a:lnTo>
                  <a:pt x="271909" y="1511492"/>
                </a:lnTo>
                <a:lnTo>
                  <a:pt x="256833" y="1496671"/>
                </a:lnTo>
                <a:lnTo>
                  <a:pt x="242285" y="1481585"/>
                </a:lnTo>
                <a:lnTo>
                  <a:pt x="227737" y="1466234"/>
                </a:lnTo>
                <a:lnTo>
                  <a:pt x="213983" y="1450619"/>
                </a:lnTo>
                <a:lnTo>
                  <a:pt x="200229" y="1434475"/>
                </a:lnTo>
                <a:lnTo>
                  <a:pt x="187004" y="1418066"/>
                </a:lnTo>
                <a:lnTo>
                  <a:pt x="174308" y="1401392"/>
                </a:lnTo>
                <a:lnTo>
                  <a:pt x="161876" y="1384453"/>
                </a:lnTo>
                <a:lnTo>
                  <a:pt x="149709" y="1366986"/>
                </a:lnTo>
                <a:lnTo>
                  <a:pt x="138071" y="1349253"/>
                </a:lnTo>
                <a:lnTo>
                  <a:pt x="126961" y="1331521"/>
                </a:lnTo>
                <a:lnTo>
                  <a:pt x="116117" y="1313259"/>
                </a:lnTo>
                <a:lnTo>
                  <a:pt x="105801" y="1294733"/>
                </a:lnTo>
                <a:lnTo>
                  <a:pt x="95750" y="1275941"/>
                </a:lnTo>
                <a:lnTo>
                  <a:pt x="86492" y="1256886"/>
                </a:lnTo>
                <a:lnTo>
                  <a:pt x="77499" y="1237565"/>
                </a:lnTo>
                <a:lnTo>
                  <a:pt x="69035" y="1217980"/>
                </a:lnTo>
                <a:lnTo>
                  <a:pt x="60836" y="1198130"/>
                </a:lnTo>
                <a:lnTo>
                  <a:pt x="53165" y="1178016"/>
                </a:lnTo>
                <a:lnTo>
                  <a:pt x="46023" y="1157902"/>
                </a:lnTo>
                <a:lnTo>
                  <a:pt x="39411" y="1137523"/>
                </a:lnTo>
                <a:lnTo>
                  <a:pt x="33327" y="1116879"/>
                </a:lnTo>
                <a:lnTo>
                  <a:pt x="27508" y="1095970"/>
                </a:lnTo>
                <a:lnTo>
                  <a:pt x="22483" y="1075062"/>
                </a:lnTo>
                <a:lnTo>
                  <a:pt x="17721" y="1053624"/>
                </a:lnTo>
                <a:lnTo>
                  <a:pt x="13754" y="1031922"/>
                </a:lnTo>
                <a:lnTo>
                  <a:pt x="10051" y="1010220"/>
                </a:lnTo>
                <a:lnTo>
                  <a:pt x="6877" y="988782"/>
                </a:lnTo>
                <a:lnTo>
                  <a:pt x="4496" y="966550"/>
                </a:lnTo>
                <a:lnTo>
                  <a:pt x="2380" y="944583"/>
                </a:lnTo>
                <a:lnTo>
                  <a:pt x="1322" y="922351"/>
                </a:lnTo>
                <a:lnTo>
                  <a:pt x="264" y="899590"/>
                </a:lnTo>
                <a:lnTo>
                  <a:pt x="0" y="877094"/>
                </a:lnTo>
                <a:lnTo>
                  <a:pt x="264" y="854598"/>
                </a:lnTo>
                <a:lnTo>
                  <a:pt x="1322" y="831837"/>
                </a:lnTo>
                <a:lnTo>
                  <a:pt x="2380" y="809605"/>
                </a:lnTo>
                <a:lnTo>
                  <a:pt x="4496" y="787373"/>
                </a:lnTo>
                <a:lnTo>
                  <a:pt x="6877" y="765406"/>
                </a:lnTo>
                <a:lnTo>
                  <a:pt x="10051" y="743439"/>
                </a:lnTo>
                <a:lnTo>
                  <a:pt x="13754" y="721737"/>
                </a:lnTo>
                <a:lnTo>
                  <a:pt x="17721" y="700564"/>
                </a:lnTo>
                <a:lnTo>
                  <a:pt x="22483" y="679126"/>
                </a:lnTo>
                <a:lnTo>
                  <a:pt x="27508" y="658218"/>
                </a:lnTo>
                <a:lnTo>
                  <a:pt x="33327" y="637309"/>
                </a:lnTo>
                <a:lnTo>
                  <a:pt x="39411" y="616401"/>
                </a:lnTo>
                <a:lnTo>
                  <a:pt x="46023" y="596022"/>
                </a:lnTo>
                <a:lnTo>
                  <a:pt x="53165" y="575643"/>
                </a:lnTo>
                <a:lnTo>
                  <a:pt x="60836" y="555528"/>
                </a:lnTo>
                <a:lnTo>
                  <a:pt x="69035" y="535943"/>
                </a:lnTo>
                <a:lnTo>
                  <a:pt x="77499" y="516358"/>
                </a:lnTo>
                <a:lnTo>
                  <a:pt x="86492" y="497038"/>
                </a:lnTo>
                <a:lnTo>
                  <a:pt x="95750" y="478247"/>
                </a:lnTo>
                <a:lnTo>
                  <a:pt x="105801" y="459455"/>
                </a:lnTo>
                <a:lnTo>
                  <a:pt x="116117" y="440929"/>
                </a:lnTo>
                <a:lnTo>
                  <a:pt x="126961" y="422667"/>
                </a:lnTo>
                <a:lnTo>
                  <a:pt x="138071" y="404935"/>
                </a:lnTo>
                <a:lnTo>
                  <a:pt x="149709" y="386938"/>
                </a:lnTo>
                <a:lnTo>
                  <a:pt x="161876" y="369735"/>
                </a:lnTo>
                <a:lnTo>
                  <a:pt x="174308" y="352796"/>
                </a:lnTo>
                <a:lnTo>
                  <a:pt x="187004" y="335858"/>
                </a:lnTo>
                <a:lnTo>
                  <a:pt x="200229" y="319449"/>
                </a:lnTo>
                <a:lnTo>
                  <a:pt x="213983" y="303569"/>
                </a:lnTo>
                <a:lnTo>
                  <a:pt x="227737" y="287424"/>
                </a:lnTo>
                <a:lnTo>
                  <a:pt x="242285" y="272074"/>
                </a:lnTo>
                <a:lnTo>
                  <a:pt x="256833" y="257253"/>
                </a:lnTo>
                <a:lnTo>
                  <a:pt x="271909" y="242432"/>
                </a:lnTo>
                <a:lnTo>
                  <a:pt x="287251" y="228404"/>
                </a:lnTo>
                <a:lnTo>
                  <a:pt x="303121" y="214113"/>
                </a:lnTo>
                <a:lnTo>
                  <a:pt x="319255" y="200615"/>
                </a:lnTo>
                <a:lnTo>
                  <a:pt x="335655" y="187117"/>
                </a:lnTo>
                <a:lnTo>
                  <a:pt x="352318" y="174413"/>
                </a:lnTo>
                <a:lnTo>
                  <a:pt x="369511" y="162239"/>
                </a:lnTo>
                <a:lnTo>
                  <a:pt x="386704" y="149799"/>
                </a:lnTo>
                <a:lnTo>
                  <a:pt x="404161" y="138154"/>
                </a:lnTo>
                <a:lnTo>
                  <a:pt x="422412" y="127303"/>
                </a:lnTo>
                <a:lnTo>
                  <a:pt x="440663" y="116452"/>
                </a:lnTo>
                <a:lnTo>
                  <a:pt x="458913" y="105865"/>
                </a:lnTo>
                <a:lnTo>
                  <a:pt x="477958" y="96337"/>
                </a:lnTo>
                <a:lnTo>
                  <a:pt x="496737" y="86545"/>
                </a:lnTo>
                <a:lnTo>
                  <a:pt x="516046" y="77811"/>
                </a:lnTo>
                <a:lnTo>
                  <a:pt x="535619" y="69077"/>
                </a:lnTo>
                <a:lnTo>
                  <a:pt x="555193" y="60873"/>
                </a:lnTo>
                <a:lnTo>
                  <a:pt x="575295" y="53197"/>
                </a:lnTo>
                <a:lnTo>
                  <a:pt x="595662" y="46051"/>
                </a:lnTo>
                <a:lnTo>
                  <a:pt x="616028" y="39435"/>
                </a:lnTo>
                <a:lnTo>
                  <a:pt x="636660" y="33348"/>
                </a:lnTo>
                <a:lnTo>
                  <a:pt x="657820" y="27525"/>
                </a:lnTo>
                <a:lnTo>
                  <a:pt x="678716" y="22496"/>
                </a:lnTo>
                <a:lnTo>
                  <a:pt x="699876" y="17997"/>
                </a:lnTo>
                <a:lnTo>
                  <a:pt x="721301" y="13763"/>
                </a:lnTo>
                <a:lnTo>
                  <a:pt x="742990" y="10057"/>
                </a:lnTo>
                <a:lnTo>
                  <a:pt x="764944" y="7146"/>
                </a:lnTo>
                <a:lnTo>
                  <a:pt x="786898" y="4764"/>
                </a:lnTo>
                <a:lnTo>
                  <a:pt x="809116" y="2382"/>
                </a:lnTo>
                <a:lnTo>
                  <a:pt x="831335" y="1323"/>
                </a:lnTo>
                <a:lnTo>
                  <a:pt x="853817" y="265"/>
                </a:lnTo>
                <a:lnTo>
                  <a:pt x="876300" y="0"/>
                </a:lnTo>
                <a:close/>
              </a:path>
            </a:pathLst>
          </a:custGeom>
          <a:solidFill>
            <a:schemeClr val="bg1"/>
          </a:solidFill>
          <a:ln>
            <a:noFill/>
          </a:ln>
        </p:spPr>
        <p:txBody>
          <a:bodyPr lIns="81472" tIns="40736" rIns="81472" bIns="40736" anchor="ctr">
            <a:scene3d>
              <a:camera prst="orthographicFront"/>
              <a:lightRig rig="threePt" dir="t"/>
            </a:scene3d>
            <a:sp3d>
              <a:contourClr>
                <a:srgbClr val="FFFFFF"/>
              </a:contourClr>
            </a:sp3d>
          </a:bodyPr>
          <a:lstStyle/>
          <a:p>
            <a:pPr algn="ctr">
              <a:defRPr/>
            </a:pPr>
            <a:endParaRPr lang="zh-CN" altLang="en-US" sz="1600" dirty="0">
              <a:solidFill>
                <a:schemeClr val="bg1">
                  <a:lumMod val="50000"/>
                </a:schemeClr>
              </a:solidFill>
              <a:ea typeface="微软雅黑" panose="020B0503020204020204" pitchFamily="34" charset="-122"/>
            </a:endParaRPr>
          </a:p>
        </p:txBody>
      </p:sp>
      <p:sp>
        <p:nvSpPr>
          <p:cNvPr id="95" name="KSO_Shape"/>
          <p:cNvSpPr/>
          <p:nvPr/>
        </p:nvSpPr>
        <p:spPr bwMode="auto">
          <a:xfrm>
            <a:off x="3887546" y="3531940"/>
            <a:ext cx="460867" cy="397305"/>
          </a:xfrm>
          <a:custGeom>
            <a:avLst/>
            <a:gdLst>
              <a:gd name="T0" fmla="*/ 838518 w 3856038"/>
              <a:gd name="T1" fmla="*/ 3035936 h 3319463"/>
              <a:gd name="T2" fmla="*/ 807086 w 3856038"/>
              <a:gd name="T3" fmla="*/ 3078481 h 3319463"/>
              <a:gd name="T4" fmla="*/ 345758 w 3856038"/>
              <a:gd name="T5" fmla="*/ 3083244 h 3319463"/>
              <a:gd name="T6" fmla="*/ 306705 w 3856038"/>
              <a:gd name="T7" fmla="*/ 3047684 h 3319463"/>
              <a:gd name="T8" fmla="*/ 1938189 w 3856038"/>
              <a:gd name="T9" fmla="*/ 1874411 h 3319463"/>
              <a:gd name="T10" fmla="*/ 2032113 w 3856038"/>
              <a:gd name="T11" fmla="*/ 1927728 h 3319463"/>
              <a:gd name="T12" fmla="*/ 2127625 w 3856038"/>
              <a:gd name="T13" fmla="*/ 1936931 h 3319463"/>
              <a:gd name="T14" fmla="*/ 2209174 w 3856038"/>
              <a:gd name="T15" fmla="*/ 1913446 h 3319463"/>
              <a:gd name="T16" fmla="*/ 2208222 w 3856038"/>
              <a:gd name="T17" fmla="*/ 3063251 h 3319463"/>
              <a:gd name="T18" fmla="*/ 2159673 w 3856038"/>
              <a:gd name="T19" fmla="*/ 3086101 h 3319463"/>
              <a:gd name="T20" fmla="*/ 1703060 w 3856038"/>
              <a:gd name="T21" fmla="*/ 3067694 h 3319463"/>
              <a:gd name="T22" fmla="*/ 1684338 w 3856038"/>
              <a:gd name="T23" fmla="*/ 1620838 h 3319463"/>
              <a:gd name="T24" fmla="*/ 1517659 w 3856038"/>
              <a:gd name="T25" fmla="*/ 3063249 h 3319463"/>
              <a:gd name="T26" fmla="*/ 1469110 w 3856038"/>
              <a:gd name="T27" fmla="*/ 3086100 h 3319463"/>
              <a:gd name="T28" fmla="*/ 1012179 w 3856038"/>
              <a:gd name="T29" fmla="*/ 3067693 h 3319463"/>
              <a:gd name="T30" fmla="*/ 993775 w 3856038"/>
              <a:gd name="T31" fmla="*/ 2030516 h 3319463"/>
              <a:gd name="T32" fmla="*/ 2903512 w 3856038"/>
              <a:gd name="T33" fmla="*/ 3058483 h 3319463"/>
              <a:gd name="T34" fmla="*/ 2858002 w 3856038"/>
              <a:gd name="T35" fmla="*/ 3085784 h 3319463"/>
              <a:gd name="T36" fmla="*/ 2397814 w 3856038"/>
              <a:gd name="T37" fmla="*/ 3071816 h 3319463"/>
              <a:gd name="T38" fmla="*/ 2374900 w 3856038"/>
              <a:gd name="T39" fmla="*/ 3023247 h 3319463"/>
              <a:gd name="T40" fmla="*/ 3393565 w 3856038"/>
              <a:gd name="T41" fmla="*/ 829618 h 3319463"/>
              <a:gd name="T42" fmla="*/ 3441797 w 3856038"/>
              <a:gd name="T43" fmla="*/ 916284 h 3319463"/>
              <a:gd name="T44" fmla="*/ 3518904 w 3856038"/>
              <a:gd name="T45" fmla="*/ 976601 h 3319463"/>
              <a:gd name="T46" fmla="*/ 3605213 w 3856038"/>
              <a:gd name="T47" fmla="*/ 3023244 h 3319463"/>
              <a:gd name="T48" fmla="*/ 3582367 w 3856038"/>
              <a:gd name="T49" fmla="*/ 3071815 h 3319463"/>
              <a:gd name="T50" fmla="*/ 3123532 w 3856038"/>
              <a:gd name="T51" fmla="*/ 3085783 h 3319463"/>
              <a:gd name="T52" fmla="*/ 3077839 w 3856038"/>
              <a:gd name="T53" fmla="*/ 3058481 h 3319463"/>
              <a:gd name="T54" fmla="*/ 3032368 w 3856038"/>
              <a:gd name="T55" fmla="*/ 0 h 3319463"/>
              <a:gd name="T56" fmla="*/ 3669057 w 3856038"/>
              <a:gd name="T57" fmla="*/ 6984 h 3319463"/>
              <a:gd name="T58" fmla="*/ 3714445 w 3856038"/>
              <a:gd name="T59" fmla="*/ 35552 h 3319463"/>
              <a:gd name="T60" fmla="*/ 3742692 w 3856038"/>
              <a:gd name="T61" fmla="*/ 80308 h 3319463"/>
              <a:gd name="T62" fmla="*/ 3749358 w 3856038"/>
              <a:gd name="T63" fmla="*/ 717377 h 3319463"/>
              <a:gd name="T64" fmla="*/ 3735075 w 3856038"/>
              <a:gd name="T65" fmla="*/ 769117 h 3319463"/>
              <a:gd name="T66" fmla="*/ 3700797 w 3856038"/>
              <a:gd name="T67" fmla="*/ 808795 h 3319463"/>
              <a:gd name="T68" fmla="*/ 3652870 w 3856038"/>
              <a:gd name="T69" fmla="*/ 830698 h 3319463"/>
              <a:gd name="T70" fmla="*/ 3597644 w 3856038"/>
              <a:gd name="T71" fmla="*/ 829110 h 3319463"/>
              <a:gd name="T72" fmla="*/ 3550670 w 3856038"/>
              <a:gd name="T73" fmla="*/ 804986 h 3319463"/>
              <a:gd name="T74" fmla="*/ 3518296 w 3856038"/>
              <a:gd name="T75" fmla="*/ 764039 h 3319463"/>
              <a:gd name="T76" fmla="*/ 3506552 w 3856038"/>
              <a:gd name="T77" fmla="*/ 711346 h 3319463"/>
              <a:gd name="T78" fmla="*/ 2155095 w 3856038"/>
              <a:gd name="T79" fmla="*/ 1756621 h 3319463"/>
              <a:gd name="T80" fmla="*/ 2103678 w 3856038"/>
              <a:gd name="T81" fmla="*/ 1768049 h 3319463"/>
              <a:gd name="T82" fmla="*/ 2052577 w 3856038"/>
              <a:gd name="T83" fmla="*/ 1756621 h 3319463"/>
              <a:gd name="T84" fmla="*/ 207257 w 3856038"/>
              <a:gd name="T85" fmla="*/ 2594619 h 3319463"/>
              <a:gd name="T86" fmla="*/ 161553 w 3856038"/>
              <a:gd name="T87" fmla="*/ 2623505 h 3319463"/>
              <a:gd name="T88" fmla="*/ 109818 w 3856038"/>
              <a:gd name="T89" fmla="*/ 2629853 h 3319463"/>
              <a:gd name="T90" fmla="*/ 59670 w 3856038"/>
              <a:gd name="T91" fmla="*/ 2613665 h 3319463"/>
              <a:gd name="T92" fmla="*/ 19996 w 3856038"/>
              <a:gd name="T93" fmla="*/ 2575574 h 3319463"/>
              <a:gd name="T94" fmla="*/ 952 w 3856038"/>
              <a:gd name="T95" fmla="*/ 2526056 h 3319463"/>
              <a:gd name="T96" fmla="*/ 5078 w 3856038"/>
              <a:gd name="T97" fmla="*/ 2473998 h 3319463"/>
              <a:gd name="T98" fmla="*/ 31105 w 3856038"/>
              <a:gd name="T99" fmla="*/ 2427337 h 3319463"/>
              <a:gd name="T100" fmla="*/ 1492697 w 3856038"/>
              <a:gd name="T101" fmla="*/ 975760 h 3319463"/>
              <a:gd name="T102" fmla="*/ 1543797 w 3856038"/>
              <a:gd name="T103" fmla="*/ 964333 h 3319463"/>
              <a:gd name="T104" fmla="*/ 1595215 w 3856038"/>
              <a:gd name="T105" fmla="*/ 975760 h 3319463"/>
              <a:gd name="T106" fmla="*/ 3334526 w 3856038"/>
              <a:gd name="T107" fmla="*/ 243464 h 3319463"/>
              <a:gd name="T108" fmla="*/ 2991107 w 3856038"/>
              <a:gd name="T109" fmla="*/ 233624 h 3319463"/>
              <a:gd name="T110" fmla="*/ 2948576 w 3856038"/>
              <a:gd name="T111" fmla="*/ 203151 h 3319463"/>
              <a:gd name="T112" fmla="*/ 2922550 w 3856038"/>
              <a:gd name="T113" fmla="*/ 157760 h 3319463"/>
              <a:gd name="T114" fmla="*/ 2918424 w 3856038"/>
              <a:gd name="T115" fmla="*/ 102845 h 3319463"/>
              <a:gd name="T116" fmla="*/ 2937468 w 3856038"/>
              <a:gd name="T117" fmla="*/ 53645 h 3319463"/>
              <a:gd name="T118" fmla="*/ 2975555 w 3856038"/>
              <a:gd name="T119" fmla="*/ 17459 h 3319463"/>
              <a:gd name="T120" fmla="*/ 3026338 w 3856038"/>
              <a:gd name="T121" fmla="*/ 318 h 3319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856038" h="3319463">
                <a:moveTo>
                  <a:pt x="50800" y="3187700"/>
                </a:moveTo>
                <a:lnTo>
                  <a:pt x="3856038" y="3187700"/>
                </a:lnTo>
                <a:lnTo>
                  <a:pt x="3856038" y="3319463"/>
                </a:lnTo>
                <a:lnTo>
                  <a:pt x="50800" y="3319463"/>
                </a:lnTo>
                <a:lnTo>
                  <a:pt x="50800" y="3187700"/>
                </a:lnTo>
                <a:close/>
                <a:moveTo>
                  <a:pt x="839788" y="2182813"/>
                </a:moveTo>
                <a:lnTo>
                  <a:pt x="839788" y="3023236"/>
                </a:lnTo>
                <a:lnTo>
                  <a:pt x="839471" y="3029586"/>
                </a:lnTo>
                <a:lnTo>
                  <a:pt x="838518" y="3035936"/>
                </a:lnTo>
                <a:lnTo>
                  <a:pt x="837248" y="3041969"/>
                </a:lnTo>
                <a:lnTo>
                  <a:pt x="834708" y="3047684"/>
                </a:lnTo>
                <a:lnTo>
                  <a:pt x="832486" y="3053399"/>
                </a:lnTo>
                <a:lnTo>
                  <a:pt x="829311" y="3058479"/>
                </a:lnTo>
                <a:lnTo>
                  <a:pt x="825501" y="3063241"/>
                </a:lnTo>
                <a:lnTo>
                  <a:pt x="821373" y="3067686"/>
                </a:lnTo>
                <a:lnTo>
                  <a:pt x="816928" y="3071814"/>
                </a:lnTo>
                <a:lnTo>
                  <a:pt x="812166" y="3075306"/>
                </a:lnTo>
                <a:lnTo>
                  <a:pt x="807086" y="3078481"/>
                </a:lnTo>
                <a:lnTo>
                  <a:pt x="801688" y="3081339"/>
                </a:lnTo>
                <a:lnTo>
                  <a:pt x="795656" y="3083244"/>
                </a:lnTo>
                <a:lnTo>
                  <a:pt x="789623" y="3084831"/>
                </a:lnTo>
                <a:lnTo>
                  <a:pt x="783591" y="3085784"/>
                </a:lnTo>
                <a:lnTo>
                  <a:pt x="777241" y="3086101"/>
                </a:lnTo>
                <a:lnTo>
                  <a:pt x="364173" y="3086101"/>
                </a:lnTo>
                <a:lnTo>
                  <a:pt x="357823" y="3085784"/>
                </a:lnTo>
                <a:lnTo>
                  <a:pt x="351473" y="3084831"/>
                </a:lnTo>
                <a:lnTo>
                  <a:pt x="345758" y="3083244"/>
                </a:lnTo>
                <a:lnTo>
                  <a:pt x="339725" y="3081339"/>
                </a:lnTo>
                <a:lnTo>
                  <a:pt x="334328" y="3078481"/>
                </a:lnTo>
                <a:lnTo>
                  <a:pt x="329248" y="3075306"/>
                </a:lnTo>
                <a:lnTo>
                  <a:pt x="324485" y="3071814"/>
                </a:lnTo>
                <a:lnTo>
                  <a:pt x="320040" y="3067686"/>
                </a:lnTo>
                <a:lnTo>
                  <a:pt x="315595" y="3063241"/>
                </a:lnTo>
                <a:lnTo>
                  <a:pt x="312103" y="3058479"/>
                </a:lnTo>
                <a:lnTo>
                  <a:pt x="308928" y="3053399"/>
                </a:lnTo>
                <a:lnTo>
                  <a:pt x="306705" y="3047684"/>
                </a:lnTo>
                <a:lnTo>
                  <a:pt x="304165" y="3041969"/>
                </a:lnTo>
                <a:lnTo>
                  <a:pt x="302578" y="3035936"/>
                </a:lnTo>
                <a:lnTo>
                  <a:pt x="301943" y="3029586"/>
                </a:lnTo>
                <a:lnTo>
                  <a:pt x="301625" y="3023236"/>
                </a:lnTo>
                <a:lnTo>
                  <a:pt x="301625" y="2721293"/>
                </a:lnTo>
                <a:lnTo>
                  <a:pt x="839788" y="2182813"/>
                </a:lnTo>
                <a:close/>
                <a:moveTo>
                  <a:pt x="1684338" y="1620838"/>
                </a:moveTo>
                <a:lnTo>
                  <a:pt x="1929304" y="1865842"/>
                </a:lnTo>
                <a:lnTo>
                  <a:pt x="1938189" y="1874411"/>
                </a:lnTo>
                <a:lnTo>
                  <a:pt x="1947708" y="1882345"/>
                </a:lnTo>
                <a:lnTo>
                  <a:pt x="1957227" y="1889644"/>
                </a:lnTo>
                <a:lnTo>
                  <a:pt x="1967064" y="1896944"/>
                </a:lnTo>
                <a:lnTo>
                  <a:pt x="1977218" y="1903291"/>
                </a:lnTo>
                <a:lnTo>
                  <a:pt x="1987690" y="1909003"/>
                </a:lnTo>
                <a:lnTo>
                  <a:pt x="1998478" y="1914716"/>
                </a:lnTo>
                <a:lnTo>
                  <a:pt x="2009267" y="1919476"/>
                </a:lnTo>
                <a:lnTo>
                  <a:pt x="2020690" y="1923602"/>
                </a:lnTo>
                <a:lnTo>
                  <a:pt x="2032113" y="1927728"/>
                </a:lnTo>
                <a:lnTo>
                  <a:pt x="2043537" y="1930901"/>
                </a:lnTo>
                <a:lnTo>
                  <a:pt x="2055277" y="1933440"/>
                </a:lnTo>
                <a:lnTo>
                  <a:pt x="2067335" y="1935344"/>
                </a:lnTo>
                <a:lnTo>
                  <a:pt x="2079393" y="1936931"/>
                </a:lnTo>
                <a:lnTo>
                  <a:pt x="2091768" y="1937883"/>
                </a:lnTo>
                <a:lnTo>
                  <a:pt x="2103826" y="1938201"/>
                </a:lnTo>
                <a:lnTo>
                  <a:pt x="2111759" y="1937883"/>
                </a:lnTo>
                <a:lnTo>
                  <a:pt x="2119692" y="1937566"/>
                </a:lnTo>
                <a:lnTo>
                  <a:pt x="2127625" y="1936931"/>
                </a:lnTo>
                <a:lnTo>
                  <a:pt x="2135240" y="1935979"/>
                </a:lnTo>
                <a:lnTo>
                  <a:pt x="2142856" y="1934710"/>
                </a:lnTo>
                <a:lnTo>
                  <a:pt x="2150788" y="1933440"/>
                </a:lnTo>
                <a:lnTo>
                  <a:pt x="2158404" y="1931536"/>
                </a:lnTo>
                <a:lnTo>
                  <a:pt x="2165702" y="1929949"/>
                </a:lnTo>
                <a:lnTo>
                  <a:pt x="2173318" y="1927728"/>
                </a:lnTo>
                <a:lnTo>
                  <a:pt x="2180299" y="1925189"/>
                </a:lnTo>
                <a:lnTo>
                  <a:pt x="2194895" y="1919794"/>
                </a:lnTo>
                <a:lnTo>
                  <a:pt x="2209174" y="1913446"/>
                </a:lnTo>
                <a:lnTo>
                  <a:pt x="2222501" y="1906782"/>
                </a:lnTo>
                <a:lnTo>
                  <a:pt x="2222501" y="3023263"/>
                </a:lnTo>
                <a:lnTo>
                  <a:pt x="2222501" y="3029611"/>
                </a:lnTo>
                <a:lnTo>
                  <a:pt x="2221232" y="3035958"/>
                </a:lnTo>
                <a:lnTo>
                  <a:pt x="2219645" y="3041988"/>
                </a:lnTo>
                <a:lnTo>
                  <a:pt x="2217742" y="3047700"/>
                </a:lnTo>
                <a:lnTo>
                  <a:pt x="2214886" y="3053413"/>
                </a:lnTo>
                <a:lnTo>
                  <a:pt x="2211713" y="3058491"/>
                </a:lnTo>
                <a:lnTo>
                  <a:pt x="2208222" y="3063251"/>
                </a:lnTo>
                <a:lnTo>
                  <a:pt x="2204414" y="3067694"/>
                </a:lnTo>
                <a:lnTo>
                  <a:pt x="2199655" y="3071820"/>
                </a:lnTo>
                <a:lnTo>
                  <a:pt x="2194895" y="3075311"/>
                </a:lnTo>
                <a:lnTo>
                  <a:pt x="2189818" y="3078484"/>
                </a:lnTo>
                <a:lnTo>
                  <a:pt x="2184424" y="3081341"/>
                </a:lnTo>
                <a:lnTo>
                  <a:pt x="2178712" y="3083245"/>
                </a:lnTo>
                <a:lnTo>
                  <a:pt x="2172366" y="3084832"/>
                </a:lnTo>
                <a:lnTo>
                  <a:pt x="2166654" y="3085784"/>
                </a:lnTo>
                <a:lnTo>
                  <a:pt x="2159673" y="3086101"/>
                </a:lnTo>
                <a:lnTo>
                  <a:pt x="1747166" y="3086101"/>
                </a:lnTo>
                <a:lnTo>
                  <a:pt x="1740820" y="3085784"/>
                </a:lnTo>
                <a:lnTo>
                  <a:pt x="1734474" y="3084832"/>
                </a:lnTo>
                <a:lnTo>
                  <a:pt x="1728445" y="3083245"/>
                </a:lnTo>
                <a:lnTo>
                  <a:pt x="1723050" y="3081341"/>
                </a:lnTo>
                <a:lnTo>
                  <a:pt x="1717656" y="3078484"/>
                </a:lnTo>
                <a:lnTo>
                  <a:pt x="1712579" y="3075311"/>
                </a:lnTo>
                <a:lnTo>
                  <a:pt x="1707185" y="3071820"/>
                </a:lnTo>
                <a:lnTo>
                  <a:pt x="1703060" y="3067694"/>
                </a:lnTo>
                <a:lnTo>
                  <a:pt x="1698935" y="3063251"/>
                </a:lnTo>
                <a:lnTo>
                  <a:pt x="1695444" y="3058491"/>
                </a:lnTo>
                <a:lnTo>
                  <a:pt x="1692271" y="3053413"/>
                </a:lnTo>
                <a:lnTo>
                  <a:pt x="1689415" y="3047700"/>
                </a:lnTo>
                <a:lnTo>
                  <a:pt x="1687511" y="3041988"/>
                </a:lnTo>
                <a:lnTo>
                  <a:pt x="1685925" y="3035958"/>
                </a:lnTo>
                <a:lnTo>
                  <a:pt x="1684973" y="3029611"/>
                </a:lnTo>
                <a:lnTo>
                  <a:pt x="1684338" y="3023263"/>
                </a:lnTo>
                <a:lnTo>
                  <a:pt x="1684338" y="1620838"/>
                </a:lnTo>
                <a:close/>
                <a:moveTo>
                  <a:pt x="1531938" y="1492251"/>
                </a:moveTo>
                <a:lnTo>
                  <a:pt x="1531938" y="3023260"/>
                </a:lnTo>
                <a:lnTo>
                  <a:pt x="1531304" y="3029608"/>
                </a:lnTo>
                <a:lnTo>
                  <a:pt x="1530669" y="3035955"/>
                </a:lnTo>
                <a:lnTo>
                  <a:pt x="1529082" y="3041985"/>
                </a:lnTo>
                <a:lnTo>
                  <a:pt x="1527178" y="3047698"/>
                </a:lnTo>
                <a:lnTo>
                  <a:pt x="1524323" y="3053411"/>
                </a:lnTo>
                <a:lnTo>
                  <a:pt x="1521150" y="3058489"/>
                </a:lnTo>
                <a:lnTo>
                  <a:pt x="1517659" y="3063249"/>
                </a:lnTo>
                <a:lnTo>
                  <a:pt x="1513217" y="3067693"/>
                </a:lnTo>
                <a:lnTo>
                  <a:pt x="1509092" y="3071818"/>
                </a:lnTo>
                <a:lnTo>
                  <a:pt x="1504332" y="3075309"/>
                </a:lnTo>
                <a:lnTo>
                  <a:pt x="1498938" y="3078483"/>
                </a:lnTo>
                <a:lnTo>
                  <a:pt x="1493543" y="3081340"/>
                </a:lnTo>
                <a:lnTo>
                  <a:pt x="1487514" y="3083244"/>
                </a:lnTo>
                <a:lnTo>
                  <a:pt x="1481803" y="3084831"/>
                </a:lnTo>
                <a:lnTo>
                  <a:pt x="1475456" y="3085783"/>
                </a:lnTo>
                <a:lnTo>
                  <a:pt x="1469110" y="3086100"/>
                </a:lnTo>
                <a:lnTo>
                  <a:pt x="1056286" y="3086100"/>
                </a:lnTo>
                <a:lnTo>
                  <a:pt x="1050257" y="3085783"/>
                </a:lnTo>
                <a:lnTo>
                  <a:pt x="1043911" y="3084831"/>
                </a:lnTo>
                <a:lnTo>
                  <a:pt x="1037882" y="3083244"/>
                </a:lnTo>
                <a:lnTo>
                  <a:pt x="1031853" y="3081340"/>
                </a:lnTo>
                <a:lnTo>
                  <a:pt x="1026776" y="3078483"/>
                </a:lnTo>
                <a:lnTo>
                  <a:pt x="1021381" y="3075309"/>
                </a:lnTo>
                <a:lnTo>
                  <a:pt x="1016622" y="3071818"/>
                </a:lnTo>
                <a:lnTo>
                  <a:pt x="1012179" y="3067693"/>
                </a:lnTo>
                <a:lnTo>
                  <a:pt x="1008372" y="3063249"/>
                </a:lnTo>
                <a:lnTo>
                  <a:pt x="1004246" y="3058489"/>
                </a:lnTo>
                <a:lnTo>
                  <a:pt x="1001391" y="3053411"/>
                </a:lnTo>
                <a:lnTo>
                  <a:pt x="998852" y="3047698"/>
                </a:lnTo>
                <a:lnTo>
                  <a:pt x="996631" y="3041985"/>
                </a:lnTo>
                <a:lnTo>
                  <a:pt x="995044" y="3035955"/>
                </a:lnTo>
                <a:lnTo>
                  <a:pt x="994092" y="3029608"/>
                </a:lnTo>
                <a:lnTo>
                  <a:pt x="993775" y="3023260"/>
                </a:lnTo>
                <a:lnTo>
                  <a:pt x="993775" y="2030516"/>
                </a:lnTo>
                <a:lnTo>
                  <a:pt x="1531938" y="1492251"/>
                </a:lnTo>
                <a:close/>
                <a:moveTo>
                  <a:pt x="2914650" y="1230313"/>
                </a:moveTo>
                <a:lnTo>
                  <a:pt x="2914650" y="3023247"/>
                </a:lnTo>
                <a:lnTo>
                  <a:pt x="2914014" y="3029596"/>
                </a:lnTo>
                <a:lnTo>
                  <a:pt x="2913059" y="3035945"/>
                </a:lnTo>
                <a:lnTo>
                  <a:pt x="2911468" y="3041976"/>
                </a:lnTo>
                <a:lnTo>
                  <a:pt x="2909240" y="3047690"/>
                </a:lnTo>
                <a:lnTo>
                  <a:pt x="2906694" y="3053404"/>
                </a:lnTo>
                <a:lnTo>
                  <a:pt x="2903512" y="3058483"/>
                </a:lnTo>
                <a:lnTo>
                  <a:pt x="2900011" y="3063245"/>
                </a:lnTo>
                <a:lnTo>
                  <a:pt x="2895874" y="3067689"/>
                </a:lnTo>
                <a:lnTo>
                  <a:pt x="2891736" y="3071816"/>
                </a:lnTo>
                <a:lnTo>
                  <a:pt x="2886326" y="3075308"/>
                </a:lnTo>
                <a:lnTo>
                  <a:pt x="2881234" y="3078482"/>
                </a:lnTo>
                <a:lnTo>
                  <a:pt x="2875824" y="3081340"/>
                </a:lnTo>
                <a:lnTo>
                  <a:pt x="2870414" y="3083244"/>
                </a:lnTo>
                <a:lnTo>
                  <a:pt x="2864367" y="3084831"/>
                </a:lnTo>
                <a:lnTo>
                  <a:pt x="2858002" y="3085784"/>
                </a:lnTo>
                <a:lnTo>
                  <a:pt x="2851637" y="3086101"/>
                </a:lnTo>
                <a:lnTo>
                  <a:pt x="2437914" y="3086101"/>
                </a:lnTo>
                <a:lnTo>
                  <a:pt x="2430912" y="3085784"/>
                </a:lnTo>
                <a:lnTo>
                  <a:pt x="2425184" y="3084831"/>
                </a:lnTo>
                <a:lnTo>
                  <a:pt x="2418819" y="3083244"/>
                </a:lnTo>
                <a:lnTo>
                  <a:pt x="2413090" y="3081340"/>
                </a:lnTo>
                <a:lnTo>
                  <a:pt x="2407680" y="3078482"/>
                </a:lnTo>
                <a:lnTo>
                  <a:pt x="2402588" y="3075308"/>
                </a:lnTo>
                <a:lnTo>
                  <a:pt x="2397814" y="3071816"/>
                </a:lnTo>
                <a:lnTo>
                  <a:pt x="2393040" y="3067689"/>
                </a:lnTo>
                <a:lnTo>
                  <a:pt x="2389221" y="3063245"/>
                </a:lnTo>
                <a:lnTo>
                  <a:pt x="2385721" y="3058483"/>
                </a:lnTo>
                <a:lnTo>
                  <a:pt x="2382538" y="3053404"/>
                </a:lnTo>
                <a:lnTo>
                  <a:pt x="2379674" y="3047690"/>
                </a:lnTo>
                <a:lnTo>
                  <a:pt x="2377764" y="3041976"/>
                </a:lnTo>
                <a:lnTo>
                  <a:pt x="2376173" y="3035945"/>
                </a:lnTo>
                <a:lnTo>
                  <a:pt x="2374900" y="3029596"/>
                </a:lnTo>
                <a:lnTo>
                  <a:pt x="2374900" y="3023247"/>
                </a:lnTo>
                <a:lnTo>
                  <a:pt x="2374900" y="1768701"/>
                </a:lnTo>
                <a:lnTo>
                  <a:pt x="2914650" y="1230313"/>
                </a:lnTo>
                <a:close/>
                <a:moveTo>
                  <a:pt x="3382142" y="762000"/>
                </a:moveTo>
                <a:lnTo>
                  <a:pt x="3382777" y="774063"/>
                </a:lnTo>
                <a:lnTo>
                  <a:pt x="3384046" y="785492"/>
                </a:lnTo>
                <a:lnTo>
                  <a:pt x="3385633" y="796920"/>
                </a:lnTo>
                <a:lnTo>
                  <a:pt x="3387536" y="808031"/>
                </a:lnTo>
                <a:lnTo>
                  <a:pt x="3390392" y="818825"/>
                </a:lnTo>
                <a:lnTo>
                  <a:pt x="3393565" y="829618"/>
                </a:lnTo>
                <a:lnTo>
                  <a:pt x="3397056" y="840094"/>
                </a:lnTo>
                <a:lnTo>
                  <a:pt x="3401181" y="850888"/>
                </a:lnTo>
                <a:lnTo>
                  <a:pt x="3405623" y="860729"/>
                </a:lnTo>
                <a:lnTo>
                  <a:pt x="3410383" y="870570"/>
                </a:lnTo>
                <a:lnTo>
                  <a:pt x="3416095" y="880411"/>
                </a:lnTo>
                <a:lnTo>
                  <a:pt x="3421806" y="889935"/>
                </a:lnTo>
                <a:lnTo>
                  <a:pt x="3427835" y="899141"/>
                </a:lnTo>
                <a:lnTo>
                  <a:pt x="3434499" y="907713"/>
                </a:lnTo>
                <a:lnTo>
                  <a:pt x="3441797" y="916284"/>
                </a:lnTo>
                <a:lnTo>
                  <a:pt x="3448778" y="924220"/>
                </a:lnTo>
                <a:lnTo>
                  <a:pt x="3456711" y="932157"/>
                </a:lnTo>
                <a:lnTo>
                  <a:pt x="3464644" y="939776"/>
                </a:lnTo>
                <a:lnTo>
                  <a:pt x="3472894" y="946760"/>
                </a:lnTo>
                <a:lnTo>
                  <a:pt x="3481461" y="953426"/>
                </a:lnTo>
                <a:lnTo>
                  <a:pt x="3490663" y="960093"/>
                </a:lnTo>
                <a:lnTo>
                  <a:pt x="3499548" y="966125"/>
                </a:lnTo>
                <a:lnTo>
                  <a:pt x="3509067" y="971521"/>
                </a:lnTo>
                <a:lnTo>
                  <a:pt x="3518904" y="976601"/>
                </a:lnTo>
                <a:lnTo>
                  <a:pt x="3529058" y="981363"/>
                </a:lnTo>
                <a:lnTo>
                  <a:pt x="3539529" y="985807"/>
                </a:lnTo>
                <a:lnTo>
                  <a:pt x="3549683" y="989616"/>
                </a:lnTo>
                <a:lnTo>
                  <a:pt x="3560155" y="992791"/>
                </a:lnTo>
                <a:lnTo>
                  <a:pt x="3571261" y="995966"/>
                </a:lnTo>
                <a:lnTo>
                  <a:pt x="3582367" y="998505"/>
                </a:lnTo>
                <a:lnTo>
                  <a:pt x="3593790" y="1000093"/>
                </a:lnTo>
                <a:lnTo>
                  <a:pt x="3605213" y="1001680"/>
                </a:lnTo>
                <a:lnTo>
                  <a:pt x="3605213" y="3023244"/>
                </a:lnTo>
                <a:lnTo>
                  <a:pt x="3604896" y="3029593"/>
                </a:lnTo>
                <a:lnTo>
                  <a:pt x="3603944" y="3035942"/>
                </a:lnTo>
                <a:lnTo>
                  <a:pt x="3602357" y="3041974"/>
                </a:lnTo>
                <a:lnTo>
                  <a:pt x="3600136" y="3047688"/>
                </a:lnTo>
                <a:lnTo>
                  <a:pt x="3597598" y="3053402"/>
                </a:lnTo>
                <a:lnTo>
                  <a:pt x="3594425" y="3058481"/>
                </a:lnTo>
                <a:lnTo>
                  <a:pt x="3590617" y="3063243"/>
                </a:lnTo>
                <a:lnTo>
                  <a:pt x="3586809" y="3067688"/>
                </a:lnTo>
                <a:lnTo>
                  <a:pt x="3582367" y="3071815"/>
                </a:lnTo>
                <a:lnTo>
                  <a:pt x="3577607" y="3075307"/>
                </a:lnTo>
                <a:lnTo>
                  <a:pt x="3572213" y="3078481"/>
                </a:lnTo>
                <a:lnTo>
                  <a:pt x="3567136" y="3081338"/>
                </a:lnTo>
                <a:lnTo>
                  <a:pt x="3561107" y="3083243"/>
                </a:lnTo>
                <a:lnTo>
                  <a:pt x="3555078" y="3084830"/>
                </a:lnTo>
                <a:lnTo>
                  <a:pt x="3548732" y="3085783"/>
                </a:lnTo>
                <a:lnTo>
                  <a:pt x="3542703" y="3086100"/>
                </a:lnTo>
                <a:lnTo>
                  <a:pt x="3129878" y="3086100"/>
                </a:lnTo>
                <a:lnTo>
                  <a:pt x="3123532" y="3085783"/>
                </a:lnTo>
                <a:lnTo>
                  <a:pt x="3117186" y="3084830"/>
                </a:lnTo>
                <a:lnTo>
                  <a:pt x="3111474" y="3083243"/>
                </a:lnTo>
                <a:lnTo>
                  <a:pt x="3105445" y="3081338"/>
                </a:lnTo>
                <a:lnTo>
                  <a:pt x="3099733" y="3078481"/>
                </a:lnTo>
                <a:lnTo>
                  <a:pt x="3094656" y="3075307"/>
                </a:lnTo>
                <a:lnTo>
                  <a:pt x="3089897" y="3071815"/>
                </a:lnTo>
                <a:lnTo>
                  <a:pt x="3085454" y="3067688"/>
                </a:lnTo>
                <a:lnTo>
                  <a:pt x="3081329" y="3063243"/>
                </a:lnTo>
                <a:lnTo>
                  <a:pt x="3077839" y="3058481"/>
                </a:lnTo>
                <a:lnTo>
                  <a:pt x="3074666" y="3053402"/>
                </a:lnTo>
                <a:lnTo>
                  <a:pt x="3071810" y="3047688"/>
                </a:lnTo>
                <a:lnTo>
                  <a:pt x="3069906" y="3041974"/>
                </a:lnTo>
                <a:lnTo>
                  <a:pt x="3068320" y="3035942"/>
                </a:lnTo>
                <a:lnTo>
                  <a:pt x="3067685" y="3029593"/>
                </a:lnTo>
                <a:lnTo>
                  <a:pt x="3067050" y="3023244"/>
                </a:lnTo>
                <a:lnTo>
                  <a:pt x="3067050" y="1077552"/>
                </a:lnTo>
                <a:lnTo>
                  <a:pt x="3382142" y="762000"/>
                </a:lnTo>
                <a:close/>
                <a:moveTo>
                  <a:pt x="3032368" y="0"/>
                </a:moveTo>
                <a:lnTo>
                  <a:pt x="3038399" y="0"/>
                </a:lnTo>
                <a:lnTo>
                  <a:pt x="3628114" y="0"/>
                </a:lnTo>
                <a:lnTo>
                  <a:pt x="3634144" y="0"/>
                </a:lnTo>
                <a:lnTo>
                  <a:pt x="3640175" y="318"/>
                </a:lnTo>
                <a:lnTo>
                  <a:pt x="3646205" y="1270"/>
                </a:lnTo>
                <a:lnTo>
                  <a:pt x="3651918" y="2222"/>
                </a:lnTo>
                <a:lnTo>
                  <a:pt x="3657631" y="3492"/>
                </a:lnTo>
                <a:lnTo>
                  <a:pt x="3663344" y="5079"/>
                </a:lnTo>
                <a:lnTo>
                  <a:pt x="3669057" y="6984"/>
                </a:lnTo>
                <a:lnTo>
                  <a:pt x="3674453" y="9206"/>
                </a:lnTo>
                <a:lnTo>
                  <a:pt x="3680166" y="11428"/>
                </a:lnTo>
                <a:lnTo>
                  <a:pt x="3685562" y="14284"/>
                </a:lnTo>
                <a:lnTo>
                  <a:pt x="3690640" y="17459"/>
                </a:lnTo>
                <a:lnTo>
                  <a:pt x="3695718" y="20633"/>
                </a:lnTo>
                <a:lnTo>
                  <a:pt x="3700479" y="23807"/>
                </a:lnTo>
                <a:lnTo>
                  <a:pt x="3705240" y="27616"/>
                </a:lnTo>
                <a:lnTo>
                  <a:pt x="3710001" y="31425"/>
                </a:lnTo>
                <a:lnTo>
                  <a:pt x="3714445" y="35552"/>
                </a:lnTo>
                <a:lnTo>
                  <a:pt x="3718253" y="39678"/>
                </a:lnTo>
                <a:lnTo>
                  <a:pt x="3722062" y="44440"/>
                </a:lnTo>
                <a:lnTo>
                  <a:pt x="3725871" y="49201"/>
                </a:lnTo>
                <a:lnTo>
                  <a:pt x="3729362" y="53962"/>
                </a:lnTo>
                <a:lnTo>
                  <a:pt x="3732536" y="59041"/>
                </a:lnTo>
                <a:lnTo>
                  <a:pt x="3735075" y="64437"/>
                </a:lnTo>
                <a:lnTo>
                  <a:pt x="3737932" y="69516"/>
                </a:lnTo>
                <a:lnTo>
                  <a:pt x="3740471" y="74912"/>
                </a:lnTo>
                <a:lnTo>
                  <a:pt x="3742692" y="80308"/>
                </a:lnTo>
                <a:lnTo>
                  <a:pt x="3744279" y="86339"/>
                </a:lnTo>
                <a:lnTo>
                  <a:pt x="3745866" y="91736"/>
                </a:lnTo>
                <a:lnTo>
                  <a:pt x="3747453" y="97767"/>
                </a:lnTo>
                <a:lnTo>
                  <a:pt x="3748088" y="103798"/>
                </a:lnTo>
                <a:lnTo>
                  <a:pt x="3749040" y="109511"/>
                </a:lnTo>
                <a:lnTo>
                  <a:pt x="3749358" y="115542"/>
                </a:lnTo>
                <a:lnTo>
                  <a:pt x="3749675" y="121573"/>
                </a:lnTo>
                <a:lnTo>
                  <a:pt x="3749675" y="711346"/>
                </a:lnTo>
                <a:lnTo>
                  <a:pt x="3749358" y="717377"/>
                </a:lnTo>
                <a:lnTo>
                  <a:pt x="3749040" y="723726"/>
                </a:lnTo>
                <a:lnTo>
                  <a:pt x="3748088" y="729757"/>
                </a:lnTo>
                <a:lnTo>
                  <a:pt x="3747453" y="735788"/>
                </a:lnTo>
                <a:lnTo>
                  <a:pt x="3745866" y="741819"/>
                </a:lnTo>
                <a:lnTo>
                  <a:pt x="3744279" y="747215"/>
                </a:lnTo>
                <a:lnTo>
                  <a:pt x="3742375" y="753246"/>
                </a:lnTo>
                <a:lnTo>
                  <a:pt x="3740471" y="758642"/>
                </a:lnTo>
                <a:lnTo>
                  <a:pt x="3737614" y="764039"/>
                </a:lnTo>
                <a:lnTo>
                  <a:pt x="3735075" y="769117"/>
                </a:lnTo>
                <a:lnTo>
                  <a:pt x="3732219" y="774196"/>
                </a:lnTo>
                <a:lnTo>
                  <a:pt x="3729045" y="779275"/>
                </a:lnTo>
                <a:lnTo>
                  <a:pt x="3725871" y="784036"/>
                </a:lnTo>
                <a:lnTo>
                  <a:pt x="3721745" y="788798"/>
                </a:lnTo>
                <a:lnTo>
                  <a:pt x="3718253" y="793242"/>
                </a:lnTo>
                <a:lnTo>
                  <a:pt x="3714445" y="797368"/>
                </a:lnTo>
                <a:lnTo>
                  <a:pt x="3710001" y="801495"/>
                </a:lnTo>
                <a:lnTo>
                  <a:pt x="3705558" y="804986"/>
                </a:lnTo>
                <a:lnTo>
                  <a:pt x="3700797" y="808795"/>
                </a:lnTo>
                <a:lnTo>
                  <a:pt x="3696036" y="811970"/>
                </a:lnTo>
                <a:lnTo>
                  <a:pt x="3690958" y="815144"/>
                </a:lnTo>
                <a:lnTo>
                  <a:pt x="3685879" y="818318"/>
                </a:lnTo>
                <a:lnTo>
                  <a:pt x="3680801" y="820857"/>
                </a:lnTo>
                <a:lnTo>
                  <a:pt x="3675405" y="823397"/>
                </a:lnTo>
                <a:lnTo>
                  <a:pt x="3669692" y="825301"/>
                </a:lnTo>
                <a:lnTo>
                  <a:pt x="3664297" y="827523"/>
                </a:lnTo>
                <a:lnTo>
                  <a:pt x="3658583" y="829110"/>
                </a:lnTo>
                <a:lnTo>
                  <a:pt x="3652870" y="830698"/>
                </a:lnTo>
                <a:lnTo>
                  <a:pt x="3646523" y="831332"/>
                </a:lnTo>
                <a:lnTo>
                  <a:pt x="3640492" y="832285"/>
                </a:lnTo>
                <a:lnTo>
                  <a:pt x="3634144" y="832919"/>
                </a:lnTo>
                <a:lnTo>
                  <a:pt x="3628114" y="832919"/>
                </a:lnTo>
                <a:lnTo>
                  <a:pt x="3622083" y="832919"/>
                </a:lnTo>
                <a:lnTo>
                  <a:pt x="3615735" y="832285"/>
                </a:lnTo>
                <a:lnTo>
                  <a:pt x="3609705" y="831332"/>
                </a:lnTo>
                <a:lnTo>
                  <a:pt x="3603675" y="830698"/>
                </a:lnTo>
                <a:lnTo>
                  <a:pt x="3597644" y="829110"/>
                </a:lnTo>
                <a:lnTo>
                  <a:pt x="3592248" y="827523"/>
                </a:lnTo>
                <a:lnTo>
                  <a:pt x="3586218" y="825301"/>
                </a:lnTo>
                <a:lnTo>
                  <a:pt x="3580822" y="823397"/>
                </a:lnTo>
                <a:lnTo>
                  <a:pt x="3575427" y="820857"/>
                </a:lnTo>
                <a:lnTo>
                  <a:pt x="3570031" y="818318"/>
                </a:lnTo>
                <a:lnTo>
                  <a:pt x="3565270" y="815144"/>
                </a:lnTo>
                <a:lnTo>
                  <a:pt x="3560192" y="811970"/>
                </a:lnTo>
                <a:lnTo>
                  <a:pt x="3555431" y="808795"/>
                </a:lnTo>
                <a:lnTo>
                  <a:pt x="3550670" y="804986"/>
                </a:lnTo>
                <a:lnTo>
                  <a:pt x="3546227" y="801495"/>
                </a:lnTo>
                <a:lnTo>
                  <a:pt x="3542100" y="797368"/>
                </a:lnTo>
                <a:lnTo>
                  <a:pt x="3537974" y="793242"/>
                </a:lnTo>
                <a:lnTo>
                  <a:pt x="3534166" y="788798"/>
                </a:lnTo>
                <a:lnTo>
                  <a:pt x="3530674" y="784036"/>
                </a:lnTo>
                <a:lnTo>
                  <a:pt x="3527500" y="779275"/>
                </a:lnTo>
                <a:lnTo>
                  <a:pt x="3524326" y="774196"/>
                </a:lnTo>
                <a:lnTo>
                  <a:pt x="3521153" y="769117"/>
                </a:lnTo>
                <a:lnTo>
                  <a:pt x="3518296" y="764039"/>
                </a:lnTo>
                <a:lnTo>
                  <a:pt x="3516074" y="758642"/>
                </a:lnTo>
                <a:lnTo>
                  <a:pt x="3514170" y="753246"/>
                </a:lnTo>
                <a:lnTo>
                  <a:pt x="3511948" y="747215"/>
                </a:lnTo>
                <a:lnTo>
                  <a:pt x="3510361" y="741819"/>
                </a:lnTo>
                <a:lnTo>
                  <a:pt x="3508774" y="735788"/>
                </a:lnTo>
                <a:lnTo>
                  <a:pt x="3508139" y="729757"/>
                </a:lnTo>
                <a:lnTo>
                  <a:pt x="3507187" y="723726"/>
                </a:lnTo>
                <a:lnTo>
                  <a:pt x="3506552" y="717377"/>
                </a:lnTo>
                <a:lnTo>
                  <a:pt x="3506552" y="711346"/>
                </a:lnTo>
                <a:lnTo>
                  <a:pt x="3506552" y="415190"/>
                </a:lnTo>
                <a:lnTo>
                  <a:pt x="2189691" y="1732180"/>
                </a:lnTo>
                <a:lnTo>
                  <a:pt x="2185247" y="1736624"/>
                </a:lnTo>
                <a:lnTo>
                  <a:pt x="2180487" y="1740433"/>
                </a:lnTo>
                <a:lnTo>
                  <a:pt x="2175726" y="1744242"/>
                </a:lnTo>
                <a:lnTo>
                  <a:pt x="2170647" y="1748051"/>
                </a:lnTo>
                <a:lnTo>
                  <a:pt x="2165569" y="1750908"/>
                </a:lnTo>
                <a:lnTo>
                  <a:pt x="2160491" y="1753765"/>
                </a:lnTo>
                <a:lnTo>
                  <a:pt x="2155095" y="1756621"/>
                </a:lnTo>
                <a:lnTo>
                  <a:pt x="2149382" y="1758843"/>
                </a:lnTo>
                <a:lnTo>
                  <a:pt x="2143986" y="1761065"/>
                </a:lnTo>
                <a:lnTo>
                  <a:pt x="2138273" y="1762970"/>
                </a:lnTo>
                <a:lnTo>
                  <a:pt x="2132878" y="1764557"/>
                </a:lnTo>
                <a:lnTo>
                  <a:pt x="2126847" y="1765509"/>
                </a:lnTo>
                <a:lnTo>
                  <a:pt x="2121452" y="1766461"/>
                </a:lnTo>
                <a:lnTo>
                  <a:pt x="2115421" y="1767096"/>
                </a:lnTo>
                <a:lnTo>
                  <a:pt x="2109708" y="1767731"/>
                </a:lnTo>
                <a:lnTo>
                  <a:pt x="2103678" y="1768049"/>
                </a:lnTo>
                <a:lnTo>
                  <a:pt x="2098282" y="1767731"/>
                </a:lnTo>
                <a:lnTo>
                  <a:pt x="2092252" y="1767096"/>
                </a:lnTo>
                <a:lnTo>
                  <a:pt x="2086221" y="1766461"/>
                </a:lnTo>
                <a:lnTo>
                  <a:pt x="2080508" y="1765509"/>
                </a:lnTo>
                <a:lnTo>
                  <a:pt x="2074795" y="1764557"/>
                </a:lnTo>
                <a:lnTo>
                  <a:pt x="2069399" y="1762970"/>
                </a:lnTo>
                <a:lnTo>
                  <a:pt x="2063369" y="1761065"/>
                </a:lnTo>
                <a:lnTo>
                  <a:pt x="2057973" y="1758843"/>
                </a:lnTo>
                <a:lnTo>
                  <a:pt x="2052577" y="1756621"/>
                </a:lnTo>
                <a:lnTo>
                  <a:pt x="2047182" y="1753765"/>
                </a:lnTo>
                <a:lnTo>
                  <a:pt x="2042104" y="1750908"/>
                </a:lnTo>
                <a:lnTo>
                  <a:pt x="2037025" y="1748051"/>
                </a:lnTo>
                <a:lnTo>
                  <a:pt x="2031947" y="1744242"/>
                </a:lnTo>
                <a:lnTo>
                  <a:pt x="2027186" y="1740433"/>
                </a:lnTo>
                <a:lnTo>
                  <a:pt x="2022425" y="1736624"/>
                </a:lnTo>
                <a:lnTo>
                  <a:pt x="2017664" y="1732180"/>
                </a:lnTo>
                <a:lnTo>
                  <a:pt x="1543797" y="1257949"/>
                </a:lnTo>
                <a:lnTo>
                  <a:pt x="207257" y="2594619"/>
                </a:lnTo>
                <a:lnTo>
                  <a:pt x="202814" y="2599063"/>
                </a:lnTo>
                <a:lnTo>
                  <a:pt x="198053" y="2602872"/>
                </a:lnTo>
                <a:lnTo>
                  <a:pt x="193292" y="2606999"/>
                </a:lnTo>
                <a:lnTo>
                  <a:pt x="188214" y="2610490"/>
                </a:lnTo>
                <a:lnTo>
                  <a:pt x="183136" y="2613665"/>
                </a:lnTo>
                <a:lnTo>
                  <a:pt x="178057" y="2616204"/>
                </a:lnTo>
                <a:lnTo>
                  <a:pt x="172662" y="2619061"/>
                </a:lnTo>
                <a:lnTo>
                  <a:pt x="166949" y="2621600"/>
                </a:lnTo>
                <a:lnTo>
                  <a:pt x="161553" y="2623505"/>
                </a:lnTo>
                <a:lnTo>
                  <a:pt x="155840" y="2625409"/>
                </a:lnTo>
                <a:lnTo>
                  <a:pt x="150444" y="2626996"/>
                </a:lnTo>
                <a:lnTo>
                  <a:pt x="144414" y="2628266"/>
                </a:lnTo>
                <a:lnTo>
                  <a:pt x="139018" y="2628901"/>
                </a:lnTo>
                <a:lnTo>
                  <a:pt x="132988" y="2629853"/>
                </a:lnTo>
                <a:lnTo>
                  <a:pt x="127275" y="2630171"/>
                </a:lnTo>
                <a:lnTo>
                  <a:pt x="121244" y="2630488"/>
                </a:lnTo>
                <a:lnTo>
                  <a:pt x="115214" y="2630171"/>
                </a:lnTo>
                <a:lnTo>
                  <a:pt x="109818" y="2629853"/>
                </a:lnTo>
                <a:lnTo>
                  <a:pt x="103787" y="2628901"/>
                </a:lnTo>
                <a:lnTo>
                  <a:pt x="98074" y="2628266"/>
                </a:lnTo>
                <a:lnTo>
                  <a:pt x="92361" y="2626996"/>
                </a:lnTo>
                <a:lnTo>
                  <a:pt x="86648" y="2625409"/>
                </a:lnTo>
                <a:lnTo>
                  <a:pt x="80935" y="2623505"/>
                </a:lnTo>
                <a:lnTo>
                  <a:pt x="75540" y="2621600"/>
                </a:lnTo>
                <a:lnTo>
                  <a:pt x="70144" y="2619061"/>
                </a:lnTo>
                <a:lnTo>
                  <a:pt x="64748" y="2616204"/>
                </a:lnTo>
                <a:lnTo>
                  <a:pt x="59670" y="2613665"/>
                </a:lnTo>
                <a:lnTo>
                  <a:pt x="54592" y="2610490"/>
                </a:lnTo>
                <a:lnTo>
                  <a:pt x="49513" y="2606999"/>
                </a:lnTo>
                <a:lnTo>
                  <a:pt x="44752" y="2602872"/>
                </a:lnTo>
                <a:lnTo>
                  <a:pt x="39992" y="2599063"/>
                </a:lnTo>
                <a:lnTo>
                  <a:pt x="35231" y="2594619"/>
                </a:lnTo>
                <a:lnTo>
                  <a:pt x="31105" y="2590175"/>
                </a:lnTo>
                <a:lnTo>
                  <a:pt x="26978" y="2585731"/>
                </a:lnTo>
                <a:lnTo>
                  <a:pt x="23170" y="2580335"/>
                </a:lnTo>
                <a:lnTo>
                  <a:pt x="19996" y="2575574"/>
                </a:lnTo>
                <a:lnTo>
                  <a:pt x="16822" y="2570495"/>
                </a:lnTo>
                <a:lnTo>
                  <a:pt x="13648" y="2565099"/>
                </a:lnTo>
                <a:lnTo>
                  <a:pt x="10791" y="2560020"/>
                </a:lnTo>
                <a:lnTo>
                  <a:pt x="8570" y="2554307"/>
                </a:lnTo>
                <a:lnTo>
                  <a:pt x="6665" y="2548910"/>
                </a:lnTo>
                <a:lnTo>
                  <a:pt x="5078" y="2543514"/>
                </a:lnTo>
                <a:lnTo>
                  <a:pt x="3491" y="2537483"/>
                </a:lnTo>
                <a:lnTo>
                  <a:pt x="2222" y="2532087"/>
                </a:lnTo>
                <a:lnTo>
                  <a:pt x="952" y="2526056"/>
                </a:lnTo>
                <a:lnTo>
                  <a:pt x="318" y="2520660"/>
                </a:lnTo>
                <a:lnTo>
                  <a:pt x="0" y="2514629"/>
                </a:lnTo>
                <a:lnTo>
                  <a:pt x="0" y="2508598"/>
                </a:lnTo>
                <a:lnTo>
                  <a:pt x="0" y="2502884"/>
                </a:lnTo>
                <a:lnTo>
                  <a:pt x="318" y="2497170"/>
                </a:lnTo>
                <a:lnTo>
                  <a:pt x="952" y="2491457"/>
                </a:lnTo>
                <a:lnTo>
                  <a:pt x="2222" y="2485426"/>
                </a:lnTo>
                <a:lnTo>
                  <a:pt x="3491" y="2480029"/>
                </a:lnTo>
                <a:lnTo>
                  <a:pt x="5078" y="2473998"/>
                </a:lnTo>
                <a:lnTo>
                  <a:pt x="6665" y="2468285"/>
                </a:lnTo>
                <a:lnTo>
                  <a:pt x="8570" y="2462889"/>
                </a:lnTo>
                <a:lnTo>
                  <a:pt x="10791" y="2457492"/>
                </a:lnTo>
                <a:lnTo>
                  <a:pt x="13648" y="2452414"/>
                </a:lnTo>
                <a:lnTo>
                  <a:pt x="16822" y="2446700"/>
                </a:lnTo>
                <a:lnTo>
                  <a:pt x="19996" y="2441621"/>
                </a:lnTo>
                <a:lnTo>
                  <a:pt x="23487" y="2436860"/>
                </a:lnTo>
                <a:lnTo>
                  <a:pt x="26978" y="2431781"/>
                </a:lnTo>
                <a:lnTo>
                  <a:pt x="31105" y="2427337"/>
                </a:lnTo>
                <a:lnTo>
                  <a:pt x="35231" y="2422576"/>
                </a:lnTo>
                <a:lnTo>
                  <a:pt x="1457784" y="1000202"/>
                </a:lnTo>
                <a:lnTo>
                  <a:pt x="1462227" y="995758"/>
                </a:lnTo>
                <a:lnTo>
                  <a:pt x="1466988" y="991631"/>
                </a:lnTo>
                <a:lnTo>
                  <a:pt x="1471749" y="987822"/>
                </a:lnTo>
                <a:lnTo>
                  <a:pt x="1476827" y="984330"/>
                </a:lnTo>
                <a:lnTo>
                  <a:pt x="1481906" y="981156"/>
                </a:lnTo>
                <a:lnTo>
                  <a:pt x="1486984" y="978617"/>
                </a:lnTo>
                <a:lnTo>
                  <a:pt x="1492697" y="975760"/>
                </a:lnTo>
                <a:lnTo>
                  <a:pt x="1498093" y="973221"/>
                </a:lnTo>
                <a:lnTo>
                  <a:pt x="1503488" y="971316"/>
                </a:lnTo>
                <a:lnTo>
                  <a:pt x="1509202" y="969411"/>
                </a:lnTo>
                <a:lnTo>
                  <a:pt x="1514597" y="967824"/>
                </a:lnTo>
                <a:lnTo>
                  <a:pt x="1520628" y="966555"/>
                </a:lnTo>
                <a:lnTo>
                  <a:pt x="1526023" y="965602"/>
                </a:lnTo>
                <a:lnTo>
                  <a:pt x="1532054" y="964968"/>
                </a:lnTo>
                <a:lnTo>
                  <a:pt x="1537767" y="964650"/>
                </a:lnTo>
                <a:lnTo>
                  <a:pt x="1543797" y="964333"/>
                </a:lnTo>
                <a:lnTo>
                  <a:pt x="1549828" y="964650"/>
                </a:lnTo>
                <a:lnTo>
                  <a:pt x="1555223" y="964968"/>
                </a:lnTo>
                <a:lnTo>
                  <a:pt x="1561254" y="965602"/>
                </a:lnTo>
                <a:lnTo>
                  <a:pt x="1566967" y="966555"/>
                </a:lnTo>
                <a:lnTo>
                  <a:pt x="1572680" y="967824"/>
                </a:lnTo>
                <a:lnTo>
                  <a:pt x="1578393" y="969411"/>
                </a:lnTo>
                <a:lnTo>
                  <a:pt x="1584106" y="971316"/>
                </a:lnTo>
                <a:lnTo>
                  <a:pt x="1589502" y="973221"/>
                </a:lnTo>
                <a:lnTo>
                  <a:pt x="1595215" y="975760"/>
                </a:lnTo>
                <a:lnTo>
                  <a:pt x="1600293" y="978617"/>
                </a:lnTo>
                <a:lnTo>
                  <a:pt x="1605371" y="981156"/>
                </a:lnTo>
                <a:lnTo>
                  <a:pt x="1610450" y="984330"/>
                </a:lnTo>
                <a:lnTo>
                  <a:pt x="1615528" y="987822"/>
                </a:lnTo>
                <a:lnTo>
                  <a:pt x="1620289" y="991631"/>
                </a:lnTo>
                <a:lnTo>
                  <a:pt x="1625050" y="995758"/>
                </a:lnTo>
                <a:lnTo>
                  <a:pt x="1629811" y="1000202"/>
                </a:lnTo>
                <a:lnTo>
                  <a:pt x="2103678" y="1474115"/>
                </a:lnTo>
                <a:lnTo>
                  <a:pt x="3334526" y="243464"/>
                </a:lnTo>
                <a:lnTo>
                  <a:pt x="3038399" y="243464"/>
                </a:lnTo>
                <a:lnTo>
                  <a:pt x="3032368" y="242829"/>
                </a:lnTo>
                <a:lnTo>
                  <a:pt x="3026338" y="242512"/>
                </a:lnTo>
                <a:lnTo>
                  <a:pt x="3019990" y="241877"/>
                </a:lnTo>
                <a:lnTo>
                  <a:pt x="3013959" y="240607"/>
                </a:lnTo>
                <a:lnTo>
                  <a:pt x="3008246" y="239338"/>
                </a:lnTo>
                <a:lnTo>
                  <a:pt x="3002216" y="237750"/>
                </a:lnTo>
                <a:lnTo>
                  <a:pt x="2996820" y="235846"/>
                </a:lnTo>
                <a:lnTo>
                  <a:pt x="2991107" y="233624"/>
                </a:lnTo>
                <a:lnTo>
                  <a:pt x="2985711" y="231085"/>
                </a:lnTo>
                <a:lnTo>
                  <a:pt x="2980633" y="228228"/>
                </a:lnTo>
                <a:lnTo>
                  <a:pt x="2975555" y="225688"/>
                </a:lnTo>
                <a:lnTo>
                  <a:pt x="2970794" y="222514"/>
                </a:lnTo>
                <a:lnTo>
                  <a:pt x="2966033" y="219022"/>
                </a:lnTo>
                <a:lnTo>
                  <a:pt x="2961272" y="215213"/>
                </a:lnTo>
                <a:lnTo>
                  <a:pt x="2956829" y="211404"/>
                </a:lnTo>
                <a:lnTo>
                  <a:pt x="2952703" y="207595"/>
                </a:lnTo>
                <a:lnTo>
                  <a:pt x="2948576" y="203151"/>
                </a:lnTo>
                <a:lnTo>
                  <a:pt x="2944768" y="198707"/>
                </a:lnTo>
                <a:lnTo>
                  <a:pt x="2941276" y="194581"/>
                </a:lnTo>
                <a:lnTo>
                  <a:pt x="2937468" y="189820"/>
                </a:lnTo>
                <a:lnTo>
                  <a:pt x="2934294" y="184423"/>
                </a:lnTo>
                <a:lnTo>
                  <a:pt x="2931755" y="179345"/>
                </a:lnTo>
                <a:lnTo>
                  <a:pt x="2928898" y="174266"/>
                </a:lnTo>
                <a:lnTo>
                  <a:pt x="2926676" y="168870"/>
                </a:lnTo>
                <a:lnTo>
                  <a:pt x="2924137" y="163156"/>
                </a:lnTo>
                <a:lnTo>
                  <a:pt x="2922550" y="157760"/>
                </a:lnTo>
                <a:lnTo>
                  <a:pt x="2920646" y="151729"/>
                </a:lnTo>
                <a:lnTo>
                  <a:pt x="2919376" y="146015"/>
                </a:lnTo>
                <a:lnTo>
                  <a:pt x="2918424" y="139984"/>
                </a:lnTo>
                <a:lnTo>
                  <a:pt x="2917472" y="133953"/>
                </a:lnTo>
                <a:lnTo>
                  <a:pt x="2917155" y="127922"/>
                </a:lnTo>
                <a:lnTo>
                  <a:pt x="2917155" y="121573"/>
                </a:lnTo>
                <a:lnTo>
                  <a:pt x="2917155" y="115225"/>
                </a:lnTo>
                <a:lnTo>
                  <a:pt x="2917472" y="109194"/>
                </a:lnTo>
                <a:lnTo>
                  <a:pt x="2918424" y="102845"/>
                </a:lnTo>
                <a:lnTo>
                  <a:pt x="2919376" y="97132"/>
                </a:lnTo>
                <a:lnTo>
                  <a:pt x="2920646" y="91101"/>
                </a:lnTo>
                <a:lnTo>
                  <a:pt x="2922550" y="85070"/>
                </a:lnTo>
                <a:lnTo>
                  <a:pt x="2924137" y="79674"/>
                </a:lnTo>
                <a:lnTo>
                  <a:pt x="2926676" y="74277"/>
                </a:lnTo>
                <a:lnTo>
                  <a:pt x="2928898" y="68564"/>
                </a:lnTo>
                <a:lnTo>
                  <a:pt x="2931755" y="63485"/>
                </a:lnTo>
                <a:lnTo>
                  <a:pt x="2934294" y="58406"/>
                </a:lnTo>
                <a:lnTo>
                  <a:pt x="2937468" y="53645"/>
                </a:lnTo>
                <a:lnTo>
                  <a:pt x="2941276" y="48883"/>
                </a:lnTo>
                <a:lnTo>
                  <a:pt x="2944768" y="44122"/>
                </a:lnTo>
                <a:lnTo>
                  <a:pt x="2948576" y="39678"/>
                </a:lnTo>
                <a:lnTo>
                  <a:pt x="2952703" y="35552"/>
                </a:lnTo>
                <a:lnTo>
                  <a:pt x="2956829" y="31425"/>
                </a:lnTo>
                <a:lnTo>
                  <a:pt x="2961272" y="27616"/>
                </a:lnTo>
                <a:lnTo>
                  <a:pt x="2966033" y="24124"/>
                </a:lnTo>
                <a:lnTo>
                  <a:pt x="2970794" y="20633"/>
                </a:lnTo>
                <a:lnTo>
                  <a:pt x="2975555" y="17459"/>
                </a:lnTo>
                <a:lnTo>
                  <a:pt x="2980633" y="14602"/>
                </a:lnTo>
                <a:lnTo>
                  <a:pt x="2985711" y="11745"/>
                </a:lnTo>
                <a:lnTo>
                  <a:pt x="2991107" y="9523"/>
                </a:lnTo>
                <a:lnTo>
                  <a:pt x="2996820" y="6984"/>
                </a:lnTo>
                <a:lnTo>
                  <a:pt x="3002216" y="5397"/>
                </a:lnTo>
                <a:lnTo>
                  <a:pt x="3008246" y="3492"/>
                </a:lnTo>
                <a:lnTo>
                  <a:pt x="3013959" y="2222"/>
                </a:lnTo>
                <a:lnTo>
                  <a:pt x="3019990" y="1270"/>
                </a:lnTo>
                <a:lnTo>
                  <a:pt x="3026338" y="318"/>
                </a:lnTo>
                <a:lnTo>
                  <a:pt x="3032368" y="0"/>
                </a:lnTo>
                <a:close/>
              </a:path>
            </a:pathLst>
          </a:custGeom>
          <a:solidFill>
            <a:schemeClr val="accent3"/>
          </a:solidFill>
          <a:ln>
            <a:noFill/>
          </a:ln>
        </p:spPr>
        <p:txBody>
          <a:bodyPr lIns="81472" tIns="40736" rIns="81472" bIns="40736" anchor="ctr">
            <a:scene3d>
              <a:camera prst="orthographicFront"/>
              <a:lightRig rig="threePt" dir="t"/>
            </a:scene3d>
            <a:sp3d>
              <a:contourClr>
                <a:srgbClr val="FFFFFF"/>
              </a:contourClr>
            </a:sp3d>
          </a:bodyPr>
          <a:lstStyle/>
          <a:p>
            <a:pPr algn="ctr">
              <a:defRPr/>
            </a:pPr>
            <a:endParaRPr lang="zh-CN" altLang="en-US" sz="1600" dirty="0">
              <a:solidFill>
                <a:schemeClr val="bg1">
                  <a:lumMod val="50000"/>
                </a:schemeClr>
              </a:solidFill>
              <a:ea typeface="微软雅黑" panose="020B0503020204020204" pitchFamily="34" charset="-122"/>
            </a:endParaRPr>
          </a:p>
        </p:txBody>
      </p:sp>
      <p:sp>
        <p:nvSpPr>
          <p:cNvPr id="96" name="KSO_Shape"/>
          <p:cNvSpPr/>
          <p:nvPr/>
        </p:nvSpPr>
        <p:spPr bwMode="auto">
          <a:xfrm>
            <a:off x="4892404" y="1642355"/>
            <a:ext cx="532011" cy="365491"/>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chemeClr val="bg1"/>
          </a:solidFill>
          <a:ln>
            <a:noFill/>
          </a:ln>
        </p:spPr>
        <p:txBody>
          <a:bodyPr lIns="81472" tIns="40736" rIns="81472" bIns="40736" anchor="ctr">
            <a:scene3d>
              <a:camera prst="orthographicFront"/>
              <a:lightRig rig="threePt" dir="t"/>
            </a:scene3d>
            <a:sp3d contourW="12700">
              <a:contourClr>
                <a:srgbClr val="FFFFFF"/>
              </a:contourClr>
            </a:sp3d>
          </a:bodyPr>
          <a:lstStyle/>
          <a:p>
            <a:pPr algn="ctr">
              <a:defRPr/>
            </a:pPr>
            <a:endParaRPr lang="zh-CN" altLang="en-US" sz="1600" dirty="0">
              <a:solidFill>
                <a:schemeClr val="bg1">
                  <a:lumMod val="50000"/>
                </a:schemeClr>
              </a:solidFill>
              <a:ea typeface="微软雅黑" panose="020B0503020204020204" pitchFamily="34" charset="-122"/>
            </a:endParaRPr>
          </a:p>
        </p:txBody>
      </p:sp>
      <p:sp>
        <p:nvSpPr>
          <p:cNvPr id="97" name="KSO_Shape"/>
          <p:cNvSpPr/>
          <p:nvPr/>
        </p:nvSpPr>
        <p:spPr bwMode="auto">
          <a:xfrm>
            <a:off x="5399915" y="2530823"/>
            <a:ext cx="465914" cy="461479"/>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accent2"/>
          </a:solidFill>
          <a:ln>
            <a:noFill/>
          </a:ln>
        </p:spPr>
        <p:txBody>
          <a:bodyPr lIns="81472" tIns="40736" rIns="81472" bIns="40736" anchor="ctr">
            <a:scene3d>
              <a:camera prst="orthographicFront"/>
              <a:lightRig rig="threePt" dir="t"/>
            </a:scene3d>
            <a:sp3d contourW="12700">
              <a:contourClr>
                <a:srgbClr val="FFFFFF"/>
              </a:contourClr>
            </a:sp3d>
          </a:bodyPr>
          <a:lstStyle/>
          <a:p>
            <a:pPr algn="ctr">
              <a:defRPr/>
            </a:pPr>
            <a:endParaRPr lang="zh-CN" altLang="en-US" sz="1600" dirty="0">
              <a:solidFill>
                <a:schemeClr val="bg1">
                  <a:lumMod val="50000"/>
                </a:schemeClr>
              </a:solidFill>
              <a:ea typeface="微软雅黑" panose="020B0503020204020204" pitchFamily="34" charset="-122"/>
            </a:endParaRPr>
          </a:p>
        </p:txBody>
      </p:sp>
      <p:sp>
        <p:nvSpPr>
          <p:cNvPr id="98" name="KSO_Shape"/>
          <p:cNvSpPr/>
          <p:nvPr/>
        </p:nvSpPr>
        <p:spPr>
          <a:xfrm>
            <a:off x="4916798" y="3539285"/>
            <a:ext cx="427903" cy="428110"/>
          </a:xfrm>
          <a:custGeom>
            <a:avLst/>
            <a:gdLst>
              <a:gd name="connsiteX0" fmla="*/ 1063385 w 1944000"/>
              <a:gd name="connsiteY0" fmla="*/ 1082014 h 1944000"/>
              <a:gd name="connsiteX1" fmla="*/ 1093900 w 1944000"/>
              <a:gd name="connsiteY1" fmla="*/ 1089952 h 1944000"/>
              <a:gd name="connsiteX2" fmla="*/ 1121871 w 1944000"/>
              <a:gd name="connsiteY2" fmla="*/ 1097572 h 1944000"/>
              <a:gd name="connsiteX3" fmla="*/ 1146982 w 1944000"/>
              <a:gd name="connsiteY3" fmla="*/ 1104557 h 1944000"/>
              <a:gd name="connsiteX4" fmla="*/ 1169550 w 1944000"/>
              <a:gd name="connsiteY4" fmla="*/ 1111542 h 1944000"/>
              <a:gd name="connsiteX5" fmla="*/ 1188940 w 1944000"/>
              <a:gd name="connsiteY5" fmla="*/ 1118209 h 1944000"/>
              <a:gd name="connsiteX6" fmla="*/ 1205469 w 1944000"/>
              <a:gd name="connsiteY6" fmla="*/ 1124559 h 1944000"/>
              <a:gd name="connsiteX7" fmla="*/ 1212779 w 1944000"/>
              <a:gd name="connsiteY7" fmla="*/ 1127734 h 1944000"/>
              <a:gd name="connsiteX8" fmla="*/ 1219137 w 1944000"/>
              <a:gd name="connsiteY8" fmla="*/ 1130592 h 1944000"/>
              <a:gd name="connsiteX9" fmla="*/ 1225176 w 1944000"/>
              <a:gd name="connsiteY9" fmla="*/ 1133449 h 1944000"/>
              <a:gd name="connsiteX10" fmla="*/ 1230262 w 1944000"/>
              <a:gd name="connsiteY10" fmla="*/ 1136307 h 1944000"/>
              <a:gd name="connsiteX11" fmla="*/ 1238526 w 1944000"/>
              <a:gd name="connsiteY11" fmla="*/ 1141704 h 1944000"/>
              <a:gd name="connsiteX12" fmla="*/ 1245837 w 1944000"/>
              <a:gd name="connsiteY12" fmla="*/ 1146784 h 1944000"/>
              <a:gd name="connsiteX13" fmla="*/ 1253148 w 1944000"/>
              <a:gd name="connsiteY13" fmla="*/ 1152499 h 1944000"/>
              <a:gd name="connsiteX14" fmla="*/ 1259823 w 1944000"/>
              <a:gd name="connsiteY14" fmla="*/ 1158532 h 1944000"/>
              <a:gd name="connsiteX15" fmla="*/ 1265862 w 1944000"/>
              <a:gd name="connsiteY15" fmla="*/ 1164564 h 1944000"/>
              <a:gd name="connsiteX16" fmla="*/ 1271266 w 1944000"/>
              <a:gd name="connsiteY16" fmla="*/ 1170914 h 1944000"/>
              <a:gd name="connsiteX17" fmla="*/ 1276351 w 1944000"/>
              <a:gd name="connsiteY17" fmla="*/ 1177582 h 1944000"/>
              <a:gd name="connsiteX18" fmla="*/ 1280801 w 1944000"/>
              <a:gd name="connsiteY18" fmla="*/ 1184567 h 1944000"/>
              <a:gd name="connsiteX19" fmla="*/ 1284934 w 1944000"/>
              <a:gd name="connsiteY19" fmla="*/ 1191234 h 1944000"/>
              <a:gd name="connsiteX20" fmla="*/ 1288112 w 1944000"/>
              <a:gd name="connsiteY20" fmla="*/ 1198537 h 1944000"/>
              <a:gd name="connsiteX21" fmla="*/ 1291291 w 1944000"/>
              <a:gd name="connsiteY21" fmla="*/ 1206157 h 1944000"/>
              <a:gd name="connsiteX22" fmla="*/ 1293516 w 1944000"/>
              <a:gd name="connsiteY22" fmla="*/ 1214094 h 1944000"/>
              <a:gd name="connsiteX23" fmla="*/ 1295423 w 1944000"/>
              <a:gd name="connsiteY23" fmla="*/ 1222032 h 1944000"/>
              <a:gd name="connsiteX24" fmla="*/ 1296694 w 1944000"/>
              <a:gd name="connsiteY24" fmla="*/ 1230287 h 1944000"/>
              <a:gd name="connsiteX25" fmla="*/ 1297330 w 1944000"/>
              <a:gd name="connsiteY25" fmla="*/ 1238859 h 1944000"/>
              <a:gd name="connsiteX26" fmla="*/ 1297648 w 1944000"/>
              <a:gd name="connsiteY26" fmla="*/ 1247432 h 1944000"/>
              <a:gd name="connsiteX27" fmla="*/ 1297330 w 1944000"/>
              <a:gd name="connsiteY27" fmla="*/ 1257275 h 1944000"/>
              <a:gd name="connsiteX28" fmla="*/ 1296377 w 1944000"/>
              <a:gd name="connsiteY28" fmla="*/ 1266800 h 1944000"/>
              <a:gd name="connsiteX29" fmla="*/ 1295105 w 1944000"/>
              <a:gd name="connsiteY29" fmla="*/ 1276007 h 1944000"/>
              <a:gd name="connsiteX30" fmla="*/ 1292880 w 1944000"/>
              <a:gd name="connsiteY30" fmla="*/ 1285215 h 1944000"/>
              <a:gd name="connsiteX31" fmla="*/ 1290019 w 1944000"/>
              <a:gd name="connsiteY31" fmla="*/ 1294422 h 1944000"/>
              <a:gd name="connsiteX32" fmla="*/ 1286841 w 1944000"/>
              <a:gd name="connsiteY32" fmla="*/ 1303312 h 1944000"/>
              <a:gd name="connsiteX33" fmla="*/ 1283344 w 1944000"/>
              <a:gd name="connsiteY33" fmla="*/ 1312202 h 1944000"/>
              <a:gd name="connsiteX34" fmla="*/ 1278576 w 1944000"/>
              <a:gd name="connsiteY34" fmla="*/ 1320775 h 1944000"/>
              <a:gd name="connsiteX35" fmla="*/ 1273808 w 1944000"/>
              <a:gd name="connsiteY35" fmla="*/ 1329347 h 1944000"/>
              <a:gd name="connsiteX36" fmla="*/ 1267769 w 1944000"/>
              <a:gd name="connsiteY36" fmla="*/ 1337602 h 1944000"/>
              <a:gd name="connsiteX37" fmla="*/ 1261412 w 1944000"/>
              <a:gd name="connsiteY37" fmla="*/ 1345857 h 1944000"/>
              <a:gd name="connsiteX38" fmla="*/ 1254737 w 1944000"/>
              <a:gd name="connsiteY38" fmla="*/ 1353795 h 1944000"/>
              <a:gd name="connsiteX39" fmla="*/ 1247426 w 1944000"/>
              <a:gd name="connsiteY39" fmla="*/ 1361732 h 1944000"/>
              <a:gd name="connsiteX40" fmla="*/ 1239162 w 1944000"/>
              <a:gd name="connsiteY40" fmla="*/ 1369670 h 1944000"/>
              <a:gd name="connsiteX41" fmla="*/ 1230580 w 1944000"/>
              <a:gd name="connsiteY41" fmla="*/ 1376655 h 1944000"/>
              <a:gd name="connsiteX42" fmla="*/ 1221362 w 1944000"/>
              <a:gd name="connsiteY42" fmla="*/ 1384275 h 1944000"/>
              <a:gd name="connsiteX43" fmla="*/ 1214051 w 1944000"/>
              <a:gd name="connsiteY43" fmla="*/ 1389672 h 1944000"/>
              <a:gd name="connsiteX44" fmla="*/ 1206422 w 1944000"/>
              <a:gd name="connsiteY44" fmla="*/ 1394435 h 1944000"/>
              <a:gd name="connsiteX45" fmla="*/ 1198476 w 1944000"/>
              <a:gd name="connsiteY45" fmla="*/ 1399515 h 1944000"/>
              <a:gd name="connsiteX46" fmla="*/ 1190211 w 1944000"/>
              <a:gd name="connsiteY46" fmla="*/ 1403960 h 1944000"/>
              <a:gd name="connsiteX47" fmla="*/ 1181311 w 1944000"/>
              <a:gd name="connsiteY47" fmla="*/ 1408087 h 1944000"/>
              <a:gd name="connsiteX48" fmla="*/ 1172411 w 1944000"/>
              <a:gd name="connsiteY48" fmla="*/ 1411897 h 1944000"/>
              <a:gd name="connsiteX49" fmla="*/ 1163193 w 1944000"/>
              <a:gd name="connsiteY49" fmla="*/ 1416025 h 1944000"/>
              <a:gd name="connsiteX50" fmla="*/ 1153340 w 1944000"/>
              <a:gd name="connsiteY50" fmla="*/ 1419517 h 1944000"/>
              <a:gd name="connsiteX51" fmla="*/ 1143486 w 1944000"/>
              <a:gd name="connsiteY51" fmla="*/ 1422692 h 1944000"/>
              <a:gd name="connsiteX52" fmla="*/ 1132997 w 1944000"/>
              <a:gd name="connsiteY52" fmla="*/ 1425867 h 1944000"/>
              <a:gd name="connsiteX53" fmla="*/ 1122189 w 1944000"/>
              <a:gd name="connsiteY53" fmla="*/ 1428407 h 1944000"/>
              <a:gd name="connsiteX54" fmla="*/ 1111064 w 1944000"/>
              <a:gd name="connsiteY54" fmla="*/ 1431265 h 1944000"/>
              <a:gd name="connsiteX55" fmla="*/ 1099621 w 1944000"/>
              <a:gd name="connsiteY55" fmla="*/ 1433487 h 1944000"/>
              <a:gd name="connsiteX56" fmla="*/ 1087860 w 1944000"/>
              <a:gd name="connsiteY56" fmla="*/ 1435392 h 1944000"/>
              <a:gd name="connsiteX57" fmla="*/ 1075782 w 1944000"/>
              <a:gd name="connsiteY57" fmla="*/ 1436980 h 1944000"/>
              <a:gd name="connsiteX58" fmla="*/ 1063385 w 1944000"/>
              <a:gd name="connsiteY58" fmla="*/ 1438567 h 1944000"/>
              <a:gd name="connsiteX59" fmla="*/ 880616 w 1944000"/>
              <a:gd name="connsiteY59" fmla="*/ 505752 h 1944000"/>
              <a:gd name="connsiteX60" fmla="*/ 880616 w 1944000"/>
              <a:gd name="connsiteY60" fmla="*/ 814362 h 1944000"/>
              <a:gd name="connsiteX61" fmla="*/ 847241 w 1944000"/>
              <a:gd name="connsiteY61" fmla="*/ 805789 h 1944000"/>
              <a:gd name="connsiteX62" fmla="*/ 820223 w 1944000"/>
              <a:gd name="connsiteY62" fmla="*/ 798804 h 1944000"/>
              <a:gd name="connsiteX63" fmla="*/ 799879 w 1944000"/>
              <a:gd name="connsiteY63" fmla="*/ 793089 h 1944000"/>
              <a:gd name="connsiteX64" fmla="*/ 785894 w 1944000"/>
              <a:gd name="connsiteY64" fmla="*/ 788327 h 1944000"/>
              <a:gd name="connsiteX65" fmla="*/ 771590 w 1944000"/>
              <a:gd name="connsiteY65" fmla="*/ 782929 h 1944000"/>
              <a:gd name="connsiteX66" fmla="*/ 757922 w 1944000"/>
              <a:gd name="connsiteY66" fmla="*/ 776897 h 1944000"/>
              <a:gd name="connsiteX67" fmla="*/ 745843 w 1944000"/>
              <a:gd name="connsiteY67" fmla="*/ 770229 h 1944000"/>
              <a:gd name="connsiteX68" fmla="*/ 739804 w 1944000"/>
              <a:gd name="connsiteY68" fmla="*/ 767054 h 1944000"/>
              <a:gd name="connsiteX69" fmla="*/ 734400 w 1944000"/>
              <a:gd name="connsiteY69" fmla="*/ 763879 h 1944000"/>
              <a:gd name="connsiteX70" fmla="*/ 728679 w 1944000"/>
              <a:gd name="connsiteY70" fmla="*/ 760069 h 1944000"/>
              <a:gd name="connsiteX71" fmla="*/ 723593 w 1944000"/>
              <a:gd name="connsiteY71" fmla="*/ 756577 h 1944000"/>
              <a:gd name="connsiteX72" fmla="*/ 718825 w 1944000"/>
              <a:gd name="connsiteY72" fmla="*/ 752767 h 1944000"/>
              <a:gd name="connsiteX73" fmla="*/ 714057 w 1944000"/>
              <a:gd name="connsiteY73" fmla="*/ 749274 h 1944000"/>
              <a:gd name="connsiteX74" fmla="*/ 709925 w 1944000"/>
              <a:gd name="connsiteY74" fmla="*/ 745464 h 1944000"/>
              <a:gd name="connsiteX75" fmla="*/ 705475 w 1944000"/>
              <a:gd name="connsiteY75" fmla="*/ 741337 h 1944000"/>
              <a:gd name="connsiteX76" fmla="*/ 701979 w 1944000"/>
              <a:gd name="connsiteY76" fmla="*/ 737209 h 1944000"/>
              <a:gd name="connsiteX77" fmla="*/ 698164 w 1944000"/>
              <a:gd name="connsiteY77" fmla="*/ 733082 h 1944000"/>
              <a:gd name="connsiteX78" fmla="*/ 694668 w 1944000"/>
              <a:gd name="connsiteY78" fmla="*/ 728954 h 1944000"/>
              <a:gd name="connsiteX79" fmla="*/ 691807 w 1944000"/>
              <a:gd name="connsiteY79" fmla="*/ 724827 h 1944000"/>
              <a:gd name="connsiteX80" fmla="*/ 688629 w 1944000"/>
              <a:gd name="connsiteY80" fmla="*/ 720699 h 1944000"/>
              <a:gd name="connsiteX81" fmla="*/ 686086 w 1944000"/>
              <a:gd name="connsiteY81" fmla="*/ 716254 h 1944000"/>
              <a:gd name="connsiteX82" fmla="*/ 683543 w 1944000"/>
              <a:gd name="connsiteY82" fmla="*/ 712127 h 1944000"/>
              <a:gd name="connsiteX83" fmla="*/ 681000 w 1944000"/>
              <a:gd name="connsiteY83" fmla="*/ 707682 h 1944000"/>
              <a:gd name="connsiteX84" fmla="*/ 679093 w 1944000"/>
              <a:gd name="connsiteY84" fmla="*/ 703237 h 1944000"/>
              <a:gd name="connsiteX85" fmla="*/ 677186 w 1944000"/>
              <a:gd name="connsiteY85" fmla="*/ 698474 h 1944000"/>
              <a:gd name="connsiteX86" fmla="*/ 675596 w 1944000"/>
              <a:gd name="connsiteY86" fmla="*/ 694347 h 1944000"/>
              <a:gd name="connsiteX87" fmla="*/ 674325 w 1944000"/>
              <a:gd name="connsiteY87" fmla="*/ 689584 h 1944000"/>
              <a:gd name="connsiteX88" fmla="*/ 673053 w 1944000"/>
              <a:gd name="connsiteY88" fmla="*/ 684822 h 1944000"/>
              <a:gd name="connsiteX89" fmla="*/ 671782 w 1944000"/>
              <a:gd name="connsiteY89" fmla="*/ 680059 h 1944000"/>
              <a:gd name="connsiteX90" fmla="*/ 671146 w 1944000"/>
              <a:gd name="connsiteY90" fmla="*/ 675297 h 1944000"/>
              <a:gd name="connsiteX91" fmla="*/ 670511 w 1944000"/>
              <a:gd name="connsiteY91" fmla="*/ 670217 h 1944000"/>
              <a:gd name="connsiteX92" fmla="*/ 670193 w 1944000"/>
              <a:gd name="connsiteY92" fmla="*/ 665137 h 1944000"/>
              <a:gd name="connsiteX93" fmla="*/ 670193 w 1944000"/>
              <a:gd name="connsiteY93" fmla="*/ 660374 h 1944000"/>
              <a:gd name="connsiteX94" fmla="*/ 670511 w 1944000"/>
              <a:gd name="connsiteY94" fmla="*/ 652437 h 1944000"/>
              <a:gd name="connsiteX95" fmla="*/ 671146 w 1944000"/>
              <a:gd name="connsiteY95" fmla="*/ 644499 h 1944000"/>
              <a:gd name="connsiteX96" fmla="*/ 672736 w 1944000"/>
              <a:gd name="connsiteY96" fmla="*/ 636879 h 1944000"/>
              <a:gd name="connsiteX97" fmla="*/ 674643 w 1944000"/>
              <a:gd name="connsiteY97" fmla="*/ 629259 h 1944000"/>
              <a:gd name="connsiteX98" fmla="*/ 676868 w 1944000"/>
              <a:gd name="connsiteY98" fmla="*/ 622274 h 1944000"/>
              <a:gd name="connsiteX99" fmla="*/ 679728 w 1944000"/>
              <a:gd name="connsiteY99" fmla="*/ 614972 h 1944000"/>
              <a:gd name="connsiteX100" fmla="*/ 683225 w 1944000"/>
              <a:gd name="connsiteY100" fmla="*/ 607669 h 1944000"/>
              <a:gd name="connsiteX101" fmla="*/ 687039 w 1944000"/>
              <a:gd name="connsiteY101" fmla="*/ 600684 h 1944000"/>
              <a:gd name="connsiteX102" fmla="*/ 691807 w 1944000"/>
              <a:gd name="connsiteY102" fmla="*/ 593699 h 1944000"/>
              <a:gd name="connsiteX103" fmla="*/ 696575 w 1944000"/>
              <a:gd name="connsiteY103" fmla="*/ 587349 h 1944000"/>
              <a:gd name="connsiteX104" fmla="*/ 702297 w 1944000"/>
              <a:gd name="connsiteY104" fmla="*/ 580682 h 1944000"/>
              <a:gd name="connsiteX105" fmla="*/ 708336 w 1944000"/>
              <a:gd name="connsiteY105" fmla="*/ 574014 h 1944000"/>
              <a:gd name="connsiteX106" fmla="*/ 714693 w 1944000"/>
              <a:gd name="connsiteY106" fmla="*/ 567664 h 1944000"/>
              <a:gd name="connsiteX107" fmla="*/ 722004 w 1944000"/>
              <a:gd name="connsiteY107" fmla="*/ 561632 h 1944000"/>
              <a:gd name="connsiteX108" fmla="*/ 729632 w 1944000"/>
              <a:gd name="connsiteY108" fmla="*/ 555282 h 1944000"/>
              <a:gd name="connsiteX109" fmla="*/ 737897 w 1944000"/>
              <a:gd name="connsiteY109" fmla="*/ 549249 h 1944000"/>
              <a:gd name="connsiteX110" fmla="*/ 743936 w 1944000"/>
              <a:gd name="connsiteY110" fmla="*/ 545122 h 1944000"/>
              <a:gd name="connsiteX111" fmla="*/ 750293 w 1944000"/>
              <a:gd name="connsiteY111" fmla="*/ 540994 h 1944000"/>
              <a:gd name="connsiteX112" fmla="*/ 757286 w 1944000"/>
              <a:gd name="connsiteY112" fmla="*/ 537502 h 1944000"/>
              <a:gd name="connsiteX113" fmla="*/ 764597 w 1944000"/>
              <a:gd name="connsiteY113" fmla="*/ 533692 h 1944000"/>
              <a:gd name="connsiteX114" fmla="*/ 772544 w 1944000"/>
              <a:gd name="connsiteY114" fmla="*/ 530517 h 1944000"/>
              <a:gd name="connsiteX115" fmla="*/ 780490 w 1944000"/>
              <a:gd name="connsiteY115" fmla="*/ 527342 h 1944000"/>
              <a:gd name="connsiteX116" fmla="*/ 789072 w 1944000"/>
              <a:gd name="connsiteY116" fmla="*/ 524167 h 1944000"/>
              <a:gd name="connsiteX117" fmla="*/ 797654 w 1944000"/>
              <a:gd name="connsiteY117" fmla="*/ 521627 h 1944000"/>
              <a:gd name="connsiteX118" fmla="*/ 806872 w 1944000"/>
              <a:gd name="connsiteY118" fmla="*/ 519087 h 1944000"/>
              <a:gd name="connsiteX119" fmla="*/ 816408 w 1944000"/>
              <a:gd name="connsiteY119" fmla="*/ 516229 h 1944000"/>
              <a:gd name="connsiteX120" fmla="*/ 825944 w 1944000"/>
              <a:gd name="connsiteY120" fmla="*/ 514324 h 1944000"/>
              <a:gd name="connsiteX121" fmla="*/ 836116 w 1944000"/>
              <a:gd name="connsiteY121" fmla="*/ 512102 h 1944000"/>
              <a:gd name="connsiteX122" fmla="*/ 846923 w 1944000"/>
              <a:gd name="connsiteY122" fmla="*/ 510514 h 1944000"/>
              <a:gd name="connsiteX123" fmla="*/ 858048 w 1944000"/>
              <a:gd name="connsiteY123" fmla="*/ 508927 h 1944000"/>
              <a:gd name="connsiteX124" fmla="*/ 869173 w 1944000"/>
              <a:gd name="connsiteY124" fmla="*/ 507022 h 1944000"/>
              <a:gd name="connsiteX125" fmla="*/ 880616 w 1944000"/>
              <a:gd name="connsiteY125" fmla="*/ 217144 h 1944000"/>
              <a:gd name="connsiteX126" fmla="*/ 880616 w 1944000"/>
              <a:gd name="connsiteY126" fmla="*/ 333984 h 1944000"/>
              <a:gd name="connsiteX127" fmla="*/ 863451 w 1944000"/>
              <a:gd name="connsiteY127" fmla="*/ 335254 h 1944000"/>
              <a:gd name="connsiteX128" fmla="*/ 846287 w 1944000"/>
              <a:gd name="connsiteY128" fmla="*/ 337159 h 1944000"/>
              <a:gd name="connsiteX129" fmla="*/ 829440 w 1944000"/>
              <a:gd name="connsiteY129" fmla="*/ 339382 h 1944000"/>
              <a:gd name="connsiteX130" fmla="*/ 812912 w 1944000"/>
              <a:gd name="connsiteY130" fmla="*/ 341922 h 1944000"/>
              <a:gd name="connsiteX131" fmla="*/ 796701 w 1944000"/>
              <a:gd name="connsiteY131" fmla="*/ 344779 h 1944000"/>
              <a:gd name="connsiteX132" fmla="*/ 780490 w 1944000"/>
              <a:gd name="connsiteY132" fmla="*/ 347954 h 1944000"/>
              <a:gd name="connsiteX133" fmla="*/ 764279 w 1944000"/>
              <a:gd name="connsiteY133" fmla="*/ 351764 h 1944000"/>
              <a:gd name="connsiteX134" fmla="*/ 748386 w 1944000"/>
              <a:gd name="connsiteY134" fmla="*/ 355892 h 1944000"/>
              <a:gd name="connsiteX135" fmla="*/ 726136 w 1944000"/>
              <a:gd name="connsiteY135" fmla="*/ 362242 h 1944000"/>
              <a:gd name="connsiteX136" fmla="*/ 704839 w 1944000"/>
              <a:gd name="connsiteY136" fmla="*/ 368909 h 1944000"/>
              <a:gd name="connsiteX137" fmla="*/ 684814 w 1944000"/>
              <a:gd name="connsiteY137" fmla="*/ 375894 h 1944000"/>
              <a:gd name="connsiteX138" fmla="*/ 666061 w 1944000"/>
              <a:gd name="connsiteY138" fmla="*/ 383197 h 1944000"/>
              <a:gd name="connsiteX139" fmla="*/ 657160 w 1944000"/>
              <a:gd name="connsiteY139" fmla="*/ 387324 h 1944000"/>
              <a:gd name="connsiteX140" fmla="*/ 648260 w 1944000"/>
              <a:gd name="connsiteY140" fmla="*/ 391134 h 1944000"/>
              <a:gd name="connsiteX141" fmla="*/ 639996 w 1944000"/>
              <a:gd name="connsiteY141" fmla="*/ 395262 h 1944000"/>
              <a:gd name="connsiteX142" fmla="*/ 632050 w 1944000"/>
              <a:gd name="connsiteY142" fmla="*/ 399072 h 1944000"/>
              <a:gd name="connsiteX143" fmla="*/ 624103 w 1944000"/>
              <a:gd name="connsiteY143" fmla="*/ 403517 h 1944000"/>
              <a:gd name="connsiteX144" fmla="*/ 616792 w 1944000"/>
              <a:gd name="connsiteY144" fmla="*/ 407644 h 1944000"/>
              <a:gd name="connsiteX145" fmla="*/ 609481 w 1944000"/>
              <a:gd name="connsiteY145" fmla="*/ 412089 h 1944000"/>
              <a:gd name="connsiteX146" fmla="*/ 602806 w 1944000"/>
              <a:gd name="connsiteY146" fmla="*/ 416534 h 1944000"/>
              <a:gd name="connsiteX147" fmla="*/ 593906 w 1944000"/>
              <a:gd name="connsiteY147" fmla="*/ 422567 h 1944000"/>
              <a:gd name="connsiteX148" fmla="*/ 585642 w 1944000"/>
              <a:gd name="connsiteY148" fmla="*/ 428282 h 1944000"/>
              <a:gd name="connsiteX149" fmla="*/ 577060 w 1944000"/>
              <a:gd name="connsiteY149" fmla="*/ 434632 h 1944000"/>
              <a:gd name="connsiteX150" fmla="*/ 569113 w 1944000"/>
              <a:gd name="connsiteY150" fmla="*/ 440982 h 1944000"/>
              <a:gd name="connsiteX151" fmla="*/ 561167 w 1944000"/>
              <a:gd name="connsiteY151" fmla="*/ 447967 h 1944000"/>
              <a:gd name="connsiteX152" fmla="*/ 553538 w 1944000"/>
              <a:gd name="connsiteY152" fmla="*/ 454317 h 1944000"/>
              <a:gd name="connsiteX153" fmla="*/ 545910 w 1944000"/>
              <a:gd name="connsiteY153" fmla="*/ 461302 h 1944000"/>
              <a:gd name="connsiteX154" fmla="*/ 538917 w 1944000"/>
              <a:gd name="connsiteY154" fmla="*/ 468604 h 1944000"/>
              <a:gd name="connsiteX155" fmla="*/ 532241 w 1944000"/>
              <a:gd name="connsiteY155" fmla="*/ 475907 h 1944000"/>
              <a:gd name="connsiteX156" fmla="*/ 525249 w 1944000"/>
              <a:gd name="connsiteY156" fmla="*/ 483527 h 1944000"/>
              <a:gd name="connsiteX157" fmla="*/ 518891 w 1944000"/>
              <a:gd name="connsiteY157" fmla="*/ 491464 h 1944000"/>
              <a:gd name="connsiteX158" fmla="*/ 512534 w 1944000"/>
              <a:gd name="connsiteY158" fmla="*/ 499402 h 1944000"/>
              <a:gd name="connsiteX159" fmla="*/ 506813 w 1944000"/>
              <a:gd name="connsiteY159" fmla="*/ 507022 h 1944000"/>
              <a:gd name="connsiteX160" fmla="*/ 501091 w 1944000"/>
              <a:gd name="connsiteY160" fmla="*/ 515277 h 1944000"/>
              <a:gd name="connsiteX161" fmla="*/ 495370 w 1944000"/>
              <a:gd name="connsiteY161" fmla="*/ 523849 h 1944000"/>
              <a:gd name="connsiteX162" fmla="*/ 490284 w 1944000"/>
              <a:gd name="connsiteY162" fmla="*/ 532422 h 1944000"/>
              <a:gd name="connsiteX163" fmla="*/ 485198 w 1944000"/>
              <a:gd name="connsiteY163" fmla="*/ 541312 h 1944000"/>
              <a:gd name="connsiteX164" fmla="*/ 480430 w 1944000"/>
              <a:gd name="connsiteY164" fmla="*/ 550202 h 1944000"/>
              <a:gd name="connsiteX165" fmla="*/ 475980 w 1944000"/>
              <a:gd name="connsiteY165" fmla="*/ 559092 h 1944000"/>
              <a:gd name="connsiteX166" fmla="*/ 472166 w 1944000"/>
              <a:gd name="connsiteY166" fmla="*/ 568299 h 1944000"/>
              <a:gd name="connsiteX167" fmla="*/ 468352 w 1944000"/>
              <a:gd name="connsiteY167" fmla="*/ 577507 h 1944000"/>
              <a:gd name="connsiteX168" fmla="*/ 464855 w 1944000"/>
              <a:gd name="connsiteY168" fmla="*/ 586714 h 1944000"/>
              <a:gd name="connsiteX169" fmla="*/ 461994 w 1944000"/>
              <a:gd name="connsiteY169" fmla="*/ 596239 h 1944000"/>
              <a:gd name="connsiteX170" fmla="*/ 459134 w 1944000"/>
              <a:gd name="connsiteY170" fmla="*/ 605764 h 1944000"/>
              <a:gd name="connsiteX171" fmla="*/ 456591 w 1944000"/>
              <a:gd name="connsiteY171" fmla="*/ 615289 h 1944000"/>
              <a:gd name="connsiteX172" fmla="*/ 454684 w 1944000"/>
              <a:gd name="connsiteY172" fmla="*/ 624814 h 1944000"/>
              <a:gd name="connsiteX173" fmla="*/ 453094 w 1944000"/>
              <a:gd name="connsiteY173" fmla="*/ 634657 h 1944000"/>
              <a:gd name="connsiteX174" fmla="*/ 451187 w 1944000"/>
              <a:gd name="connsiteY174" fmla="*/ 644182 h 1944000"/>
              <a:gd name="connsiteX175" fmla="*/ 450234 w 1944000"/>
              <a:gd name="connsiteY175" fmla="*/ 654024 h 1944000"/>
              <a:gd name="connsiteX176" fmla="*/ 449280 w 1944000"/>
              <a:gd name="connsiteY176" fmla="*/ 664184 h 1944000"/>
              <a:gd name="connsiteX177" fmla="*/ 448962 w 1944000"/>
              <a:gd name="connsiteY177" fmla="*/ 674344 h 1944000"/>
              <a:gd name="connsiteX178" fmla="*/ 448644 w 1944000"/>
              <a:gd name="connsiteY178" fmla="*/ 684822 h 1944000"/>
              <a:gd name="connsiteX179" fmla="*/ 448962 w 1944000"/>
              <a:gd name="connsiteY179" fmla="*/ 695934 h 1944000"/>
              <a:gd name="connsiteX180" fmla="*/ 449598 w 1944000"/>
              <a:gd name="connsiteY180" fmla="*/ 706729 h 1944000"/>
              <a:gd name="connsiteX181" fmla="*/ 450552 w 1944000"/>
              <a:gd name="connsiteY181" fmla="*/ 717842 h 1944000"/>
              <a:gd name="connsiteX182" fmla="*/ 452141 w 1944000"/>
              <a:gd name="connsiteY182" fmla="*/ 728637 h 1944000"/>
              <a:gd name="connsiteX183" fmla="*/ 453730 w 1944000"/>
              <a:gd name="connsiteY183" fmla="*/ 739432 h 1944000"/>
              <a:gd name="connsiteX184" fmla="*/ 455955 w 1944000"/>
              <a:gd name="connsiteY184" fmla="*/ 749909 h 1944000"/>
              <a:gd name="connsiteX185" fmla="*/ 458180 w 1944000"/>
              <a:gd name="connsiteY185" fmla="*/ 760387 h 1944000"/>
              <a:gd name="connsiteX186" fmla="*/ 461359 w 1944000"/>
              <a:gd name="connsiteY186" fmla="*/ 770547 h 1944000"/>
              <a:gd name="connsiteX187" fmla="*/ 464537 w 1944000"/>
              <a:gd name="connsiteY187" fmla="*/ 781024 h 1944000"/>
              <a:gd name="connsiteX188" fmla="*/ 468352 w 1944000"/>
              <a:gd name="connsiteY188" fmla="*/ 791184 h 1944000"/>
              <a:gd name="connsiteX189" fmla="*/ 472484 w 1944000"/>
              <a:gd name="connsiteY189" fmla="*/ 801027 h 1944000"/>
              <a:gd name="connsiteX190" fmla="*/ 476934 w 1944000"/>
              <a:gd name="connsiteY190" fmla="*/ 810869 h 1944000"/>
              <a:gd name="connsiteX191" fmla="*/ 482020 w 1944000"/>
              <a:gd name="connsiteY191" fmla="*/ 820712 h 1944000"/>
              <a:gd name="connsiteX192" fmla="*/ 487423 w 1944000"/>
              <a:gd name="connsiteY192" fmla="*/ 830237 h 1944000"/>
              <a:gd name="connsiteX193" fmla="*/ 492827 w 1944000"/>
              <a:gd name="connsiteY193" fmla="*/ 839762 h 1944000"/>
              <a:gd name="connsiteX194" fmla="*/ 498866 w 1944000"/>
              <a:gd name="connsiteY194" fmla="*/ 848969 h 1944000"/>
              <a:gd name="connsiteX195" fmla="*/ 505541 w 1944000"/>
              <a:gd name="connsiteY195" fmla="*/ 858177 h 1944000"/>
              <a:gd name="connsiteX196" fmla="*/ 512216 w 1944000"/>
              <a:gd name="connsiteY196" fmla="*/ 867067 h 1944000"/>
              <a:gd name="connsiteX197" fmla="*/ 519527 w 1944000"/>
              <a:gd name="connsiteY197" fmla="*/ 875957 h 1944000"/>
              <a:gd name="connsiteX198" fmla="*/ 527156 w 1944000"/>
              <a:gd name="connsiteY198" fmla="*/ 884212 h 1944000"/>
              <a:gd name="connsiteX199" fmla="*/ 535102 w 1944000"/>
              <a:gd name="connsiteY199" fmla="*/ 892467 h 1944000"/>
              <a:gd name="connsiteX200" fmla="*/ 543367 w 1944000"/>
              <a:gd name="connsiteY200" fmla="*/ 900404 h 1944000"/>
              <a:gd name="connsiteX201" fmla="*/ 551949 w 1944000"/>
              <a:gd name="connsiteY201" fmla="*/ 908024 h 1944000"/>
              <a:gd name="connsiteX202" fmla="*/ 561167 w 1944000"/>
              <a:gd name="connsiteY202" fmla="*/ 915644 h 1944000"/>
              <a:gd name="connsiteX203" fmla="*/ 570385 w 1944000"/>
              <a:gd name="connsiteY203" fmla="*/ 922947 h 1944000"/>
              <a:gd name="connsiteX204" fmla="*/ 580238 w 1944000"/>
              <a:gd name="connsiteY204" fmla="*/ 929932 h 1944000"/>
              <a:gd name="connsiteX205" fmla="*/ 590410 w 1944000"/>
              <a:gd name="connsiteY205" fmla="*/ 936282 h 1944000"/>
              <a:gd name="connsiteX206" fmla="*/ 600899 w 1944000"/>
              <a:gd name="connsiteY206" fmla="*/ 942632 h 1944000"/>
              <a:gd name="connsiteX207" fmla="*/ 611706 w 1944000"/>
              <a:gd name="connsiteY207" fmla="*/ 948982 h 1944000"/>
              <a:gd name="connsiteX208" fmla="*/ 623149 w 1944000"/>
              <a:gd name="connsiteY208" fmla="*/ 954697 h 1944000"/>
              <a:gd name="connsiteX209" fmla="*/ 634592 w 1944000"/>
              <a:gd name="connsiteY209" fmla="*/ 960412 h 1944000"/>
              <a:gd name="connsiteX210" fmla="*/ 646671 w 1944000"/>
              <a:gd name="connsiteY210" fmla="*/ 966127 h 1944000"/>
              <a:gd name="connsiteX211" fmla="*/ 666378 w 1944000"/>
              <a:gd name="connsiteY211" fmla="*/ 974064 h 1944000"/>
              <a:gd name="connsiteX212" fmla="*/ 688629 w 1944000"/>
              <a:gd name="connsiteY212" fmla="*/ 982637 h 1944000"/>
              <a:gd name="connsiteX213" fmla="*/ 713739 w 1944000"/>
              <a:gd name="connsiteY213" fmla="*/ 991209 h 1944000"/>
              <a:gd name="connsiteX214" fmla="*/ 741711 w 1944000"/>
              <a:gd name="connsiteY214" fmla="*/ 1000099 h 1944000"/>
              <a:gd name="connsiteX215" fmla="*/ 772544 w 1944000"/>
              <a:gd name="connsiteY215" fmla="*/ 1009307 h 1944000"/>
              <a:gd name="connsiteX216" fmla="*/ 805919 w 1944000"/>
              <a:gd name="connsiteY216" fmla="*/ 1018514 h 1944000"/>
              <a:gd name="connsiteX217" fmla="*/ 841837 w 1944000"/>
              <a:gd name="connsiteY217" fmla="*/ 1028357 h 1944000"/>
              <a:gd name="connsiteX218" fmla="*/ 880616 w 1944000"/>
              <a:gd name="connsiteY218" fmla="*/ 1038199 h 1944000"/>
              <a:gd name="connsiteX219" fmla="*/ 880616 w 1944000"/>
              <a:gd name="connsiteY219" fmla="*/ 1433487 h 1944000"/>
              <a:gd name="connsiteX220" fmla="*/ 870444 w 1944000"/>
              <a:gd name="connsiteY220" fmla="*/ 1431582 h 1944000"/>
              <a:gd name="connsiteX221" fmla="*/ 860591 w 1944000"/>
              <a:gd name="connsiteY221" fmla="*/ 1429042 h 1944000"/>
              <a:gd name="connsiteX222" fmla="*/ 850737 w 1944000"/>
              <a:gd name="connsiteY222" fmla="*/ 1426820 h 1944000"/>
              <a:gd name="connsiteX223" fmla="*/ 841519 w 1944000"/>
              <a:gd name="connsiteY223" fmla="*/ 1424280 h 1944000"/>
              <a:gd name="connsiteX224" fmla="*/ 831983 w 1944000"/>
              <a:gd name="connsiteY224" fmla="*/ 1421422 h 1944000"/>
              <a:gd name="connsiteX225" fmla="*/ 823083 w 1944000"/>
              <a:gd name="connsiteY225" fmla="*/ 1418247 h 1944000"/>
              <a:gd name="connsiteX226" fmla="*/ 814183 w 1944000"/>
              <a:gd name="connsiteY226" fmla="*/ 1415072 h 1944000"/>
              <a:gd name="connsiteX227" fmla="*/ 805283 w 1944000"/>
              <a:gd name="connsiteY227" fmla="*/ 1411580 h 1944000"/>
              <a:gd name="connsiteX228" fmla="*/ 796701 w 1944000"/>
              <a:gd name="connsiteY228" fmla="*/ 1408087 h 1944000"/>
              <a:gd name="connsiteX229" fmla="*/ 788437 w 1944000"/>
              <a:gd name="connsiteY229" fmla="*/ 1404277 h 1944000"/>
              <a:gd name="connsiteX230" fmla="*/ 780490 w 1944000"/>
              <a:gd name="connsiteY230" fmla="*/ 1400150 h 1944000"/>
              <a:gd name="connsiteX231" fmla="*/ 772544 w 1944000"/>
              <a:gd name="connsiteY231" fmla="*/ 1396022 h 1944000"/>
              <a:gd name="connsiteX232" fmla="*/ 764915 w 1944000"/>
              <a:gd name="connsiteY232" fmla="*/ 1391260 h 1944000"/>
              <a:gd name="connsiteX233" fmla="*/ 757604 w 1944000"/>
              <a:gd name="connsiteY233" fmla="*/ 1386815 h 1944000"/>
              <a:gd name="connsiteX234" fmla="*/ 750293 w 1944000"/>
              <a:gd name="connsiteY234" fmla="*/ 1381735 h 1944000"/>
              <a:gd name="connsiteX235" fmla="*/ 743618 w 1944000"/>
              <a:gd name="connsiteY235" fmla="*/ 1376655 h 1944000"/>
              <a:gd name="connsiteX236" fmla="*/ 732811 w 1944000"/>
              <a:gd name="connsiteY236" fmla="*/ 1368082 h 1944000"/>
              <a:gd name="connsiteX237" fmla="*/ 722640 w 1944000"/>
              <a:gd name="connsiteY237" fmla="*/ 1359192 h 1944000"/>
              <a:gd name="connsiteX238" fmla="*/ 713104 w 1944000"/>
              <a:gd name="connsiteY238" fmla="*/ 1349985 h 1944000"/>
              <a:gd name="connsiteX239" fmla="*/ 704204 w 1944000"/>
              <a:gd name="connsiteY239" fmla="*/ 1340142 h 1944000"/>
              <a:gd name="connsiteX240" fmla="*/ 695621 w 1944000"/>
              <a:gd name="connsiteY240" fmla="*/ 1329982 h 1944000"/>
              <a:gd name="connsiteX241" fmla="*/ 687675 w 1944000"/>
              <a:gd name="connsiteY241" fmla="*/ 1319187 h 1944000"/>
              <a:gd name="connsiteX242" fmla="*/ 680046 w 1944000"/>
              <a:gd name="connsiteY242" fmla="*/ 1308075 h 1944000"/>
              <a:gd name="connsiteX243" fmla="*/ 673371 w 1944000"/>
              <a:gd name="connsiteY243" fmla="*/ 1296327 h 1944000"/>
              <a:gd name="connsiteX244" fmla="*/ 667014 w 1944000"/>
              <a:gd name="connsiteY244" fmla="*/ 1284262 h 1944000"/>
              <a:gd name="connsiteX245" fmla="*/ 660975 w 1944000"/>
              <a:gd name="connsiteY245" fmla="*/ 1271562 h 1944000"/>
              <a:gd name="connsiteX246" fmla="*/ 655889 w 1944000"/>
              <a:gd name="connsiteY246" fmla="*/ 1258862 h 1944000"/>
              <a:gd name="connsiteX247" fmla="*/ 651121 w 1944000"/>
              <a:gd name="connsiteY247" fmla="*/ 1245209 h 1944000"/>
              <a:gd name="connsiteX248" fmla="*/ 646989 w 1944000"/>
              <a:gd name="connsiteY248" fmla="*/ 1231557 h 1944000"/>
              <a:gd name="connsiteX249" fmla="*/ 642857 w 1944000"/>
              <a:gd name="connsiteY249" fmla="*/ 1217269 h 1944000"/>
              <a:gd name="connsiteX250" fmla="*/ 639996 w 1944000"/>
              <a:gd name="connsiteY250" fmla="*/ 1202664 h 1944000"/>
              <a:gd name="connsiteX251" fmla="*/ 637453 w 1944000"/>
              <a:gd name="connsiteY251" fmla="*/ 1187424 h 1944000"/>
              <a:gd name="connsiteX252" fmla="*/ 410819 w 1944000"/>
              <a:gd name="connsiteY252" fmla="*/ 1219492 h 1944000"/>
              <a:gd name="connsiteX253" fmla="*/ 413044 w 1944000"/>
              <a:gd name="connsiteY253" fmla="*/ 1231557 h 1944000"/>
              <a:gd name="connsiteX254" fmla="*/ 415587 w 1944000"/>
              <a:gd name="connsiteY254" fmla="*/ 1243304 h 1944000"/>
              <a:gd name="connsiteX255" fmla="*/ 418766 w 1944000"/>
              <a:gd name="connsiteY255" fmla="*/ 1255370 h 1944000"/>
              <a:gd name="connsiteX256" fmla="*/ 421626 w 1944000"/>
              <a:gd name="connsiteY256" fmla="*/ 1266800 h 1944000"/>
              <a:gd name="connsiteX257" fmla="*/ 424805 w 1944000"/>
              <a:gd name="connsiteY257" fmla="*/ 1278230 h 1944000"/>
              <a:gd name="connsiteX258" fmla="*/ 428619 w 1944000"/>
              <a:gd name="connsiteY258" fmla="*/ 1289660 h 1944000"/>
              <a:gd name="connsiteX259" fmla="*/ 432116 w 1944000"/>
              <a:gd name="connsiteY259" fmla="*/ 1300455 h 1944000"/>
              <a:gd name="connsiteX260" fmla="*/ 435930 w 1944000"/>
              <a:gd name="connsiteY260" fmla="*/ 1311250 h 1944000"/>
              <a:gd name="connsiteX261" fmla="*/ 440062 w 1944000"/>
              <a:gd name="connsiteY261" fmla="*/ 1321727 h 1944000"/>
              <a:gd name="connsiteX262" fmla="*/ 444512 w 1944000"/>
              <a:gd name="connsiteY262" fmla="*/ 1332205 h 1944000"/>
              <a:gd name="connsiteX263" fmla="*/ 448644 w 1944000"/>
              <a:gd name="connsiteY263" fmla="*/ 1342682 h 1944000"/>
              <a:gd name="connsiteX264" fmla="*/ 453412 w 1944000"/>
              <a:gd name="connsiteY264" fmla="*/ 1352525 h 1944000"/>
              <a:gd name="connsiteX265" fmla="*/ 458180 w 1944000"/>
              <a:gd name="connsiteY265" fmla="*/ 1362367 h 1944000"/>
              <a:gd name="connsiteX266" fmla="*/ 463266 w 1944000"/>
              <a:gd name="connsiteY266" fmla="*/ 1372210 h 1944000"/>
              <a:gd name="connsiteX267" fmla="*/ 468352 w 1944000"/>
              <a:gd name="connsiteY267" fmla="*/ 1381735 h 1944000"/>
              <a:gd name="connsiteX268" fmla="*/ 473755 w 1944000"/>
              <a:gd name="connsiteY268" fmla="*/ 1390942 h 1944000"/>
              <a:gd name="connsiteX269" fmla="*/ 479477 w 1944000"/>
              <a:gd name="connsiteY269" fmla="*/ 1399832 h 1944000"/>
              <a:gd name="connsiteX270" fmla="*/ 485198 w 1944000"/>
              <a:gd name="connsiteY270" fmla="*/ 1409040 h 1944000"/>
              <a:gd name="connsiteX271" fmla="*/ 491238 w 1944000"/>
              <a:gd name="connsiteY271" fmla="*/ 1417612 h 1944000"/>
              <a:gd name="connsiteX272" fmla="*/ 497595 w 1944000"/>
              <a:gd name="connsiteY272" fmla="*/ 1426185 h 1944000"/>
              <a:gd name="connsiteX273" fmla="*/ 503634 w 1944000"/>
              <a:gd name="connsiteY273" fmla="*/ 1434757 h 1944000"/>
              <a:gd name="connsiteX274" fmla="*/ 510309 w 1944000"/>
              <a:gd name="connsiteY274" fmla="*/ 1442695 h 1944000"/>
              <a:gd name="connsiteX275" fmla="*/ 517302 w 1944000"/>
              <a:gd name="connsiteY275" fmla="*/ 1450950 h 1944000"/>
              <a:gd name="connsiteX276" fmla="*/ 524295 w 1944000"/>
              <a:gd name="connsiteY276" fmla="*/ 1458570 h 1944000"/>
              <a:gd name="connsiteX277" fmla="*/ 531288 w 1944000"/>
              <a:gd name="connsiteY277" fmla="*/ 1466190 h 1944000"/>
              <a:gd name="connsiteX278" fmla="*/ 538599 w 1944000"/>
              <a:gd name="connsiteY278" fmla="*/ 1473492 h 1944000"/>
              <a:gd name="connsiteX279" fmla="*/ 546227 w 1944000"/>
              <a:gd name="connsiteY279" fmla="*/ 1480795 h 1944000"/>
              <a:gd name="connsiteX280" fmla="*/ 553856 w 1944000"/>
              <a:gd name="connsiteY280" fmla="*/ 1487780 h 1944000"/>
              <a:gd name="connsiteX281" fmla="*/ 561802 w 1944000"/>
              <a:gd name="connsiteY281" fmla="*/ 1494765 h 1944000"/>
              <a:gd name="connsiteX282" fmla="*/ 570067 w 1944000"/>
              <a:gd name="connsiteY282" fmla="*/ 1501750 h 1944000"/>
              <a:gd name="connsiteX283" fmla="*/ 578331 w 1944000"/>
              <a:gd name="connsiteY283" fmla="*/ 1507782 h 1944000"/>
              <a:gd name="connsiteX284" fmla="*/ 586913 w 1944000"/>
              <a:gd name="connsiteY284" fmla="*/ 1514132 h 1944000"/>
              <a:gd name="connsiteX285" fmla="*/ 600581 w 1944000"/>
              <a:gd name="connsiteY285" fmla="*/ 1523657 h 1944000"/>
              <a:gd name="connsiteX286" fmla="*/ 615203 w 1944000"/>
              <a:gd name="connsiteY286" fmla="*/ 1532865 h 1944000"/>
              <a:gd name="connsiteX287" fmla="*/ 630142 w 1944000"/>
              <a:gd name="connsiteY287" fmla="*/ 1541437 h 1944000"/>
              <a:gd name="connsiteX288" fmla="*/ 645717 w 1944000"/>
              <a:gd name="connsiteY288" fmla="*/ 1549375 h 1944000"/>
              <a:gd name="connsiteX289" fmla="*/ 661928 w 1944000"/>
              <a:gd name="connsiteY289" fmla="*/ 1556995 h 1944000"/>
              <a:gd name="connsiteX290" fmla="*/ 678775 w 1944000"/>
              <a:gd name="connsiteY290" fmla="*/ 1563980 h 1944000"/>
              <a:gd name="connsiteX291" fmla="*/ 696257 w 1944000"/>
              <a:gd name="connsiteY291" fmla="*/ 1570647 h 1944000"/>
              <a:gd name="connsiteX292" fmla="*/ 714375 w 1944000"/>
              <a:gd name="connsiteY292" fmla="*/ 1576680 h 1944000"/>
              <a:gd name="connsiteX293" fmla="*/ 733129 w 1944000"/>
              <a:gd name="connsiteY293" fmla="*/ 1582395 h 1944000"/>
              <a:gd name="connsiteX294" fmla="*/ 752518 w 1944000"/>
              <a:gd name="connsiteY294" fmla="*/ 1587475 h 1944000"/>
              <a:gd name="connsiteX295" fmla="*/ 772544 w 1944000"/>
              <a:gd name="connsiteY295" fmla="*/ 1592237 h 1944000"/>
              <a:gd name="connsiteX296" fmla="*/ 792887 w 1944000"/>
              <a:gd name="connsiteY296" fmla="*/ 1596365 h 1944000"/>
              <a:gd name="connsiteX297" fmla="*/ 814183 w 1944000"/>
              <a:gd name="connsiteY297" fmla="*/ 1600175 h 1944000"/>
              <a:gd name="connsiteX298" fmla="*/ 835480 w 1944000"/>
              <a:gd name="connsiteY298" fmla="*/ 1603350 h 1944000"/>
              <a:gd name="connsiteX299" fmla="*/ 858048 w 1944000"/>
              <a:gd name="connsiteY299" fmla="*/ 1606525 h 1944000"/>
              <a:gd name="connsiteX300" fmla="*/ 880616 w 1944000"/>
              <a:gd name="connsiteY300" fmla="*/ 1608747 h 1944000"/>
              <a:gd name="connsiteX301" fmla="*/ 880616 w 1944000"/>
              <a:gd name="connsiteY301" fmla="*/ 1726857 h 1944000"/>
              <a:gd name="connsiteX302" fmla="*/ 1063385 w 1944000"/>
              <a:gd name="connsiteY302" fmla="*/ 1726857 h 1944000"/>
              <a:gd name="connsiteX303" fmla="*/ 1063385 w 1944000"/>
              <a:gd name="connsiteY303" fmla="*/ 1610652 h 1944000"/>
              <a:gd name="connsiteX304" fmla="*/ 1077371 w 1944000"/>
              <a:gd name="connsiteY304" fmla="*/ 1609382 h 1944000"/>
              <a:gd name="connsiteX305" fmla="*/ 1091675 w 1944000"/>
              <a:gd name="connsiteY305" fmla="*/ 1607795 h 1944000"/>
              <a:gd name="connsiteX306" fmla="*/ 1105661 w 1944000"/>
              <a:gd name="connsiteY306" fmla="*/ 1606207 h 1944000"/>
              <a:gd name="connsiteX307" fmla="*/ 1119329 w 1944000"/>
              <a:gd name="connsiteY307" fmla="*/ 1603985 h 1944000"/>
              <a:gd name="connsiteX308" fmla="*/ 1133314 w 1944000"/>
              <a:gd name="connsiteY308" fmla="*/ 1602080 h 1944000"/>
              <a:gd name="connsiteX309" fmla="*/ 1146665 w 1944000"/>
              <a:gd name="connsiteY309" fmla="*/ 1599857 h 1944000"/>
              <a:gd name="connsiteX310" fmla="*/ 1160015 w 1944000"/>
              <a:gd name="connsiteY310" fmla="*/ 1597317 h 1944000"/>
              <a:gd name="connsiteX311" fmla="*/ 1173047 w 1944000"/>
              <a:gd name="connsiteY311" fmla="*/ 1594142 h 1944000"/>
              <a:gd name="connsiteX312" fmla="*/ 1186397 w 1944000"/>
              <a:gd name="connsiteY312" fmla="*/ 1591285 h 1944000"/>
              <a:gd name="connsiteX313" fmla="*/ 1199111 w 1944000"/>
              <a:gd name="connsiteY313" fmla="*/ 1587792 h 1944000"/>
              <a:gd name="connsiteX314" fmla="*/ 1212144 w 1944000"/>
              <a:gd name="connsiteY314" fmla="*/ 1584300 h 1944000"/>
              <a:gd name="connsiteX315" fmla="*/ 1224540 w 1944000"/>
              <a:gd name="connsiteY315" fmla="*/ 1580807 h 1944000"/>
              <a:gd name="connsiteX316" fmla="*/ 1236937 w 1944000"/>
              <a:gd name="connsiteY316" fmla="*/ 1576680 h 1944000"/>
              <a:gd name="connsiteX317" fmla="*/ 1249333 w 1944000"/>
              <a:gd name="connsiteY317" fmla="*/ 1572552 h 1944000"/>
              <a:gd name="connsiteX318" fmla="*/ 1261412 w 1944000"/>
              <a:gd name="connsiteY318" fmla="*/ 1567790 h 1944000"/>
              <a:gd name="connsiteX319" fmla="*/ 1273491 w 1944000"/>
              <a:gd name="connsiteY319" fmla="*/ 1563345 h 1944000"/>
              <a:gd name="connsiteX320" fmla="*/ 1288748 w 1944000"/>
              <a:gd name="connsiteY320" fmla="*/ 1556995 h 1944000"/>
              <a:gd name="connsiteX321" fmla="*/ 1304005 w 1944000"/>
              <a:gd name="connsiteY321" fmla="*/ 1550010 h 1944000"/>
              <a:gd name="connsiteX322" fmla="*/ 1318627 w 1944000"/>
              <a:gd name="connsiteY322" fmla="*/ 1543025 h 1944000"/>
              <a:gd name="connsiteX323" fmla="*/ 1332613 w 1944000"/>
              <a:gd name="connsiteY323" fmla="*/ 1535722 h 1944000"/>
              <a:gd name="connsiteX324" fmla="*/ 1346598 w 1944000"/>
              <a:gd name="connsiteY324" fmla="*/ 1528102 h 1944000"/>
              <a:gd name="connsiteX325" fmla="*/ 1359631 w 1944000"/>
              <a:gd name="connsiteY325" fmla="*/ 1519847 h 1944000"/>
              <a:gd name="connsiteX326" fmla="*/ 1372345 w 1944000"/>
              <a:gd name="connsiteY326" fmla="*/ 1511592 h 1944000"/>
              <a:gd name="connsiteX327" fmla="*/ 1384742 w 1944000"/>
              <a:gd name="connsiteY327" fmla="*/ 1502702 h 1944000"/>
              <a:gd name="connsiteX328" fmla="*/ 1396185 w 1944000"/>
              <a:gd name="connsiteY328" fmla="*/ 1493812 h 1944000"/>
              <a:gd name="connsiteX329" fmla="*/ 1407945 w 1944000"/>
              <a:gd name="connsiteY329" fmla="*/ 1484287 h 1944000"/>
              <a:gd name="connsiteX330" fmla="*/ 1418753 w 1944000"/>
              <a:gd name="connsiteY330" fmla="*/ 1474762 h 1944000"/>
              <a:gd name="connsiteX331" fmla="*/ 1429242 w 1944000"/>
              <a:gd name="connsiteY331" fmla="*/ 1464602 h 1944000"/>
              <a:gd name="connsiteX332" fmla="*/ 1439096 w 1944000"/>
              <a:gd name="connsiteY332" fmla="*/ 1454125 h 1944000"/>
              <a:gd name="connsiteX333" fmla="*/ 1448631 w 1944000"/>
              <a:gd name="connsiteY333" fmla="*/ 1443647 h 1944000"/>
              <a:gd name="connsiteX334" fmla="*/ 1457531 w 1944000"/>
              <a:gd name="connsiteY334" fmla="*/ 1432535 h 1944000"/>
              <a:gd name="connsiteX335" fmla="*/ 1466114 w 1944000"/>
              <a:gd name="connsiteY335" fmla="*/ 1421422 h 1944000"/>
              <a:gd name="connsiteX336" fmla="*/ 1474378 w 1944000"/>
              <a:gd name="connsiteY336" fmla="*/ 1409675 h 1944000"/>
              <a:gd name="connsiteX337" fmla="*/ 1482007 w 1944000"/>
              <a:gd name="connsiteY337" fmla="*/ 1398245 h 1944000"/>
              <a:gd name="connsiteX338" fmla="*/ 1489000 w 1944000"/>
              <a:gd name="connsiteY338" fmla="*/ 1386497 h 1944000"/>
              <a:gd name="connsiteX339" fmla="*/ 1495675 w 1944000"/>
              <a:gd name="connsiteY339" fmla="*/ 1374432 h 1944000"/>
              <a:gd name="connsiteX340" fmla="*/ 1501396 w 1944000"/>
              <a:gd name="connsiteY340" fmla="*/ 1362685 h 1944000"/>
              <a:gd name="connsiteX341" fmla="*/ 1507118 w 1944000"/>
              <a:gd name="connsiteY341" fmla="*/ 1350620 h 1944000"/>
              <a:gd name="connsiteX342" fmla="*/ 1512203 w 1944000"/>
              <a:gd name="connsiteY342" fmla="*/ 1338555 h 1944000"/>
              <a:gd name="connsiteX343" fmla="*/ 1516335 w 1944000"/>
              <a:gd name="connsiteY343" fmla="*/ 1326490 h 1944000"/>
              <a:gd name="connsiteX344" fmla="*/ 1520468 w 1944000"/>
              <a:gd name="connsiteY344" fmla="*/ 1314107 h 1944000"/>
              <a:gd name="connsiteX345" fmla="*/ 1523964 w 1944000"/>
              <a:gd name="connsiteY345" fmla="*/ 1301725 h 1944000"/>
              <a:gd name="connsiteX346" fmla="*/ 1526507 w 1944000"/>
              <a:gd name="connsiteY346" fmla="*/ 1289025 h 1944000"/>
              <a:gd name="connsiteX347" fmla="*/ 1528732 w 1944000"/>
              <a:gd name="connsiteY347" fmla="*/ 1276642 h 1944000"/>
              <a:gd name="connsiteX348" fmla="*/ 1530957 w 1944000"/>
              <a:gd name="connsiteY348" fmla="*/ 1263942 h 1944000"/>
              <a:gd name="connsiteX349" fmla="*/ 1532228 w 1944000"/>
              <a:gd name="connsiteY349" fmla="*/ 1251242 h 1944000"/>
              <a:gd name="connsiteX350" fmla="*/ 1532864 w 1944000"/>
              <a:gd name="connsiteY350" fmla="*/ 1238542 h 1944000"/>
              <a:gd name="connsiteX351" fmla="*/ 1533182 w 1944000"/>
              <a:gd name="connsiteY351" fmla="*/ 1225207 h 1944000"/>
              <a:gd name="connsiteX352" fmla="*/ 1533182 w 1944000"/>
              <a:gd name="connsiteY352" fmla="*/ 1212189 h 1944000"/>
              <a:gd name="connsiteX353" fmla="*/ 1532546 w 1944000"/>
              <a:gd name="connsiteY353" fmla="*/ 1199172 h 1944000"/>
              <a:gd name="connsiteX354" fmla="*/ 1531275 w 1944000"/>
              <a:gd name="connsiteY354" fmla="*/ 1186789 h 1944000"/>
              <a:gd name="connsiteX355" fmla="*/ 1530003 w 1944000"/>
              <a:gd name="connsiteY355" fmla="*/ 1174407 h 1944000"/>
              <a:gd name="connsiteX356" fmla="*/ 1527778 w 1944000"/>
              <a:gd name="connsiteY356" fmla="*/ 1162342 h 1944000"/>
              <a:gd name="connsiteX357" fmla="*/ 1525553 w 1944000"/>
              <a:gd name="connsiteY357" fmla="*/ 1150594 h 1944000"/>
              <a:gd name="connsiteX358" fmla="*/ 1522693 w 1944000"/>
              <a:gd name="connsiteY358" fmla="*/ 1138847 h 1944000"/>
              <a:gd name="connsiteX359" fmla="*/ 1519514 w 1944000"/>
              <a:gd name="connsiteY359" fmla="*/ 1127734 h 1944000"/>
              <a:gd name="connsiteX360" fmla="*/ 1516018 w 1944000"/>
              <a:gd name="connsiteY360" fmla="*/ 1116939 h 1944000"/>
              <a:gd name="connsiteX361" fmla="*/ 1511885 w 1944000"/>
              <a:gd name="connsiteY361" fmla="*/ 1106144 h 1944000"/>
              <a:gd name="connsiteX362" fmla="*/ 1507435 w 1944000"/>
              <a:gd name="connsiteY362" fmla="*/ 1095349 h 1944000"/>
              <a:gd name="connsiteX363" fmla="*/ 1502350 w 1944000"/>
              <a:gd name="connsiteY363" fmla="*/ 1085189 h 1944000"/>
              <a:gd name="connsiteX364" fmla="*/ 1496946 w 1944000"/>
              <a:gd name="connsiteY364" fmla="*/ 1075347 h 1944000"/>
              <a:gd name="connsiteX365" fmla="*/ 1491225 w 1944000"/>
              <a:gd name="connsiteY365" fmla="*/ 1065822 h 1944000"/>
              <a:gd name="connsiteX366" fmla="*/ 1485185 w 1944000"/>
              <a:gd name="connsiteY366" fmla="*/ 1056614 h 1944000"/>
              <a:gd name="connsiteX367" fmla="*/ 1478510 w 1944000"/>
              <a:gd name="connsiteY367" fmla="*/ 1047407 h 1944000"/>
              <a:gd name="connsiteX368" fmla="*/ 1471517 w 1944000"/>
              <a:gd name="connsiteY368" fmla="*/ 1038517 h 1944000"/>
              <a:gd name="connsiteX369" fmla="*/ 1463889 w 1944000"/>
              <a:gd name="connsiteY369" fmla="*/ 1029944 h 1944000"/>
              <a:gd name="connsiteX370" fmla="*/ 1456260 w 1944000"/>
              <a:gd name="connsiteY370" fmla="*/ 1021689 h 1944000"/>
              <a:gd name="connsiteX371" fmla="*/ 1448314 w 1944000"/>
              <a:gd name="connsiteY371" fmla="*/ 1013752 h 1944000"/>
              <a:gd name="connsiteX372" fmla="*/ 1440049 w 1944000"/>
              <a:gd name="connsiteY372" fmla="*/ 1005814 h 1944000"/>
              <a:gd name="connsiteX373" fmla="*/ 1431467 w 1944000"/>
              <a:gd name="connsiteY373" fmla="*/ 998512 h 1944000"/>
              <a:gd name="connsiteX374" fmla="*/ 1422567 w 1944000"/>
              <a:gd name="connsiteY374" fmla="*/ 991527 h 1944000"/>
              <a:gd name="connsiteX375" fmla="*/ 1413349 w 1944000"/>
              <a:gd name="connsiteY375" fmla="*/ 984542 h 1944000"/>
              <a:gd name="connsiteX376" fmla="*/ 1403813 w 1944000"/>
              <a:gd name="connsiteY376" fmla="*/ 977557 h 1944000"/>
              <a:gd name="connsiteX377" fmla="*/ 1393959 w 1944000"/>
              <a:gd name="connsiteY377" fmla="*/ 971207 h 1944000"/>
              <a:gd name="connsiteX378" fmla="*/ 1383788 w 1944000"/>
              <a:gd name="connsiteY378" fmla="*/ 965174 h 1944000"/>
              <a:gd name="connsiteX379" fmla="*/ 1373299 w 1944000"/>
              <a:gd name="connsiteY379" fmla="*/ 959142 h 1944000"/>
              <a:gd name="connsiteX380" fmla="*/ 1362491 w 1944000"/>
              <a:gd name="connsiteY380" fmla="*/ 953427 h 1944000"/>
              <a:gd name="connsiteX381" fmla="*/ 1351048 w 1944000"/>
              <a:gd name="connsiteY381" fmla="*/ 948347 h 1944000"/>
              <a:gd name="connsiteX382" fmla="*/ 1339605 w 1944000"/>
              <a:gd name="connsiteY382" fmla="*/ 942949 h 1944000"/>
              <a:gd name="connsiteX383" fmla="*/ 1327845 w 1944000"/>
              <a:gd name="connsiteY383" fmla="*/ 937869 h 1944000"/>
              <a:gd name="connsiteX384" fmla="*/ 1305912 w 1944000"/>
              <a:gd name="connsiteY384" fmla="*/ 930249 h 1944000"/>
              <a:gd name="connsiteX385" fmla="*/ 1280801 w 1944000"/>
              <a:gd name="connsiteY385" fmla="*/ 921677 h 1944000"/>
              <a:gd name="connsiteX386" fmla="*/ 1252512 w 1944000"/>
              <a:gd name="connsiteY386" fmla="*/ 912469 h 1944000"/>
              <a:gd name="connsiteX387" fmla="*/ 1221362 w 1944000"/>
              <a:gd name="connsiteY387" fmla="*/ 902627 h 1944000"/>
              <a:gd name="connsiteX388" fmla="*/ 1186397 w 1944000"/>
              <a:gd name="connsiteY388" fmla="*/ 892784 h 1944000"/>
              <a:gd name="connsiteX389" fmla="*/ 1148572 w 1944000"/>
              <a:gd name="connsiteY389" fmla="*/ 882307 h 1944000"/>
              <a:gd name="connsiteX390" fmla="*/ 1107568 w 1944000"/>
              <a:gd name="connsiteY390" fmla="*/ 871512 h 1944000"/>
              <a:gd name="connsiteX391" fmla="*/ 1063385 w 1944000"/>
              <a:gd name="connsiteY391" fmla="*/ 860399 h 1944000"/>
              <a:gd name="connsiteX392" fmla="*/ 1063385 w 1944000"/>
              <a:gd name="connsiteY392" fmla="*/ 511149 h 1944000"/>
              <a:gd name="connsiteX393" fmla="*/ 1078960 w 1944000"/>
              <a:gd name="connsiteY393" fmla="*/ 514642 h 1944000"/>
              <a:gd name="connsiteX394" fmla="*/ 1093582 w 1944000"/>
              <a:gd name="connsiteY394" fmla="*/ 518769 h 1944000"/>
              <a:gd name="connsiteX395" fmla="*/ 1108204 w 1944000"/>
              <a:gd name="connsiteY395" fmla="*/ 523214 h 1944000"/>
              <a:gd name="connsiteX396" fmla="*/ 1121554 w 1944000"/>
              <a:gd name="connsiteY396" fmla="*/ 528612 h 1944000"/>
              <a:gd name="connsiteX397" fmla="*/ 1128229 w 1944000"/>
              <a:gd name="connsiteY397" fmla="*/ 531469 h 1944000"/>
              <a:gd name="connsiteX398" fmla="*/ 1134904 w 1944000"/>
              <a:gd name="connsiteY398" fmla="*/ 534644 h 1944000"/>
              <a:gd name="connsiteX399" fmla="*/ 1141261 w 1944000"/>
              <a:gd name="connsiteY399" fmla="*/ 537502 h 1944000"/>
              <a:gd name="connsiteX400" fmla="*/ 1146982 w 1944000"/>
              <a:gd name="connsiteY400" fmla="*/ 540677 h 1944000"/>
              <a:gd name="connsiteX401" fmla="*/ 1153022 w 1944000"/>
              <a:gd name="connsiteY401" fmla="*/ 544169 h 1944000"/>
              <a:gd name="connsiteX402" fmla="*/ 1159061 w 1944000"/>
              <a:gd name="connsiteY402" fmla="*/ 547662 h 1944000"/>
              <a:gd name="connsiteX403" fmla="*/ 1164465 w 1944000"/>
              <a:gd name="connsiteY403" fmla="*/ 551154 h 1944000"/>
              <a:gd name="connsiteX404" fmla="*/ 1169868 w 1944000"/>
              <a:gd name="connsiteY404" fmla="*/ 555282 h 1944000"/>
              <a:gd name="connsiteX405" fmla="*/ 1178768 w 1944000"/>
              <a:gd name="connsiteY405" fmla="*/ 561949 h 1944000"/>
              <a:gd name="connsiteX406" fmla="*/ 1187351 w 1944000"/>
              <a:gd name="connsiteY406" fmla="*/ 568934 h 1944000"/>
              <a:gd name="connsiteX407" fmla="*/ 1195297 w 1944000"/>
              <a:gd name="connsiteY407" fmla="*/ 576554 h 1944000"/>
              <a:gd name="connsiteX408" fmla="*/ 1202926 w 1944000"/>
              <a:gd name="connsiteY408" fmla="*/ 584174 h 1944000"/>
              <a:gd name="connsiteX409" fmla="*/ 1209919 w 1944000"/>
              <a:gd name="connsiteY409" fmla="*/ 592429 h 1944000"/>
              <a:gd name="connsiteX410" fmla="*/ 1216594 w 1944000"/>
              <a:gd name="connsiteY410" fmla="*/ 601002 h 1944000"/>
              <a:gd name="connsiteX411" fmla="*/ 1222633 w 1944000"/>
              <a:gd name="connsiteY411" fmla="*/ 609574 h 1944000"/>
              <a:gd name="connsiteX412" fmla="*/ 1228355 w 1944000"/>
              <a:gd name="connsiteY412" fmla="*/ 618782 h 1944000"/>
              <a:gd name="connsiteX413" fmla="*/ 1233758 w 1944000"/>
              <a:gd name="connsiteY413" fmla="*/ 627989 h 1944000"/>
              <a:gd name="connsiteX414" fmla="*/ 1238844 w 1944000"/>
              <a:gd name="connsiteY414" fmla="*/ 637832 h 1944000"/>
              <a:gd name="connsiteX415" fmla="*/ 1242976 w 1944000"/>
              <a:gd name="connsiteY415" fmla="*/ 647674 h 1944000"/>
              <a:gd name="connsiteX416" fmla="*/ 1247108 w 1944000"/>
              <a:gd name="connsiteY416" fmla="*/ 658469 h 1944000"/>
              <a:gd name="connsiteX417" fmla="*/ 1250287 w 1944000"/>
              <a:gd name="connsiteY417" fmla="*/ 668947 h 1944000"/>
              <a:gd name="connsiteX418" fmla="*/ 1253465 w 1944000"/>
              <a:gd name="connsiteY418" fmla="*/ 680059 h 1944000"/>
              <a:gd name="connsiteX419" fmla="*/ 1256326 w 1944000"/>
              <a:gd name="connsiteY419" fmla="*/ 691172 h 1944000"/>
              <a:gd name="connsiteX420" fmla="*/ 1258233 w 1944000"/>
              <a:gd name="connsiteY420" fmla="*/ 702919 h 1944000"/>
              <a:gd name="connsiteX421" fmla="*/ 1482324 w 1944000"/>
              <a:gd name="connsiteY421" fmla="*/ 675297 h 1944000"/>
              <a:gd name="connsiteX422" fmla="*/ 1479464 w 1944000"/>
              <a:gd name="connsiteY422" fmla="*/ 660692 h 1944000"/>
              <a:gd name="connsiteX423" fmla="*/ 1475967 w 1944000"/>
              <a:gd name="connsiteY423" fmla="*/ 646087 h 1944000"/>
              <a:gd name="connsiteX424" fmla="*/ 1472789 w 1944000"/>
              <a:gd name="connsiteY424" fmla="*/ 632434 h 1944000"/>
              <a:gd name="connsiteX425" fmla="*/ 1469292 w 1944000"/>
              <a:gd name="connsiteY425" fmla="*/ 618782 h 1944000"/>
              <a:gd name="connsiteX426" fmla="*/ 1465160 w 1944000"/>
              <a:gd name="connsiteY426" fmla="*/ 605764 h 1944000"/>
              <a:gd name="connsiteX427" fmla="*/ 1461028 w 1944000"/>
              <a:gd name="connsiteY427" fmla="*/ 592747 h 1944000"/>
              <a:gd name="connsiteX428" fmla="*/ 1456260 w 1944000"/>
              <a:gd name="connsiteY428" fmla="*/ 580364 h 1944000"/>
              <a:gd name="connsiteX429" fmla="*/ 1451810 w 1944000"/>
              <a:gd name="connsiteY429" fmla="*/ 568299 h 1944000"/>
              <a:gd name="connsiteX430" fmla="*/ 1446406 w 1944000"/>
              <a:gd name="connsiteY430" fmla="*/ 556552 h 1944000"/>
              <a:gd name="connsiteX431" fmla="*/ 1441321 w 1944000"/>
              <a:gd name="connsiteY431" fmla="*/ 545439 h 1944000"/>
              <a:gd name="connsiteX432" fmla="*/ 1435599 w 1944000"/>
              <a:gd name="connsiteY432" fmla="*/ 534644 h 1944000"/>
              <a:gd name="connsiteX433" fmla="*/ 1429560 w 1944000"/>
              <a:gd name="connsiteY433" fmla="*/ 523532 h 1944000"/>
              <a:gd name="connsiteX434" fmla="*/ 1423838 w 1944000"/>
              <a:gd name="connsiteY434" fmla="*/ 513689 h 1944000"/>
              <a:gd name="connsiteX435" fmla="*/ 1417163 w 1944000"/>
              <a:gd name="connsiteY435" fmla="*/ 503847 h 1944000"/>
              <a:gd name="connsiteX436" fmla="*/ 1410488 w 1944000"/>
              <a:gd name="connsiteY436" fmla="*/ 494322 h 1944000"/>
              <a:gd name="connsiteX437" fmla="*/ 1403177 w 1944000"/>
              <a:gd name="connsiteY437" fmla="*/ 485432 h 1944000"/>
              <a:gd name="connsiteX438" fmla="*/ 1395867 w 1944000"/>
              <a:gd name="connsiteY438" fmla="*/ 476542 h 1944000"/>
              <a:gd name="connsiteX439" fmla="*/ 1388238 w 1944000"/>
              <a:gd name="connsiteY439" fmla="*/ 467969 h 1944000"/>
              <a:gd name="connsiteX440" fmla="*/ 1379974 w 1944000"/>
              <a:gd name="connsiteY440" fmla="*/ 459714 h 1944000"/>
              <a:gd name="connsiteX441" fmla="*/ 1371074 w 1944000"/>
              <a:gd name="connsiteY441" fmla="*/ 451459 h 1944000"/>
              <a:gd name="connsiteX442" fmla="*/ 1361538 w 1944000"/>
              <a:gd name="connsiteY442" fmla="*/ 443522 h 1944000"/>
              <a:gd name="connsiteX443" fmla="*/ 1351366 w 1944000"/>
              <a:gd name="connsiteY443" fmla="*/ 435902 h 1944000"/>
              <a:gd name="connsiteX444" fmla="*/ 1341195 w 1944000"/>
              <a:gd name="connsiteY444" fmla="*/ 428599 h 1944000"/>
              <a:gd name="connsiteX445" fmla="*/ 1330388 w 1944000"/>
              <a:gd name="connsiteY445" fmla="*/ 421614 h 1944000"/>
              <a:gd name="connsiteX446" fmla="*/ 1319262 w 1944000"/>
              <a:gd name="connsiteY446" fmla="*/ 414629 h 1944000"/>
              <a:gd name="connsiteX447" fmla="*/ 1307184 w 1944000"/>
              <a:gd name="connsiteY447" fmla="*/ 407962 h 1944000"/>
              <a:gd name="connsiteX448" fmla="*/ 1294787 w 1944000"/>
              <a:gd name="connsiteY448" fmla="*/ 401294 h 1944000"/>
              <a:gd name="connsiteX449" fmla="*/ 1282073 w 1944000"/>
              <a:gd name="connsiteY449" fmla="*/ 395262 h 1944000"/>
              <a:gd name="connsiteX450" fmla="*/ 1268723 w 1944000"/>
              <a:gd name="connsiteY450" fmla="*/ 389229 h 1944000"/>
              <a:gd name="connsiteX451" fmla="*/ 1254737 w 1944000"/>
              <a:gd name="connsiteY451" fmla="*/ 383197 h 1944000"/>
              <a:gd name="connsiteX452" fmla="*/ 1240751 w 1944000"/>
              <a:gd name="connsiteY452" fmla="*/ 378117 h 1944000"/>
              <a:gd name="connsiteX453" fmla="*/ 1225812 w 1944000"/>
              <a:gd name="connsiteY453" fmla="*/ 372402 h 1944000"/>
              <a:gd name="connsiteX454" fmla="*/ 1207058 w 1944000"/>
              <a:gd name="connsiteY454" fmla="*/ 366369 h 1944000"/>
              <a:gd name="connsiteX455" fmla="*/ 1187986 w 1944000"/>
              <a:gd name="connsiteY455" fmla="*/ 360972 h 1944000"/>
              <a:gd name="connsiteX456" fmla="*/ 1168279 w 1944000"/>
              <a:gd name="connsiteY456" fmla="*/ 355574 h 1944000"/>
              <a:gd name="connsiteX457" fmla="*/ 1147936 w 1944000"/>
              <a:gd name="connsiteY457" fmla="*/ 351129 h 1944000"/>
              <a:gd name="connsiteX458" fmla="*/ 1127593 w 1944000"/>
              <a:gd name="connsiteY458" fmla="*/ 346684 h 1944000"/>
              <a:gd name="connsiteX459" fmla="*/ 1106614 w 1944000"/>
              <a:gd name="connsiteY459" fmla="*/ 343192 h 1944000"/>
              <a:gd name="connsiteX460" fmla="*/ 1085000 w 1944000"/>
              <a:gd name="connsiteY460" fmla="*/ 339699 h 1944000"/>
              <a:gd name="connsiteX461" fmla="*/ 1063385 w 1944000"/>
              <a:gd name="connsiteY461" fmla="*/ 337159 h 1944000"/>
              <a:gd name="connsiteX462" fmla="*/ 1063385 w 1944000"/>
              <a:gd name="connsiteY462" fmla="*/ 217144 h 1944000"/>
              <a:gd name="connsiteX463" fmla="*/ 972000 w 1944000"/>
              <a:gd name="connsiteY463" fmla="*/ 0 h 1944000"/>
              <a:gd name="connsiteX464" fmla="*/ 1944000 w 1944000"/>
              <a:gd name="connsiteY464" fmla="*/ 972000 h 1944000"/>
              <a:gd name="connsiteX465" fmla="*/ 972000 w 1944000"/>
              <a:gd name="connsiteY465" fmla="*/ 1944000 h 1944000"/>
              <a:gd name="connsiteX466" fmla="*/ 0 w 1944000"/>
              <a:gd name="connsiteY466" fmla="*/ 972000 h 1944000"/>
              <a:gd name="connsiteX467" fmla="*/ 972000 w 1944000"/>
              <a:gd name="connsiteY467" fmla="*/ 0 h 19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Lst>
            <a:rect l="l" t="t" r="r" b="b"/>
            <a:pathLst>
              <a:path w="1944000" h="1944000">
                <a:moveTo>
                  <a:pt x="1063385" y="1082014"/>
                </a:moveTo>
                <a:lnTo>
                  <a:pt x="1093900" y="1089952"/>
                </a:lnTo>
                <a:lnTo>
                  <a:pt x="1121871" y="1097572"/>
                </a:lnTo>
                <a:lnTo>
                  <a:pt x="1146982" y="1104557"/>
                </a:lnTo>
                <a:lnTo>
                  <a:pt x="1169550" y="1111542"/>
                </a:lnTo>
                <a:lnTo>
                  <a:pt x="1188940" y="1118209"/>
                </a:lnTo>
                <a:lnTo>
                  <a:pt x="1205469" y="1124559"/>
                </a:lnTo>
                <a:lnTo>
                  <a:pt x="1212779" y="1127734"/>
                </a:lnTo>
                <a:lnTo>
                  <a:pt x="1219137" y="1130592"/>
                </a:lnTo>
                <a:lnTo>
                  <a:pt x="1225176" y="1133449"/>
                </a:lnTo>
                <a:lnTo>
                  <a:pt x="1230262" y="1136307"/>
                </a:lnTo>
                <a:lnTo>
                  <a:pt x="1238526" y="1141704"/>
                </a:lnTo>
                <a:lnTo>
                  <a:pt x="1245837" y="1146784"/>
                </a:lnTo>
                <a:lnTo>
                  <a:pt x="1253148" y="1152499"/>
                </a:lnTo>
                <a:lnTo>
                  <a:pt x="1259823" y="1158532"/>
                </a:lnTo>
                <a:lnTo>
                  <a:pt x="1265862" y="1164564"/>
                </a:lnTo>
                <a:lnTo>
                  <a:pt x="1271266" y="1170914"/>
                </a:lnTo>
                <a:lnTo>
                  <a:pt x="1276351" y="1177582"/>
                </a:lnTo>
                <a:lnTo>
                  <a:pt x="1280801" y="1184567"/>
                </a:lnTo>
                <a:lnTo>
                  <a:pt x="1284934" y="1191234"/>
                </a:lnTo>
                <a:lnTo>
                  <a:pt x="1288112" y="1198537"/>
                </a:lnTo>
                <a:lnTo>
                  <a:pt x="1291291" y="1206157"/>
                </a:lnTo>
                <a:lnTo>
                  <a:pt x="1293516" y="1214094"/>
                </a:lnTo>
                <a:lnTo>
                  <a:pt x="1295423" y="1222032"/>
                </a:lnTo>
                <a:lnTo>
                  <a:pt x="1296694" y="1230287"/>
                </a:lnTo>
                <a:lnTo>
                  <a:pt x="1297330" y="1238859"/>
                </a:lnTo>
                <a:lnTo>
                  <a:pt x="1297648" y="1247432"/>
                </a:lnTo>
                <a:lnTo>
                  <a:pt x="1297330" y="1257275"/>
                </a:lnTo>
                <a:lnTo>
                  <a:pt x="1296377" y="1266800"/>
                </a:lnTo>
                <a:lnTo>
                  <a:pt x="1295105" y="1276007"/>
                </a:lnTo>
                <a:lnTo>
                  <a:pt x="1292880" y="1285215"/>
                </a:lnTo>
                <a:lnTo>
                  <a:pt x="1290019" y="1294422"/>
                </a:lnTo>
                <a:lnTo>
                  <a:pt x="1286841" y="1303312"/>
                </a:lnTo>
                <a:lnTo>
                  <a:pt x="1283344" y="1312202"/>
                </a:lnTo>
                <a:lnTo>
                  <a:pt x="1278576" y="1320775"/>
                </a:lnTo>
                <a:lnTo>
                  <a:pt x="1273808" y="1329347"/>
                </a:lnTo>
                <a:lnTo>
                  <a:pt x="1267769" y="1337602"/>
                </a:lnTo>
                <a:lnTo>
                  <a:pt x="1261412" y="1345857"/>
                </a:lnTo>
                <a:lnTo>
                  <a:pt x="1254737" y="1353795"/>
                </a:lnTo>
                <a:lnTo>
                  <a:pt x="1247426" y="1361732"/>
                </a:lnTo>
                <a:lnTo>
                  <a:pt x="1239162" y="1369670"/>
                </a:lnTo>
                <a:lnTo>
                  <a:pt x="1230580" y="1376655"/>
                </a:lnTo>
                <a:lnTo>
                  <a:pt x="1221362" y="1384275"/>
                </a:lnTo>
                <a:lnTo>
                  <a:pt x="1214051" y="1389672"/>
                </a:lnTo>
                <a:lnTo>
                  <a:pt x="1206422" y="1394435"/>
                </a:lnTo>
                <a:lnTo>
                  <a:pt x="1198476" y="1399515"/>
                </a:lnTo>
                <a:lnTo>
                  <a:pt x="1190211" y="1403960"/>
                </a:lnTo>
                <a:lnTo>
                  <a:pt x="1181311" y="1408087"/>
                </a:lnTo>
                <a:lnTo>
                  <a:pt x="1172411" y="1411897"/>
                </a:lnTo>
                <a:lnTo>
                  <a:pt x="1163193" y="1416025"/>
                </a:lnTo>
                <a:lnTo>
                  <a:pt x="1153340" y="1419517"/>
                </a:lnTo>
                <a:lnTo>
                  <a:pt x="1143486" y="1422692"/>
                </a:lnTo>
                <a:lnTo>
                  <a:pt x="1132997" y="1425867"/>
                </a:lnTo>
                <a:lnTo>
                  <a:pt x="1122189" y="1428407"/>
                </a:lnTo>
                <a:lnTo>
                  <a:pt x="1111064" y="1431265"/>
                </a:lnTo>
                <a:lnTo>
                  <a:pt x="1099621" y="1433487"/>
                </a:lnTo>
                <a:lnTo>
                  <a:pt x="1087860" y="1435392"/>
                </a:lnTo>
                <a:lnTo>
                  <a:pt x="1075782" y="1436980"/>
                </a:lnTo>
                <a:lnTo>
                  <a:pt x="1063385" y="1438567"/>
                </a:lnTo>
                <a:close/>
                <a:moveTo>
                  <a:pt x="880616" y="505752"/>
                </a:moveTo>
                <a:lnTo>
                  <a:pt x="880616" y="814362"/>
                </a:lnTo>
                <a:lnTo>
                  <a:pt x="847241" y="805789"/>
                </a:lnTo>
                <a:lnTo>
                  <a:pt x="820223" y="798804"/>
                </a:lnTo>
                <a:lnTo>
                  <a:pt x="799879" y="793089"/>
                </a:lnTo>
                <a:lnTo>
                  <a:pt x="785894" y="788327"/>
                </a:lnTo>
                <a:lnTo>
                  <a:pt x="771590" y="782929"/>
                </a:lnTo>
                <a:lnTo>
                  <a:pt x="757922" y="776897"/>
                </a:lnTo>
                <a:lnTo>
                  <a:pt x="745843" y="770229"/>
                </a:lnTo>
                <a:lnTo>
                  <a:pt x="739804" y="767054"/>
                </a:lnTo>
                <a:lnTo>
                  <a:pt x="734400" y="763879"/>
                </a:lnTo>
                <a:lnTo>
                  <a:pt x="728679" y="760069"/>
                </a:lnTo>
                <a:lnTo>
                  <a:pt x="723593" y="756577"/>
                </a:lnTo>
                <a:lnTo>
                  <a:pt x="718825" y="752767"/>
                </a:lnTo>
                <a:lnTo>
                  <a:pt x="714057" y="749274"/>
                </a:lnTo>
                <a:lnTo>
                  <a:pt x="709925" y="745464"/>
                </a:lnTo>
                <a:lnTo>
                  <a:pt x="705475" y="741337"/>
                </a:lnTo>
                <a:lnTo>
                  <a:pt x="701979" y="737209"/>
                </a:lnTo>
                <a:lnTo>
                  <a:pt x="698164" y="733082"/>
                </a:lnTo>
                <a:lnTo>
                  <a:pt x="694668" y="728954"/>
                </a:lnTo>
                <a:lnTo>
                  <a:pt x="691807" y="724827"/>
                </a:lnTo>
                <a:lnTo>
                  <a:pt x="688629" y="720699"/>
                </a:lnTo>
                <a:lnTo>
                  <a:pt x="686086" y="716254"/>
                </a:lnTo>
                <a:lnTo>
                  <a:pt x="683543" y="712127"/>
                </a:lnTo>
                <a:lnTo>
                  <a:pt x="681000" y="707682"/>
                </a:lnTo>
                <a:lnTo>
                  <a:pt x="679093" y="703237"/>
                </a:lnTo>
                <a:lnTo>
                  <a:pt x="677186" y="698474"/>
                </a:lnTo>
                <a:lnTo>
                  <a:pt x="675596" y="694347"/>
                </a:lnTo>
                <a:lnTo>
                  <a:pt x="674325" y="689584"/>
                </a:lnTo>
                <a:lnTo>
                  <a:pt x="673053" y="684822"/>
                </a:lnTo>
                <a:lnTo>
                  <a:pt x="671782" y="680059"/>
                </a:lnTo>
                <a:lnTo>
                  <a:pt x="671146" y="675297"/>
                </a:lnTo>
                <a:lnTo>
                  <a:pt x="670511" y="670217"/>
                </a:lnTo>
                <a:lnTo>
                  <a:pt x="670193" y="665137"/>
                </a:lnTo>
                <a:lnTo>
                  <a:pt x="670193" y="660374"/>
                </a:lnTo>
                <a:lnTo>
                  <a:pt x="670511" y="652437"/>
                </a:lnTo>
                <a:lnTo>
                  <a:pt x="671146" y="644499"/>
                </a:lnTo>
                <a:lnTo>
                  <a:pt x="672736" y="636879"/>
                </a:lnTo>
                <a:lnTo>
                  <a:pt x="674643" y="629259"/>
                </a:lnTo>
                <a:lnTo>
                  <a:pt x="676868" y="622274"/>
                </a:lnTo>
                <a:lnTo>
                  <a:pt x="679728" y="614972"/>
                </a:lnTo>
                <a:lnTo>
                  <a:pt x="683225" y="607669"/>
                </a:lnTo>
                <a:lnTo>
                  <a:pt x="687039" y="600684"/>
                </a:lnTo>
                <a:lnTo>
                  <a:pt x="691807" y="593699"/>
                </a:lnTo>
                <a:lnTo>
                  <a:pt x="696575" y="587349"/>
                </a:lnTo>
                <a:lnTo>
                  <a:pt x="702297" y="580682"/>
                </a:lnTo>
                <a:lnTo>
                  <a:pt x="708336" y="574014"/>
                </a:lnTo>
                <a:lnTo>
                  <a:pt x="714693" y="567664"/>
                </a:lnTo>
                <a:lnTo>
                  <a:pt x="722004" y="561632"/>
                </a:lnTo>
                <a:lnTo>
                  <a:pt x="729632" y="555282"/>
                </a:lnTo>
                <a:lnTo>
                  <a:pt x="737897" y="549249"/>
                </a:lnTo>
                <a:lnTo>
                  <a:pt x="743936" y="545122"/>
                </a:lnTo>
                <a:lnTo>
                  <a:pt x="750293" y="540994"/>
                </a:lnTo>
                <a:lnTo>
                  <a:pt x="757286" y="537502"/>
                </a:lnTo>
                <a:lnTo>
                  <a:pt x="764597" y="533692"/>
                </a:lnTo>
                <a:lnTo>
                  <a:pt x="772544" y="530517"/>
                </a:lnTo>
                <a:lnTo>
                  <a:pt x="780490" y="527342"/>
                </a:lnTo>
                <a:lnTo>
                  <a:pt x="789072" y="524167"/>
                </a:lnTo>
                <a:lnTo>
                  <a:pt x="797654" y="521627"/>
                </a:lnTo>
                <a:lnTo>
                  <a:pt x="806872" y="519087"/>
                </a:lnTo>
                <a:lnTo>
                  <a:pt x="816408" y="516229"/>
                </a:lnTo>
                <a:lnTo>
                  <a:pt x="825944" y="514324"/>
                </a:lnTo>
                <a:lnTo>
                  <a:pt x="836116" y="512102"/>
                </a:lnTo>
                <a:lnTo>
                  <a:pt x="846923" y="510514"/>
                </a:lnTo>
                <a:lnTo>
                  <a:pt x="858048" y="508927"/>
                </a:lnTo>
                <a:lnTo>
                  <a:pt x="869173" y="507022"/>
                </a:lnTo>
                <a:close/>
                <a:moveTo>
                  <a:pt x="880616" y="217144"/>
                </a:moveTo>
                <a:lnTo>
                  <a:pt x="880616" y="333984"/>
                </a:lnTo>
                <a:lnTo>
                  <a:pt x="863451" y="335254"/>
                </a:lnTo>
                <a:lnTo>
                  <a:pt x="846287" y="337159"/>
                </a:lnTo>
                <a:lnTo>
                  <a:pt x="829440" y="339382"/>
                </a:lnTo>
                <a:lnTo>
                  <a:pt x="812912" y="341922"/>
                </a:lnTo>
                <a:lnTo>
                  <a:pt x="796701" y="344779"/>
                </a:lnTo>
                <a:lnTo>
                  <a:pt x="780490" y="347954"/>
                </a:lnTo>
                <a:lnTo>
                  <a:pt x="764279" y="351764"/>
                </a:lnTo>
                <a:lnTo>
                  <a:pt x="748386" y="355892"/>
                </a:lnTo>
                <a:lnTo>
                  <a:pt x="726136" y="362242"/>
                </a:lnTo>
                <a:lnTo>
                  <a:pt x="704839" y="368909"/>
                </a:lnTo>
                <a:lnTo>
                  <a:pt x="684814" y="375894"/>
                </a:lnTo>
                <a:lnTo>
                  <a:pt x="666061" y="383197"/>
                </a:lnTo>
                <a:lnTo>
                  <a:pt x="657160" y="387324"/>
                </a:lnTo>
                <a:lnTo>
                  <a:pt x="648260" y="391134"/>
                </a:lnTo>
                <a:lnTo>
                  <a:pt x="639996" y="395262"/>
                </a:lnTo>
                <a:lnTo>
                  <a:pt x="632050" y="399072"/>
                </a:lnTo>
                <a:lnTo>
                  <a:pt x="624103" y="403517"/>
                </a:lnTo>
                <a:lnTo>
                  <a:pt x="616792" y="407644"/>
                </a:lnTo>
                <a:lnTo>
                  <a:pt x="609481" y="412089"/>
                </a:lnTo>
                <a:lnTo>
                  <a:pt x="602806" y="416534"/>
                </a:lnTo>
                <a:lnTo>
                  <a:pt x="593906" y="422567"/>
                </a:lnTo>
                <a:lnTo>
                  <a:pt x="585642" y="428282"/>
                </a:lnTo>
                <a:lnTo>
                  <a:pt x="577060" y="434632"/>
                </a:lnTo>
                <a:lnTo>
                  <a:pt x="569113" y="440982"/>
                </a:lnTo>
                <a:lnTo>
                  <a:pt x="561167" y="447967"/>
                </a:lnTo>
                <a:lnTo>
                  <a:pt x="553538" y="454317"/>
                </a:lnTo>
                <a:lnTo>
                  <a:pt x="545910" y="461302"/>
                </a:lnTo>
                <a:lnTo>
                  <a:pt x="538917" y="468604"/>
                </a:lnTo>
                <a:lnTo>
                  <a:pt x="532241" y="475907"/>
                </a:lnTo>
                <a:lnTo>
                  <a:pt x="525249" y="483527"/>
                </a:lnTo>
                <a:lnTo>
                  <a:pt x="518891" y="491464"/>
                </a:lnTo>
                <a:lnTo>
                  <a:pt x="512534" y="499402"/>
                </a:lnTo>
                <a:lnTo>
                  <a:pt x="506813" y="507022"/>
                </a:lnTo>
                <a:lnTo>
                  <a:pt x="501091" y="515277"/>
                </a:lnTo>
                <a:lnTo>
                  <a:pt x="495370" y="523849"/>
                </a:lnTo>
                <a:lnTo>
                  <a:pt x="490284" y="532422"/>
                </a:lnTo>
                <a:lnTo>
                  <a:pt x="485198" y="541312"/>
                </a:lnTo>
                <a:lnTo>
                  <a:pt x="480430" y="550202"/>
                </a:lnTo>
                <a:lnTo>
                  <a:pt x="475980" y="559092"/>
                </a:lnTo>
                <a:lnTo>
                  <a:pt x="472166" y="568299"/>
                </a:lnTo>
                <a:lnTo>
                  <a:pt x="468352" y="577507"/>
                </a:lnTo>
                <a:lnTo>
                  <a:pt x="464855" y="586714"/>
                </a:lnTo>
                <a:lnTo>
                  <a:pt x="461994" y="596239"/>
                </a:lnTo>
                <a:lnTo>
                  <a:pt x="459134" y="605764"/>
                </a:lnTo>
                <a:lnTo>
                  <a:pt x="456591" y="615289"/>
                </a:lnTo>
                <a:lnTo>
                  <a:pt x="454684" y="624814"/>
                </a:lnTo>
                <a:lnTo>
                  <a:pt x="453094" y="634657"/>
                </a:lnTo>
                <a:lnTo>
                  <a:pt x="451187" y="644182"/>
                </a:lnTo>
                <a:lnTo>
                  <a:pt x="450234" y="654024"/>
                </a:lnTo>
                <a:lnTo>
                  <a:pt x="449280" y="664184"/>
                </a:lnTo>
                <a:lnTo>
                  <a:pt x="448962" y="674344"/>
                </a:lnTo>
                <a:lnTo>
                  <a:pt x="448644" y="684822"/>
                </a:lnTo>
                <a:lnTo>
                  <a:pt x="448962" y="695934"/>
                </a:lnTo>
                <a:lnTo>
                  <a:pt x="449598" y="706729"/>
                </a:lnTo>
                <a:lnTo>
                  <a:pt x="450552" y="717842"/>
                </a:lnTo>
                <a:lnTo>
                  <a:pt x="452141" y="728637"/>
                </a:lnTo>
                <a:lnTo>
                  <a:pt x="453730" y="739432"/>
                </a:lnTo>
                <a:lnTo>
                  <a:pt x="455955" y="749909"/>
                </a:lnTo>
                <a:lnTo>
                  <a:pt x="458180" y="760387"/>
                </a:lnTo>
                <a:lnTo>
                  <a:pt x="461359" y="770547"/>
                </a:lnTo>
                <a:lnTo>
                  <a:pt x="464537" y="781024"/>
                </a:lnTo>
                <a:lnTo>
                  <a:pt x="468352" y="791184"/>
                </a:lnTo>
                <a:lnTo>
                  <a:pt x="472484" y="801027"/>
                </a:lnTo>
                <a:lnTo>
                  <a:pt x="476934" y="810869"/>
                </a:lnTo>
                <a:lnTo>
                  <a:pt x="482020" y="820712"/>
                </a:lnTo>
                <a:lnTo>
                  <a:pt x="487423" y="830237"/>
                </a:lnTo>
                <a:lnTo>
                  <a:pt x="492827" y="839762"/>
                </a:lnTo>
                <a:lnTo>
                  <a:pt x="498866" y="848969"/>
                </a:lnTo>
                <a:lnTo>
                  <a:pt x="505541" y="858177"/>
                </a:lnTo>
                <a:lnTo>
                  <a:pt x="512216" y="867067"/>
                </a:lnTo>
                <a:lnTo>
                  <a:pt x="519527" y="875957"/>
                </a:lnTo>
                <a:lnTo>
                  <a:pt x="527156" y="884212"/>
                </a:lnTo>
                <a:lnTo>
                  <a:pt x="535102" y="892467"/>
                </a:lnTo>
                <a:lnTo>
                  <a:pt x="543367" y="900404"/>
                </a:lnTo>
                <a:lnTo>
                  <a:pt x="551949" y="908024"/>
                </a:lnTo>
                <a:lnTo>
                  <a:pt x="561167" y="915644"/>
                </a:lnTo>
                <a:lnTo>
                  <a:pt x="570385" y="922947"/>
                </a:lnTo>
                <a:lnTo>
                  <a:pt x="580238" y="929932"/>
                </a:lnTo>
                <a:lnTo>
                  <a:pt x="590410" y="936282"/>
                </a:lnTo>
                <a:lnTo>
                  <a:pt x="600899" y="942632"/>
                </a:lnTo>
                <a:lnTo>
                  <a:pt x="611706" y="948982"/>
                </a:lnTo>
                <a:lnTo>
                  <a:pt x="623149" y="954697"/>
                </a:lnTo>
                <a:lnTo>
                  <a:pt x="634592" y="960412"/>
                </a:lnTo>
                <a:lnTo>
                  <a:pt x="646671" y="966127"/>
                </a:lnTo>
                <a:lnTo>
                  <a:pt x="666378" y="974064"/>
                </a:lnTo>
                <a:lnTo>
                  <a:pt x="688629" y="982637"/>
                </a:lnTo>
                <a:lnTo>
                  <a:pt x="713739" y="991209"/>
                </a:lnTo>
                <a:lnTo>
                  <a:pt x="741711" y="1000099"/>
                </a:lnTo>
                <a:lnTo>
                  <a:pt x="772544" y="1009307"/>
                </a:lnTo>
                <a:lnTo>
                  <a:pt x="805919" y="1018514"/>
                </a:lnTo>
                <a:lnTo>
                  <a:pt x="841837" y="1028357"/>
                </a:lnTo>
                <a:lnTo>
                  <a:pt x="880616" y="1038199"/>
                </a:lnTo>
                <a:lnTo>
                  <a:pt x="880616" y="1433487"/>
                </a:lnTo>
                <a:lnTo>
                  <a:pt x="870444" y="1431582"/>
                </a:lnTo>
                <a:lnTo>
                  <a:pt x="860591" y="1429042"/>
                </a:lnTo>
                <a:lnTo>
                  <a:pt x="850737" y="1426820"/>
                </a:lnTo>
                <a:lnTo>
                  <a:pt x="841519" y="1424280"/>
                </a:lnTo>
                <a:lnTo>
                  <a:pt x="831983" y="1421422"/>
                </a:lnTo>
                <a:lnTo>
                  <a:pt x="823083" y="1418247"/>
                </a:lnTo>
                <a:lnTo>
                  <a:pt x="814183" y="1415072"/>
                </a:lnTo>
                <a:lnTo>
                  <a:pt x="805283" y="1411580"/>
                </a:lnTo>
                <a:lnTo>
                  <a:pt x="796701" y="1408087"/>
                </a:lnTo>
                <a:lnTo>
                  <a:pt x="788437" y="1404277"/>
                </a:lnTo>
                <a:lnTo>
                  <a:pt x="780490" y="1400150"/>
                </a:lnTo>
                <a:lnTo>
                  <a:pt x="772544" y="1396022"/>
                </a:lnTo>
                <a:lnTo>
                  <a:pt x="764915" y="1391260"/>
                </a:lnTo>
                <a:lnTo>
                  <a:pt x="757604" y="1386815"/>
                </a:lnTo>
                <a:lnTo>
                  <a:pt x="750293" y="1381735"/>
                </a:lnTo>
                <a:lnTo>
                  <a:pt x="743618" y="1376655"/>
                </a:lnTo>
                <a:lnTo>
                  <a:pt x="732811" y="1368082"/>
                </a:lnTo>
                <a:lnTo>
                  <a:pt x="722640" y="1359192"/>
                </a:lnTo>
                <a:lnTo>
                  <a:pt x="713104" y="1349985"/>
                </a:lnTo>
                <a:lnTo>
                  <a:pt x="704204" y="1340142"/>
                </a:lnTo>
                <a:lnTo>
                  <a:pt x="695621" y="1329982"/>
                </a:lnTo>
                <a:lnTo>
                  <a:pt x="687675" y="1319187"/>
                </a:lnTo>
                <a:lnTo>
                  <a:pt x="680046" y="1308075"/>
                </a:lnTo>
                <a:lnTo>
                  <a:pt x="673371" y="1296327"/>
                </a:lnTo>
                <a:lnTo>
                  <a:pt x="667014" y="1284262"/>
                </a:lnTo>
                <a:lnTo>
                  <a:pt x="660975" y="1271562"/>
                </a:lnTo>
                <a:lnTo>
                  <a:pt x="655889" y="1258862"/>
                </a:lnTo>
                <a:lnTo>
                  <a:pt x="651121" y="1245209"/>
                </a:lnTo>
                <a:lnTo>
                  <a:pt x="646989" y="1231557"/>
                </a:lnTo>
                <a:lnTo>
                  <a:pt x="642857" y="1217269"/>
                </a:lnTo>
                <a:lnTo>
                  <a:pt x="639996" y="1202664"/>
                </a:lnTo>
                <a:lnTo>
                  <a:pt x="637453" y="1187424"/>
                </a:lnTo>
                <a:lnTo>
                  <a:pt x="410819" y="1219492"/>
                </a:lnTo>
                <a:lnTo>
                  <a:pt x="413044" y="1231557"/>
                </a:lnTo>
                <a:lnTo>
                  <a:pt x="415587" y="1243304"/>
                </a:lnTo>
                <a:lnTo>
                  <a:pt x="418766" y="1255370"/>
                </a:lnTo>
                <a:lnTo>
                  <a:pt x="421626" y="1266800"/>
                </a:lnTo>
                <a:lnTo>
                  <a:pt x="424805" y="1278230"/>
                </a:lnTo>
                <a:lnTo>
                  <a:pt x="428619" y="1289660"/>
                </a:lnTo>
                <a:lnTo>
                  <a:pt x="432116" y="1300455"/>
                </a:lnTo>
                <a:lnTo>
                  <a:pt x="435930" y="1311250"/>
                </a:lnTo>
                <a:lnTo>
                  <a:pt x="440062" y="1321727"/>
                </a:lnTo>
                <a:lnTo>
                  <a:pt x="444512" y="1332205"/>
                </a:lnTo>
                <a:lnTo>
                  <a:pt x="448644" y="1342682"/>
                </a:lnTo>
                <a:lnTo>
                  <a:pt x="453412" y="1352525"/>
                </a:lnTo>
                <a:lnTo>
                  <a:pt x="458180" y="1362367"/>
                </a:lnTo>
                <a:lnTo>
                  <a:pt x="463266" y="1372210"/>
                </a:lnTo>
                <a:lnTo>
                  <a:pt x="468352" y="1381735"/>
                </a:lnTo>
                <a:lnTo>
                  <a:pt x="473755" y="1390942"/>
                </a:lnTo>
                <a:lnTo>
                  <a:pt x="479477" y="1399832"/>
                </a:lnTo>
                <a:lnTo>
                  <a:pt x="485198" y="1409040"/>
                </a:lnTo>
                <a:lnTo>
                  <a:pt x="491238" y="1417612"/>
                </a:lnTo>
                <a:lnTo>
                  <a:pt x="497595" y="1426185"/>
                </a:lnTo>
                <a:lnTo>
                  <a:pt x="503634" y="1434757"/>
                </a:lnTo>
                <a:lnTo>
                  <a:pt x="510309" y="1442695"/>
                </a:lnTo>
                <a:lnTo>
                  <a:pt x="517302" y="1450950"/>
                </a:lnTo>
                <a:lnTo>
                  <a:pt x="524295" y="1458570"/>
                </a:lnTo>
                <a:lnTo>
                  <a:pt x="531288" y="1466190"/>
                </a:lnTo>
                <a:lnTo>
                  <a:pt x="538599" y="1473492"/>
                </a:lnTo>
                <a:lnTo>
                  <a:pt x="546227" y="1480795"/>
                </a:lnTo>
                <a:lnTo>
                  <a:pt x="553856" y="1487780"/>
                </a:lnTo>
                <a:lnTo>
                  <a:pt x="561802" y="1494765"/>
                </a:lnTo>
                <a:lnTo>
                  <a:pt x="570067" y="1501750"/>
                </a:lnTo>
                <a:lnTo>
                  <a:pt x="578331" y="1507782"/>
                </a:lnTo>
                <a:lnTo>
                  <a:pt x="586913" y="1514132"/>
                </a:lnTo>
                <a:lnTo>
                  <a:pt x="600581" y="1523657"/>
                </a:lnTo>
                <a:lnTo>
                  <a:pt x="615203" y="1532865"/>
                </a:lnTo>
                <a:lnTo>
                  <a:pt x="630142" y="1541437"/>
                </a:lnTo>
                <a:lnTo>
                  <a:pt x="645717" y="1549375"/>
                </a:lnTo>
                <a:lnTo>
                  <a:pt x="661928" y="1556995"/>
                </a:lnTo>
                <a:lnTo>
                  <a:pt x="678775" y="1563980"/>
                </a:lnTo>
                <a:lnTo>
                  <a:pt x="696257" y="1570647"/>
                </a:lnTo>
                <a:lnTo>
                  <a:pt x="714375" y="1576680"/>
                </a:lnTo>
                <a:lnTo>
                  <a:pt x="733129" y="1582395"/>
                </a:lnTo>
                <a:lnTo>
                  <a:pt x="752518" y="1587475"/>
                </a:lnTo>
                <a:lnTo>
                  <a:pt x="772544" y="1592237"/>
                </a:lnTo>
                <a:lnTo>
                  <a:pt x="792887" y="1596365"/>
                </a:lnTo>
                <a:lnTo>
                  <a:pt x="814183" y="1600175"/>
                </a:lnTo>
                <a:lnTo>
                  <a:pt x="835480" y="1603350"/>
                </a:lnTo>
                <a:lnTo>
                  <a:pt x="858048" y="1606525"/>
                </a:lnTo>
                <a:lnTo>
                  <a:pt x="880616" y="1608747"/>
                </a:lnTo>
                <a:lnTo>
                  <a:pt x="880616" y="1726857"/>
                </a:lnTo>
                <a:lnTo>
                  <a:pt x="1063385" y="1726857"/>
                </a:lnTo>
                <a:lnTo>
                  <a:pt x="1063385" y="1610652"/>
                </a:lnTo>
                <a:lnTo>
                  <a:pt x="1077371" y="1609382"/>
                </a:lnTo>
                <a:lnTo>
                  <a:pt x="1091675" y="1607795"/>
                </a:lnTo>
                <a:lnTo>
                  <a:pt x="1105661" y="1606207"/>
                </a:lnTo>
                <a:lnTo>
                  <a:pt x="1119329" y="1603985"/>
                </a:lnTo>
                <a:lnTo>
                  <a:pt x="1133314" y="1602080"/>
                </a:lnTo>
                <a:lnTo>
                  <a:pt x="1146665" y="1599857"/>
                </a:lnTo>
                <a:lnTo>
                  <a:pt x="1160015" y="1597317"/>
                </a:lnTo>
                <a:lnTo>
                  <a:pt x="1173047" y="1594142"/>
                </a:lnTo>
                <a:lnTo>
                  <a:pt x="1186397" y="1591285"/>
                </a:lnTo>
                <a:lnTo>
                  <a:pt x="1199111" y="1587792"/>
                </a:lnTo>
                <a:lnTo>
                  <a:pt x="1212144" y="1584300"/>
                </a:lnTo>
                <a:lnTo>
                  <a:pt x="1224540" y="1580807"/>
                </a:lnTo>
                <a:lnTo>
                  <a:pt x="1236937" y="1576680"/>
                </a:lnTo>
                <a:lnTo>
                  <a:pt x="1249333" y="1572552"/>
                </a:lnTo>
                <a:lnTo>
                  <a:pt x="1261412" y="1567790"/>
                </a:lnTo>
                <a:lnTo>
                  <a:pt x="1273491" y="1563345"/>
                </a:lnTo>
                <a:lnTo>
                  <a:pt x="1288748" y="1556995"/>
                </a:lnTo>
                <a:lnTo>
                  <a:pt x="1304005" y="1550010"/>
                </a:lnTo>
                <a:lnTo>
                  <a:pt x="1318627" y="1543025"/>
                </a:lnTo>
                <a:lnTo>
                  <a:pt x="1332613" y="1535722"/>
                </a:lnTo>
                <a:lnTo>
                  <a:pt x="1346598" y="1528102"/>
                </a:lnTo>
                <a:lnTo>
                  <a:pt x="1359631" y="1519847"/>
                </a:lnTo>
                <a:lnTo>
                  <a:pt x="1372345" y="1511592"/>
                </a:lnTo>
                <a:lnTo>
                  <a:pt x="1384742" y="1502702"/>
                </a:lnTo>
                <a:lnTo>
                  <a:pt x="1396185" y="1493812"/>
                </a:lnTo>
                <a:lnTo>
                  <a:pt x="1407945" y="1484287"/>
                </a:lnTo>
                <a:lnTo>
                  <a:pt x="1418753" y="1474762"/>
                </a:lnTo>
                <a:lnTo>
                  <a:pt x="1429242" y="1464602"/>
                </a:lnTo>
                <a:lnTo>
                  <a:pt x="1439096" y="1454125"/>
                </a:lnTo>
                <a:lnTo>
                  <a:pt x="1448631" y="1443647"/>
                </a:lnTo>
                <a:lnTo>
                  <a:pt x="1457531" y="1432535"/>
                </a:lnTo>
                <a:lnTo>
                  <a:pt x="1466114" y="1421422"/>
                </a:lnTo>
                <a:lnTo>
                  <a:pt x="1474378" y="1409675"/>
                </a:lnTo>
                <a:lnTo>
                  <a:pt x="1482007" y="1398245"/>
                </a:lnTo>
                <a:lnTo>
                  <a:pt x="1489000" y="1386497"/>
                </a:lnTo>
                <a:lnTo>
                  <a:pt x="1495675" y="1374432"/>
                </a:lnTo>
                <a:lnTo>
                  <a:pt x="1501396" y="1362685"/>
                </a:lnTo>
                <a:lnTo>
                  <a:pt x="1507118" y="1350620"/>
                </a:lnTo>
                <a:lnTo>
                  <a:pt x="1512203" y="1338555"/>
                </a:lnTo>
                <a:lnTo>
                  <a:pt x="1516335" y="1326490"/>
                </a:lnTo>
                <a:lnTo>
                  <a:pt x="1520468" y="1314107"/>
                </a:lnTo>
                <a:lnTo>
                  <a:pt x="1523964" y="1301725"/>
                </a:lnTo>
                <a:lnTo>
                  <a:pt x="1526507" y="1289025"/>
                </a:lnTo>
                <a:lnTo>
                  <a:pt x="1528732" y="1276642"/>
                </a:lnTo>
                <a:lnTo>
                  <a:pt x="1530957" y="1263942"/>
                </a:lnTo>
                <a:lnTo>
                  <a:pt x="1532228" y="1251242"/>
                </a:lnTo>
                <a:lnTo>
                  <a:pt x="1532864" y="1238542"/>
                </a:lnTo>
                <a:lnTo>
                  <a:pt x="1533182" y="1225207"/>
                </a:lnTo>
                <a:lnTo>
                  <a:pt x="1533182" y="1212189"/>
                </a:lnTo>
                <a:lnTo>
                  <a:pt x="1532546" y="1199172"/>
                </a:lnTo>
                <a:lnTo>
                  <a:pt x="1531275" y="1186789"/>
                </a:lnTo>
                <a:lnTo>
                  <a:pt x="1530003" y="1174407"/>
                </a:lnTo>
                <a:lnTo>
                  <a:pt x="1527778" y="1162342"/>
                </a:lnTo>
                <a:lnTo>
                  <a:pt x="1525553" y="1150594"/>
                </a:lnTo>
                <a:lnTo>
                  <a:pt x="1522693" y="1138847"/>
                </a:lnTo>
                <a:lnTo>
                  <a:pt x="1519514" y="1127734"/>
                </a:lnTo>
                <a:lnTo>
                  <a:pt x="1516018" y="1116939"/>
                </a:lnTo>
                <a:lnTo>
                  <a:pt x="1511885" y="1106144"/>
                </a:lnTo>
                <a:lnTo>
                  <a:pt x="1507435" y="1095349"/>
                </a:lnTo>
                <a:lnTo>
                  <a:pt x="1502350" y="1085189"/>
                </a:lnTo>
                <a:lnTo>
                  <a:pt x="1496946" y="1075347"/>
                </a:lnTo>
                <a:lnTo>
                  <a:pt x="1491225" y="1065822"/>
                </a:lnTo>
                <a:lnTo>
                  <a:pt x="1485185" y="1056614"/>
                </a:lnTo>
                <a:lnTo>
                  <a:pt x="1478510" y="1047407"/>
                </a:lnTo>
                <a:lnTo>
                  <a:pt x="1471517" y="1038517"/>
                </a:lnTo>
                <a:lnTo>
                  <a:pt x="1463889" y="1029944"/>
                </a:lnTo>
                <a:lnTo>
                  <a:pt x="1456260" y="1021689"/>
                </a:lnTo>
                <a:lnTo>
                  <a:pt x="1448314" y="1013752"/>
                </a:lnTo>
                <a:lnTo>
                  <a:pt x="1440049" y="1005814"/>
                </a:lnTo>
                <a:lnTo>
                  <a:pt x="1431467" y="998512"/>
                </a:lnTo>
                <a:lnTo>
                  <a:pt x="1422567" y="991527"/>
                </a:lnTo>
                <a:lnTo>
                  <a:pt x="1413349" y="984542"/>
                </a:lnTo>
                <a:lnTo>
                  <a:pt x="1403813" y="977557"/>
                </a:lnTo>
                <a:lnTo>
                  <a:pt x="1393959" y="971207"/>
                </a:lnTo>
                <a:lnTo>
                  <a:pt x="1383788" y="965174"/>
                </a:lnTo>
                <a:lnTo>
                  <a:pt x="1373299" y="959142"/>
                </a:lnTo>
                <a:lnTo>
                  <a:pt x="1362491" y="953427"/>
                </a:lnTo>
                <a:lnTo>
                  <a:pt x="1351048" y="948347"/>
                </a:lnTo>
                <a:lnTo>
                  <a:pt x="1339605" y="942949"/>
                </a:lnTo>
                <a:lnTo>
                  <a:pt x="1327845" y="937869"/>
                </a:lnTo>
                <a:lnTo>
                  <a:pt x="1305912" y="930249"/>
                </a:lnTo>
                <a:lnTo>
                  <a:pt x="1280801" y="921677"/>
                </a:lnTo>
                <a:lnTo>
                  <a:pt x="1252512" y="912469"/>
                </a:lnTo>
                <a:lnTo>
                  <a:pt x="1221362" y="902627"/>
                </a:lnTo>
                <a:lnTo>
                  <a:pt x="1186397" y="892784"/>
                </a:lnTo>
                <a:lnTo>
                  <a:pt x="1148572" y="882307"/>
                </a:lnTo>
                <a:lnTo>
                  <a:pt x="1107568" y="871512"/>
                </a:lnTo>
                <a:lnTo>
                  <a:pt x="1063385" y="860399"/>
                </a:lnTo>
                <a:lnTo>
                  <a:pt x="1063385" y="511149"/>
                </a:lnTo>
                <a:lnTo>
                  <a:pt x="1078960" y="514642"/>
                </a:lnTo>
                <a:lnTo>
                  <a:pt x="1093582" y="518769"/>
                </a:lnTo>
                <a:lnTo>
                  <a:pt x="1108204" y="523214"/>
                </a:lnTo>
                <a:lnTo>
                  <a:pt x="1121554" y="528612"/>
                </a:lnTo>
                <a:lnTo>
                  <a:pt x="1128229" y="531469"/>
                </a:lnTo>
                <a:lnTo>
                  <a:pt x="1134904" y="534644"/>
                </a:lnTo>
                <a:lnTo>
                  <a:pt x="1141261" y="537502"/>
                </a:lnTo>
                <a:lnTo>
                  <a:pt x="1146982" y="540677"/>
                </a:lnTo>
                <a:lnTo>
                  <a:pt x="1153022" y="544169"/>
                </a:lnTo>
                <a:lnTo>
                  <a:pt x="1159061" y="547662"/>
                </a:lnTo>
                <a:lnTo>
                  <a:pt x="1164465" y="551154"/>
                </a:lnTo>
                <a:lnTo>
                  <a:pt x="1169868" y="555282"/>
                </a:lnTo>
                <a:lnTo>
                  <a:pt x="1178768" y="561949"/>
                </a:lnTo>
                <a:lnTo>
                  <a:pt x="1187351" y="568934"/>
                </a:lnTo>
                <a:lnTo>
                  <a:pt x="1195297" y="576554"/>
                </a:lnTo>
                <a:lnTo>
                  <a:pt x="1202926" y="584174"/>
                </a:lnTo>
                <a:lnTo>
                  <a:pt x="1209919" y="592429"/>
                </a:lnTo>
                <a:lnTo>
                  <a:pt x="1216594" y="601002"/>
                </a:lnTo>
                <a:lnTo>
                  <a:pt x="1222633" y="609574"/>
                </a:lnTo>
                <a:lnTo>
                  <a:pt x="1228355" y="618782"/>
                </a:lnTo>
                <a:lnTo>
                  <a:pt x="1233758" y="627989"/>
                </a:lnTo>
                <a:lnTo>
                  <a:pt x="1238844" y="637832"/>
                </a:lnTo>
                <a:lnTo>
                  <a:pt x="1242976" y="647674"/>
                </a:lnTo>
                <a:lnTo>
                  <a:pt x="1247108" y="658469"/>
                </a:lnTo>
                <a:lnTo>
                  <a:pt x="1250287" y="668947"/>
                </a:lnTo>
                <a:lnTo>
                  <a:pt x="1253465" y="680059"/>
                </a:lnTo>
                <a:lnTo>
                  <a:pt x="1256326" y="691172"/>
                </a:lnTo>
                <a:lnTo>
                  <a:pt x="1258233" y="702919"/>
                </a:lnTo>
                <a:lnTo>
                  <a:pt x="1482324" y="675297"/>
                </a:lnTo>
                <a:lnTo>
                  <a:pt x="1479464" y="660692"/>
                </a:lnTo>
                <a:lnTo>
                  <a:pt x="1475967" y="646087"/>
                </a:lnTo>
                <a:lnTo>
                  <a:pt x="1472789" y="632434"/>
                </a:lnTo>
                <a:lnTo>
                  <a:pt x="1469292" y="618782"/>
                </a:lnTo>
                <a:lnTo>
                  <a:pt x="1465160" y="605764"/>
                </a:lnTo>
                <a:lnTo>
                  <a:pt x="1461028" y="592747"/>
                </a:lnTo>
                <a:lnTo>
                  <a:pt x="1456260" y="580364"/>
                </a:lnTo>
                <a:lnTo>
                  <a:pt x="1451810" y="568299"/>
                </a:lnTo>
                <a:lnTo>
                  <a:pt x="1446406" y="556552"/>
                </a:lnTo>
                <a:lnTo>
                  <a:pt x="1441321" y="545439"/>
                </a:lnTo>
                <a:lnTo>
                  <a:pt x="1435599" y="534644"/>
                </a:lnTo>
                <a:lnTo>
                  <a:pt x="1429560" y="523532"/>
                </a:lnTo>
                <a:lnTo>
                  <a:pt x="1423838" y="513689"/>
                </a:lnTo>
                <a:lnTo>
                  <a:pt x="1417163" y="503847"/>
                </a:lnTo>
                <a:lnTo>
                  <a:pt x="1410488" y="494322"/>
                </a:lnTo>
                <a:lnTo>
                  <a:pt x="1403177" y="485432"/>
                </a:lnTo>
                <a:lnTo>
                  <a:pt x="1395867" y="476542"/>
                </a:lnTo>
                <a:lnTo>
                  <a:pt x="1388238" y="467969"/>
                </a:lnTo>
                <a:lnTo>
                  <a:pt x="1379974" y="459714"/>
                </a:lnTo>
                <a:lnTo>
                  <a:pt x="1371074" y="451459"/>
                </a:lnTo>
                <a:lnTo>
                  <a:pt x="1361538" y="443522"/>
                </a:lnTo>
                <a:lnTo>
                  <a:pt x="1351366" y="435902"/>
                </a:lnTo>
                <a:lnTo>
                  <a:pt x="1341195" y="428599"/>
                </a:lnTo>
                <a:lnTo>
                  <a:pt x="1330388" y="421614"/>
                </a:lnTo>
                <a:lnTo>
                  <a:pt x="1319262" y="414629"/>
                </a:lnTo>
                <a:lnTo>
                  <a:pt x="1307184" y="407962"/>
                </a:lnTo>
                <a:lnTo>
                  <a:pt x="1294787" y="401294"/>
                </a:lnTo>
                <a:lnTo>
                  <a:pt x="1282073" y="395262"/>
                </a:lnTo>
                <a:lnTo>
                  <a:pt x="1268723" y="389229"/>
                </a:lnTo>
                <a:lnTo>
                  <a:pt x="1254737" y="383197"/>
                </a:lnTo>
                <a:lnTo>
                  <a:pt x="1240751" y="378117"/>
                </a:lnTo>
                <a:lnTo>
                  <a:pt x="1225812" y="372402"/>
                </a:lnTo>
                <a:lnTo>
                  <a:pt x="1207058" y="366369"/>
                </a:lnTo>
                <a:lnTo>
                  <a:pt x="1187986" y="360972"/>
                </a:lnTo>
                <a:lnTo>
                  <a:pt x="1168279" y="355574"/>
                </a:lnTo>
                <a:lnTo>
                  <a:pt x="1147936" y="351129"/>
                </a:lnTo>
                <a:lnTo>
                  <a:pt x="1127593" y="346684"/>
                </a:lnTo>
                <a:lnTo>
                  <a:pt x="1106614" y="343192"/>
                </a:lnTo>
                <a:lnTo>
                  <a:pt x="1085000" y="339699"/>
                </a:lnTo>
                <a:lnTo>
                  <a:pt x="1063385" y="337159"/>
                </a:lnTo>
                <a:lnTo>
                  <a:pt x="1063385" y="217144"/>
                </a:lnTo>
                <a:close/>
                <a:moveTo>
                  <a:pt x="972000" y="0"/>
                </a:moveTo>
                <a:cubicBezTo>
                  <a:pt x="1508821" y="0"/>
                  <a:pt x="1944000" y="435179"/>
                  <a:pt x="1944000" y="972000"/>
                </a:cubicBezTo>
                <a:cubicBezTo>
                  <a:pt x="1944000" y="1508821"/>
                  <a:pt x="1508821" y="1944000"/>
                  <a:pt x="972000" y="1944000"/>
                </a:cubicBezTo>
                <a:cubicBezTo>
                  <a:pt x="435179" y="1944000"/>
                  <a:pt x="0" y="1508821"/>
                  <a:pt x="0" y="972000"/>
                </a:cubicBezTo>
                <a:cubicBezTo>
                  <a:pt x="0" y="435179"/>
                  <a:pt x="435179" y="0"/>
                  <a:pt x="972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81472" tIns="40736" rIns="81472" bIns="40736" anchor="ctr">
            <a:scene3d>
              <a:camera prst="orthographicFront"/>
              <a:lightRig rig="threePt" dir="t"/>
            </a:scene3d>
            <a:sp3d>
              <a:contourClr>
                <a:srgbClr val="FFFFFF"/>
              </a:contourClr>
            </a:sp3d>
          </a:bodyPr>
          <a:lstStyle/>
          <a:p>
            <a:pPr algn="ctr">
              <a:defRPr/>
            </a:pPr>
            <a:endParaRPr lang="zh-CN" altLang="en-US" sz="1600" dirty="0">
              <a:solidFill>
                <a:schemeClr val="bg1">
                  <a:lumMod val="50000"/>
                </a:schemeClr>
              </a:solidFill>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Tm="0">
        <p14:ferris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12" presetClass="entr" presetSubtype="8" fill="hold" grpId="0" nodeType="withEffect">
                                  <p:stCondLst>
                                    <p:cond delay="20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300"/>
                                        <p:tgtEl>
                                          <p:spTgt spid="92"/>
                                        </p:tgtEl>
                                        <p:attrNameLst>
                                          <p:attrName>ppt_x</p:attrName>
                                        </p:attrNameLst>
                                      </p:cBhvr>
                                      <p:tavLst>
                                        <p:tav tm="0">
                                          <p:val>
                                            <p:strVal val="#ppt_x-#ppt_w*1.125000"/>
                                          </p:val>
                                        </p:tav>
                                        <p:tav tm="100000">
                                          <p:val>
                                            <p:strVal val="#ppt_x"/>
                                          </p:val>
                                        </p:tav>
                                      </p:tavLst>
                                    </p:anim>
                                    <p:animEffect transition="in" filter="wipe(right)">
                                      <p:cBhvr>
                                        <p:cTn id="12" dur="300"/>
                                        <p:tgtEl>
                                          <p:spTgt spid="92"/>
                                        </p:tgtEl>
                                      </p:cBhvr>
                                    </p:animEffect>
                                  </p:childTnLst>
                                </p:cTn>
                              </p:par>
                              <p:par>
                                <p:cTn id="13" presetID="12" presetClass="entr" presetSubtype="8" fill="hold" grpId="0" nodeType="withEffect">
                                  <p:stCondLst>
                                    <p:cond delay="200"/>
                                  </p:stCondLst>
                                  <p:childTnLst>
                                    <p:set>
                                      <p:cBhvr>
                                        <p:cTn id="14" dur="1" fill="hold">
                                          <p:stCondLst>
                                            <p:cond delay="0"/>
                                          </p:stCondLst>
                                        </p:cTn>
                                        <p:tgtEl>
                                          <p:spTgt spid="84"/>
                                        </p:tgtEl>
                                        <p:attrNameLst>
                                          <p:attrName>style.visibility</p:attrName>
                                        </p:attrNameLst>
                                      </p:cBhvr>
                                      <p:to>
                                        <p:strVal val="visible"/>
                                      </p:to>
                                    </p:set>
                                    <p:anim calcmode="lin" valueType="num">
                                      <p:cBhvr additive="base">
                                        <p:cTn id="15" dur="300"/>
                                        <p:tgtEl>
                                          <p:spTgt spid="84"/>
                                        </p:tgtEl>
                                        <p:attrNameLst>
                                          <p:attrName>ppt_x</p:attrName>
                                        </p:attrNameLst>
                                      </p:cBhvr>
                                      <p:tavLst>
                                        <p:tav tm="0">
                                          <p:val>
                                            <p:strVal val="#ppt_x-#ppt_w*1.125000"/>
                                          </p:val>
                                        </p:tav>
                                        <p:tav tm="100000">
                                          <p:val>
                                            <p:strVal val="#ppt_x"/>
                                          </p:val>
                                        </p:tav>
                                      </p:tavLst>
                                    </p:anim>
                                    <p:animEffect transition="in" filter="wipe(right)">
                                      <p:cBhvr>
                                        <p:cTn id="16" dur="300"/>
                                        <p:tgtEl>
                                          <p:spTgt spid="84"/>
                                        </p:tgtEl>
                                      </p:cBhvr>
                                    </p:animEffect>
                                  </p:childTnLst>
                                </p:cTn>
                              </p:par>
                            </p:childTnLst>
                          </p:cTn>
                        </p:par>
                        <p:par>
                          <p:cTn id="17" fill="hold">
                            <p:stCondLst>
                              <p:cond delay="500"/>
                            </p:stCondLst>
                            <p:childTnLst>
                              <p:par>
                                <p:cTn id="18" presetID="2" presetClass="entr" presetSubtype="2" fill="hold" grpId="0" nodeType="afterEffect">
                                  <p:stCondLst>
                                    <p:cond delay="0"/>
                                  </p:stCondLst>
                                  <p:childTnLst>
                                    <p:set>
                                      <p:cBhvr>
                                        <p:cTn id="19" dur="1" fill="hold">
                                          <p:stCondLst>
                                            <p:cond delay="0"/>
                                          </p:stCondLst>
                                        </p:cTn>
                                        <p:tgtEl>
                                          <p:spTgt spid="87"/>
                                        </p:tgtEl>
                                        <p:attrNameLst>
                                          <p:attrName>style.visibility</p:attrName>
                                        </p:attrNameLst>
                                      </p:cBhvr>
                                      <p:to>
                                        <p:strVal val="visible"/>
                                      </p:to>
                                    </p:set>
                                    <p:anim calcmode="lin" valueType="num">
                                      <p:cBhvr additive="base">
                                        <p:cTn id="20" dur="500" fill="hold"/>
                                        <p:tgtEl>
                                          <p:spTgt spid="87"/>
                                        </p:tgtEl>
                                        <p:attrNameLst>
                                          <p:attrName>ppt_x</p:attrName>
                                        </p:attrNameLst>
                                      </p:cBhvr>
                                      <p:tavLst>
                                        <p:tav tm="0">
                                          <p:val>
                                            <p:strVal val="1+#ppt_w/2"/>
                                          </p:val>
                                        </p:tav>
                                        <p:tav tm="100000">
                                          <p:val>
                                            <p:strVal val="#ppt_x"/>
                                          </p:val>
                                        </p:tav>
                                      </p:tavLst>
                                    </p:anim>
                                    <p:anim calcmode="lin" valueType="num">
                                      <p:cBhvr additive="base">
                                        <p:cTn id="21" dur="500" fill="hold"/>
                                        <p:tgtEl>
                                          <p:spTgt spid="87"/>
                                        </p:tgtEl>
                                        <p:attrNameLst>
                                          <p:attrName>ppt_y</p:attrName>
                                        </p:attrNameLst>
                                      </p:cBhvr>
                                      <p:tavLst>
                                        <p:tav tm="0">
                                          <p:val>
                                            <p:strVal val="#ppt_y"/>
                                          </p:val>
                                        </p:tav>
                                        <p:tav tm="100000">
                                          <p:val>
                                            <p:strVal val="#ppt_y"/>
                                          </p:val>
                                        </p:tav>
                                      </p:tavLst>
                                    </p:anim>
                                  </p:childTnLst>
                                </p:cTn>
                              </p:par>
                              <p:par>
                                <p:cTn id="22" presetID="12" presetClass="entr" presetSubtype="2" fill="hold" grpId="0" nodeType="withEffect">
                                  <p:stCondLst>
                                    <p:cond delay="200"/>
                                  </p:stCondLst>
                                  <p:childTnLst>
                                    <p:set>
                                      <p:cBhvr>
                                        <p:cTn id="23" dur="1" fill="hold">
                                          <p:stCondLst>
                                            <p:cond delay="0"/>
                                          </p:stCondLst>
                                        </p:cTn>
                                        <p:tgtEl>
                                          <p:spTgt spid="86"/>
                                        </p:tgtEl>
                                        <p:attrNameLst>
                                          <p:attrName>style.visibility</p:attrName>
                                        </p:attrNameLst>
                                      </p:cBhvr>
                                      <p:to>
                                        <p:strVal val="visible"/>
                                      </p:to>
                                    </p:set>
                                    <p:anim calcmode="lin" valueType="num">
                                      <p:cBhvr additive="base">
                                        <p:cTn id="24" dur="300"/>
                                        <p:tgtEl>
                                          <p:spTgt spid="86"/>
                                        </p:tgtEl>
                                        <p:attrNameLst>
                                          <p:attrName>ppt_x</p:attrName>
                                        </p:attrNameLst>
                                      </p:cBhvr>
                                      <p:tavLst>
                                        <p:tav tm="0">
                                          <p:val>
                                            <p:strVal val="#ppt_x+#ppt_w*1.125000"/>
                                          </p:val>
                                        </p:tav>
                                        <p:tav tm="100000">
                                          <p:val>
                                            <p:strVal val="#ppt_x"/>
                                          </p:val>
                                        </p:tav>
                                      </p:tavLst>
                                    </p:anim>
                                    <p:animEffect transition="in" filter="wipe(left)">
                                      <p:cBhvr>
                                        <p:cTn id="25" dur="300"/>
                                        <p:tgtEl>
                                          <p:spTgt spid="86"/>
                                        </p:tgtEl>
                                      </p:cBhvr>
                                    </p:animEffect>
                                  </p:childTnLst>
                                </p:cTn>
                              </p:par>
                              <p:par>
                                <p:cTn id="26" presetID="12" presetClass="entr" presetSubtype="2" fill="hold" grpId="0" nodeType="withEffect">
                                  <p:stCondLst>
                                    <p:cond delay="20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300"/>
                                        <p:tgtEl>
                                          <p:spTgt spid="91"/>
                                        </p:tgtEl>
                                        <p:attrNameLst>
                                          <p:attrName>ppt_x</p:attrName>
                                        </p:attrNameLst>
                                      </p:cBhvr>
                                      <p:tavLst>
                                        <p:tav tm="0">
                                          <p:val>
                                            <p:strVal val="#ppt_x+#ppt_w*1.125000"/>
                                          </p:val>
                                        </p:tav>
                                        <p:tav tm="100000">
                                          <p:val>
                                            <p:strVal val="#ppt_x"/>
                                          </p:val>
                                        </p:tav>
                                      </p:tavLst>
                                    </p:anim>
                                    <p:animEffect transition="in" filter="wipe(left)">
                                      <p:cBhvr>
                                        <p:cTn id="29" dur="300"/>
                                        <p:tgtEl>
                                          <p:spTgt spid="91"/>
                                        </p:tgtEl>
                                      </p:cBhvr>
                                    </p:animEffect>
                                  </p:childTnLst>
                                </p:cTn>
                              </p:par>
                            </p:childTnLst>
                          </p:cTn>
                        </p:par>
                        <p:par>
                          <p:cTn id="30" fill="hold">
                            <p:stCondLst>
                              <p:cond delay="1000"/>
                            </p:stCondLst>
                            <p:childTnLst>
                              <p:par>
                                <p:cTn id="31" presetID="2" presetClass="entr" presetSubtype="8"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 calcmode="lin" valueType="num">
                                      <p:cBhvr additive="base">
                                        <p:cTn id="33" dur="500" fill="hold"/>
                                        <p:tgtEl>
                                          <p:spTgt spid="72"/>
                                        </p:tgtEl>
                                        <p:attrNameLst>
                                          <p:attrName>ppt_x</p:attrName>
                                        </p:attrNameLst>
                                      </p:cBhvr>
                                      <p:tavLst>
                                        <p:tav tm="0">
                                          <p:val>
                                            <p:strVal val="0-#ppt_w/2"/>
                                          </p:val>
                                        </p:tav>
                                        <p:tav tm="100000">
                                          <p:val>
                                            <p:strVal val="#ppt_x"/>
                                          </p:val>
                                        </p:tav>
                                      </p:tavLst>
                                    </p:anim>
                                    <p:anim calcmode="lin" valueType="num">
                                      <p:cBhvr additive="base">
                                        <p:cTn id="34" dur="500" fill="hold"/>
                                        <p:tgtEl>
                                          <p:spTgt spid="72"/>
                                        </p:tgtEl>
                                        <p:attrNameLst>
                                          <p:attrName>ppt_y</p:attrName>
                                        </p:attrNameLst>
                                      </p:cBhvr>
                                      <p:tavLst>
                                        <p:tav tm="0">
                                          <p:val>
                                            <p:strVal val="#ppt_y"/>
                                          </p:val>
                                        </p:tav>
                                        <p:tav tm="100000">
                                          <p:val>
                                            <p:strVal val="#ppt_y"/>
                                          </p:val>
                                        </p:tav>
                                      </p:tavLst>
                                    </p:anim>
                                  </p:childTnLst>
                                </p:cTn>
                              </p:par>
                              <p:par>
                                <p:cTn id="35" presetID="12" presetClass="entr" presetSubtype="8" fill="hold" grpId="0" nodeType="withEffect">
                                  <p:stCondLst>
                                    <p:cond delay="200"/>
                                  </p:stCondLst>
                                  <p:childTnLst>
                                    <p:set>
                                      <p:cBhvr>
                                        <p:cTn id="36" dur="1" fill="hold">
                                          <p:stCondLst>
                                            <p:cond delay="0"/>
                                          </p:stCondLst>
                                        </p:cTn>
                                        <p:tgtEl>
                                          <p:spTgt spid="65"/>
                                        </p:tgtEl>
                                        <p:attrNameLst>
                                          <p:attrName>style.visibility</p:attrName>
                                        </p:attrNameLst>
                                      </p:cBhvr>
                                      <p:to>
                                        <p:strVal val="visible"/>
                                      </p:to>
                                    </p:set>
                                    <p:anim calcmode="lin" valueType="num">
                                      <p:cBhvr additive="base">
                                        <p:cTn id="37" dur="300"/>
                                        <p:tgtEl>
                                          <p:spTgt spid="65"/>
                                        </p:tgtEl>
                                        <p:attrNameLst>
                                          <p:attrName>ppt_x</p:attrName>
                                        </p:attrNameLst>
                                      </p:cBhvr>
                                      <p:tavLst>
                                        <p:tav tm="0">
                                          <p:val>
                                            <p:strVal val="#ppt_x-#ppt_w*1.125000"/>
                                          </p:val>
                                        </p:tav>
                                        <p:tav tm="100000">
                                          <p:val>
                                            <p:strVal val="#ppt_x"/>
                                          </p:val>
                                        </p:tav>
                                      </p:tavLst>
                                    </p:anim>
                                    <p:animEffect transition="in" filter="wipe(right)">
                                      <p:cBhvr>
                                        <p:cTn id="38" dur="300"/>
                                        <p:tgtEl>
                                          <p:spTgt spid="65"/>
                                        </p:tgtEl>
                                      </p:cBhvr>
                                    </p:animEffect>
                                  </p:childTnLst>
                                </p:cTn>
                              </p:par>
                              <p:par>
                                <p:cTn id="39" presetID="12" presetClass="entr" presetSubtype="8" fill="hold" grpId="0" nodeType="withEffect">
                                  <p:stCondLst>
                                    <p:cond delay="200"/>
                                  </p:stCondLst>
                                  <p:childTnLst>
                                    <p:set>
                                      <p:cBhvr>
                                        <p:cTn id="40" dur="1" fill="hold">
                                          <p:stCondLst>
                                            <p:cond delay="0"/>
                                          </p:stCondLst>
                                        </p:cTn>
                                        <p:tgtEl>
                                          <p:spTgt spid="81"/>
                                        </p:tgtEl>
                                        <p:attrNameLst>
                                          <p:attrName>style.visibility</p:attrName>
                                        </p:attrNameLst>
                                      </p:cBhvr>
                                      <p:to>
                                        <p:strVal val="visible"/>
                                      </p:to>
                                    </p:set>
                                    <p:anim calcmode="lin" valueType="num">
                                      <p:cBhvr additive="base">
                                        <p:cTn id="41" dur="300"/>
                                        <p:tgtEl>
                                          <p:spTgt spid="81"/>
                                        </p:tgtEl>
                                        <p:attrNameLst>
                                          <p:attrName>ppt_x</p:attrName>
                                        </p:attrNameLst>
                                      </p:cBhvr>
                                      <p:tavLst>
                                        <p:tav tm="0">
                                          <p:val>
                                            <p:strVal val="#ppt_x-#ppt_w*1.125000"/>
                                          </p:val>
                                        </p:tav>
                                        <p:tav tm="100000">
                                          <p:val>
                                            <p:strVal val="#ppt_x"/>
                                          </p:val>
                                        </p:tav>
                                      </p:tavLst>
                                    </p:anim>
                                    <p:animEffect transition="in" filter="wipe(right)">
                                      <p:cBhvr>
                                        <p:cTn id="42" dur="300"/>
                                        <p:tgtEl>
                                          <p:spTgt spid="81"/>
                                        </p:tgtEl>
                                      </p:cBhvr>
                                    </p:animEffect>
                                  </p:childTnLst>
                                </p:cTn>
                              </p:par>
                            </p:childTnLst>
                          </p:cTn>
                        </p:par>
                        <p:par>
                          <p:cTn id="43" fill="hold">
                            <p:stCondLst>
                              <p:cond delay="1500"/>
                            </p:stCondLst>
                            <p:childTnLst>
                              <p:par>
                                <p:cTn id="44" presetID="2" presetClass="entr" presetSubtype="2"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additive="base">
                                        <p:cTn id="46" dur="500" fill="hold"/>
                                        <p:tgtEl>
                                          <p:spTgt spid="2"/>
                                        </p:tgtEl>
                                        <p:attrNameLst>
                                          <p:attrName>ppt_x</p:attrName>
                                        </p:attrNameLst>
                                      </p:cBhvr>
                                      <p:tavLst>
                                        <p:tav tm="0">
                                          <p:val>
                                            <p:strVal val="1+#ppt_w/2"/>
                                          </p:val>
                                        </p:tav>
                                        <p:tav tm="100000">
                                          <p:val>
                                            <p:strVal val="#ppt_x"/>
                                          </p:val>
                                        </p:tav>
                                      </p:tavLst>
                                    </p:anim>
                                    <p:anim calcmode="lin" valueType="num">
                                      <p:cBhvr additive="base">
                                        <p:cTn id="47" dur="500" fill="hold"/>
                                        <p:tgtEl>
                                          <p:spTgt spid="2"/>
                                        </p:tgtEl>
                                        <p:attrNameLst>
                                          <p:attrName>ppt_y</p:attrName>
                                        </p:attrNameLst>
                                      </p:cBhvr>
                                      <p:tavLst>
                                        <p:tav tm="0">
                                          <p:val>
                                            <p:strVal val="#ppt_y"/>
                                          </p:val>
                                        </p:tav>
                                        <p:tav tm="100000">
                                          <p:val>
                                            <p:strVal val="#ppt_y"/>
                                          </p:val>
                                        </p:tav>
                                      </p:tavLst>
                                    </p:anim>
                                  </p:childTnLst>
                                </p:cTn>
                              </p:par>
                              <p:par>
                                <p:cTn id="48" presetID="12" presetClass="entr" presetSubtype="2" fill="hold" grpId="0" nodeType="withEffect">
                                  <p:stCondLst>
                                    <p:cond delay="200"/>
                                  </p:stCondLst>
                                  <p:childTnLst>
                                    <p:set>
                                      <p:cBhvr>
                                        <p:cTn id="49" dur="1" fill="hold">
                                          <p:stCondLst>
                                            <p:cond delay="0"/>
                                          </p:stCondLst>
                                        </p:cTn>
                                        <p:tgtEl>
                                          <p:spTgt spid="70"/>
                                        </p:tgtEl>
                                        <p:attrNameLst>
                                          <p:attrName>style.visibility</p:attrName>
                                        </p:attrNameLst>
                                      </p:cBhvr>
                                      <p:to>
                                        <p:strVal val="visible"/>
                                      </p:to>
                                    </p:set>
                                    <p:anim calcmode="lin" valueType="num">
                                      <p:cBhvr additive="base">
                                        <p:cTn id="50" dur="300"/>
                                        <p:tgtEl>
                                          <p:spTgt spid="70"/>
                                        </p:tgtEl>
                                        <p:attrNameLst>
                                          <p:attrName>ppt_x</p:attrName>
                                        </p:attrNameLst>
                                      </p:cBhvr>
                                      <p:tavLst>
                                        <p:tav tm="0">
                                          <p:val>
                                            <p:strVal val="#ppt_x+#ppt_w*1.125000"/>
                                          </p:val>
                                        </p:tav>
                                        <p:tav tm="100000">
                                          <p:val>
                                            <p:strVal val="#ppt_x"/>
                                          </p:val>
                                        </p:tav>
                                      </p:tavLst>
                                    </p:anim>
                                    <p:animEffect transition="in" filter="wipe(left)">
                                      <p:cBhvr>
                                        <p:cTn id="51" dur="300"/>
                                        <p:tgtEl>
                                          <p:spTgt spid="70"/>
                                        </p:tgtEl>
                                      </p:cBhvr>
                                    </p:animEffect>
                                  </p:childTnLst>
                                </p:cTn>
                              </p:par>
                              <p:par>
                                <p:cTn id="52" presetID="12" presetClass="entr" presetSubtype="2" fill="hold" grpId="0" nodeType="withEffect">
                                  <p:stCondLst>
                                    <p:cond delay="200"/>
                                  </p:stCondLst>
                                  <p:childTnLst>
                                    <p:set>
                                      <p:cBhvr>
                                        <p:cTn id="53" dur="1" fill="hold">
                                          <p:stCondLst>
                                            <p:cond delay="0"/>
                                          </p:stCondLst>
                                        </p:cTn>
                                        <p:tgtEl>
                                          <p:spTgt spid="83"/>
                                        </p:tgtEl>
                                        <p:attrNameLst>
                                          <p:attrName>style.visibility</p:attrName>
                                        </p:attrNameLst>
                                      </p:cBhvr>
                                      <p:to>
                                        <p:strVal val="visible"/>
                                      </p:to>
                                    </p:set>
                                    <p:anim calcmode="lin" valueType="num">
                                      <p:cBhvr additive="base">
                                        <p:cTn id="54" dur="300"/>
                                        <p:tgtEl>
                                          <p:spTgt spid="83"/>
                                        </p:tgtEl>
                                        <p:attrNameLst>
                                          <p:attrName>ppt_x</p:attrName>
                                        </p:attrNameLst>
                                      </p:cBhvr>
                                      <p:tavLst>
                                        <p:tav tm="0">
                                          <p:val>
                                            <p:strVal val="#ppt_x+#ppt_w*1.125000"/>
                                          </p:val>
                                        </p:tav>
                                        <p:tav tm="100000">
                                          <p:val>
                                            <p:strVal val="#ppt_x"/>
                                          </p:val>
                                        </p:tav>
                                      </p:tavLst>
                                    </p:anim>
                                    <p:animEffect transition="in" filter="wipe(left)">
                                      <p:cBhvr>
                                        <p:cTn id="55" dur="300"/>
                                        <p:tgtEl>
                                          <p:spTgt spid="83"/>
                                        </p:tgtEl>
                                      </p:cBhvr>
                                    </p:animEffect>
                                  </p:childTnLst>
                                </p:cTn>
                              </p:par>
                            </p:childTnLst>
                          </p:cTn>
                        </p:par>
                        <p:par>
                          <p:cTn id="56" fill="hold">
                            <p:stCondLst>
                              <p:cond delay="2000"/>
                            </p:stCondLst>
                            <p:childTnLst>
                              <p:par>
                                <p:cTn id="57" presetID="2" presetClass="entr" presetSubtype="8"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additive="base">
                                        <p:cTn id="59" dur="500" fill="hold"/>
                                        <p:tgtEl>
                                          <p:spTgt spid="3"/>
                                        </p:tgtEl>
                                        <p:attrNameLst>
                                          <p:attrName>ppt_x</p:attrName>
                                        </p:attrNameLst>
                                      </p:cBhvr>
                                      <p:tavLst>
                                        <p:tav tm="0">
                                          <p:val>
                                            <p:strVal val="0-#ppt_w/2"/>
                                          </p:val>
                                        </p:tav>
                                        <p:tav tm="100000">
                                          <p:val>
                                            <p:strVal val="#ppt_x"/>
                                          </p:val>
                                        </p:tav>
                                      </p:tavLst>
                                    </p:anim>
                                    <p:anim calcmode="lin" valueType="num">
                                      <p:cBhvr additive="base">
                                        <p:cTn id="60" dur="500" fill="hold"/>
                                        <p:tgtEl>
                                          <p:spTgt spid="3"/>
                                        </p:tgtEl>
                                        <p:attrNameLst>
                                          <p:attrName>ppt_y</p:attrName>
                                        </p:attrNameLst>
                                      </p:cBhvr>
                                      <p:tavLst>
                                        <p:tav tm="0">
                                          <p:val>
                                            <p:strVal val="#ppt_y"/>
                                          </p:val>
                                        </p:tav>
                                        <p:tav tm="100000">
                                          <p:val>
                                            <p:strVal val="#ppt_y"/>
                                          </p:val>
                                        </p:tav>
                                      </p:tavLst>
                                    </p:anim>
                                  </p:childTnLst>
                                </p:cTn>
                              </p:par>
                              <p:par>
                                <p:cTn id="61" presetID="12" presetClass="entr" presetSubtype="8" fill="hold" grpId="0" nodeType="withEffect">
                                  <p:stCondLst>
                                    <p:cond delay="200"/>
                                  </p:stCondLst>
                                  <p:childTnLst>
                                    <p:set>
                                      <p:cBhvr>
                                        <p:cTn id="62" dur="1" fill="hold">
                                          <p:stCondLst>
                                            <p:cond delay="0"/>
                                          </p:stCondLst>
                                        </p:cTn>
                                        <p:tgtEl>
                                          <p:spTgt spid="82"/>
                                        </p:tgtEl>
                                        <p:attrNameLst>
                                          <p:attrName>style.visibility</p:attrName>
                                        </p:attrNameLst>
                                      </p:cBhvr>
                                      <p:to>
                                        <p:strVal val="visible"/>
                                      </p:to>
                                    </p:set>
                                    <p:anim calcmode="lin" valueType="num">
                                      <p:cBhvr additive="base">
                                        <p:cTn id="63" dur="300"/>
                                        <p:tgtEl>
                                          <p:spTgt spid="82"/>
                                        </p:tgtEl>
                                        <p:attrNameLst>
                                          <p:attrName>ppt_x</p:attrName>
                                        </p:attrNameLst>
                                      </p:cBhvr>
                                      <p:tavLst>
                                        <p:tav tm="0">
                                          <p:val>
                                            <p:strVal val="#ppt_x-#ppt_w*1.125000"/>
                                          </p:val>
                                        </p:tav>
                                        <p:tav tm="100000">
                                          <p:val>
                                            <p:strVal val="#ppt_x"/>
                                          </p:val>
                                        </p:tav>
                                      </p:tavLst>
                                    </p:anim>
                                    <p:animEffect transition="in" filter="wipe(right)">
                                      <p:cBhvr>
                                        <p:cTn id="64" dur="300"/>
                                        <p:tgtEl>
                                          <p:spTgt spid="82"/>
                                        </p:tgtEl>
                                      </p:cBhvr>
                                    </p:animEffect>
                                  </p:childTnLst>
                                </p:cTn>
                              </p:par>
                              <p:par>
                                <p:cTn id="65" presetID="12" presetClass="entr" presetSubtype="8" fill="hold" grpId="0" nodeType="withEffect">
                                  <p:stCondLst>
                                    <p:cond delay="20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300"/>
                                        <p:tgtEl>
                                          <p:spTgt spid="66"/>
                                        </p:tgtEl>
                                        <p:attrNameLst>
                                          <p:attrName>ppt_x</p:attrName>
                                        </p:attrNameLst>
                                      </p:cBhvr>
                                      <p:tavLst>
                                        <p:tav tm="0">
                                          <p:val>
                                            <p:strVal val="#ppt_x-#ppt_w*1.125000"/>
                                          </p:val>
                                        </p:tav>
                                        <p:tav tm="100000">
                                          <p:val>
                                            <p:strVal val="#ppt_x"/>
                                          </p:val>
                                        </p:tav>
                                      </p:tavLst>
                                    </p:anim>
                                    <p:animEffect transition="in" filter="wipe(right)">
                                      <p:cBhvr>
                                        <p:cTn id="68" dur="300"/>
                                        <p:tgtEl>
                                          <p:spTgt spid="66"/>
                                        </p:tgtEl>
                                      </p:cBhvr>
                                    </p:animEffect>
                                  </p:childTnLst>
                                </p:cTn>
                              </p:par>
                            </p:childTnLst>
                          </p:cTn>
                        </p:par>
                        <p:par>
                          <p:cTn id="69" fill="hold">
                            <p:stCondLst>
                              <p:cond delay="2500"/>
                            </p:stCondLst>
                            <p:childTnLst>
                              <p:par>
                                <p:cTn id="70" presetID="2" presetClass="entr" presetSubtype="2" fill="hold" grpId="0" nodeType="afterEffect">
                                  <p:stCondLst>
                                    <p:cond delay="0"/>
                                  </p:stCondLst>
                                  <p:childTnLst>
                                    <p:set>
                                      <p:cBhvr>
                                        <p:cTn id="71" dur="1" fill="hold">
                                          <p:stCondLst>
                                            <p:cond delay="0"/>
                                          </p:stCondLst>
                                        </p:cTn>
                                        <p:tgtEl>
                                          <p:spTgt spid="76"/>
                                        </p:tgtEl>
                                        <p:attrNameLst>
                                          <p:attrName>style.visibility</p:attrName>
                                        </p:attrNameLst>
                                      </p:cBhvr>
                                      <p:to>
                                        <p:strVal val="visible"/>
                                      </p:to>
                                    </p:set>
                                    <p:anim calcmode="lin" valueType="num">
                                      <p:cBhvr additive="base">
                                        <p:cTn id="72" dur="500" fill="hold"/>
                                        <p:tgtEl>
                                          <p:spTgt spid="76"/>
                                        </p:tgtEl>
                                        <p:attrNameLst>
                                          <p:attrName>ppt_x</p:attrName>
                                        </p:attrNameLst>
                                      </p:cBhvr>
                                      <p:tavLst>
                                        <p:tav tm="0">
                                          <p:val>
                                            <p:strVal val="1+#ppt_w/2"/>
                                          </p:val>
                                        </p:tav>
                                        <p:tav tm="100000">
                                          <p:val>
                                            <p:strVal val="#ppt_x"/>
                                          </p:val>
                                        </p:tav>
                                      </p:tavLst>
                                    </p:anim>
                                    <p:anim calcmode="lin" valueType="num">
                                      <p:cBhvr additive="base">
                                        <p:cTn id="73" dur="500" fill="hold"/>
                                        <p:tgtEl>
                                          <p:spTgt spid="76"/>
                                        </p:tgtEl>
                                        <p:attrNameLst>
                                          <p:attrName>ppt_y</p:attrName>
                                        </p:attrNameLst>
                                      </p:cBhvr>
                                      <p:tavLst>
                                        <p:tav tm="0">
                                          <p:val>
                                            <p:strVal val="#ppt_y"/>
                                          </p:val>
                                        </p:tav>
                                        <p:tav tm="100000">
                                          <p:val>
                                            <p:strVal val="#ppt_y"/>
                                          </p:val>
                                        </p:tav>
                                      </p:tavLst>
                                    </p:anim>
                                  </p:childTnLst>
                                </p:cTn>
                              </p:par>
                              <p:par>
                                <p:cTn id="74" presetID="12" presetClass="entr" presetSubtype="2" fill="hold" grpId="0" nodeType="withEffect">
                                  <p:stCondLst>
                                    <p:cond delay="200"/>
                                  </p:stCondLst>
                                  <p:childTnLst>
                                    <p:set>
                                      <p:cBhvr>
                                        <p:cTn id="75" dur="1" fill="hold">
                                          <p:stCondLst>
                                            <p:cond delay="0"/>
                                          </p:stCondLst>
                                        </p:cTn>
                                        <p:tgtEl>
                                          <p:spTgt spid="71"/>
                                        </p:tgtEl>
                                        <p:attrNameLst>
                                          <p:attrName>style.visibility</p:attrName>
                                        </p:attrNameLst>
                                      </p:cBhvr>
                                      <p:to>
                                        <p:strVal val="visible"/>
                                      </p:to>
                                    </p:set>
                                    <p:anim calcmode="lin" valueType="num">
                                      <p:cBhvr additive="base">
                                        <p:cTn id="76" dur="300"/>
                                        <p:tgtEl>
                                          <p:spTgt spid="71"/>
                                        </p:tgtEl>
                                        <p:attrNameLst>
                                          <p:attrName>ppt_x</p:attrName>
                                        </p:attrNameLst>
                                      </p:cBhvr>
                                      <p:tavLst>
                                        <p:tav tm="0">
                                          <p:val>
                                            <p:strVal val="#ppt_x+#ppt_w*1.125000"/>
                                          </p:val>
                                        </p:tav>
                                        <p:tav tm="100000">
                                          <p:val>
                                            <p:strVal val="#ppt_x"/>
                                          </p:val>
                                        </p:tav>
                                      </p:tavLst>
                                    </p:anim>
                                    <p:animEffect transition="in" filter="wipe(left)">
                                      <p:cBhvr>
                                        <p:cTn id="77" dur="300"/>
                                        <p:tgtEl>
                                          <p:spTgt spid="71"/>
                                        </p:tgtEl>
                                      </p:cBhvr>
                                    </p:animEffect>
                                  </p:childTnLst>
                                </p:cTn>
                              </p:par>
                              <p:par>
                                <p:cTn id="78" presetID="12" presetClass="entr" presetSubtype="2" fill="hold" grpId="0" nodeType="withEffect">
                                  <p:stCondLst>
                                    <p:cond delay="200"/>
                                  </p:stCondLst>
                                  <p:childTnLst>
                                    <p:set>
                                      <p:cBhvr>
                                        <p:cTn id="79" dur="1" fill="hold">
                                          <p:stCondLst>
                                            <p:cond delay="0"/>
                                          </p:stCondLst>
                                        </p:cTn>
                                        <p:tgtEl>
                                          <p:spTgt spid="80"/>
                                        </p:tgtEl>
                                        <p:attrNameLst>
                                          <p:attrName>style.visibility</p:attrName>
                                        </p:attrNameLst>
                                      </p:cBhvr>
                                      <p:to>
                                        <p:strVal val="visible"/>
                                      </p:to>
                                    </p:set>
                                    <p:anim calcmode="lin" valueType="num">
                                      <p:cBhvr additive="base">
                                        <p:cTn id="80" dur="300"/>
                                        <p:tgtEl>
                                          <p:spTgt spid="80"/>
                                        </p:tgtEl>
                                        <p:attrNameLst>
                                          <p:attrName>ppt_x</p:attrName>
                                        </p:attrNameLst>
                                      </p:cBhvr>
                                      <p:tavLst>
                                        <p:tav tm="0">
                                          <p:val>
                                            <p:strVal val="#ppt_x+#ppt_w*1.125000"/>
                                          </p:val>
                                        </p:tav>
                                        <p:tav tm="100000">
                                          <p:val>
                                            <p:strVal val="#ppt_x"/>
                                          </p:val>
                                        </p:tav>
                                      </p:tavLst>
                                    </p:anim>
                                    <p:animEffect transition="in" filter="wipe(left)">
                                      <p:cBhvr>
                                        <p:cTn id="81" dur="300"/>
                                        <p:tgtEl>
                                          <p:spTgt spid="80"/>
                                        </p:tgtEl>
                                      </p:cBhvr>
                                    </p:animEffect>
                                  </p:childTnLst>
                                </p:cTn>
                              </p:par>
                            </p:childTnLst>
                          </p:cTn>
                        </p:par>
                        <p:par>
                          <p:cTn id="82" fill="hold">
                            <p:stCondLst>
                              <p:cond delay="3000"/>
                            </p:stCondLst>
                            <p:childTnLst>
                              <p:par>
                                <p:cTn id="83" presetID="53" presetClass="entr" presetSubtype="528" fill="hold" grpId="0" nodeType="afterEffect">
                                  <p:stCondLst>
                                    <p:cond delay="0"/>
                                  </p:stCondLst>
                                  <p:childTnLst>
                                    <p:set>
                                      <p:cBhvr>
                                        <p:cTn id="84" dur="1" fill="hold">
                                          <p:stCondLst>
                                            <p:cond delay="0"/>
                                          </p:stCondLst>
                                        </p:cTn>
                                        <p:tgtEl>
                                          <p:spTgt spid="96"/>
                                        </p:tgtEl>
                                        <p:attrNameLst>
                                          <p:attrName>style.visibility</p:attrName>
                                        </p:attrNameLst>
                                      </p:cBhvr>
                                      <p:to>
                                        <p:strVal val="visible"/>
                                      </p:to>
                                    </p:set>
                                    <p:anim calcmode="lin" valueType="num">
                                      <p:cBhvr>
                                        <p:cTn id="85" dur="500" fill="hold"/>
                                        <p:tgtEl>
                                          <p:spTgt spid="96"/>
                                        </p:tgtEl>
                                        <p:attrNameLst>
                                          <p:attrName>ppt_w</p:attrName>
                                        </p:attrNameLst>
                                      </p:cBhvr>
                                      <p:tavLst>
                                        <p:tav tm="0">
                                          <p:val>
                                            <p:fltVal val="0"/>
                                          </p:val>
                                        </p:tav>
                                        <p:tav tm="100000">
                                          <p:val>
                                            <p:strVal val="#ppt_w"/>
                                          </p:val>
                                        </p:tav>
                                      </p:tavLst>
                                    </p:anim>
                                    <p:anim calcmode="lin" valueType="num">
                                      <p:cBhvr>
                                        <p:cTn id="86" dur="500" fill="hold"/>
                                        <p:tgtEl>
                                          <p:spTgt spid="96"/>
                                        </p:tgtEl>
                                        <p:attrNameLst>
                                          <p:attrName>ppt_h</p:attrName>
                                        </p:attrNameLst>
                                      </p:cBhvr>
                                      <p:tavLst>
                                        <p:tav tm="0">
                                          <p:val>
                                            <p:fltVal val="0"/>
                                          </p:val>
                                        </p:tav>
                                        <p:tav tm="100000">
                                          <p:val>
                                            <p:strVal val="#ppt_h"/>
                                          </p:val>
                                        </p:tav>
                                      </p:tavLst>
                                    </p:anim>
                                    <p:animEffect transition="in" filter="fade">
                                      <p:cBhvr>
                                        <p:cTn id="87" dur="500"/>
                                        <p:tgtEl>
                                          <p:spTgt spid="96"/>
                                        </p:tgtEl>
                                      </p:cBhvr>
                                    </p:animEffect>
                                    <p:anim calcmode="lin" valueType="num">
                                      <p:cBhvr>
                                        <p:cTn id="88" dur="500" fill="hold"/>
                                        <p:tgtEl>
                                          <p:spTgt spid="96"/>
                                        </p:tgtEl>
                                        <p:attrNameLst>
                                          <p:attrName>ppt_x</p:attrName>
                                        </p:attrNameLst>
                                      </p:cBhvr>
                                      <p:tavLst>
                                        <p:tav tm="0">
                                          <p:val>
                                            <p:fltVal val="0.5"/>
                                          </p:val>
                                        </p:tav>
                                        <p:tav tm="100000">
                                          <p:val>
                                            <p:strVal val="#ppt_x"/>
                                          </p:val>
                                        </p:tav>
                                      </p:tavLst>
                                    </p:anim>
                                    <p:anim calcmode="lin" valueType="num">
                                      <p:cBhvr>
                                        <p:cTn id="89" dur="500" fill="hold"/>
                                        <p:tgtEl>
                                          <p:spTgt spid="96"/>
                                        </p:tgtEl>
                                        <p:attrNameLst>
                                          <p:attrName>ppt_y</p:attrName>
                                        </p:attrNameLst>
                                      </p:cBhvr>
                                      <p:tavLst>
                                        <p:tav tm="0">
                                          <p:val>
                                            <p:fltVal val="0.5"/>
                                          </p:val>
                                        </p:tav>
                                        <p:tav tm="100000">
                                          <p:val>
                                            <p:strVal val="#ppt_y"/>
                                          </p:val>
                                        </p:tav>
                                      </p:tavLst>
                                    </p:anim>
                                  </p:childTnLst>
                                </p:cTn>
                              </p:par>
                              <p:par>
                                <p:cTn id="90" presetID="53" presetClass="entr" presetSubtype="528" fill="hold" grpId="0" nodeType="withEffect">
                                  <p:stCondLst>
                                    <p:cond delay="1000"/>
                                  </p:stCondLst>
                                  <p:childTnLst>
                                    <p:set>
                                      <p:cBhvr>
                                        <p:cTn id="91" dur="1" fill="hold">
                                          <p:stCondLst>
                                            <p:cond delay="0"/>
                                          </p:stCondLst>
                                        </p:cTn>
                                        <p:tgtEl>
                                          <p:spTgt spid="93"/>
                                        </p:tgtEl>
                                        <p:attrNameLst>
                                          <p:attrName>style.visibility</p:attrName>
                                        </p:attrNameLst>
                                      </p:cBhvr>
                                      <p:to>
                                        <p:strVal val="visible"/>
                                      </p:to>
                                    </p:set>
                                    <p:anim calcmode="lin" valueType="num">
                                      <p:cBhvr>
                                        <p:cTn id="92" dur="500" fill="hold"/>
                                        <p:tgtEl>
                                          <p:spTgt spid="93"/>
                                        </p:tgtEl>
                                        <p:attrNameLst>
                                          <p:attrName>ppt_w</p:attrName>
                                        </p:attrNameLst>
                                      </p:cBhvr>
                                      <p:tavLst>
                                        <p:tav tm="0">
                                          <p:val>
                                            <p:fltVal val="0"/>
                                          </p:val>
                                        </p:tav>
                                        <p:tav tm="100000">
                                          <p:val>
                                            <p:strVal val="#ppt_w"/>
                                          </p:val>
                                        </p:tav>
                                      </p:tavLst>
                                    </p:anim>
                                    <p:anim calcmode="lin" valueType="num">
                                      <p:cBhvr>
                                        <p:cTn id="93" dur="500" fill="hold"/>
                                        <p:tgtEl>
                                          <p:spTgt spid="93"/>
                                        </p:tgtEl>
                                        <p:attrNameLst>
                                          <p:attrName>ppt_h</p:attrName>
                                        </p:attrNameLst>
                                      </p:cBhvr>
                                      <p:tavLst>
                                        <p:tav tm="0">
                                          <p:val>
                                            <p:fltVal val="0"/>
                                          </p:val>
                                        </p:tav>
                                        <p:tav tm="100000">
                                          <p:val>
                                            <p:strVal val="#ppt_h"/>
                                          </p:val>
                                        </p:tav>
                                      </p:tavLst>
                                    </p:anim>
                                    <p:animEffect transition="in" filter="fade">
                                      <p:cBhvr>
                                        <p:cTn id="94" dur="500"/>
                                        <p:tgtEl>
                                          <p:spTgt spid="93"/>
                                        </p:tgtEl>
                                      </p:cBhvr>
                                    </p:animEffect>
                                    <p:anim calcmode="lin" valueType="num">
                                      <p:cBhvr>
                                        <p:cTn id="95" dur="500" fill="hold"/>
                                        <p:tgtEl>
                                          <p:spTgt spid="93"/>
                                        </p:tgtEl>
                                        <p:attrNameLst>
                                          <p:attrName>ppt_x</p:attrName>
                                        </p:attrNameLst>
                                      </p:cBhvr>
                                      <p:tavLst>
                                        <p:tav tm="0">
                                          <p:val>
                                            <p:fltVal val="0.5"/>
                                          </p:val>
                                        </p:tav>
                                        <p:tav tm="100000">
                                          <p:val>
                                            <p:strVal val="#ppt_x"/>
                                          </p:val>
                                        </p:tav>
                                      </p:tavLst>
                                    </p:anim>
                                    <p:anim calcmode="lin" valueType="num">
                                      <p:cBhvr>
                                        <p:cTn id="96" dur="500" fill="hold"/>
                                        <p:tgtEl>
                                          <p:spTgt spid="93"/>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800"/>
                                  </p:stCondLst>
                                  <p:childTnLst>
                                    <p:set>
                                      <p:cBhvr>
                                        <p:cTn id="98" dur="1" fill="hold">
                                          <p:stCondLst>
                                            <p:cond delay="0"/>
                                          </p:stCondLst>
                                        </p:cTn>
                                        <p:tgtEl>
                                          <p:spTgt spid="94"/>
                                        </p:tgtEl>
                                        <p:attrNameLst>
                                          <p:attrName>style.visibility</p:attrName>
                                        </p:attrNameLst>
                                      </p:cBhvr>
                                      <p:to>
                                        <p:strVal val="visible"/>
                                      </p:to>
                                    </p:set>
                                    <p:anim calcmode="lin" valueType="num">
                                      <p:cBhvr>
                                        <p:cTn id="99" dur="500" fill="hold"/>
                                        <p:tgtEl>
                                          <p:spTgt spid="94"/>
                                        </p:tgtEl>
                                        <p:attrNameLst>
                                          <p:attrName>ppt_w</p:attrName>
                                        </p:attrNameLst>
                                      </p:cBhvr>
                                      <p:tavLst>
                                        <p:tav tm="0">
                                          <p:val>
                                            <p:fltVal val="0"/>
                                          </p:val>
                                        </p:tav>
                                        <p:tav tm="100000">
                                          <p:val>
                                            <p:strVal val="#ppt_w"/>
                                          </p:val>
                                        </p:tav>
                                      </p:tavLst>
                                    </p:anim>
                                    <p:anim calcmode="lin" valueType="num">
                                      <p:cBhvr>
                                        <p:cTn id="100" dur="500" fill="hold"/>
                                        <p:tgtEl>
                                          <p:spTgt spid="94"/>
                                        </p:tgtEl>
                                        <p:attrNameLst>
                                          <p:attrName>ppt_h</p:attrName>
                                        </p:attrNameLst>
                                      </p:cBhvr>
                                      <p:tavLst>
                                        <p:tav tm="0">
                                          <p:val>
                                            <p:fltVal val="0"/>
                                          </p:val>
                                        </p:tav>
                                        <p:tav tm="100000">
                                          <p:val>
                                            <p:strVal val="#ppt_h"/>
                                          </p:val>
                                        </p:tav>
                                      </p:tavLst>
                                    </p:anim>
                                    <p:animEffect transition="in" filter="fade">
                                      <p:cBhvr>
                                        <p:cTn id="101" dur="500"/>
                                        <p:tgtEl>
                                          <p:spTgt spid="94"/>
                                        </p:tgtEl>
                                      </p:cBhvr>
                                    </p:animEffect>
                                    <p:anim calcmode="lin" valueType="num">
                                      <p:cBhvr>
                                        <p:cTn id="102" dur="500" fill="hold"/>
                                        <p:tgtEl>
                                          <p:spTgt spid="94"/>
                                        </p:tgtEl>
                                        <p:attrNameLst>
                                          <p:attrName>ppt_x</p:attrName>
                                        </p:attrNameLst>
                                      </p:cBhvr>
                                      <p:tavLst>
                                        <p:tav tm="0">
                                          <p:val>
                                            <p:fltVal val="0.5"/>
                                          </p:val>
                                        </p:tav>
                                        <p:tav tm="100000">
                                          <p:val>
                                            <p:strVal val="#ppt_x"/>
                                          </p:val>
                                        </p:tav>
                                      </p:tavLst>
                                    </p:anim>
                                    <p:anim calcmode="lin" valueType="num">
                                      <p:cBhvr>
                                        <p:cTn id="103" dur="500" fill="hold"/>
                                        <p:tgtEl>
                                          <p:spTgt spid="94"/>
                                        </p:tgtEl>
                                        <p:attrNameLst>
                                          <p:attrName>ppt_y</p:attrName>
                                        </p:attrNameLst>
                                      </p:cBhvr>
                                      <p:tavLst>
                                        <p:tav tm="0">
                                          <p:val>
                                            <p:fltVal val="0.5"/>
                                          </p:val>
                                        </p:tav>
                                        <p:tav tm="100000">
                                          <p:val>
                                            <p:strVal val="#ppt_y"/>
                                          </p:val>
                                        </p:tav>
                                      </p:tavLst>
                                    </p:anim>
                                  </p:childTnLst>
                                </p:cTn>
                              </p:par>
                              <p:par>
                                <p:cTn id="104" presetID="53" presetClass="entr" presetSubtype="528" fill="hold" grpId="0" nodeType="withEffect">
                                  <p:stCondLst>
                                    <p:cond delay="600"/>
                                  </p:stCondLst>
                                  <p:childTnLst>
                                    <p:set>
                                      <p:cBhvr>
                                        <p:cTn id="105" dur="1" fill="hold">
                                          <p:stCondLst>
                                            <p:cond delay="0"/>
                                          </p:stCondLst>
                                        </p:cTn>
                                        <p:tgtEl>
                                          <p:spTgt spid="95"/>
                                        </p:tgtEl>
                                        <p:attrNameLst>
                                          <p:attrName>style.visibility</p:attrName>
                                        </p:attrNameLst>
                                      </p:cBhvr>
                                      <p:to>
                                        <p:strVal val="visible"/>
                                      </p:to>
                                    </p:set>
                                    <p:anim calcmode="lin" valueType="num">
                                      <p:cBhvr>
                                        <p:cTn id="106" dur="500" fill="hold"/>
                                        <p:tgtEl>
                                          <p:spTgt spid="95"/>
                                        </p:tgtEl>
                                        <p:attrNameLst>
                                          <p:attrName>ppt_w</p:attrName>
                                        </p:attrNameLst>
                                      </p:cBhvr>
                                      <p:tavLst>
                                        <p:tav tm="0">
                                          <p:val>
                                            <p:fltVal val="0"/>
                                          </p:val>
                                        </p:tav>
                                        <p:tav tm="100000">
                                          <p:val>
                                            <p:strVal val="#ppt_w"/>
                                          </p:val>
                                        </p:tav>
                                      </p:tavLst>
                                    </p:anim>
                                    <p:anim calcmode="lin" valueType="num">
                                      <p:cBhvr>
                                        <p:cTn id="107" dur="500" fill="hold"/>
                                        <p:tgtEl>
                                          <p:spTgt spid="95"/>
                                        </p:tgtEl>
                                        <p:attrNameLst>
                                          <p:attrName>ppt_h</p:attrName>
                                        </p:attrNameLst>
                                      </p:cBhvr>
                                      <p:tavLst>
                                        <p:tav tm="0">
                                          <p:val>
                                            <p:fltVal val="0"/>
                                          </p:val>
                                        </p:tav>
                                        <p:tav tm="100000">
                                          <p:val>
                                            <p:strVal val="#ppt_h"/>
                                          </p:val>
                                        </p:tav>
                                      </p:tavLst>
                                    </p:anim>
                                    <p:animEffect transition="in" filter="fade">
                                      <p:cBhvr>
                                        <p:cTn id="108" dur="500"/>
                                        <p:tgtEl>
                                          <p:spTgt spid="95"/>
                                        </p:tgtEl>
                                      </p:cBhvr>
                                    </p:animEffect>
                                    <p:anim calcmode="lin" valueType="num">
                                      <p:cBhvr>
                                        <p:cTn id="109" dur="500" fill="hold"/>
                                        <p:tgtEl>
                                          <p:spTgt spid="95"/>
                                        </p:tgtEl>
                                        <p:attrNameLst>
                                          <p:attrName>ppt_x</p:attrName>
                                        </p:attrNameLst>
                                      </p:cBhvr>
                                      <p:tavLst>
                                        <p:tav tm="0">
                                          <p:val>
                                            <p:fltVal val="0.5"/>
                                          </p:val>
                                        </p:tav>
                                        <p:tav tm="100000">
                                          <p:val>
                                            <p:strVal val="#ppt_x"/>
                                          </p:val>
                                        </p:tav>
                                      </p:tavLst>
                                    </p:anim>
                                    <p:anim calcmode="lin" valueType="num">
                                      <p:cBhvr>
                                        <p:cTn id="110" dur="500" fill="hold"/>
                                        <p:tgtEl>
                                          <p:spTgt spid="95"/>
                                        </p:tgtEl>
                                        <p:attrNameLst>
                                          <p:attrName>ppt_y</p:attrName>
                                        </p:attrNameLst>
                                      </p:cBhvr>
                                      <p:tavLst>
                                        <p:tav tm="0">
                                          <p:val>
                                            <p:fltVal val="0.5"/>
                                          </p:val>
                                        </p:tav>
                                        <p:tav tm="100000">
                                          <p:val>
                                            <p:strVal val="#ppt_y"/>
                                          </p:val>
                                        </p:tav>
                                      </p:tavLst>
                                    </p:anim>
                                  </p:childTnLst>
                                </p:cTn>
                              </p:par>
                              <p:par>
                                <p:cTn id="111" presetID="53" presetClass="entr" presetSubtype="528" fill="hold" grpId="0" nodeType="withEffect">
                                  <p:stCondLst>
                                    <p:cond delay="200"/>
                                  </p:stCondLst>
                                  <p:childTnLst>
                                    <p:set>
                                      <p:cBhvr>
                                        <p:cTn id="112" dur="1" fill="hold">
                                          <p:stCondLst>
                                            <p:cond delay="0"/>
                                          </p:stCondLst>
                                        </p:cTn>
                                        <p:tgtEl>
                                          <p:spTgt spid="97"/>
                                        </p:tgtEl>
                                        <p:attrNameLst>
                                          <p:attrName>style.visibility</p:attrName>
                                        </p:attrNameLst>
                                      </p:cBhvr>
                                      <p:to>
                                        <p:strVal val="visible"/>
                                      </p:to>
                                    </p:set>
                                    <p:anim calcmode="lin" valueType="num">
                                      <p:cBhvr>
                                        <p:cTn id="113" dur="500" fill="hold"/>
                                        <p:tgtEl>
                                          <p:spTgt spid="97"/>
                                        </p:tgtEl>
                                        <p:attrNameLst>
                                          <p:attrName>ppt_w</p:attrName>
                                        </p:attrNameLst>
                                      </p:cBhvr>
                                      <p:tavLst>
                                        <p:tav tm="0">
                                          <p:val>
                                            <p:fltVal val="0"/>
                                          </p:val>
                                        </p:tav>
                                        <p:tav tm="100000">
                                          <p:val>
                                            <p:strVal val="#ppt_w"/>
                                          </p:val>
                                        </p:tav>
                                      </p:tavLst>
                                    </p:anim>
                                    <p:anim calcmode="lin" valueType="num">
                                      <p:cBhvr>
                                        <p:cTn id="114" dur="500" fill="hold"/>
                                        <p:tgtEl>
                                          <p:spTgt spid="97"/>
                                        </p:tgtEl>
                                        <p:attrNameLst>
                                          <p:attrName>ppt_h</p:attrName>
                                        </p:attrNameLst>
                                      </p:cBhvr>
                                      <p:tavLst>
                                        <p:tav tm="0">
                                          <p:val>
                                            <p:fltVal val="0"/>
                                          </p:val>
                                        </p:tav>
                                        <p:tav tm="100000">
                                          <p:val>
                                            <p:strVal val="#ppt_h"/>
                                          </p:val>
                                        </p:tav>
                                      </p:tavLst>
                                    </p:anim>
                                    <p:animEffect transition="in" filter="fade">
                                      <p:cBhvr>
                                        <p:cTn id="115" dur="500"/>
                                        <p:tgtEl>
                                          <p:spTgt spid="97"/>
                                        </p:tgtEl>
                                      </p:cBhvr>
                                    </p:animEffect>
                                    <p:anim calcmode="lin" valueType="num">
                                      <p:cBhvr>
                                        <p:cTn id="116" dur="500" fill="hold"/>
                                        <p:tgtEl>
                                          <p:spTgt spid="97"/>
                                        </p:tgtEl>
                                        <p:attrNameLst>
                                          <p:attrName>ppt_x</p:attrName>
                                        </p:attrNameLst>
                                      </p:cBhvr>
                                      <p:tavLst>
                                        <p:tav tm="0">
                                          <p:val>
                                            <p:fltVal val="0.5"/>
                                          </p:val>
                                        </p:tav>
                                        <p:tav tm="100000">
                                          <p:val>
                                            <p:strVal val="#ppt_x"/>
                                          </p:val>
                                        </p:tav>
                                      </p:tavLst>
                                    </p:anim>
                                    <p:anim calcmode="lin" valueType="num">
                                      <p:cBhvr>
                                        <p:cTn id="117" dur="500" fill="hold"/>
                                        <p:tgtEl>
                                          <p:spTgt spid="97"/>
                                        </p:tgtEl>
                                        <p:attrNameLst>
                                          <p:attrName>ppt_y</p:attrName>
                                        </p:attrNameLst>
                                      </p:cBhvr>
                                      <p:tavLst>
                                        <p:tav tm="0">
                                          <p:val>
                                            <p:fltVal val="0.5"/>
                                          </p:val>
                                        </p:tav>
                                        <p:tav tm="100000">
                                          <p:val>
                                            <p:strVal val="#ppt_y"/>
                                          </p:val>
                                        </p:tav>
                                      </p:tavLst>
                                    </p:anim>
                                  </p:childTnLst>
                                </p:cTn>
                              </p:par>
                              <p:par>
                                <p:cTn id="118" presetID="53" presetClass="entr" presetSubtype="528" fill="hold" grpId="0" nodeType="withEffect">
                                  <p:stCondLst>
                                    <p:cond delay="400"/>
                                  </p:stCondLst>
                                  <p:childTnLst>
                                    <p:set>
                                      <p:cBhvr>
                                        <p:cTn id="119" dur="1" fill="hold">
                                          <p:stCondLst>
                                            <p:cond delay="0"/>
                                          </p:stCondLst>
                                        </p:cTn>
                                        <p:tgtEl>
                                          <p:spTgt spid="98"/>
                                        </p:tgtEl>
                                        <p:attrNameLst>
                                          <p:attrName>style.visibility</p:attrName>
                                        </p:attrNameLst>
                                      </p:cBhvr>
                                      <p:to>
                                        <p:strVal val="visible"/>
                                      </p:to>
                                    </p:set>
                                    <p:anim calcmode="lin" valueType="num">
                                      <p:cBhvr>
                                        <p:cTn id="120" dur="500" fill="hold"/>
                                        <p:tgtEl>
                                          <p:spTgt spid="98"/>
                                        </p:tgtEl>
                                        <p:attrNameLst>
                                          <p:attrName>ppt_w</p:attrName>
                                        </p:attrNameLst>
                                      </p:cBhvr>
                                      <p:tavLst>
                                        <p:tav tm="0">
                                          <p:val>
                                            <p:fltVal val="0"/>
                                          </p:val>
                                        </p:tav>
                                        <p:tav tm="100000">
                                          <p:val>
                                            <p:strVal val="#ppt_w"/>
                                          </p:val>
                                        </p:tav>
                                      </p:tavLst>
                                    </p:anim>
                                    <p:anim calcmode="lin" valueType="num">
                                      <p:cBhvr>
                                        <p:cTn id="121" dur="500" fill="hold"/>
                                        <p:tgtEl>
                                          <p:spTgt spid="98"/>
                                        </p:tgtEl>
                                        <p:attrNameLst>
                                          <p:attrName>ppt_h</p:attrName>
                                        </p:attrNameLst>
                                      </p:cBhvr>
                                      <p:tavLst>
                                        <p:tav tm="0">
                                          <p:val>
                                            <p:fltVal val="0"/>
                                          </p:val>
                                        </p:tav>
                                        <p:tav tm="100000">
                                          <p:val>
                                            <p:strVal val="#ppt_h"/>
                                          </p:val>
                                        </p:tav>
                                      </p:tavLst>
                                    </p:anim>
                                    <p:animEffect transition="in" filter="fade">
                                      <p:cBhvr>
                                        <p:cTn id="122" dur="500"/>
                                        <p:tgtEl>
                                          <p:spTgt spid="98"/>
                                        </p:tgtEl>
                                      </p:cBhvr>
                                    </p:animEffect>
                                    <p:anim calcmode="lin" valueType="num">
                                      <p:cBhvr>
                                        <p:cTn id="123" dur="500" fill="hold"/>
                                        <p:tgtEl>
                                          <p:spTgt spid="98"/>
                                        </p:tgtEl>
                                        <p:attrNameLst>
                                          <p:attrName>ppt_x</p:attrName>
                                        </p:attrNameLst>
                                      </p:cBhvr>
                                      <p:tavLst>
                                        <p:tav tm="0">
                                          <p:val>
                                            <p:fltVal val="0.5"/>
                                          </p:val>
                                        </p:tav>
                                        <p:tav tm="100000">
                                          <p:val>
                                            <p:strVal val="#ppt_x"/>
                                          </p:val>
                                        </p:tav>
                                      </p:tavLst>
                                    </p:anim>
                                    <p:anim calcmode="lin" valueType="num">
                                      <p:cBhvr>
                                        <p:cTn id="124" dur="500" fill="hold"/>
                                        <p:tgtEl>
                                          <p:spTgt spid="9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P spid="66" grpId="0"/>
      <p:bldP spid="70" grpId="0"/>
      <p:bldP spid="71" grpId="0"/>
      <p:bldP spid="72" grpId="0" animBg="1"/>
      <p:bldP spid="76" grpId="0" animBg="1"/>
      <p:bldP spid="80" grpId="0"/>
      <p:bldP spid="81" grpId="0"/>
      <p:bldP spid="82" grpId="0"/>
      <p:bldP spid="83" grpId="0"/>
      <p:bldP spid="84" grpId="0"/>
      <p:bldP spid="86" grpId="0"/>
      <p:bldP spid="87" grpId="0" animBg="1"/>
      <p:bldP spid="91" grpId="0"/>
      <p:bldP spid="92" grpId="0"/>
      <p:bldP spid="93" grpId="0" animBg="1"/>
      <p:bldP spid="94" grpId="0" animBg="1"/>
      <p:bldP spid="95" grpId="0" animBg="1"/>
      <p:bldP spid="96" grpId="0" animBg="1"/>
      <p:bldP spid="97" grpId="0" animBg="1"/>
      <p:bldP spid="9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886296" y="1542180"/>
            <a:ext cx="1454531" cy="1205892"/>
          </a:xfrm>
          <a:prstGeom prst="rect">
            <a:avLst/>
          </a:prstGeom>
          <a:solidFill>
            <a:schemeClr val="accent1"/>
          </a:solidFill>
          <a:ln>
            <a:noFill/>
          </a:ln>
          <a:effectLst>
            <a:reflection blurRad="6350" stA="52000" endA="300" endPos="35000" dir="5400000" sy="-100000" algn="bl" rotWithShape="0"/>
          </a:effectLst>
          <a:scene3d>
            <a:camera prst="perspectiveRight" fov="7200000">
              <a:rot lat="0" lon="198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lIns="68568" tIns="34284" rIns="68568" bIns="34284" rtlCol="0" anchor="ctr"/>
          <a:lstStyle/>
          <a:p>
            <a:pPr algn="ctr">
              <a:lnSpc>
                <a:spcPct val="150000"/>
              </a:lnSpc>
            </a:pPr>
            <a:r>
              <a:rPr lang="zh-CN" altLang="en-US" sz="1200" dirty="0">
                <a:latin typeface="微软雅黑" panose="020B0503020204020204" pitchFamily="34" charset="-122"/>
                <a:ea typeface="微软雅黑" panose="020B0503020204020204" pitchFamily="34" charset="-122"/>
                <a:cs typeface="+mn-ea"/>
                <a:sym typeface="+mn-lt"/>
              </a:rPr>
              <a:t>在此输入标题</a:t>
            </a:r>
          </a:p>
        </p:txBody>
      </p:sp>
      <p:sp>
        <p:nvSpPr>
          <p:cNvPr id="14" name="文本框 13"/>
          <p:cNvSpPr txBox="1"/>
          <p:nvPr/>
        </p:nvSpPr>
        <p:spPr>
          <a:xfrm>
            <a:off x="766269" y="3223814"/>
            <a:ext cx="1694585" cy="376920"/>
          </a:xfrm>
          <a:prstGeom prst="rect">
            <a:avLst/>
          </a:prstGeom>
          <a:noFill/>
        </p:spPr>
        <p:txBody>
          <a:bodyPr wrap="square" lIns="68568" tIns="34284" rIns="68568" bIns="34284" rtlCol="0">
            <a:spAutoFit/>
          </a:bodyPr>
          <a:lstStyle/>
          <a:p>
            <a:pPr>
              <a:lnSpc>
                <a:spcPct val="125000"/>
              </a:lnSpc>
              <a:spcBef>
                <a:spcPts val="450"/>
              </a:spcBef>
            </a:pPr>
            <a:r>
              <a:rPr lang="zh-CN" altLang="en-US" sz="800" dirty="0">
                <a:solidFill>
                  <a:schemeClr val="bg1">
                    <a:lumMod val="50000"/>
                  </a:schemeClr>
                </a:solidFill>
                <a:latin typeface="微软雅黑" panose="020B0503020204020204" pitchFamily="34" charset="-122"/>
                <a:ea typeface="微软雅黑" panose="020B0503020204020204" pitchFamily="34" charset="-122"/>
                <a:cs typeface="+mn-ea"/>
                <a:sym typeface="+mn-lt"/>
              </a:rPr>
              <a:t>在此输入关于此标题或图形的文字描述内容或者相关的数据。</a:t>
            </a:r>
            <a:endParaRPr lang="en-US" altLang="zh-CN" sz="8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16" name="矩形 15"/>
          <p:cNvSpPr/>
          <p:nvPr/>
        </p:nvSpPr>
        <p:spPr>
          <a:xfrm>
            <a:off x="2853470" y="1542180"/>
            <a:ext cx="1454531" cy="1205892"/>
          </a:xfrm>
          <a:prstGeom prst="rect">
            <a:avLst/>
          </a:prstGeom>
          <a:solidFill>
            <a:schemeClr val="accent2"/>
          </a:solidFill>
          <a:ln>
            <a:noFill/>
          </a:ln>
          <a:effectLst>
            <a:reflection blurRad="6350" stA="52000" endA="300" endPos="35000" dir="5400000" sy="-100000" algn="bl" rotWithShape="0"/>
          </a:effectLst>
          <a:scene3d>
            <a:camera prst="perspectiveRight" fov="7200000">
              <a:rot lat="0" lon="198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lIns="68568" tIns="34284" rIns="68568" bIns="34284" rtlCol="0" anchor="ctr"/>
          <a:lstStyle/>
          <a:p>
            <a:pPr algn="ctr">
              <a:lnSpc>
                <a:spcPct val="150000"/>
              </a:lnSpc>
            </a:pPr>
            <a:r>
              <a:rPr lang="zh-CN" altLang="en-US" sz="1200" dirty="0">
                <a:latin typeface="微软雅黑" panose="020B0503020204020204" pitchFamily="34" charset="-122"/>
                <a:ea typeface="微软雅黑" panose="020B0503020204020204" pitchFamily="34" charset="-122"/>
                <a:cs typeface="+mn-ea"/>
                <a:sym typeface="+mn-lt"/>
              </a:rPr>
              <a:t>在此输入标题</a:t>
            </a:r>
          </a:p>
        </p:txBody>
      </p:sp>
      <p:sp>
        <p:nvSpPr>
          <p:cNvPr id="17" name="文本框 16"/>
          <p:cNvSpPr txBox="1"/>
          <p:nvPr/>
        </p:nvSpPr>
        <p:spPr>
          <a:xfrm>
            <a:off x="2733443" y="3223814"/>
            <a:ext cx="1694585" cy="376920"/>
          </a:xfrm>
          <a:prstGeom prst="rect">
            <a:avLst/>
          </a:prstGeom>
          <a:noFill/>
        </p:spPr>
        <p:txBody>
          <a:bodyPr wrap="square" lIns="68568" tIns="34284" rIns="68568" bIns="34284" rtlCol="0">
            <a:spAutoFit/>
          </a:bodyPr>
          <a:lstStyle/>
          <a:p>
            <a:pPr>
              <a:lnSpc>
                <a:spcPct val="125000"/>
              </a:lnSpc>
              <a:spcBef>
                <a:spcPts val="450"/>
              </a:spcBef>
            </a:pPr>
            <a:r>
              <a:rPr lang="zh-CN" altLang="en-US" sz="800" dirty="0">
                <a:solidFill>
                  <a:schemeClr val="bg1">
                    <a:lumMod val="50000"/>
                  </a:schemeClr>
                </a:solidFill>
                <a:latin typeface="微软雅黑" panose="020B0503020204020204" pitchFamily="34" charset="-122"/>
                <a:ea typeface="微软雅黑" panose="020B0503020204020204" pitchFamily="34" charset="-122"/>
                <a:cs typeface="+mn-ea"/>
                <a:sym typeface="+mn-lt"/>
              </a:rPr>
              <a:t>在此输入关于此标题或图形的文字描述内容或者相关的数据。</a:t>
            </a:r>
            <a:endParaRPr lang="en-US" altLang="zh-CN" sz="8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19" name="矩形 18"/>
          <p:cNvSpPr/>
          <p:nvPr/>
        </p:nvSpPr>
        <p:spPr>
          <a:xfrm>
            <a:off x="4692027" y="1542180"/>
            <a:ext cx="1454531" cy="1205892"/>
          </a:xfrm>
          <a:prstGeom prst="rect">
            <a:avLst/>
          </a:prstGeom>
          <a:solidFill>
            <a:schemeClr val="accent3"/>
          </a:solidFill>
          <a:ln>
            <a:noFill/>
          </a:ln>
          <a:effectLst>
            <a:reflection blurRad="6350" stA="52000" endA="300" endPos="35000" dir="5400000" sy="-100000" algn="bl" rotWithShape="0"/>
          </a:effectLst>
          <a:scene3d>
            <a:camera prst="perspectiveRight" fov="7200000">
              <a:rot lat="0" lon="198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lIns="68568" tIns="34284" rIns="68568" bIns="34284" rtlCol="0" anchor="ctr"/>
          <a:lstStyle/>
          <a:p>
            <a:pPr algn="ctr">
              <a:lnSpc>
                <a:spcPct val="150000"/>
              </a:lnSpc>
            </a:pPr>
            <a:r>
              <a:rPr lang="zh-CN" altLang="en-US" sz="1200" dirty="0">
                <a:latin typeface="微软雅黑" panose="020B0503020204020204" pitchFamily="34" charset="-122"/>
                <a:ea typeface="微软雅黑" panose="020B0503020204020204" pitchFamily="34" charset="-122"/>
                <a:cs typeface="+mn-ea"/>
                <a:sym typeface="+mn-lt"/>
              </a:rPr>
              <a:t>在此输入标题</a:t>
            </a:r>
          </a:p>
        </p:txBody>
      </p:sp>
      <p:sp>
        <p:nvSpPr>
          <p:cNvPr id="20" name="文本框 19"/>
          <p:cNvSpPr txBox="1"/>
          <p:nvPr/>
        </p:nvSpPr>
        <p:spPr>
          <a:xfrm>
            <a:off x="4572000" y="3223814"/>
            <a:ext cx="1694585" cy="376920"/>
          </a:xfrm>
          <a:prstGeom prst="rect">
            <a:avLst/>
          </a:prstGeom>
          <a:noFill/>
        </p:spPr>
        <p:txBody>
          <a:bodyPr wrap="square" lIns="68568" tIns="34284" rIns="68568" bIns="34284" rtlCol="0">
            <a:spAutoFit/>
          </a:bodyPr>
          <a:lstStyle/>
          <a:p>
            <a:pPr>
              <a:lnSpc>
                <a:spcPct val="125000"/>
              </a:lnSpc>
              <a:spcBef>
                <a:spcPts val="450"/>
              </a:spcBef>
            </a:pPr>
            <a:r>
              <a:rPr lang="zh-CN" altLang="en-US" sz="800" dirty="0">
                <a:solidFill>
                  <a:schemeClr val="bg1">
                    <a:lumMod val="50000"/>
                  </a:schemeClr>
                </a:solidFill>
                <a:latin typeface="微软雅黑" panose="020B0503020204020204" pitchFamily="34" charset="-122"/>
                <a:ea typeface="微软雅黑" panose="020B0503020204020204" pitchFamily="34" charset="-122"/>
                <a:cs typeface="+mn-ea"/>
                <a:sym typeface="+mn-lt"/>
              </a:rPr>
              <a:t>在此输入关于此标题或图形的文字描述内容或者相关的数据</a:t>
            </a:r>
            <a:r>
              <a:rPr lang="zh-CN" altLang="en-US" sz="800" dirty="0">
                <a:solidFill>
                  <a:schemeClr val="bg1">
                    <a:lumMod val="50000"/>
                  </a:schemeClr>
                </a:solidFill>
                <a:cs typeface="+mn-ea"/>
                <a:sym typeface="+mn-lt"/>
              </a:rPr>
              <a:t>。</a:t>
            </a:r>
            <a:endParaRPr lang="en-US" altLang="zh-CN" sz="800" dirty="0">
              <a:solidFill>
                <a:schemeClr val="bg1">
                  <a:lumMod val="50000"/>
                </a:schemeClr>
              </a:solidFill>
              <a:cs typeface="+mn-ea"/>
              <a:sym typeface="+mn-lt"/>
            </a:endParaRPr>
          </a:p>
        </p:txBody>
      </p:sp>
      <p:sp>
        <p:nvSpPr>
          <p:cNvPr id="22" name="矩形 21"/>
          <p:cNvSpPr/>
          <p:nvPr/>
        </p:nvSpPr>
        <p:spPr>
          <a:xfrm>
            <a:off x="6699696" y="1542180"/>
            <a:ext cx="1454531" cy="1205892"/>
          </a:xfrm>
          <a:prstGeom prst="rect">
            <a:avLst/>
          </a:prstGeom>
          <a:solidFill>
            <a:schemeClr val="accent4"/>
          </a:solidFill>
          <a:ln>
            <a:noFill/>
          </a:ln>
          <a:effectLst>
            <a:reflection blurRad="6350" stA="52000" endA="300" endPos="35000" dir="5400000" sy="-100000" algn="bl" rotWithShape="0"/>
          </a:effectLst>
          <a:scene3d>
            <a:camera prst="perspectiveRight" fov="7200000">
              <a:rot lat="0" lon="198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lIns="68568" tIns="34284" rIns="68568" bIns="34284" rtlCol="0" anchor="ctr"/>
          <a:lstStyle/>
          <a:p>
            <a:pPr algn="ctr">
              <a:lnSpc>
                <a:spcPct val="150000"/>
              </a:lnSpc>
            </a:pPr>
            <a:r>
              <a:rPr lang="zh-CN" altLang="en-US" sz="1200" dirty="0">
                <a:latin typeface="微软雅黑" panose="020B0503020204020204" pitchFamily="34" charset="-122"/>
                <a:ea typeface="微软雅黑" panose="020B0503020204020204" pitchFamily="34" charset="-122"/>
                <a:cs typeface="+mn-ea"/>
                <a:sym typeface="+mn-lt"/>
              </a:rPr>
              <a:t>在此输入标题</a:t>
            </a:r>
          </a:p>
        </p:txBody>
      </p:sp>
      <p:sp>
        <p:nvSpPr>
          <p:cNvPr id="23" name="文本框 22"/>
          <p:cNvSpPr txBox="1"/>
          <p:nvPr/>
        </p:nvSpPr>
        <p:spPr>
          <a:xfrm>
            <a:off x="6579669" y="3223814"/>
            <a:ext cx="1694585" cy="376920"/>
          </a:xfrm>
          <a:prstGeom prst="rect">
            <a:avLst/>
          </a:prstGeom>
          <a:noFill/>
        </p:spPr>
        <p:txBody>
          <a:bodyPr wrap="square" lIns="68568" tIns="34284" rIns="68568" bIns="34284" rtlCol="0">
            <a:spAutoFit/>
          </a:bodyPr>
          <a:lstStyle/>
          <a:p>
            <a:pPr>
              <a:lnSpc>
                <a:spcPct val="125000"/>
              </a:lnSpc>
              <a:spcBef>
                <a:spcPts val="450"/>
              </a:spcBef>
            </a:pPr>
            <a:r>
              <a:rPr lang="zh-CN" altLang="en-US" sz="800" dirty="0">
                <a:solidFill>
                  <a:schemeClr val="bg1">
                    <a:lumMod val="50000"/>
                  </a:schemeClr>
                </a:solidFill>
                <a:latin typeface="微软雅黑" panose="020B0503020204020204" pitchFamily="34" charset="-122"/>
                <a:ea typeface="微软雅黑" panose="020B0503020204020204" pitchFamily="34" charset="-122"/>
                <a:cs typeface="+mn-ea"/>
                <a:sym typeface="+mn-lt"/>
              </a:rPr>
              <a:t>在此输入关于此标题或图形的文字描述内容或者相关的数据。</a:t>
            </a:r>
            <a:endParaRPr lang="en-US" altLang="zh-CN" sz="8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0">
        <p14:ferris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10" presetClass="entr" presetSubtype="0" fill="hold" grpId="0" nodeType="afterEffect">
                                  <p:stCondLst>
                                    <p:cond delay="0"/>
                                  </p:stCondLst>
                                  <p:iterate type="lt">
                                    <p:tmPct val="10000"/>
                                  </p:iterate>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par>
                          <p:cTn id="12" fill="hold">
                            <p:stCondLst>
                              <p:cond delay="2799"/>
                            </p:stCondLst>
                            <p:childTnLst>
                              <p:par>
                                <p:cTn id="13" presetID="22" presetClass="entr" presetSubtype="8"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left)">
                                      <p:cBhvr>
                                        <p:cTn id="15" dur="1000"/>
                                        <p:tgtEl>
                                          <p:spTgt spid="16"/>
                                        </p:tgtEl>
                                      </p:cBhvr>
                                    </p:animEffect>
                                  </p:childTnLst>
                                </p:cTn>
                              </p:par>
                            </p:childTnLst>
                          </p:cTn>
                        </p:par>
                        <p:par>
                          <p:cTn id="16" fill="hold">
                            <p:stCondLst>
                              <p:cond delay="3799"/>
                            </p:stCondLst>
                            <p:childTnLst>
                              <p:par>
                                <p:cTn id="17" presetID="10" presetClass="entr" presetSubtype="0" fill="hold" grpId="0" nodeType="afterEffect">
                                  <p:stCondLst>
                                    <p:cond delay="0"/>
                                  </p:stCondLst>
                                  <p:iterate type="lt">
                                    <p:tmPct val="10000"/>
                                  </p:iterate>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childTnLst>
                          </p:cTn>
                        </p:par>
                        <p:par>
                          <p:cTn id="20" fill="hold">
                            <p:stCondLst>
                              <p:cond delay="5599"/>
                            </p:stCondLst>
                            <p:childTnLst>
                              <p:par>
                                <p:cTn id="21" presetID="22" presetClass="entr" presetSubtype="8"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childTnLst>
                          </p:cTn>
                        </p:par>
                        <p:par>
                          <p:cTn id="24" fill="hold">
                            <p:stCondLst>
                              <p:cond delay="6599"/>
                            </p:stCondLst>
                            <p:childTnLst>
                              <p:par>
                                <p:cTn id="25" presetID="10" presetClass="entr" presetSubtype="0" fill="hold" grpId="0" nodeType="afterEffect">
                                  <p:stCondLst>
                                    <p:cond delay="0"/>
                                  </p:stCondLst>
                                  <p:iterate type="lt">
                                    <p:tmPct val="10000"/>
                                  </p:iterate>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par>
                          <p:cTn id="28" fill="hold">
                            <p:stCondLst>
                              <p:cond delay="8399"/>
                            </p:stCondLst>
                            <p:childTnLst>
                              <p:par>
                                <p:cTn id="29" presetID="22" presetClass="entr" presetSubtype="8"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wipe(left)">
                                      <p:cBhvr>
                                        <p:cTn id="31" dur="1000"/>
                                        <p:tgtEl>
                                          <p:spTgt spid="22"/>
                                        </p:tgtEl>
                                      </p:cBhvr>
                                    </p:animEffect>
                                  </p:childTnLst>
                                </p:cTn>
                              </p:par>
                            </p:childTnLst>
                          </p:cTn>
                        </p:par>
                        <p:par>
                          <p:cTn id="32" fill="hold">
                            <p:stCondLst>
                              <p:cond delay="9399"/>
                            </p:stCondLst>
                            <p:childTnLst>
                              <p:par>
                                <p:cTn id="33" presetID="10" presetClass="entr" presetSubtype="0" fill="hold" grpId="0" nodeType="afterEffect">
                                  <p:stCondLst>
                                    <p:cond delay="0"/>
                                  </p:stCondLst>
                                  <p:iterate type="lt">
                                    <p:tmPct val="10000"/>
                                  </p:iterate>
                                  <p:childTnLst>
                                    <p:set>
                                      <p:cBhvr>
                                        <p:cTn id="34" dur="1" fill="hold">
                                          <p:stCondLst>
                                            <p:cond delay="0"/>
                                          </p:stCondLst>
                                        </p:cTn>
                                        <p:tgtEl>
                                          <p:spTgt spid="23"/>
                                        </p:tgtEl>
                                        <p:attrNameLst>
                                          <p:attrName>style.visibility</p:attrName>
                                        </p:attrNameLst>
                                      </p:cBhvr>
                                      <p:to>
                                        <p:strVal val="visible"/>
                                      </p:to>
                                    </p:set>
                                    <p:animEffect transition="in" filter="fade">
                                      <p:cBhvr>
                                        <p:cTn id="3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16" grpId="0" animBg="1"/>
      <p:bldP spid="17" grpId="0"/>
      <p:bldP spid="19" grpId="0" animBg="1"/>
      <p:bldP spid="20" grpId="0"/>
      <p:bldP spid="22" grpId="0" animBg="1"/>
      <p:bldP spid="2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6"/>
          <p:cNvSpPr/>
          <p:nvPr/>
        </p:nvSpPr>
        <p:spPr bwMode="auto">
          <a:xfrm>
            <a:off x="4472951" y="1154704"/>
            <a:ext cx="1801172" cy="1676401"/>
          </a:xfrm>
          <a:custGeom>
            <a:avLst/>
            <a:gdLst>
              <a:gd name="T0" fmla="*/ 140 w 808"/>
              <a:gd name="T1" fmla="*/ 0 h 752"/>
              <a:gd name="T2" fmla="*/ 668 w 808"/>
              <a:gd name="T3" fmla="*/ 0 h 752"/>
              <a:gd name="T4" fmla="*/ 808 w 808"/>
              <a:gd name="T5" fmla="*/ 140 h 752"/>
              <a:gd name="T6" fmla="*/ 808 w 808"/>
              <a:gd name="T7" fmla="*/ 455 h 752"/>
              <a:gd name="T8" fmla="*/ 668 w 808"/>
              <a:gd name="T9" fmla="*/ 595 h 752"/>
              <a:gd name="T10" fmla="*/ 499 w 808"/>
              <a:gd name="T11" fmla="*/ 595 h 752"/>
              <a:gd name="T12" fmla="*/ 404 w 808"/>
              <a:gd name="T13" fmla="*/ 752 h 752"/>
              <a:gd name="T14" fmla="*/ 309 w 808"/>
              <a:gd name="T15" fmla="*/ 595 h 752"/>
              <a:gd name="T16" fmla="*/ 140 w 808"/>
              <a:gd name="T17" fmla="*/ 595 h 752"/>
              <a:gd name="T18" fmla="*/ 0 w 808"/>
              <a:gd name="T19" fmla="*/ 455 h 752"/>
              <a:gd name="T20" fmla="*/ 0 w 808"/>
              <a:gd name="T21" fmla="*/ 140 h 752"/>
              <a:gd name="T22" fmla="*/ 140 w 808"/>
              <a:gd name="T23" fmla="*/ 0 h 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08" h="752">
                <a:moveTo>
                  <a:pt x="140" y="0"/>
                </a:moveTo>
                <a:cubicBezTo>
                  <a:pt x="668" y="0"/>
                  <a:pt x="668" y="0"/>
                  <a:pt x="668" y="0"/>
                </a:cubicBezTo>
                <a:cubicBezTo>
                  <a:pt x="745" y="0"/>
                  <a:pt x="808" y="63"/>
                  <a:pt x="808" y="140"/>
                </a:cubicBezTo>
                <a:cubicBezTo>
                  <a:pt x="808" y="455"/>
                  <a:pt x="808" y="455"/>
                  <a:pt x="808" y="455"/>
                </a:cubicBezTo>
                <a:cubicBezTo>
                  <a:pt x="808" y="532"/>
                  <a:pt x="745" y="595"/>
                  <a:pt x="668" y="595"/>
                </a:cubicBezTo>
                <a:cubicBezTo>
                  <a:pt x="499" y="595"/>
                  <a:pt x="499" y="595"/>
                  <a:pt x="499" y="595"/>
                </a:cubicBezTo>
                <a:cubicBezTo>
                  <a:pt x="404" y="752"/>
                  <a:pt x="404" y="752"/>
                  <a:pt x="404" y="752"/>
                </a:cubicBezTo>
                <a:cubicBezTo>
                  <a:pt x="309" y="595"/>
                  <a:pt x="309" y="595"/>
                  <a:pt x="309" y="595"/>
                </a:cubicBezTo>
                <a:cubicBezTo>
                  <a:pt x="140" y="595"/>
                  <a:pt x="140" y="595"/>
                  <a:pt x="140" y="595"/>
                </a:cubicBezTo>
                <a:cubicBezTo>
                  <a:pt x="63" y="595"/>
                  <a:pt x="0" y="532"/>
                  <a:pt x="0" y="455"/>
                </a:cubicBezTo>
                <a:cubicBezTo>
                  <a:pt x="0" y="140"/>
                  <a:pt x="0" y="140"/>
                  <a:pt x="0" y="140"/>
                </a:cubicBezTo>
                <a:cubicBezTo>
                  <a:pt x="0" y="63"/>
                  <a:pt x="63" y="0"/>
                  <a:pt x="140" y="0"/>
                </a:cubicBezTo>
                <a:close/>
              </a:path>
            </a:pathLst>
          </a:custGeom>
          <a:solidFill>
            <a:schemeClr val="accent1"/>
          </a:solidFill>
          <a:ln w="28575" cap="flat">
            <a:noFill/>
            <a:prstDash val="solid"/>
            <a:miter lim="800000"/>
          </a:ln>
        </p:spPr>
        <p:txBody>
          <a:bodyPr vert="horz" wrap="square" lIns="68573" tIns="34286" rIns="68573" bIns="34286" numCol="1" anchor="ctr" anchorCtr="0" compatLnSpc="1"/>
          <a:lstStyle/>
          <a:p>
            <a:pPr algn="ctr"/>
            <a:r>
              <a:rPr lang="zh-CN" altLang="en-US" sz="1200" dirty="0">
                <a:solidFill>
                  <a:schemeClr val="bg1"/>
                </a:solidFill>
                <a:latin typeface="微软雅黑" panose="020B0503020204020204" pitchFamily="34" charset="-122"/>
                <a:ea typeface="微软雅黑" panose="020B0503020204020204" pitchFamily="34" charset="-122"/>
              </a:rPr>
              <a:t>点击添加标题</a:t>
            </a:r>
          </a:p>
        </p:txBody>
      </p:sp>
      <p:sp>
        <p:nvSpPr>
          <p:cNvPr id="7" name="Freeform 7"/>
          <p:cNvSpPr/>
          <p:nvPr/>
        </p:nvSpPr>
        <p:spPr bwMode="auto">
          <a:xfrm>
            <a:off x="6495549" y="1101177"/>
            <a:ext cx="1802363" cy="1675210"/>
          </a:xfrm>
          <a:custGeom>
            <a:avLst/>
            <a:gdLst>
              <a:gd name="T0" fmla="*/ 141 w 809"/>
              <a:gd name="T1" fmla="*/ 0 h 752"/>
              <a:gd name="T2" fmla="*/ 668 w 809"/>
              <a:gd name="T3" fmla="*/ 0 h 752"/>
              <a:gd name="T4" fmla="*/ 809 w 809"/>
              <a:gd name="T5" fmla="*/ 141 h 752"/>
              <a:gd name="T6" fmla="*/ 809 w 809"/>
              <a:gd name="T7" fmla="*/ 456 h 752"/>
              <a:gd name="T8" fmla="*/ 668 w 809"/>
              <a:gd name="T9" fmla="*/ 596 h 752"/>
              <a:gd name="T10" fmla="*/ 499 w 809"/>
              <a:gd name="T11" fmla="*/ 596 h 752"/>
              <a:gd name="T12" fmla="*/ 405 w 809"/>
              <a:gd name="T13" fmla="*/ 752 h 752"/>
              <a:gd name="T14" fmla="*/ 310 w 809"/>
              <a:gd name="T15" fmla="*/ 596 h 752"/>
              <a:gd name="T16" fmla="*/ 141 w 809"/>
              <a:gd name="T17" fmla="*/ 596 h 752"/>
              <a:gd name="T18" fmla="*/ 0 w 809"/>
              <a:gd name="T19" fmla="*/ 456 h 752"/>
              <a:gd name="T20" fmla="*/ 0 w 809"/>
              <a:gd name="T21" fmla="*/ 141 h 752"/>
              <a:gd name="T22" fmla="*/ 141 w 809"/>
              <a:gd name="T23" fmla="*/ 0 h 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09" h="752">
                <a:moveTo>
                  <a:pt x="141" y="0"/>
                </a:moveTo>
                <a:cubicBezTo>
                  <a:pt x="668" y="0"/>
                  <a:pt x="668" y="0"/>
                  <a:pt x="668" y="0"/>
                </a:cubicBezTo>
                <a:cubicBezTo>
                  <a:pt x="745" y="0"/>
                  <a:pt x="809" y="63"/>
                  <a:pt x="809" y="141"/>
                </a:cubicBezTo>
                <a:cubicBezTo>
                  <a:pt x="809" y="456"/>
                  <a:pt x="809" y="456"/>
                  <a:pt x="809" y="456"/>
                </a:cubicBezTo>
                <a:cubicBezTo>
                  <a:pt x="809" y="533"/>
                  <a:pt x="745" y="596"/>
                  <a:pt x="668" y="596"/>
                </a:cubicBezTo>
                <a:cubicBezTo>
                  <a:pt x="499" y="596"/>
                  <a:pt x="499" y="596"/>
                  <a:pt x="499" y="596"/>
                </a:cubicBezTo>
                <a:cubicBezTo>
                  <a:pt x="405" y="752"/>
                  <a:pt x="405" y="752"/>
                  <a:pt x="405" y="752"/>
                </a:cubicBezTo>
                <a:cubicBezTo>
                  <a:pt x="310" y="596"/>
                  <a:pt x="310" y="596"/>
                  <a:pt x="310" y="596"/>
                </a:cubicBezTo>
                <a:cubicBezTo>
                  <a:pt x="141" y="596"/>
                  <a:pt x="141" y="596"/>
                  <a:pt x="141" y="596"/>
                </a:cubicBezTo>
                <a:cubicBezTo>
                  <a:pt x="64" y="596"/>
                  <a:pt x="0" y="533"/>
                  <a:pt x="0" y="456"/>
                </a:cubicBezTo>
                <a:cubicBezTo>
                  <a:pt x="0" y="141"/>
                  <a:pt x="0" y="141"/>
                  <a:pt x="0" y="141"/>
                </a:cubicBezTo>
                <a:cubicBezTo>
                  <a:pt x="0" y="63"/>
                  <a:pt x="64" y="0"/>
                  <a:pt x="141" y="0"/>
                </a:cubicBezTo>
                <a:close/>
              </a:path>
            </a:pathLst>
          </a:custGeom>
          <a:solidFill>
            <a:schemeClr val="accent2"/>
          </a:solidFill>
          <a:ln w="28575" cap="flat">
            <a:noFill/>
            <a:prstDash val="solid"/>
            <a:miter lim="800000"/>
          </a:ln>
        </p:spPr>
        <p:txBody>
          <a:bodyPr vert="horz" wrap="square" lIns="68573" tIns="34286" rIns="68573" bIns="34286" numCol="1" anchor="ctr" anchorCtr="0" compatLnSpc="1"/>
          <a:lstStyle/>
          <a:p>
            <a:pPr algn="ctr"/>
            <a:r>
              <a:rPr lang="zh-CN" altLang="en-US" sz="1200" dirty="0">
                <a:solidFill>
                  <a:schemeClr val="bg1"/>
                </a:solidFill>
                <a:latin typeface="微软雅黑" panose="020B0503020204020204" pitchFamily="34" charset="-122"/>
                <a:ea typeface="微软雅黑" panose="020B0503020204020204" pitchFamily="34" charset="-122"/>
              </a:rPr>
              <a:t>点击添加标题</a:t>
            </a:r>
          </a:p>
        </p:txBody>
      </p:sp>
      <p:sp>
        <p:nvSpPr>
          <p:cNvPr id="11" name="Freeform 8"/>
          <p:cNvSpPr/>
          <p:nvPr/>
        </p:nvSpPr>
        <p:spPr bwMode="auto">
          <a:xfrm>
            <a:off x="5506764" y="2336701"/>
            <a:ext cx="1801172" cy="1675210"/>
          </a:xfrm>
          <a:custGeom>
            <a:avLst/>
            <a:gdLst>
              <a:gd name="T0" fmla="*/ 140 w 808"/>
              <a:gd name="T1" fmla="*/ 0 h 752"/>
              <a:gd name="T2" fmla="*/ 668 w 808"/>
              <a:gd name="T3" fmla="*/ 0 h 752"/>
              <a:gd name="T4" fmla="*/ 808 w 808"/>
              <a:gd name="T5" fmla="*/ 141 h 752"/>
              <a:gd name="T6" fmla="*/ 808 w 808"/>
              <a:gd name="T7" fmla="*/ 456 h 752"/>
              <a:gd name="T8" fmla="*/ 668 w 808"/>
              <a:gd name="T9" fmla="*/ 596 h 752"/>
              <a:gd name="T10" fmla="*/ 499 w 808"/>
              <a:gd name="T11" fmla="*/ 596 h 752"/>
              <a:gd name="T12" fmla="*/ 404 w 808"/>
              <a:gd name="T13" fmla="*/ 752 h 752"/>
              <a:gd name="T14" fmla="*/ 309 w 808"/>
              <a:gd name="T15" fmla="*/ 596 h 752"/>
              <a:gd name="T16" fmla="*/ 140 w 808"/>
              <a:gd name="T17" fmla="*/ 596 h 752"/>
              <a:gd name="T18" fmla="*/ 0 w 808"/>
              <a:gd name="T19" fmla="*/ 456 h 752"/>
              <a:gd name="T20" fmla="*/ 0 w 808"/>
              <a:gd name="T21" fmla="*/ 141 h 752"/>
              <a:gd name="T22" fmla="*/ 140 w 808"/>
              <a:gd name="T23" fmla="*/ 0 h 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08" h="752">
                <a:moveTo>
                  <a:pt x="140" y="0"/>
                </a:moveTo>
                <a:cubicBezTo>
                  <a:pt x="668" y="0"/>
                  <a:pt x="668" y="0"/>
                  <a:pt x="668" y="0"/>
                </a:cubicBezTo>
                <a:cubicBezTo>
                  <a:pt x="745" y="0"/>
                  <a:pt x="808" y="64"/>
                  <a:pt x="808" y="141"/>
                </a:cubicBezTo>
                <a:cubicBezTo>
                  <a:pt x="808" y="456"/>
                  <a:pt x="808" y="456"/>
                  <a:pt x="808" y="456"/>
                </a:cubicBezTo>
                <a:cubicBezTo>
                  <a:pt x="808" y="533"/>
                  <a:pt x="745" y="596"/>
                  <a:pt x="668" y="596"/>
                </a:cubicBezTo>
                <a:cubicBezTo>
                  <a:pt x="499" y="596"/>
                  <a:pt x="499" y="596"/>
                  <a:pt x="499" y="596"/>
                </a:cubicBezTo>
                <a:cubicBezTo>
                  <a:pt x="404" y="752"/>
                  <a:pt x="404" y="752"/>
                  <a:pt x="404" y="752"/>
                </a:cubicBezTo>
                <a:cubicBezTo>
                  <a:pt x="309" y="596"/>
                  <a:pt x="309" y="596"/>
                  <a:pt x="309" y="596"/>
                </a:cubicBezTo>
                <a:cubicBezTo>
                  <a:pt x="140" y="596"/>
                  <a:pt x="140" y="596"/>
                  <a:pt x="140" y="596"/>
                </a:cubicBezTo>
                <a:cubicBezTo>
                  <a:pt x="63" y="596"/>
                  <a:pt x="0" y="533"/>
                  <a:pt x="0" y="456"/>
                </a:cubicBezTo>
                <a:cubicBezTo>
                  <a:pt x="0" y="141"/>
                  <a:pt x="0" y="141"/>
                  <a:pt x="0" y="141"/>
                </a:cubicBezTo>
                <a:cubicBezTo>
                  <a:pt x="0" y="64"/>
                  <a:pt x="63" y="0"/>
                  <a:pt x="140" y="0"/>
                </a:cubicBezTo>
                <a:close/>
              </a:path>
            </a:pathLst>
          </a:custGeom>
          <a:solidFill>
            <a:schemeClr val="accent3"/>
          </a:solidFill>
          <a:ln w="28575" cap="flat">
            <a:noFill/>
            <a:prstDash val="solid"/>
            <a:miter lim="800000"/>
          </a:ln>
        </p:spPr>
        <p:txBody>
          <a:bodyPr vert="horz" wrap="square" lIns="68573" tIns="34286" rIns="68573" bIns="34286" numCol="1" anchor="ctr" anchorCtr="0" compatLnSpc="1"/>
          <a:lstStyle/>
          <a:p>
            <a:pPr algn="ctr"/>
            <a:r>
              <a:rPr lang="zh-CN" altLang="en-US" sz="1200" dirty="0">
                <a:solidFill>
                  <a:schemeClr val="bg1"/>
                </a:solidFill>
                <a:latin typeface="微软雅黑" panose="020B0503020204020204" pitchFamily="34" charset="-122"/>
                <a:ea typeface="微软雅黑" panose="020B0503020204020204" pitchFamily="34" charset="-122"/>
              </a:rPr>
              <a:t>点击添加标题</a:t>
            </a:r>
          </a:p>
        </p:txBody>
      </p:sp>
      <p:sp>
        <p:nvSpPr>
          <p:cNvPr id="13" name="Freeform 15"/>
          <p:cNvSpPr>
            <a:spLocks noEditPoints="1"/>
          </p:cNvSpPr>
          <p:nvPr/>
        </p:nvSpPr>
        <p:spPr bwMode="auto">
          <a:xfrm>
            <a:off x="7186872" y="1280960"/>
            <a:ext cx="419717" cy="421022"/>
          </a:xfrm>
          <a:custGeom>
            <a:avLst/>
            <a:gdLst>
              <a:gd name="T0" fmla="*/ 285 w 285"/>
              <a:gd name="T1" fmla="*/ 268 h 286"/>
              <a:gd name="T2" fmla="*/ 285 w 285"/>
              <a:gd name="T3" fmla="*/ 286 h 286"/>
              <a:gd name="T4" fmla="*/ 0 w 285"/>
              <a:gd name="T5" fmla="*/ 286 h 286"/>
              <a:gd name="T6" fmla="*/ 0 w 285"/>
              <a:gd name="T7" fmla="*/ 0 h 286"/>
              <a:gd name="T8" fmla="*/ 36 w 285"/>
              <a:gd name="T9" fmla="*/ 0 h 286"/>
              <a:gd name="T10" fmla="*/ 36 w 285"/>
              <a:gd name="T11" fmla="*/ 18 h 286"/>
              <a:gd name="T12" fmla="*/ 18 w 285"/>
              <a:gd name="T13" fmla="*/ 18 h 286"/>
              <a:gd name="T14" fmla="*/ 18 w 285"/>
              <a:gd name="T15" fmla="*/ 54 h 286"/>
              <a:gd name="T16" fmla="*/ 36 w 285"/>
              <a:gd name="T17" fmla="*/ 54 h 286"/>
              <a:gd name="T18" fmla="*/ 36 w 285"/>
              <a:gd name="T19" fmla="*/ 72 h 286"/>
              <a:gd name="T20" fmla="*/ 18 w 285"/>
              <a:gd name="T21" fmla="*/ 72 h 286"/>
              <a:gd name="T22" fmla="*/ 18 w 285"/>
              <a:gd name="T23" fmla="*/ 107 h 286"/>
              <a:gd name="T24" fmla="*/ 36 w 285"/>
              <a:gd name="T25" fmla="*/ 107 h 286"/>
              <a:gd name="T26" fmla="*/ 36 w 285"/>
              <a:gd name="T27" fmla="*/ 125 h 286"/>
              <a:gd name="T28" fmla="*/ 18 w 285"/>
              <a:gd name="T29" fmla="*/ 125 h 286"/>
              <a:gd name="T30" fmla="*/ 18 w 285"/>
              <a:gd name="T31" fmla="*/ 161 h 286"/>
              <a:gd name="T32" fmla="*/ 36 w 285"/>
              <a:gd name="T33" fmla="*/ 161 h 286"/>
              <a:gd name="T34" fmla="*/ 36 w 285"/>
              <a:gd name="T35" fmla="*/ 179 h 286"/>
              <a:gd name="T36" fmla="*/ 18 w 285"/>
              <a:gd name="T37" fmla="*/ 179 h 286"/>
              <a:gd name="T38" fmla="*/ 18 w 285"/>
              <a:gd name="T39" fmla="*/ 214 h 286"/>
              <a:gd name="T40" fmla="*/ 36 w 285"/>
              <a:gd name="T41" fmla="*/ 214 h 286"/>
              <a:gd name="T42" fmla="*/ 36 w 285"/>
              <a:gd name="T43" fmla="*/ 232 h 286"/>
              <a:gd name="T44" fmla="*/ 18 w 285"/>
              <a:gd name="T45" fmla="*/ 232 h 286"/>
              <a:gd name="T46" fmla="*/ 18 w 285"/>
              <a:gd name="T47" fmla="*/ 268 h 286"/>
              <a:gd name="T48" fmla="*/ 285 w 285"/>
              <a:gd name="T49" fmla="*/ 268 h 286"/>
              <a:gd name="T50" fmla="*/ 80 w 285"/>
              <a:gd name="T51" fmla="*/ 232 h 286"/>
              <a:gd name="T52" fmla="*/ 80 w 285"/>
              <a:gd name="T53" fmla="*/ 232 h 286"/>
              <a:gd name="T54" fmla="*/ 107 w 285"/>
              <a:gd name="T55" fmla="*/ 205 h 286"/>
              <a:gd name="T56" fmla="*/ 102 w 285"/>
              <a:gd name="T57" fmla="*/ 190 h 286"/>
              <a:gd name="T58" fmla="*/ 136 w 285"/>
              <a:gd name="T59" fmla="*/ 156 h 286"/>
              <a:gd name="T60" fmla="*/ 152 w 285"/>
              <a:gd name="T61" fmla="*/ 161 h 286"/>
              <a:gd name="T62" fmla="*/ 170 w 285"/>
              <a:gd name="T63" fmla="*/ 153 h 286"/>
              <a:gd name="T64" fmla="*/ 200 w 285"/>
              <a:gd name="T65" fmla="*/ 175 h 286"/>
              <a:gd name="T66" fmla="*/ 196 w 285"/>
              <a:gd name="T67" fmla="*/ 188 h 286"/>
              <a:gd name="T68" fmla="*/ 223 w 285"/>
              <a:gd name="T69" fmla="*/ 214 h 286"/>
              <a:gd name="T70" fmla="*/ 250 w 285"/>
              <a:gd name="T71" fmla="*/ 188 h 286"/>
              <a:gd name="T72" fmla="*/ 236 w 285"/>
              <a:gd name="T73" fmla="*/ 164 h 286"/>
              <a:gd name="T74" fmla="*/ 263 w 285"/>
              <a:gd name="T75" fmla="*/ 57 h 286"/>
              <a:gd name="T76" fmla="*/ 280 w 285"/>
              <a:gd name="T77" fmla="*/ 61 h 286"/>
              <a:gd name="T78" fmla="*/ 268 w 285"/>
              <a:gd name="T79" fmla="*/ 18 h 286"/>
              <a:gd name="T80" fmla="*/ 237 w 285"/>
              <a:gd name="T81" fmla="*/ 50 h 286"/>
              <a:gd name="T82" fmla="*/ 254 w 285"/>
              <a:gd name="T83" fmla="*/ 54 h 286"/>
              <a:gd name="T84" fmla="*/ 227 w 285"/>
              <a:gd name="T85" fmla="*/ 161 h 286"/>
              <a:gd name="T86" fmla="*/ 223 w 285"/>
              <a:gd name="T87" fmla="*/ 161 h 286"/>
              <a:gd name="T88" fmla="*/ 205 w 285"/>
              <a:gd name="T89" fmla="*/ 168 h 286"/>
              <a:gd name="T90" fmla="*/ 176 w 285"/>
              <a:gd name="T91" fmla="*/ 146 h 286"/>
              <a:gd name="T92" fmla="*/ 178 w 285"/>
              <a:gd name="T93" fmla="*/ 134 h 286"/>
              <a:gd name="T94" fmla="*/ 152 w 285"/>
              <a:gd name="T95" fmla="*/ 107 h 286"/>
              <a:gd name="T96" fmla="*/ 125 w 285"/>
              <a:gd name="T97" fmla="*/ 134 h 286"/>
              <a:gd name="T98" fmla="*/ 130 w 285"/>
              <a:gd name="T99" fmla="*/ 150 h 286"/>
              <a:gd name="T100" fmla="*/ 96 w 285"/>
              <a:gd name="T101" fmla="*/ 184 h 286"/>
              <a:gd name="T102" fmla="*/ 80 w 285"/>
              <a:gd name="T103" fmla="*/ 179 h 286"/>
              <a:gd name="T104" fmla="*/ 54 w 285"/>
              <a:gd name="T105" fmla="*/ 205 h 286"/>
              <a:gd name="T106" fmla="*/ 80 w 285"/>
              <a:gd name="T107" fmla="*/ 232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5" h="286">
                <a:moveTo>
                  <a:pt x="285" y="268"/>
                </a:moveTo>
                <a:cubicBezTo>
                  <a:pt x="285" y="286"/>
                  <a:pt x="285" y="286"/>
                  <a:pt x="285" y="286"/>
                </a:cubicBezTo>
                <a:cubicBezTo>
                  <a:pt x="0" y="286"/>
                  <a:pt x="0" y="286"/>
                  <a:pt x="0" y="286"/>
                </a:cubicBezTo>
                <a:cubicBezTo>
                  <a:pt x="0" y="0"/>
                  <a:pt x="0" y="0"/>
                  <a:pt x="0" y="0"/>
                </a:cubicBezTo>
                <a:cubicBezTo>
                  <a:pt x="36" y="0"/>
                  <a:pt x="36" y="0"/>
                  <a:pt x="36" y="0"/>
                </a:cubicBezTo>
                <a:cubicBezTo>
                  <a:pt x="36" y="18"/>
                  <a:pt x="36" y="18"/>
                  <a:pt x="36" y="18"/>
                </a:cubicBezTo>
                <a:cubicBezTo>
                  <a:pt x="18" y="18"/>
                  <a:pt x="18" y="18"/>
                  <a:pt x="18" y="18"/>
                </a:cubicBezTo>
                <a:cubicBezTo>
                  <a:pt x="18" y="54"/>
                  <a:pt x="18" y="54"/>
                  <a:pt x="18" y="54"/>
                </a:cubicBezTo>
                <a:cubicBezTo>
                  <a:pt x="36" y="54"/>
                  <a:pt x="36" y="54"/>
                  <a:pt x="36" y="54"/>
                </a:cubicBezTo>
                <a:cubicBezTo>
                  <a:pt x="36" y="72"/>
                  <a:pt x="36" y="72"/>
                  <a:pt x="36" y="72"/>
                </a:cubicBezTo>
                <a:cubicBezTo>
                  <a:pt x="18" y="72"/>
                  <a:pt x="18" y="72"/>
                  <a:pt x="18" y="72"/>
                </a:cubicBezTo>
                <a:cubicBezTo>
                  <a:pt x="18" y="107"/>
                  <a:pt x="18" y="107"/>
                  <a:pt x="18" y="107"/>
                </a:cubicBezTo>
                <a:cubicBezTo>
                  <a:pt x="36" y="107"/>
                  <a:pt x="36" y="107"/>
                  <a:pt x="36" y="107"/>
                </a:cubicBezTo>
                <a:cubicBezTo>
                  <a:pt x="36" y="125"/>
                  <a:pt x="36" y="125"/>
                  <a:pt x="36" y="125"/>
                </a:cubicBezTo>
                <a:cubicBezTo>
                  <a:pt x="18" y="125"/>
                  <a:pt x="18" y="125"/>
                  <a:pt x="18" y="125"/>
                </a:cubicBezTo>
                <a:cubicBezTo>
                  <a:pt x="18" y="161"/>
                  <a:pt x="18" y="161"/>
                  <a:pt x="18" y="161"/>
                </a:cubicBezTo>
                <a:cubicBezTo>
                  <a:pt x="36" y="161"/>
                  <a:pt x="36" y="161"/>
                  <a:pt x="36" y="161"/>
                </a:cubicBezTo>
                <a:cubicBezTo>
                  <a:pt x="36" y="179"/>
                  <a:pt x="36" y="179"/>
                  <a:pt x="36" y="179"/>
                </a:cubicBezTo>
                <a:cubicBezTo>
                  <a:pt x="18" y="179"/>
                  <a:pt x="18" y="179"/>
                  <a:pt x="18" y="179"/>
                </a:cubicBezTo>
                <a:cubicBezTo>
                  <a:pt x="18" y="214"/>
                  <a:pt x="18" y="214"/>
                  <a:pt x="18" y="214"/>
                </a:cubicBezTo>
                <a:cubicBezTo>
                  <a:pt x="36" y="214"/>
                  <a:pt x="36" y="214"/>
                  <a:pt x="36" y="214"/>
                </a:cubicBezTo>
                <a:cubicBezTo>
                  <a:pt x="36" y="232"/>
                  <a:pt x="36" y="232"/>
                  <a:pt x="36" y="232"/>
                </a:cubicBezTo>
                <a:cubicBezTo>
                  <a:pt x="18" y="232"/>
                  <a:pt x="18" y="232"/>
                  <a:pt x="18" y="232"/>
                </a:cubicBezTo>
                <a:cubicBezTo>
                  <a:pt x="18" y="268"/>
                  <a:pt x="18" y="268"/>
                  <a:pt x="18" y="268"/>
                </a:cubicBezTo>
                <a:cubicBezTo>
                  <a:pt x="285" y="268"/>
                  <a:pt x="285" y="268"/>
                  <a:pt x="285" y="268"/>
                </a:cubicBezTo>
                <a:close/>
                <a:moveTo>
                  <a:pt x="80" y="232"/>
                </a:moveTo>
                <a:cubicBezTo>
                  <a:pt x="80" y="232"/>
                  <a:pt x="80" y="232"/>
                  <a:pt x="80" y="232"/>
                </a:cubicBezTo>
                <a:cubicBezTo>
                  <a:pt x="95" y="232"/>
                  <a:pt x="107" y="220"/>
                  <a:pt x="107" y="205"/>
                </a:cubicBezTo>
                <a:cubicBezTo>
                  <a:pt x="107" y="200"/>
                  <a:pt x="105" y="194"/>
                  <a:pt x="102" y="190"/>
                </a:cubicBezTo>
                <a:cubicBezTo>
                  <a:pt x="136" y="156"/>
                  <a:pt x="136" y="156"/>
                  <a:pt x="136" y="156"/>
                </a:cubicBezTo>
                <a:cubicBezTo>
                  <a:pt x="141" y="159"/>
                  <a:pt x="146" y="161"/>
                  <a:pt x="152" y="161"/>
                </a:cubicBezTo>
                <a:cubicBezTo>
                  <a:pt x="159" y="161"/>
                  <a:pt x="166" y="158"/>
                  <a:pt x="170" y="153"/>
                </a:cubicBezTo>
                <a:cubicBezTo>
                  <a:pt x="200" y="175"/>
                  <a:pt x="200" y="175"/>
                  <a:pt x="200" y="175"/>
                </a:cubicBezTo>
                <a:cubicBezTo>
                  <a:pt x="198" y="178"/>
                  <a:pt x="196" y="183"/>
                  <a:pt x="196" y="188"/>
                </a:cubicBezTo>
                <a:cubicBezTo>
                  <a:pt x="196" y="202"/>
                  <a:pt x="208" y="214"/>
                  <a:pt x="223" y="214"/>
                </a:cubicBezTo>
                <a:cubicBezTo>
                  <a:pt x="238" y="214"/>
                  <a:pt x="250" y="202"/>
                  <a:pt x="250" y="188"/>
                </a:cubicBezTo>
                <a:cubicBezTo>
                  <a:pt x="250" y="177"/>
                  <a:pt x="244" y="169"/>
                  <a:pt x="236" y="164"/>
                </a:cubicBezTo>
                <a:cubicBezTo>
                  <a:pt x="263" y="57"/>
                  <a:pt x="263" y="57"/>
                  <a:pt x="263" y="57"/>
                </a:cubicBezTo>
                <a:cubicBezTo>
                  <a:pt x="280" y="61"/>
                  <a:pt x="280" y="61"/>
                  <a:pt x="280" y="61"/>
                </a:cubicBezTo>
                <a:cubicBezTo>
                  <a:pt x="268" y="18"/>
                  <a:pt x="268" y="18"/>
                  <a:pt x="268" y="18"/>
                </a:cubicBezTo>
                <a:cubicBezTo>
                  <a:pt x="237" y="50"/>
                  <a:pt x="237" y="50"/>
                  <a:pt x="237" y="50"/>
                </a:cubicBezTo>
                <a:cubicBezTo>
                  <a:pt x="254" y="54"/>
                  <a:pt x="254" y="54"/>
                  <a:pt x="254" y="54"/>
                </a:cubicBezTo>
                <a:cubicBezTo>
                  <a:pt x="227" y="161"/>
                  <a:pt x="227" y="161"/>
                  <a:pt x="227" y="161"/>
                </a:cubicBezTo>
                <a:cubicBezTo>
                  <a:pt x="226" y="161"/>
                  <a:pt x="224" y="161"/>
                  <a:pt x="223" y="161"/>
                </a:cubicBezTo>
                <a:cubicBezTo>
                  <a:pt x="216" y="161"/>
                  <a:pt x="210" y="163"/>
                  <a:pt x="205" y="168"/>
                </a:cubicBezTo>
                <a:cubicBezTo>
                  <a:pt x="176" y="146"/>
                  <a:pt x="176" y="146"/>
                  <a:pt x="176" y="146"/>
                </a:cubicBezTo>
                <a:cubicBezTo>
                  <a:pt x="177" y="142"/>
                  <a:pt x="178" y="138"/>
                  <a:pt x="178" y="134"/>
                </a:cubicBezTo>
                <a:cubicBezTo>
                  <a:pt x="178" y="119"/>
                  <a:pt x="166" y="107"/>
                  <a:pt x="152" y="107"/>
                </a:cubicBezTo>
                <a:cubicBezTo>
                  <a:pt x="137" y="107"/>
                  <a:pt x="125" y="119"/>
                  <a:pt x="125" y="134"/>
                </a:cubicBezTo>
                <a:cubicBezTo>
                  <a:pt x="125" y="140"/>
                  <a:pt x="127" y="145"/>
                  <a:pt x="130" y="150"/>
                </a:cubicBezTo>
                <a:cubicBezTo>
                  <a:pt x="96" y="184"/>
                  <a:pt x="96" y="184"/>
                  <a:pt x="96" y="184"/>
                </a:cubicBezTo>
                <a:cubicBezTo>
                  <a:pt x="91" y="181"/>
                  <a:pt x="86" y="179"/>
                  <a:pt x="80" y="179"/>
                </a:cubicBezTo>
                <a:cubicBezTo>
                  <a:pt x="66" y="179"/>
                  <a:pt x="54" y="191"/>
                  <a:pt x="54" y="205"/>
                </a:cubicBezTo>
                <a:cubicBezTo>
                  <a:pt x="54" y="220"/>
                  <a:pt x="66" y="232"/>
                  <a:pt x="80" y="232"/>
                </a:cubicBezTo>
                <a:close/>
              </a:path>
            </a:pathLst>
          </a:custGeom>
          <a:solidFill>
            <a:schemeClr val="bg1"/>
          </a:solidFill>
          <a:ln>
            <a:noFill/>
          </a:ln>
        </p:spPr>
        <p:txBody>
          <a:bodyPr vert="horz" wrap="square" lIns="68573" tIns="34286" rIns="68573" bIns="34286" numCol="1" anchor="t" anchorCtr="0" compatLnSpc="1"/>
          <a:lstStyle/>
          <a:p>
            <a:endParaRPr lang="zh-CN" altLang="en-US" sz="1000" dirty="0"/>
          </a:p>
        </p:txBody>
      </p:sp>
      <p:sp>
        <p:nvSpPr>
          <p:cNvPr id="14" name="Freeform 16"/>
          <p:cNvSpPr>
            <a:spLocks noEditPoints="1"/>
          </p:cNvSpPr>
          <p:nvPr/>
        </p:nvSpPr>
        <p:spPr bwMode="auto">
          <a:xfrm>
            <a:off x="6130053" y="2541175"/>
            <a:ext cx="554594" cy="417032"/>
          </a:xfrm>
          <a:custGeom>
            <a:avLst/>
            <a:gdLst>
              <a:gd name="T0" fmla="*/ 178 w 285"/>
              <a:gd name="T1" fmla="*/ 18 h 214"/>
              <a:gd name="T2" fmla="*/ 232 w 285"/>
              <a:gd name="T3" fmla="*/ 72 h 214"/>
              <a:gd name="T4" fmla="*/ 228 w 285"/>
              <a:gd name="T5" fmla="*/ 92 h 214"/>
              <a:gd name="T6" fmla="*/ 267 w 285"/>
              <a:gd name="T7" fmla="*/ 143 h 214"/>
              <a:gd name="T8" fmla="*/ 214 w 285"/>
              <a:gd name="T9" fmla="*/ 197 h 214"/>
              <a:gd name="T10" fmla="*/ 62 w 285"/>
              <a:gd name="T11" fmla="*/ 197 h 214"/>
              <a:gd name="T12" fmla="*/ 18 w 285"/>
              <a:gd name="T13" fmla="*/ 152 h 214"/>
              <a:gd name="T14" fmla="*/ 62 w 285"/>
              <a:gd name="T15" fmla="*/ 107 h 214"/>
              <a:gd name="T16" fmla="*/ 66 w 285"/>
              <a:gd name="T17" fmla="*/ 108 h 214"/>
              <a:gd name="T18" fmla="*/ 62 w 285"/>
              <a:gd name="T19" fmla="*/ 89 h 214"/>
              <a:gd name="T20" fmla="*/ 107 w 285"/>
              <a:gd name="T21" fmla="*/ 45 h 214"/>
              <a:gd name="T22" fmla="*/ 129 w 285"/>
              <a:gd name="T23" fmla="*/ 51 h 214"/>
              <a:gd name="T24" fmla="*/ 178 w 285"/>
              <a:gd name="T25" fmla="*/ 18 h 214"/>
              <a:gd name="T26" fmla="*/ 178 w 285"/>
              <a:gd name="T27" fmla="*/ 0 h 214"/>
              <a:gd name="T28" fmla="*/ 178 w 285"/>
              <a:gd name="T29" fmla="*/ 0 h 214"/>
              <a:gd name="T30" fmla="*/ 121 w 285"/>
              <a:gd name="T31" fmla="*/ 29 h 214"/>
              <a:gd name="T32" fmla="*/ 107 w 285"/>
              <a:gd name="T33" fmla="*/ 27 h 214"/>
              <a:gd name="T34" fmla="*/ 44 w 285"/>
              <a:gd name="T35" fmla="*/ 89 h 214"/>
              <a:gd name="T36" fmla="*/ 45 w 285"/>
              <a:gd name="T37" fmla="*/ 92 h 214"/>
              <a:gd name="T38" fmla="*/ 0 w 285"/>
              <a:gd name="T39" fmla="*/ 152 h 214"/>
              <a:gd name="T40" fmla="*/ 62 w 285"/>
              <a:gd name="T41" fmla="*/ 214 h 214"/>
              <a:gd name="T42" fmla="*/ 214 w 285"/>
              <a:gd name="T43" fmla="*/ 214 h 214"/>
              <a:gd name="T44" fmla="*/ 285 w 285"/>
              <a:gd name="T45" fmla="*/ 143 h 214"/>
              <a:gd name="T46" fmla="*/ 249 w 285"/>
              <a:gd name="T47" fmla="*/ 81 h 214"/>
              <a:gd name="T48" fmla="*/ 250 w 285"/>
              <a:gd name="T49" fmla="*/ 72 h 214"/>
              <a:gd name="T50" fmla="*/ 178 w 285"/>
              <a:gd name="T51" fmla="*/ 0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85" h="214">
                <a:moveTo>
                  <a:pt x="178" y="18"/>
                </a:moveTo>
                <a:cubicBezTo>
                  <a:pt x="208" y="18"/>
                  <a:pt x="232" y="42"/>
                  <a:pt x="232" y="72"/>
                </a:cubicBezTo>
                <a:cubicBezTo>
                  <a:pt x="232" y="79"/>
                  <a:pt x="230" y="85"/>
                  <a:pt x="228" y="92"/>
                </a:cubicBezTo>
                <a:cubicBezTo>
                  <a:pt x="251" y="98"/>
                  <a:pt x="267" y="118"/>
                  <a:pt x="267" y="143"/>
                </a:cubicBezTo>
                <a:cubicBezTo>
                  <a:pt x="267" y="173"/>
                  <a:pt x="244" y="197"/>
                  <a:pt x="214" y="197"/>
                </a:cubicBezTo>
                <a:cubicBezTo>
                  <a:pt x="62" y="197"/>
                  <a:pt x="62" y="197"/>
                  <a:pt x="62" y="197"/>
                </a:cubicBezTo>
                <a:cubicBezTo>
                  <a:pt x="38" y="197"/>
                  <a:pt x="18" y="177"/>
                  <a:pt x="18" y="152"/>
                </a:cubicBezTo>
                <a:cubicBezTo>
                  <a:pt x="18" y="127"/>
                  <a:pt x="38" y="107"/>
                  <a:pt x="62" y="107"/>
                </a:cubicBezTo>
                <a:cubicBezTo>
                  <a:pt x="64" y="107"/>
                  <a:pt x="65" y="108"/>
                  <a:pt x="66" y="108"/>
                </a:cubicBezTo>
                <a:cubicBezTo>
                  <a:pt x="64" y="102"/>
                  <a:pt x="62" y="96"/>
                  <a:pt x="62" y="89"/>
                </a:cubicBezTo>
                <a:cubicBezTo>
                  <a:pt x="62" y="65"/>
                  <a:pt x="82" y="45"/>
                  <a:pt x="107" y="45"/>
                </a:cubicBezTo>
                <a:cubicBezTo>
                  <a:pt x="115" y="45"/>
                  <a:pt x="122" y="47"/>
                  <a:pt x="129" y="51"/>
                </a:cubicBezTo>
                <a:cubicBezTo>
                  <a:pt x="137" y="32"/>
                  <a:pt x="156" y="18"/>
                  <a:pt x="178" y="18"/>
                </a:cubicBezTo>
                <a:close/>
                <a:moveTo>
                  <a:pt x="178" y="0"/>
                </a:moveTo>
                <a:cubicBezTo>
                  <a:pt x="178" y="0"/>
                  <a:pt x="178" y="0"/>
                  <a:pt x="178" y="0"/>
                </a:cubicBezTo>
                <a:cubicBezTo>
                  <a:pt x="155" y="0"/>
                  <a:pt x="134" y="11"/>
                  <a:pt x="121" y="29"/>
                </a:cubicBezTo>
                <a:cubicBezTo>
                  <a:pt x="117" y="28"/>
                  <a:pt x="112" y="27"/>
                  <a:pt x="107" y="27"/>
                </a:cubicBezTo>
                <a:cubicBezTo>
                  <a:pt x="72" y="27"/>
                  <a:pt x="44" y="55"/>
                  <a:pt x="44" y="89"/>
                </a:cubicBezTo>
                <a:cubicBezTo>
                  <a:pt x="44" y="90"/>
                  <a:pt x="44" y="91"/>
                  <a:pt x="45" y="92"/>
                </a:cubicBezTo>
                <a:cubicBezTo>
                  <a:pt x="19" y="100"/>
                  <a:pt x="0" y="124"/>
                  <a:pt x="0" y="152"/>
                </a:cubicBezTo>
                <a:cubicBezTo>
                  <a:pt x="0" y="186"/>
                  <a:pt x="28" y="214"/>
                  <a:pt x="62" y="214"/>
                </a:cubicBezTo>
                <a:cubicBezTo>
                  <a:pt x="214" y="214"/>
                  <a:pt x="214" y="214"/>
                  <a:pt x="214" y="214"/>
                </a:cubicBezTo>
                <a:cubicBezTo>
                  <a:pt x="253" y="214"/>
                  <a:pt x="285" y="182"/>
                  <a:pt x="285" y="143"/>
                </a:cubicBezTo>
                <a:cubicBezTo>
                  <a:pt x="285" y="117"/>
                  <a:pt x="271" y="93"/>
                  <a:pt x="249" y="81"/>
                </a:cubicBezTo>
                <a:cubicBezTo>
                  <a:pt x="249" y="78"/>
                  <a:pt x="250" y="75"/>
                  <a:pt x="250" y="72"/>
                </a:cubicBezTo>
                <a:cubicBezTo>
                  <a:pt x="250" y="32"/>
                  <a:pt x="218" y="0"/>
                  <a:pt x="178" y="0"/>
                </a:cubicBezTo>
                <a:close/>
              </a:path>
            </a:pathLst>
          </a:custGeom>
          <a:solidFill>
            <a:schemeClr val="bg1"/>
          </a:solidFill>
          <a:ln>
            <a:noFill/>
          </a:ln>
        </p:spPr>
        <p:txBody>
          <a:bodyPr vert="horz" wrap="square" lIns="68573" tIns="34286" rIns="68573" bIns="34286" numCol="1" anchor="t" anchorCtr="0" compatLnSpc="1"/>
          <a:lstStyle/>
          <a:p>
            <a:endParaRPr lang="zh-CN" altLang="en-US" sz="1000" dirty="0"/>
          </a:p>
        </p:txBody>
      </p:sp>
      <p:sp>
        <p:nvSpPr>
          <p:cNvPr id="15" name="Freeform 17"/>
          <p:cNvSpPr>
            <a:spLocks noEditPoints="1"/>
          </p:cNvSpPr>
          <p:nvPr/>
        </p:nvSpPr>
        <p:spPr bwMode="auto">
          <a:xfrm>
            <a:off x="5163366" y="1371649"/>
            <a:ext cx="420341" cy="419774"/>
          </a:xfrm>
          <a:custGeom>
            <a:avLst/>
            <a:gdLst>
              <a:gd name="T0" fmla="*/ 589 w 674"/>
              <a:gd name="T1" fmla="*/ 168 h 673"/>
              <a:gd name="T2" fmla="*/ 589 w 674"/>
              <a:gd name="T3" fmla="*/ 0 h 673"/>
              <a:gd name="T4" fmla="*/ 83 w 674"/>
              <a:gd name="T5" fmla="*/ 0 h 673"/>
              <a:gd name="T6" fmla="*/ 83 w 674"/>
              <a:gd name="T7" fmla="*/ 168 h 673"/>
              <a:gd name="T8" fmla="*/ 0 w 674"/>
              <a:gd name="T9" fmla="*/ 168 h 673"/>
              <a:gd name="T10" fmla="*/ 0 w 674"/>
              <a:gd name="T11" fmla="*/ 673 h 673"/>
              <a:gd name="T12" fmla="*/ 674 w 674"/>
              <a:gd name="T13" fmla="*/ 673 h 673"/>
              <a:gd name="T14" fmla="*/ 674 w 674"/>
              <a:gd name="T15" fmla="*/ 168 h 673"/>
              <a:gd name="T16" fmla="*/ 589 w 674"/>
              <a:gd name="T17" fmla="*/ 168 h 673"/>
              <a:gd name="T18" fmla="*/ 589 w 674"/>
              <a:gd name="T19" fmla="*/ 168 h 673"/>
              <a:gd name="T20" fmla="*/ 126 w 674"/>
              <a:gd name="T21" fmla="*/ 40 h 673"/>
              <a:gd name="T22" fmla="*/ 126 w 674"/>
              <a:gd name="T23" fmla="*/ 40 h 673"/>
              <a:gd name="T24" fmla="*/ 549 w 674"/>
              <a:gd name="T25" fmla="*/ 40 h 673"/>
              <a:gd name="T26" fmla="*/ 549 w 674"/>
              <a:gd name="T27" fmla="*/ 255 h 673"/>
              <a:gd name="T28" fmla="*/ 336 w 674"/>
              <a:gd name="T29" fmla="*/ 435 h 673"/>
              <a:gd name="T30" fmla="*/ 126 w 674"/>
              <a:gd name="T31" fmla="*/ 255 h 673"/>
              <a:gd name="T32" fmla="*/ 126 w 674"/>
              <a:gd name="T33" fmla="*/ 40 h 673"/>
              <a:gd name="T34" fmla="*/ 126 w 674"/>
              <a:gd name="T35" fmla="*/ 40 h 673"/>
              <a:gd name="T36" fmla="*/ 631 w 674"/>
              <a:gd name="T37" fmla="*/ 631 h 673"/>
              <a:gd name="T38" fmla="*/ 631 w 674"/>
              <a:gd name="T39" fmla="*/ 631 h 673"/>
              <a:gd name="T40" fmla="*/ 43 w 674"/>
              <a:gd name="T41" fmla="*/ 631 h 673"/>
              <a:gd name="T42" fmla="*/ 43 w 674"/>
              <a:gd name="T43" fmla="*/ 236 h 673"/>
              <a:gd name="T44" fmla="*/ 336 w 674"/>
              <a:gd name="T45" fmla="*/ 489 h 673"/>
              <a:gd name="T46" fmla="*/ 631 w 674"/>
              <a:gd name="T47" fmla="*/ 236 h 673"/>
              <a:gd name="T48" fmla="*/ 631 w 674"/>
              <a:gd name="T49" fmla="*/ 631 h 673"/>
              <a:gd name="T50" fmla="*/ 631 w 674"/>
              <a:gd name="T51" fmla="*/ 631 h 673"/>
              <a:gd name="T52" fmla="*/ 506 w 674"/>
              <a:gd name="T53" fmla="*/ 125 h 673"/>
              <a:gd name="T54" fmla="*/ 506 w 674"/>
              <a:gd name="T55" fmla="*/ 125 h 673"/>
              <a:gd name="T56" fmla="*/ 168 w 674"/>
              <a:gd name="T57" fmla="*/ 125 h 673"/>
              <a:gd name="T58" fmla="*/ 168 w 674"/>
              <a:gd name="T59" fmla="*/ 83 h 673"/>
              <a:gd name="T60" fmla="*/ 506 w 674"/>
              <a:gd name="T61" fmla="*/ 83 h 673"/>
              <a:gd name="T62" fmla="*/ 506 w 674"/>
              <a:gd name="T63" fmla="*/ 125 h 673"/>
              <a:gd name="T64" fmla="*/ 506 w 674"/>
              <a:gd name="T65" fmla="*/ 125 h 673"/>
              <a:gd name="T66" fmla="*/ 421 w 674"/>
              <a:gd name="T67" fmla="*/ 210 h 673"/>
              <a:gd name="T68" fmla="*/ 421 w 674"/>
              <a:gd name="T69" fmla="*/ 210 h 673"/>
              <a:gd name="T70" fmla="*/ 168 w 674"/>
              <a:gd name="T71" fmla="*/ 210 h 673"/>
              <a:gd name="T72" fmla="*/ 168 w 674"/>
              <a:gd name="T73" fmla="*/ 168 h 673"/>
              <a:gd name="T74" fmla="*/ 421 w 674"/>
              <a:gd name="T75" fmla="*/ 168 h 673"/>
              <a:gd name="T76" fmla="*/ 421 w 674"/>
              <a:gd name="T77" fmla="*/ 210 h 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74" h="673">
                <a:moveTo>
                  <a:pt x="589" y="168"/>
                </a:moveTo>
                <a:lnTo>
                  <a:pt x="589" y="0"/>
                </a:lnTo>
                <a:lnTo>
                  <a:pt x="83" y="0"/>
                </a:lnTo>
                <a:lnTo>
                  <a:pt x="83" y="168"/>
                </a:lnTo>
                <a:lnTo>
                  <a:pt x="0" y="168"/>
                </a:lnTo>
                <a:lnTo>
                  <a:pt x="0" y="673"/>
                </a:lnTo>
                <a:lnTo>
                  <a:pt x="674" y="673"/>
                </a:lnTo>
                <a:lnTo>
                  <a:pt x="674" y="168"/>
                </a:lnTo>
                <a:lnTo>
                  <a:pt x="589" y="168"/>
                </a:lnTo>
                <a:lnTo>
                  <a:pt x="589" y="168"/>
                </a:lnTo>
                <a:close/>
                <a:moveTo>
                  <a:pt x="126" y="40"/>
                </a:moveTo>
                <a:lnTo>
                  <a:pt x="126" y="40"/>
                </a:lnTo>
                <a:lnTo>
                  <a:pt x="549" y="40"/>
                </a:lnTo>
                <a:lnTo>
                  <a:pt x="549" y="255"/>
                </a:lnTo>
                <a:lnTo>
                  <a:pt x="336" y="435"/>
                </a:lnTo>
                <a:lnTo>
                  <a:pt x="126" y="255"/>
                </a:lnTo>
                <a:lnTo>
                  <a:pt x="126" y="40"/>
                </a:lnTo>
                <a:lnTo>
                  <a:pt x="126" y="40"/>
                </a:lnTo>
                <a:close/>
                <a:moveTo>
                  <a:pt x="631" y="631"/>
                </a:moveTo>
                <a:lnTo>
                  <a:pt x="631" y="631"/>
                </a:lnTo>
                <a:lnTo>
                  <a:pt x="43" y="631"/>
                </a:lnTo>
                <a:lnTo>
                  <a:pt x="43" y="236"/>
                </a:lnTo>
                <a:lnTo>
                  <a:pt x="336" y="489"/>
                </a:lnTo>
                <a:lnTo>
                  <a:pt x="631" y="236"/>
                </a:lnTo>
                <a:lnTo>
                  <a:pt x="631" y="631"/>
                </a:lnTo>
                <a:lnTo>
                  <a:pt x="631" y="631"/>
                </a:lnTo>
                <a:close/>
                <a:moveTo>
                  <a:pt x="506" y="125"/>
                </a:moveTo>
                <a:lnTo>
                  <a:pt x="506" y="125"/>
                </a:lnTo>
                <a:lnTo>
                  <a:pt x="168" y="125"/>
                </a:lnTo>
                <a:lnTo>
                  <a:pt x="168" y="83"/>
                </a:lnTo>
                <a:lnTo>
                  <a:pt x="506" y="83"/>
                </a:lnTo>
                <a:lnTo>
                  <a:pt x="506" y="125"/>
                </a:lnTo>
                <a:lnTo>
                  <a:pt x="506" y="125"/>
                </a:lnTo>
                <a:close/>
                <a:moveTo>
                  <a:pt x="421" y="210"/>
                </a:moveTo>
                <a:lnTo>
                  <a:pt x="421" y="210"/>
                </a:lnTo>
                <a:lnTo>
                  <a:pt x="168" y="210"/>
                </a:lnTo>
                <a:lnTo>
                  <a:pt x="168" y="168"/>
                </a:lnTo>
                <a:lnTo>
                  <a:pt x="421" y="168"/>
                </a:lnTo>
                <a:lnTo>
                  <a:pt x="421" y="210"/>
                </a:lnTo>
                <a:close/>
              </a:path>
            </a:pathLst>
          </a:custGeom>
          <a:solidFill>
            <a:schemeClr val="bg1"/>
          </a:solidFill>
          <a:ln>
            <a:noFill/>
          </a:ln>
        </p:spPr>
        <p:txBody>
          <a:bodyPr vert="horz" wrap="square" lIns="68573" tIns="34286" rIns="68573" bIns="34286" numCol="1" anchor="t" anchorCtr="0" compatLnSpc="1"/>
          <a:lstStyle/>
          <a:p>
            <a:endParaRPr lang="zh-CN" altLang="en-US" sz="1000" dirty="0"/>
          </a:p>
        </p:txBody>
      </p:sp>
      <p:pic>
        <p:nvPicPr>
          <p:cNvPr id="16" name="Picture 18" descr="D:\360data\重要数据\桌面\d17d475de302958c648c76ef4b4a758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0604" y="3300531"/>
            <a:ext cx="1381259" cy="86070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9" descr="D:\360data\重要数据\桌面\18933d038b5d9586f06c3be9734ddd8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51863" y="3300531"/>
            <a:ext cx="1381259" cy="860705"/>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928002" y="1476125"/>
            <a:ext cx="2847721" cy="1392277"/>
          </a:xfrm>
          <a:prstGeom prst="rect">
            <a:avLst/>
          </a:prstGeom>
          <a:noFill/>
        </p:spPr>
        <p:txBody>
          <a:bodyPr wrap="square" lIns="91430" tIns="45715" rIns="91430" bIns="45715" rtlCol="0">
            <a:spAutoFit/>
          </a:bodyPr>
          <a:lstStyle/>
          <a:p>
            <a:pPr>
              <a:lnSpc>
                <a:spcPct val="13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a:p>
            <a:pPr>
              <a:lnSpc>
                <a:spcPct val="130000"/>
              </a:lnSpc>
            </a:pP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a:p>
            <a:pPr>
              <a:lnSpc>
                <a:spcPct val="13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a:t>
            </a:r>
          </a:p>
          <a:p>
            <a:pPr>
              <a:lnSpc>
                <a:spcPct val="130000"/>
              </a:lnSpc>
            </a:pPr>
            <a:endParaRPr lang="zh-CN" altLang="en-US" sz="900" dirty="0">
              <a:solidFill>
                <a:srgbClr val="262626"/>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0">
        <p14:ferris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ppt_w</p:attrName>
                                        </p:attrNameLst>
                                      </p:cBhvr>
                                      <p:tavLst>
                                        <p:tav tm="0" fmla="#ppt_w*sin(2.5*pi*$)">
                                          <p:val>
                                            <p:fltVal val="0"/>
                                          </p:val>
                                        </p:tav>
                                        <p:tav tm="100000">
                                          <p:val>
                                            <p:fltVal val="1"/>
                                          </p:val>
                                        </p:tav>
                                      </p:tavLst>
                                    </p:anim>
                                    <p:anim calcmode="lin" valueType="num">
                                      <p:cBhvr>
                                        <p:cTn id="9" dur="1000" fill="hold"/>
                                        <p:tgtEl>
                                          <p:spTgt spid="7"/>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20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ppt_w</p:attrName>
                                        </p:attrNameLst>
                                      </p:cBhvr>
                                      <p:tavLst>
                                        <p:tav tm="0" fmla="#ppt_w*sin(2.5*pi*$)">
                                          <p:val>
                                            <p:fltVal val="0"/>
                                          </p:val>
                                        </p:tav>
                                        <p:tav tm="100000">
                                          <p:val>
                                            <p:fltVal val="1"/>
                                          </p:val>
                                        </p:tav>
                                      </p:tavLst>
                                    </p:anim>
                                    <p:anim calcmode="lin" valueType="num">
                                      <p:cBhvr>
                                        <p:cTn id="14" dur="1000" fill="hold"/>
                                        <p:tgtEl>
                                          <p:spTgt spid="6"/>
                                        </p:tgtEl>
                                        <p:attrNameLst>
                                          <p:attrName>ppt_h</p:attrName>
                                        </p:attrNameLst>
                                      </p:cBhvr>
                                      <p:tavLst>
                                        <p:tav tm="0">
                                          <p:val>
                                            <p:strVal val="#ppt_h"/>
                                          </p:val>
                                        </p:tav>
                                        <p:tav tm="100000">
                                          <p:val>
                                            <p:strVal val="#ppt_h"/>
                                          </p:val>
                                        </p:tav>
                                      </p:tavLst>
                                    </p:anim>
                                  </p:childTnLst>
                                </p:cTn>
                              </p:par>
                              <p:par>
                                <p:cTn id="15" presetID="45" presetClass="entr" presetSubtype="0" fill="hold" grpId="0" nodeType="withEffect">
                                  <p:stCondLst>
                                    <p:cond delay="40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ppt_w</p:attrName>
                                        </p:attrNameLst>
                                      </p:cBhvr>
                                      <p:tavLst>
                                        <p:tav tm="0" fmla="#ppt_w*sin(2.5*pi*$)">
                                          <p:val>
                                            <p:fltVal val="0"/>
                                          </p:val>
                                        </p:tav>
                                        <p:tav tm="100000">
                                          <p:val>
                                            <p:fltVal val="1"/>
                                          </p:val>
                                        </p:tav>
                                      </p:tavLst>
                                    </p:anim>
                                    <p:anim calcmode="lin" valueType="num">
                                      <p:cBhvr>
                                        <p:cTn id="19" dur="1000" fill="hold"/>
                                        <p:tgtEl>
                                          <p:spTgt spid="11"/>
                                        </p:tgtEl>
                                        <p:attrNameLst>
                                          <p:attrName>ppt_h</p:attrName>
                                        </p:attrNameLst>
                                      </p:cBhvr>
                                      <p:tavLst>
                                        <p:tav tm="0">
                                          <p:val>
                                            <p:strVal val="#ppt_h"/>
                                          </p:val>
                                        </p:tav>
                                        <p:tav tm="100000">
                                          <p:val>
                                            <p:strVal val="#ppt_h"/>
                                          </p:val>
                                        </p:tav>
                                      </p:tavLst>
                                    </p:anim>
                                  </p:childTnLst>
                                </p:cTn>
                              </p:par>
                            </p:childTnLst>
                          </p:cTn>
                        </p:par>
                        <p:par>
                          <p:cTn id="20" fill="hold">
                            <p:stCondLst>
                              <p:cond delay="1000"/>
                            </p:stCondLst>
                            <p:childTnLst>
                              <p:par>
                                <p:cTn id="21" presetID="14" presetClass="entr" presetSubtype="10"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randombar(horizontal)">
                                      <p:cBhvr>
                                        <p:cTn id="23" dur="500"/>
                                        <p:tgtEl>
                                          <p:spTgt spid="13"/>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randombar(horizontal)">
                                      <p:cBhvr>
                                        <p:cTn id="26" dur="500"/>
                                        <p:tgtEl>
                                          <p:spTgt spid="15"/>
                                        </p:tgtEl>
                                      </p:cBhvr>
                                    </p:animEffect>
                                  </p:childTnLst>
                                </p:cTn>
                              </p:par>
                              <p:par>
                                <p:cTn id="27" presetID="14" presetClass="entr" presetSubtype="1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randombar(horizontal)">
                                      <p:cBhvr>
                                        <p:cTn id="29" dur="500"/>
                                        <p:tgtEl>
                                          <p:spTgt spid="14"/>
                                        </p:tgtEl>
                                      </p:cBhvr>
                                    </p:animEffect>
                                  </p:childTnLst>
                                </p:cTn>
                              </p:par>
                            </p:childTnLst>
                          </p:cTn>
                        </p:par>
                        <p:par>
                          <p:cTn id="30" fill="hold">
                            <p:stCondLst>
                              <p:cond delay="1500"/>
                            </p:stCondLst>
                            <p:childTnLst>
                              <p:par>
                                <p:cTn id="31" presetID="10" presetClass="entr" presetSubtype="0"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500"/>
                                        <p:tgtEl>
                                          <p:spTgt spid="16"/>
                                        </p:tgtEl>
                                      </p:cBhvr>
                                    </p:animEffect>
                                  </p:childTnLst>
                                </p:cTn>
                              </p:par>
                            </p:childTnLst>
                          </p:cTn>
                        </p:par>
                        <p:par>
                          <p:cTn id="34" fill="hold">
                            <p:stCondLst>
                              <p:cond delay="2000"/>
                            </p:stCondLst>
                            <p:childTnLst>
                              <p:par>
                                <p:cTn id="35" presetID="10" presetClass="entr" presetSubtype="0"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1" grpId="0" animBg="1"/>
      <p:bldP spid="13" grpId="0" animBg="1"/>
      <p:bldP spid="14" grpId="0" animBg="1"/>
      <p:bldP spid="15" grpId="0" animBg="1"/>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60" y="0"/>
            <a:ext cx="9135879" cy="5143500"/>
          </a:xfrm>
          <a:prstGeom prst="rect">
            <a:avLst/>
          </a:prstGeom>
        </p:spPr>
      </p:pic>
      <p:sp>
        <p:nvSpPr>
          <p:cNvPr id="7" name="椭圆 6"/>
          <p:cNvSpPr/>
          <p:nvPr/>
        </p:nvSpPr>
        <p:spPr>
          <a:xfrm>
            <a:off x="2513672" y="1131590"/>
            <a:ext cx="1012073" cy="10121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3100" dirty="0">
                <a:solidFill>
                  <a:schemeClr val="bg1"/>
                </a:solidFill>
                <a:latin typeface="Arial" panose="020B0604020202020204" pitchFamily="34" charset="0"/>
                <a:ea typeface="微软雅黑" panose="020B0503020204020204" pitchFamily="34" charset="-122"/>
                <a:sym typeface="Arial" panose="020B0604020202020204" pitchFamily="34" charset="0"/>
              </a:rPr>
              <a:t>04</a:t>
            </a:r>
            <a:endParaRPr lang="zh-CN" altLang="en-US" sz="31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MH_Entry_1"/>
          <p:cNvSpPr/>
          <p:nvPr>
            <p:custDataLst>
              <p:tags r:id="rId1"/>
            </p:custDataLst>
          </p:nvPr>
        </p:nvSpPr>
        <p:spPr>
          <a:xfrm>
            <a:off x="1549975" y="2561556"/>
            <a:ext cx="2939470" cy="584775"/>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algn="ctr"/>
            <a:r>
              <a:rPr lang="zh-CN" altLang="en-US" sz="3800" b="1" dirty="0">
                <a:solidFill>
                  <a:schemeClr val="accent1"/>
                </a:solidFill>
                <a:latin typeface="Arial" panose="020B0604020202020204" pitchFamily="34" charset="0"/>
                <a:ea typeface="微软雅黑" panose="020B0503020204020204" pitchFamily="34" charset="-122"/>
                <a:sym typeface="Arial" panose="020B0604020202020204" pitchFamily="34" charset="0"/>
              </a:rPr>
              <a:t>明年工作计划</a:t>
            </a:r>
            <a:endParaRPr lang="en-US" altLang="zh-CN" sz="3800" b="1"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TextBox 11"/>
          <p:cNvSpPr txBox="1"/>
          <p:nvPr/>
        </p:nvSpPr>
        <p:spPr>
          <a:xfrm>
            <a:off x="3342724" y="3415820"/>
            <a:ext cx="1149033" cy="153888"/>
          </a:xfrm>
          <a:prstGeom prst="rect">
            <a:avLst/>
          </a:prstGeom>
          <a:noFill/>
        </p:spPr>
        <p:txBody>
          <a:bodyPr wrap="none" lIns="0" tIns="0" rIns="0" bIns="0" rtlCol="0">
            <a:spAutoFit/>
          </a:bodyPr>
          <a:lstStyle/>
          <a:p>
            <a:pPr marL="121920" lvl="1" indent="-121920" algn="ctr">
              <a:buFont typeface="Arial" panose="020B0604020202020204" pitchFamily="34" charset="0"/>
              <a:buChar char="•"/>
            </a:pPr>
            <a:r>
              <a:rPr lang="zh-CN" altLang="en-US" sz="10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0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TextBox 11"/>
          <p:cNvSpPr txBox="1"/>
          <p:nvPr/>
        </p:nvSpPr>
        <p:spPr>
          <a:xfrm>
            <a:off x="1547664" y="3415820"/>
            <a:ext cx="1149033" cy="153888"/>
          </a:xfrm>
          <a:prstGeom prst="rect">
            <a:avLst/>
          </a:prstGeom>
          <a:noFill/>
        </p:spPr>
        <p:txBody>
          <a:bodyPr wrap="none" lIns="0" tIns="0" rIns="0" bIns="0" rtlCol="0">
            <a:spAutoFit/>
          </a:bodyPr>
          <a:lstStyle/>
          <a:p>
            <a:pPr marL="121920" lvl="1" indent="-121920" algn="ctr">
              <a:buFont typeface="Arial" panose="020B0604020202020204" pitchFamily="34" charset="0"/>
              <a:buChar char="•"/>
            </a:pPr>
            <a:r>
              <a:rPr lang="zh-CN" altLang="en-US" sz="10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0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TextBox 11"/>
          <p:cNvSpPr txBox="1"/>
          <p:nvPr/>
        </p:nvSpPr>
        <p:spPr>
          <a:xfrm>
            <a:off x="3342724" y="3621960"/>
            <a:ext cx="1149033" cy="153888"/>
          </a:xfrm>
          <a:prstGeom prst="rect">
            <a:avLst/>
          </a:prstGeom>
          <a:noFill/>
        </p:spPr>
        <p:txBody>
          <a:bodyPr wrap="none" lIns="0" tIns="0" rIns="0" bIns="0" rtlCol="0">
            <a:spAutoFit/>
          </a:bodyPr>
          <a:lstStyle/>
          <a:p>
            <a:pPr marL="121920" lvl="1" indent="-121920" algn="ctr">
              <a:buFont typeface="Arial" panose="020B0604020202020204" pitchFamily="34" charset="0"/>
              <a:buChar char="•"/>
            </a:pPr>
            <a:r>
              <a:rPr lang="zh-CN" altLang="en-US" sz="10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0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TextBox 12"/>
          <p:cNvSpPr txBox="1"/>
          <p:nvPr/>
        </p:nvSpPr>
        <p:spPr>
          <a:xfrm>
            <a:off x="1547664" y="3621960"/>
            <a:ext cx="1149033" cy="153888"/>
          </a:xfrm>
          <a:prstGeom prst="rect">
            <a:avLst/>
          </a:prstGeom>
          <a:noFill/>
        </p:spPr>
        <p:txBody>
          <a:bodyPr wrap="none" lIns="0" tIns="0" rIns="0" bIns="0" rtlCol="0">
            <a:spAutoFit/>
          </a:bodyPr>
          <a:lstStyle/>
          <a:p>
            <a:pPr marL="121920" lvl="1" indent="-121920" algn="ctr">
              <a:buFont typeface="Arial" panose="020B0604020202020204" pitchFamily="34" charset="0"/>
              <a:buChar char="•"/>
            </a:pPr>
            <a:r>
              <a:rPr lang="zh-CN" altLang="en-US" sz="10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0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strVal val="#ppt_w+.3"/>
                                          </p:val>
                                        </p:tav>
                                        <p:tav tm="100000">
                                          <p:val>
                                            <p:strVal val="#ppt_w"/>
                                          </p:val>
                                        </p:tav>
                                      </p:tavLst>
                                    </p:anim>
                                    <p:anim calcmode="lin" valueType="num">
                                      <p:cBhvr>
                                        <p:cTn id="8" dur="1000" fill="hold"/>
                                        <p:tgtEl>
                                          <p:spTgt spid="14"/>
                                        </p:tgtEl>
                                        <p:attrNameLst>
                                          <p:attrName>ppt_h</p:attrName>
                                        </p:attrNameLst>
                                      </p:cBhvr>
                                      <p:tavLst>
                                        <p:tav tm="0">
                                          <p:val>
                                            <p:strVal val="#ppt_h"/>
                                          </p:val>
                                        </p:tav>
                                        <p:tav tm="100000">
                                          <p:val>
                                            <p:strVal val="#ppt_h"/>
                                          </p:val>
                                        </p:tav>
                                      </p:tavLst>
                                    </p:anim>
                                    <p:animEffect transition="in" filter="fade">
                                      <p:cBhvr>
                                        <p:cTn id="9" dur="10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accel="4000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1500" fill="hold"/>
                                        <p:tgtEl>
                                          <p:spTgt spid="7"/>
                                        </p:tgtEl>
                                        <p:attrNameLst>
                                          <p:attrName>ppt_x</p:attrName>
                                        </p:attrNameLst>
                                      </p:cBhvr>
                                      <p:tavLst>
                                        <p:tav tm="0">
                                          <p:val>
                                            <p:strVal val="#ppt_x"/>
                                          </p:val>
                                        </p:tav>
                                        <p:tav tm="100000">
                                          <p:val>
                                            <p:strVal val="#ppt_x"/>
                                          </p:val>
                                        </p:tav>
                                      </p:tavLst>
                                    </p:anim>
                                    <p:anim calcmode="lin" valueType="num">
                                      <p:cBhvr additive="base">
                                        <p:cTn id="15" dur="1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6" presetClass="entr" presetSubtype="0" fill="hold" grpId="0" nodeType="clickEffect">
                                  <p:stCondLst>
                                    <p:cond delay="0"/>
                                  </p:stCondLst>
                                  <p:iterate type="lt">
                                    <p:tmPct val="10000"/>
                                  </p:iterate>
                                  <p:childTnLst>
                                    <p:set>
                                      <p:cBhvr>
                                        <p:cTn id="19" dur="1" fill="hold">
                                          <p:stCondLst>
                                            <p:cond delay="0"/>
                                          </p:stCondLst>
                                        </p:cTn>
                                        <p:tgtEl>
                                          <p:spTgt spid="8"/>
                                        </p:tgtEl>
                                        <p:attrNameLst>
                                          <p:attrName>style.visibility</p:attrName>
                                        </p:attrNameLst>
                                      </p:cBhvr>
                                      <p:to>
                                        <p:strVal val="visible"/>
                                      </p:to>
                                    </p:set>
                                    <p:anim by="(-#ppt_w*2)" calcmode="lin" valueType="num">
                                      <p:cBhvr rctx="PPT">
                                        <p:cTn id="20" dur="500" autoRev="1" fill="hold">
                                          <p:stCondLst>
                                            <p:cond delay="0"/>
                                          </p:stCondLst>
                                        </p:cTn>
                                        <p:tgtEl>
                                          <p:spTgt spid="8"/>
                                        </p:tgtEl>
                                        <p:attrNameLst>
                                          <p:attrName>ppt_w</p:attrName>
                                        </p:attrNameLst>
                                      </p:cBhvr>
                                    </p:anim>
                                    <p:anim by="(#ppt_w*0.50)" calcmode="lin" valueType="num">
                                      <p:cBhvr>
                                        <p:cTn id="21" dur="500" decel="50000" autoRev="1" fill="hold">
                                          <p:stCondLst>
                                            <p:cond delay="0"/>
                                          </p:stCondLst>
                                        </p:cTn>
                                        <p:tgtEl>
                                          <p:spTgt spid="8"/>
                                        </p:tgtEl>
                                        <p:attrNameLst>
                                          <p:attrName>ppt_x</p:attrName>
                                        </p:attrNameLst>
                                      </p:cBhvr>
                                    </p:anim>
                                    <p:anim from="(-#ppt_h/2)" to="(#ppt_y)" calcmode="lin" valueType="num">
                                      <p:cBhvr>
                                        <p:cTn id="22" dur="1000" fill="hold">
                                          <p:stCondLst>
                                            <p:cond delay="0"/>
                                          </p:stCondLst>
                                        </p:cTn>
                                        <p:tgtEl>
                                          <p:spTgt spid="8"/>
                                        </p:tgtEl>
                                        <p:attrNameLst>
                                          <p:attrName>ppt_y</p:attrName>
                                        </p:attrNameLst>
                                      </p:cBhvr>
                                    </p:anim>
                                    <p:animRot by="21600000">
                                      <p:cBhvr>
                                        <p:cTn id="23" dur="1000" fill="hold">
                                          <p:stCondLst>
                                            <p:cond delay="0"/>
                                          </p:stCondLst>
                                        </p:cTn>
                                        <p:tgtEl>
                                          <p:spTgt spid="8"/>
                                        </p:tgtEl>
                                        <p:attrNameLst>
                                          <p:attrName>r</p:attrName>
                                        </p:attrNameLst>
                                      </p:cBhvr>
                                    </p:animRo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additive="base">
                                        <p:cTn id="28" dur="500" fill="hold"/>
                                        <p:tgtEl>
                                          <p:spTgt spid="9"/>
                                        </p:tgtEl>
                                        <p:attrNameLst>
                                          <p:attrName>ppt_x</p:attrName>
                                        </p:attrNameLst>
                                      </p:cBhvr>
                                      <p:tavLst>
                                        <p:tav tm="0">
                                          <p:val>
                                            <p:strVal val="#ppt_x"/>
                                          </p:val>
                                        </p:tav>
                                        <p:tav tm="100000">
                                          <p:val>
                                            <p:strVal val="#ppt_x"/>
                                          </p:val>
                                        </p:tav>
                                      </p:tavLst>
                                    </p:anim>
                                    <p:anim calcmode="lin" valueType="num">
                                      <p:cBhvr additive="base">
                                        <p:cTn id="29" dur="500" fill="hold"/>
                                        <p:tgtEl>
                                          <p:spTgt spid="9"/>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ppt_x"/>
                                          </p:val>
                                        </p:tav>
                                        <p:tav tm="100000">
                                          <p:val>
                                            <p:strVal val="#ppt_x"/>
                                          </p:val>
                                        </p:tav>
                                      </p:tavLst>
                                    </p:anim>
                                    <p:anim calcmode="lin" valueType="num">
                                      <p:cBhvr additive="base">
                                        <p:cTn id="37" dur="500" fill="hold"/>
                                        <p:tgtEl>
                                          <p:spTgt spid="11"/>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ppt_x"/>
                                          </p:val>
                                        </p:tav>
                                        <p:tav tm="100000">
                                          <p:val>
                                            <p:strVal val="#ppt_x"/>
                                          </p:val>
                                        </p:tav>
                                      </p:tavLst>
                                    </p:anim>
                                    <p:anim calcmode="lin" valueType="num">
                                      <p:cBhvr additive="base">
                                        <p:cTn id="41"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p:bldP spid="10" grpId="0"/>
      <p:bldP spid="11" grpId="0"/>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p:nvPr/>
        </p:nvSpPr>
        <p:spPr bwMode="auto">
          <a:xfrm>
            <a:off x="683568" y="627534"/>
            <a:ext cx="2376264" cy="3673004"/>
          </a:xfrm>
          <a:prstGeom prst="rect">
            <a:avLst/>
          </a:prstGeom>
          <a:noFill/>
          <a:ln w="57150">
            <a:solidFill>
              <a:schemeClr val="accent2"/>
            </a:solidFill>
            <a:round/>
          </a:ln>
        </p:spPr>
        <p:txBody>
          <a:bodyPr anchor="ctr"/>
          <a:lstStyle/>
          <a:p>
            <a:pPr algn="ctr"/>
            <a:endParaRPr>
              <a:cs typeface="+mn-ea"/>
              <a:sym typeface="+mn-lt"/>
            </a:endParaRPr>
          </a:p>
        </p:txBody>
      </p:sp>
      <p:sp>
        <p:nvSpPr>
          <p:cNvPr id="5" name="Rectangle 2"/>
          <p:cNvSpPr/>
          <p:nvPr/>
        </p:nvSpPr>
        <p:spPr>
          <a:xfrm>
            <a:off x="1115616" y="940173"/>
            <a:ext cx="2406791" cy="3576389"/>
          </a:xfrm>
          <a:prstGeom prst="rect">
            <a:avLst/>
          </a:prstGeom>
          <a:solidFill>
            <a:schemeClr val="accent1"/>
          </a:solidFill>
        </p:spPr>
        <p:txBody>
          <a:bodyPr wrap="square">
            <a:normAutofit/>
          </a:bodyPr>
          <a:lstStyle/>
          <a:p>
            <a:pPr algn="ctr"/>
            <a:endParaRPr lang="en-US" altLang="zh-CN" sz="3600" b="1" spc="300" dirty="0">
              <a:solidFill>
                <a:schemeClr val="bg1"/>
              </a:solidFill>
              <a:cs typeface="+mn-ea"/>
              <a:sym typeface="+mn-lt"/>
            </a:endParaRPr>
          </a:p>
          <a:p>
            <a:pPr algn="ctr"/>
            <a:endParaRPr lang="en-US" altLang="zh-CN" sz="3600" b="1" spc="300" dirty="0">
              <a:solidFill>
                <a:schemeClr val="bg1"/>
              </a:solidFill>
              <a:cs typeface="+mn-ea"/>
              <a:sym typeface="+mn-lt"/>
            </a:endParaRPr>
          </a:p>
          <a:p>
            <a:pPr algn="ctr"/>
            <a:r>
              <a:rPr lang="zh-CN" altLang="en-US" sz="3600" b="1" spc="300" dirty="0">
                <a:solidFill>
                  <a:schemeClr val="bg1"/>
                </a:solidFill>
                <a:cs typeface="+mn-ea"/>
                <a:sym typeface="+mn-lt"/>
              </a:rPr>
              <a:t>目录</a:t>
            </a:r>
            <a:r>
              <a:rPr lang="en-US" altLang="zh-CN" sz="3600" b="1" spc="300" dirty="0">
                <a:solidFill>
                  <a:schemeClr val="bg1"/>
                </a:solidFill>
                <a:cs typeface="+mn-ea"/>
                <a:sym typeface="+mn-lt"/>
              </a:rPr>
              <a:t>CONTENT</a:t>
            </a:r>
          </a:p>
        </p:txBody>
      </p:sp>
      <p:grpSp>
        <p:nvGrpSpPr>
          <p:cNvPr id="2" name="Group 3"/>
          <p:cNvGrpSpPr/>
          <p:nvPr/>
        </p:nvGrpSpPr>
        <p:grpSpPr>
          <a:xfrm>
            <a:off x="4112949" y="1445776"/>
            <a:ext cx="3564396" cy="531908"/>
            <a:chOff x="2891644" y="2187048"/>
            <a:chExt cx="4752528" cy="709210"/>
          </a:xfrm>
        </p:grpSpPr>
        <p:sp>
          <p:nvSpPr>
            <p:cNvPr id="22" name="Rectangle: Rounded Corners 4"/>
            <p:cNvSpPr/>
            <p:nvPr/>
          </p:nvSpPr>
          <p:spPr bwMode="auto">
            <a:xfrm>
              <a:off x="2891644" y="2187048"/>
              <a:ext cx="709210" cy="709210"/>
            </a:xfrm>
            <a:prstGeom prst="roundRect">
              <a:avLst/>
            </a:prstGeom>
            <a:solidFill>
              <a:schemeClr val="accent1">
                <a:lumMod val="100000"/>
              </a:schemeClr>
            </a:solidFill>
            <a:ln w="19050">
              <a:noFill/>
              <a:round/>
            </a:ln>
          </p:spPr>
          <p:txBody>
            <a:bodyPr rot="0" spcFirstLastPara="0" vert="horz" wrap="none" lIns="91440" tIns="45720" rIns="91440" bIns="45720" anchor="ctr" anchorCtr="1" forceAA="0" compatLnSpc="1">
              <a:normAutofit fontScale="92500" lnSpcReduction="20000"/>
            </a:bodyPr>
            <a:lstStyle/>
            <a:p>
              <a:pPr algn="ctr"/>
              <a:r>
                <a:rPr lang="en-US" altLang="zh-CN" sz="3200">
                  <a:solidFill>
                    <a:schemeClr val="bg1">
                      <a:lumMod val="100000"/>
                    </a:schemeClr>
                  </a:solidFill>
                  <a:latin typeface="微软雅黑" panose="020B0503020204020204" pitchFamily="34" charset="-122"/>
                  <a:ea typeface="微软雅黑" panose="020B0503020204020204" pitchFamily="34" charset="-122"/>
                  <a:cs typeface="+mn-ea"/>
                  <a:sym typeface="+mn-lt"/>
                </a:rPr>
                <a:t>01</a:t>
              </a:r>
            </a:p>
          </p:txBody>
        </p:sp>
        <p:grpSp>
          <p:nvGrpSpPr>
            <p:cNvPr id="3" name="Group 5"/>
            <p:cNvGrpSpPr/>
            <p:nvPr/>
          </p:nvGrpSpPr>
          <p:grpSpPr>
            <a:xfrm>
              <a:off x="3681598" y="2260037"/>
              <a:ext cx="3962574" cy="563232"/>
              <a:chOff x="3943834" y="704409"/>
              <a:chExt cx="3962574" cy="563232"/>
            </a:xfrm>
          </p:grpSpPr>
          <p:sp>
            <p:nvSpPr>
              <p:cNvPr id="24" name="TextBox 6"/>
              <p:cNvSpPr txBox="1"/>
              <p:nvPr/>
            </p:nvSpPr>
            <p:spPr>
              <a:xfrm>
                <a:off x="3943834" y="704409"/>
                <a:ext cx="3962574" cy="242864"/>
              </a:xfrm>
              <a:prstGeom prst="rect">
                <a:avLst/>
              </a:prstGeom>
              <a:noFill/>
            </p:spPr>
            <p:txBody>
              <a:bodyPr wrap="none" lIns="360000" tIns="0" rIns="0" bIns="0" anchor="b" anchorCtr="0">
                <a:normAutofit fontScale="85000" lnSpcReduction="20000"/>
              </a:bodyPr>
              <a:lstStyle/>
              <a:p>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年度工作概述</a:t>
                </a:r>
              </a:p>
            </p:txBody>
          </p:sp>
          <p:sp>
            <p:nvSpPr>
              <p:cNvPr id="25" name="TextBox 7"/>
              <p:cNvSpPr txBox="1"/>
              <p:nvPr/>
            </p:nvSpPr>
            <p:spPr>
              <a:xfrm>
                <a:off x="3943834" y="947273"/>
                <a:ext cx="3962574" cy="320368"/>
              </a:xfrm>
              <a:prstGeom prst="rect">
                <a:avLst/>
              </a:prstGeom>
            </p:spPr>
            <p:txBody>
              <a:bodyPr vert="horz" wrap="square" lIns="360000" tIns="0" rIns="0" bIns="0" anchor="ctr" anchorCtr="0">
                <a:normAutofit fontScale="77500" lnSpcReduction="20000"/>
              </a:bodyPr>
              <a:lstStyle/>
              <a:p>
                <a:pPr algn="l">
                  <a:lnSpc>
                    <a:spcPct val="120000"/>
                  </a:lnSpc>
                </a:pPr>
                <a:r>
                  <a:rPr lang="zh-CN" altLang="en-US" sz="1050" dirty="0">
                    <a:solidFill>
                      <a:schemeClr val="tx1"/>
                    </a:solidFill>
                    <a:latin typeface="微软雅黑" panose="020B0503020204020204" pitchFamily="34" charset="-122"/>
                    <a:ea typeface="微软雅黑" panose="020B0503020204020204" pitchFamily="34" charset="-122"/>
                    <a:cs typeface="+mn-ea"/>
                    <a:sym typeface="+mn-lt"/>
                  </a:rPr>
                  <a:t>此部分内容作为文字排版占位显示 （建议使用主题字体）</a:t>
                </a:r>
              </a:p>
            </p:txBody>
          </p:sp>
        </p:grpSp>
      </p:grpSp>
      <p:grpSp>
        <p:nvGrpSpPr>
          <p:cNvPr id="6" name="Group 8"/>
          <p:cNvGrpSpPr/>
          <p:nvPr/>
        </p:nvGrpSpPr>
        <p:grpSpPr>
          <a:xfrm>
            <a:off x="4112949" y="2228863"/>
            <a:ext cx="3564396" cy="531908"/>
            <a:chOff x="2891644" y="2990233"/>
            <a:chExt cx="4752528" cy="709210"/>
          </a:xfrm>
        </p:grpSpPr>
        <p:sp>
          <p:nvSpPr>
            <p:cNvPr id="18" name="Rectangle: Rounded Corners 9"/>
            <p:cNvSpPr/>
            <p:nvPr/>
          </p:nvSpPr>
          <p:spPr bwMode="auto">
            <a:xfrm>
              <a:off x="2891644" y="2990233"/>
              <a:ext cx="709210" cy="709210"/>
            </a:xfrm>
            <a:prstGeom prst="roundRect">
              <a:avLst/>
            </a:prstGeom>
            <a:solidFill>
              <a:schemeClr val="accent2"/>
            </a:solidFill>
            <a:ln w="19050">
              <a:noFill/>
              <a:round/>
            </a:ln>
          </p:spPr>
          <p:txBody>
            <a:bodyPr rot="0" spcFirstLastPara="0" vert="horz" wrap="none" lIns="91440" tIns="45720" rIns="91440" bIns="45720" anchor="ctr" anchorCtr="1" forceAA="0" compatLnSpc="1">
              <a:normAutofit fontScale="92500" lnSpcReduction="20000"/>
            </a:bodyPr>
            <a:lstStyle/>
            <a:p>
              <a:pPr algn="ctr"/>
              <a:r>
                <a:rPr lang="en-US" altLang="zh-CN" sz="3200">
                  <a:solidFill>
                    <a:schemeClr val="bg1">
                      <a:lumMod val="100000"/>
                    </a:schemeClr>
                  </a:solidFill>
                  <a:latin typeface="微软雅黑" panose="020B0503020204020204" pitchFamily="34" charset="-122"/>
                  <a:ea typeface="微软雅黑" panose="020B0503020204020204" pitchFamily="34" charset="-122"/>
                  <a:cs typeface="+mn-ea"/>
                  <a:sym typeface="+mn-lt"/>
                </a:rPr>
                <a:t>02</a:t>
              </a:r>
            </a:p>
          </p:txBody>
        </p:sp>
        <p:grpSp>
          <p:nvGrpSpPr>
            <p:cNvPr id="7" name="Group 10"/>
            <p:cNvGrpSpPr/>
            <p:nvPr/>
          </p:nvGrpSpPr>
          <p:grpSpPr>
            <a:xfrm>
              <a:off x="3681598" y="3063222"/>
              <a:ext cx="3962574" cy="563232"/>
              <a:chOff x="3943834" y="704409"/>
              <a:chExt cx="3962574" cy="563232"/>
            </a:xfrm>
          </p:grpSpPr>
          <p:sp>
            <p:nvSpPr>
              <p:cNvPr id="20" name="TextBox 11"/>
              <p:cNvSpPr txBox="1"/>
              <p:nvPr/>
            </p:nvSpPr>
            <p:spPr>
              <a:xfrm>
                <a:off x="3943834" y="704409"/>
                <a:ext cx="3962574" cy="242864"/>
              </a:xfrm>
              <a:prstGeom prst="rect">
                <a:avLst/>
              </a:prstGeom>
              <a:noFill/>
            </p:spPr>
            <p:txBody>
              <a:bodyPr wrap="none" lIns="360000" tIns="0" rIns="0" bIns="0" anchor="b" anchorCtr="0">
                <a:normAutofit fontScale="85000" lnSpcReduction="20000"/>
              </a:bodyPr>
              <a:lstStyle/>
              <a:p>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工作完成情况</a:t>
                </a:r>
                <a:endParaRPr lang="en-US" altLang="zh-CN" sz="16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
            <p:nvSpPr>
              <p:cNvPr id="21" name="TextBox 12"/>
              <p:cNvSpPr txBox="1"/>
              <p:nvPr/>
            </p:nvSpPr>
            <p:spPr>
              <a:xfrm>
                <a:off x="3943834" y="947273"/>
                <a:ext cx="3962574" cy="320368"/>
              </a:xfrm>
              <a:prstGeom prst="rect">
                <a:avLst/>
              </a:prstGeom>
            </p:spPr>
            <p:txBody>
              <a:bodyPr vert="horz" wrap="square" lIns="360000" tIns="0" rIns="0" bIns="0" anchor="ctr" anchorCtr="0">
                <a:normAutofit fontScale="77500" lnSpcReduction="20000"/>
              </a:bodyPr>
              <a:lstStyle/>
              <a:p>
                <a:pPr algn="l">
                  <a:lnSpc>
                    <a:spcPct val="120000"/>
                  </a:lnSpc>
                </a:pPr>
                <a:r>
                  <a:rPr lang="zh-CN" altLang="en-US" sz="1050">
                    <a:solidFill>
                      <a:schemeClr val="tx1"/>
                    </a:solidFill>
                    <a:latin typeface="微软雅黑" panose="020B0503020204020204" pitchFamily="34" charset="-122"/>
                    <a:ea typeface="微软雅黑" panose="020B0503020204020204" pitchFamily="34" charset="-122"/>
                    <a:cs typeface="+mn-ea"/>
                    <a:sym typeface="+mn-lt"/>
                  </a:rPr>
                  <a:t>此部分内容作为文字排版占位显示 （建议使用主题字体）</a:t>
                </a:r>
              </a:p>
            </p:txBody>
          </p:sp>
        </p:grpSp>
      </p:grpSp>
      <p:grpSp>
        <p:nvGrpSpPr>
          <p:cNvPr id="8" name="Group 13"/>
          <p:cNvGrpSpPr/>
          <p:nvPr/>
        </p:nvGrpSpPr>
        <p:grpSpPr>
          <a:xfrm>
            <a:off x="4112949" y="3011950"/>
            <a:ext cx="3564396" cy="531908"/>
            <a:chOff x="2891644" y="3793418"/>
            <a:chExt cx="4752528" cy="709210"/>
          </a:xfrm>
        </p:grpSpPr>
        <p:sp>
          <p:nvSpPr>
            <p:cNvPr id="14" name="Rectangle: Rounded Corners 14"/>
            <p:cNvSpPr/>
            <p:nvPr/>
          </p:nvSpPr>
          <p:spPr bwMode="auto">
            <a:xfrm>
              <a:off x="2891644" y="3793418"/>
              <a:ext cx="709210" cy="709210"/>
            </a:xfrm>
            <a:prstGeom prst="roundRect">
              <a:avLst/>
            </a:prstGeom>
            <a:solidFill>
              <a:schemeClr val="accent3"/>
            </a:solidFill>
            <a:ln w="19050">
              <a:noFill/>
              <a:round/>
            </a:ln>
          </p:spPr>
          <p:txBody>
            <a:bodyPr rot="0" spcFirstLastPara="0" vert="horz" wrap="none" lIns="91440" tIns="45720" rIns="91440" bIns="45720" anchor="ctr" anchorCtr="1" forceAA="0" compatLnSpc="1">
              <a:normAutofit fontScale="92500" lnSpcReduction="20000"/>
            </a:bodyPr>
            <a:lstStyle/>
            <a:p>
              <a:pPr algn="ctr"/>
              <a:r>
                <a:rPr lang="en-US" altLang="zh-CN" sz="3200">
                  <a:solidFill>
                    <a:schemeClr val="bg1">
                      <a:lumMod val="100000"/>
                    </a:schemeClr>
                  </a:solidFill>
                  <a:latin typeface="微软雅黑" panose="020B0503020204020204" pitchFamily="34" charset="-122"/>
                  <a:ea typeface="微软雅黑" panose="020B0503020204020204" pitchFamily="34" charset="-122"/>
                  <a:cs typeface="+mn-ea"/>
                  <a:sym typeface="+mn-lt"/>
                </a:rPr>
                <a:t>03</a:t>
              </a:r>
            </a:p>
          </p:txBody>
        </p:sp>
        <p:grpSp>
          <p:nvGrpSpPr>
            <p:cNvPr id="9" name="Group 15"/>
            <p:cNvGrpSpPr/>
            <p:nvPr/>
          </p:nvGrpSpPr>
          <p:grpSpPr>
            <a:xfrm>
              <a:off x="3681598" y="3866407"/>
              <a:ext cx="3962574" cy="563232"/>
              <a:chOff x="3943834" y="704409"/>
              <a:chExt cx="3962574" cy="563232"/>
            </a:xfrm>
          </p:grpSpPr>
          <p:sp>
            <p:nvSpPr>
              <p:cNvPr id="16" name="TextBox 16"/>
              <p:cNvSpPr txBox="1"/>
              <p:nvPr/>
            </p:nvSpPr>
            <p:spPr>
              <a:xfrm>
                <a:off x="3943834" y="704409"/>
                <a:ext cx="3962574" cy="242864"/>
              </a:xfrm>
              <a:prstGeom prst="rect">
                <a:avLst/>
              </a:prstGeom>
              <a:noFill/>
            </p:spPr>
            <p:txBody>
              <a:bodyPr wrap="none" lIns="360000" tIns="0" rIns="0" bIns="0" anchor="b" anchorCtr="0">
                <a:normAutofit fontScale="85000" lnSpcReduction="20000"/>
              </a:bodyPr>
              <a:lstStyle/>
              <a:p>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成功项目展示</a:t>
                </a:r>
              </a:p>
            </p:txBody>
          </p:sp>
          <p:sp>
            <p:nvSpPr>
              <p:cNvPr id="17" name="TextBox 17"/>
              <p:cNvSpPr txBox="1"/>
              <p:nvPr/>
            </p:nvSpPr>
            <p:spPr>
              <a:xfrm>
                <a:off x="3943834" y="947273"/>
                <a:ext cx="3962574" cy="320368"/>
              </a:xfrm>
              <a:prstGeom prst="rect">
                <a:avLst/>
              </a:prstGeom>
            </p:spPr>
            <p:txBody>
              <a:bodyPr vert="horz" wrap="square" lIns="360000" tIns="0" rIns="0" bIns="0" anchor="ctr" anchorCtr="0">
                <a:normAutofit fontScale="77500" lnSpcReduction="20000"/>
              </a:bodyPr>
              <a:lstStyle/>
              <a:p>
                <a:pPr algn="l">
                  <a:lnSpc>
                    <a:spcPct val="120000"/>
                  </a:lnSpc>
                </a:pPr>
                <a:r>
                  <a:rPr lang="zh-CN" altLang="en-US" sz="1050">
                    <a:solidFill>
                      <a:schemeClr val="tx1"/>
                    </a:solidFill>
                    <a:latin typeface="微软雅黑" panose="020B0503020204020204" pitchFamily="34" charset="-122"/>
                    <a:ea typeface="微软雅黑" panose="020B0503020204020204" pitchFamily="34" charset="-122"/>
                    <a:cs typeface="+mn-ea"/>
                    <a:sym typeface="+mn-lt"/>
                  </a:rPr>
                  <a:t>此部分内容作为文字排版占位显示 （建议使用主题字体）</a:t>
                </a:r>
              </a:p>
            </p:txBody>
          </p:sp>
        </p:grpSp>
      </p:grpSp>
      <p:grpSp>
        <p:nvGrpSpPr>
          <p:cNvPr id="11" name="Group 18"/>
          <p:cNvGrpSpPr/>
          <p:nvPr/>
        </p:nvGrpSpPr>
        <p:grpSpPr>
          <a:xfrm>
            <a:off x="4112949" y="3795037"/>
            <a:ext cx="3564396" cy="531908"/>
            <a:chOff x="2891644" y="4596603"/>
            <a:chExt cx="4752528" cy="709210"/>
          </a:xfrm>
        </p:grpSpPr>
        <p:sp>
          <p:nvSpPr>
            <p:cNvPr id="10" name="Rectangle: Rounded Corners 19"/>
            <p:cNvSpPr/>
            <p:nvPr/>
          </p:nvSpPr>
          <p:spPr bwMode="auto">
            <a:xfrm>
              <a:off x="2891644" y="4596603"/>
              <a:ext cx="709210" cy="709210"/>
            </a:xfrm>
            <a:prstGeom prst="roundRect">
              <a:avLst/>
            </a:prstGeom>
            <a:solidFill>
              <a:schemeClr val="accent4"/>
            </a:solidFill>
            <a:ln w="19050">
              <a:noFill/>
              <a:round/>
            </a:ln>
          </p:spPr>
          <p:txBody>
            <a:bodyPr rot="0" spcFirstLastPara="0" vert="horz" wrap="none" lIns="91440" tIns="45720" rIns="91440" bIns="45720" anchor="ctr" anchorCtr="1" forceAA="0" compatLnSpc="1">
              <a:normAutofit fontScale="92500" lnSpcReduction="20000"/>
            </a:bodyPr>
            <a:lstStyle/>
            <a:p>
              <a:pPr algn="ctr"/>
              <a:r>
                <a:rPr lang="en-US" altLang="zh-CN" sz="3200">
                  <a:solidFill>
                    <a:schemeClr val="bg1">
                      <a:lumMod val="100000"/>
                    </a:schemeClr>
                  </a:solidFill>
                  <a:latin typeface="微软雅黑" panose="020B0503020204020204" pitchFamily="34" charset="-122"/>
                  <a:ea typeface="微软雅黑" panose="020B0503020204020204" pitchFamily="34" charset="-122"/>
                  <a:cs typeface="+mn-ea"/>
                  <a:sym typeface="+mn-lt"/>
                </a:rPr>
                <a:t>04</a:t>
              </a:r>
            </a:p>
          </p:txBody>
        </p:sp>
        <p:grpSp>
          <p:nvGrpSpPr>
            <p:cNvPr id="15" name="Group 20"/>
            <p:cNvGrpSpPr/>
            <p:nvPr/>
          </p:nvGrpSpPr>
          <p:grpSpPr>
            <a:xfrm>
              <a:off x="3681598" y="4669592"/>
              <a:ext cx="3962574" cy="563232"/>
              <a:chOff x="3943834" y="704409"/>
              <a:chExt cx="3962574" cy="563232"/>
            </a:xfrm>
          </p:grpSpPr>
          <p:sp>
            <p:nvSpPr>
              <p:cNvPr id="12" name="TextBox 21"/>
              <p:cNvSpPr txBox="1"/>
              <p:nvPr/>
            </p:nvSpPr>
            <p:spPr>
              <a:xfrm>
                <a:off x="3943834" y="704409"/>
                <a:ext cx="3962574" cy="242864"/>
              </a:xfrm>
              <a:prstGeom prst="rect">
                <a:avLst/>
              </a:prstGeom>
              <a:noFill/>
            </p:spPr>
            <p:txBody>
              <a:bodyPr wrap="none" lIns="360000" tIns="0" rIns="0" bIns="0" anchor="b" anchorCtr="0">
                <a:normAutofit fontScale="85000" lnSpcReduction="20000"/>
              </a:bodyPr>
              <a:lstStyle/>
              <a:p>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明年工作计划</a:t>
                </a:r>
              </a:p>
            </p:txBody>
          </p:sp>
          <p:sp>
            <p:nvSpPr>
              <p:cNvPr id="13" name="TextBox 22"/>
              <p:cNvSpPr txBox="1"/>
              <p:nvPr/>
            </p:nvSpPr>
            <p:spPr>
              <a:xfrm>
                <a:off x="3943834" y="947273"/>
                <a:ext cx="3962574" cy="320368"/>
              </a:xfrm>
              <a:prstGeom prst="rect">
                <a:avLst/>
              </a:prstGeom>
            </p:spPr>
            <p:txBody>
              <a:bodyPr vert="horz" wrap="square" lIns="360000" tIns="0" rIns="0" bIns="0" anchor="ctr" anchorCtr="0">
                <a:normAutofit fontScale="77500" lnSpcReduction="20000"/>
              </a:bodyPr>
              <a:lstStyle/>
              <a:p>
                <a:pPr algn="l">
                  <a:lnSpc>
                    <a:spcPct val="120000"/>
                  </a:lnSpc>
                </a:pPr>
                <a:r>
                  <a:rPr lang="zh-CN" altLang="en-US" sz="1050" dirty="0">
                    <a:solidFill>
                      <a:schemeClr val="tx1"/>
                    </a:solidFill>
                    <a:latin typeface="微软雅黑" panose="020B0503020204020204" pitchFamily="34" charset="-122"/>
                    <a:ea typeface="微软雅黑" panose="020B0503020204020204" pitchFamily="34" charset="-122"/>
                    <a:cs typeface="+mn-ea"/>
                    <a:sym typeface="+mn-lt"/>
                  </a:rPr>
                  <a:t>此部分内容作为文字排版占位显示 （建议使用主题字体）</a:t>
                </a:r>
              </a:p>
            </p:txBody>
          </p:sp>
        </p:grpSp>
      </p:grpSp>
    </p:spTree>
  </p:cSld>
  <p:clrMapOvr>
    <a:masterClrMapping/>
  </p:clrMapOvr>
  <mc:AlternateContent xmlns:mc="http://schemas.openxmlformats.org/markup-compatibility/2006" xmlns:p14="http://schemas.microsoft.com/office/powerpoint/2010/main">
    <mc:Choice Requires="p14">
      <p:transition spd="slow" p14:dur="1500" advClick="0" advTm="0">
        <p14:window dir="vert"/>
      </p:transition>
    </mc:Choice>
    <mc:Fallback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500"/>
                                            <p:tgtEl>
                                              <p:spTgt spid="4"/>
                                            </p:tgtEl>
                                          </p:cBhvr>
                                        </p:animEffect>
                                      </p:childTnLst>
                                    </p:cTn>
                                  </p:par>
                                </p:childTnLst>
                              </p:cTn>
                            </p:par>
                            <p:par>
                              <p:cTn id="14" fill="hold">
                                <p:stCondLst>
                                  <p:cond delay="1000"/>
                                </p:stCondLst>
                                <p:childTnLst>
                                  <p:par>
                                    <p:cTn id="15" presetID="2" presetClass="entr" presetSubtype="2" fill="hold" nodeType="afterEffect" p14:presetBounceEnd="44000">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14:bounceEnd="44000">
                                          <p:cBhvr additive="base">
                                            <p:cTn id="17" dur="1000" fill="hold"/>
                                            <p:tgtEl>
                                              <p:spTgt spid="6"/>
                                            </p:tgtEl>
                                            <p:attrNameLst>
                                              <p:attrName>ppt_x</p:attrName>
                                            </p:attrNameLst>
                                          </p:cBhvr>
                                          <p:tavLst>
                                            <p:tav tm="0">
                                              <p:val>
                                                <p:strVal val="1+#ppt_w/2"/>
                                              </p:val>
                                            </p:tav>
                                            <p:tav tm="100000">
                                              <p:val>
                                                <p:strVal val="#ppt_x"/>
                                              </p:val>
                                            </p:tav>
                                          </p:tavLst>
                                        </p:anim>
                                        <p:anim calcmode="lin" valueType="num" p14:bounceEnd="44000">
                                          <p:cBhvr additive="base">
                                            <p:cTn id="18" dur="1000" fill="hold"/>
                                            <p:tgtEl>
                                              <p:spTgt spid="6"/>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2" presetClass="entr" presetSubtype="2" fill="hold" nodeType="afterEffect" p14:presetBounceEnd="44000">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14:bounceEnd="44000">
                                          <p:cBhvr additive="base">
                                            <p:cTn id="22" dur="1000" fill="hold"/>
                                            <p:tgtEl>
                                              <p:spTgt spid="8"/>
                                            </p:tgtEl>
                                            <p:attrNameLst>
                                              <p:attrName>ppt_x</p:attrName>
                                            </p:attrNameLst>
                                          </p:cBhvr>
                                          <p:tavLst>
                                            <p:tav tm="0">
                                              <p:val>
                                                <p:strVal val="1+#ppt_w/2"/>
                                              </p:val>
                                            </p:tav>
                                            <p:tav tm="100000">
                                              <p:val>
                                                <p:strVal val="#ppt_x"/>
                                              </p:val>
                                            </p:tav>
                                          </p:tavLst>
                                        </p:anim>
                                        <p:anim calcmode="lin" valueType="num" p14:bounceEnd="44000">
                                          <p:cBhvr additive="base">
                                            <p:cTn id="23"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500"/>
                                            <p:tgtEl>
                                              <p:spTgt spid="4"/>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1000" fill="hold"/>
                                            <p:tgtEl>
                                              <p:spTgt spid="6"/>
                                            </p:tgtEl>
                                            <p:attrNameLst>
                                              <p:attrName>ppt_x</p:attrName>
                                            </p:attrNameLst>
                                          </p:cBhvr>
                                          <p:tavLst>
                                            <p:tav tm="0">
                                              <p:val>
                                                <p:strVal val="1+#ppt_w/2"/>
                                              </p:val>
                                            </p:tav>
                                            <p:tav tm="100000">
                                              <p:val>
                                                <p:strVal val="#ppt_x"/>
                                              </p:val>
                                            </p:tav>
                                          </p:tavLst>
                                        </p:anim>
                                        <p:anim calcmode="lin" valueType="num">
                                          <p:cBhvr additive="base">
                                            <p:cTn id="18" dur="1000" fill="hold"/>
                                            <p:tgtEl>
                                              <p:spTgt spid="6"/>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2" presetClass="entr" presetSubtype="2"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1000" fill="hold"/>
                                            <p:tgtEl>
                                              <p:spTgt spid="8"/>
                                            </p:tgtEl>
                                            <p:attrNameLst>
                                              <p:attrName>ppt_x</p:attrName>
                                            </p:attrNameLst>
                                          </p:cBhvr>
                                          <p:tavLst>
                                            <p:tav tm="0">
                                              <p:val>
                                                <p:strVal val="1+#ppt_w/2"/>
                                              </p:val>
                                            </p:tav>
                                            <p:tav tm="100000">
                                              <p:val>
                                                <p:strVal val="#ppt_x"/>
                                              </p:val>
                                            </p:tav>
                                          </p:tavLst>
                                        </p:anim>
                                        <p:anim calcmode="lin" valueType="num">
                                          <p:cBhvr additive="base">
                                            <p:cTn id="23"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a:spLocks noChangeArrowheads="1"/>
          </p:cNvSpPr>
          <p:nvPr/>
        </p:nvSpPr>
        <p:spPr bwMode="auto">
          <a:xfrm>
            <a:off x="1843457" y="1131888"/>
            <a:ext cx="4384083" cy="3697287"/>
          </a:xfrm>
          <a:custGeom>
            <a:avLst/>
            <a:gdLst/>
            <a:ahLst/>
            <a:cxnLst>
              <a:cxn ang="0">
                <a:pos x="0" y="2742"/>
              </a:cxn>
              <a:cxn ang="0">
                <a:pos x="253" y="2556"/>
              </a:cxn>
              <a:cxn ang="0">
                <a:pos x="515" y="2395"/>
              </a:cxn>
              <a:cxn ang="0">
                <a:pos x="798" y="2223"/>
              </a:cxn>
              <a:cxn ang="0">
                <a:pos x="1152" y="2000"/>
              </a:cxn>
              <a:cxn ang="0">
                <a:pos x="1587" y="1728"/>
              </a:cxn>
              <a:cxn ang="0">
                <a:pos x="1869" y="1525"/>
              </a:cxn>
              <a:cxn ang="0">
                <a:pos x="2061" y="1394"/>
              </a:cxn>
              <a:cxn ang="0">
                <a:pos x="2324" y="1182"/>
              </a:cxn>
              <a:cxn ang="0">
                <a:pos x="2557" y="980"/>
              </a:cxn>
              <a:cxn ang="0">
                <a:pos x="2769" y="768"/>
              </a:cxn>
              <a:cxn ang="0">
                <a:pos x="2941" y="606"/>
              </a:cxn>
              <a:cxn ang="0">
                <a:pos x="3193" y="353"/>
              </a:cxn>
              <a:cxn ang="0">
                <a:pos x="3011" y="252"/>
              </a:cxn>
              <a:cxn ang="0">
                <a:pos x="3648" y="0"/>
              </a:cxn>
              <a:cxn ang="0">
                <a:pos x="3668" y="687"/>
              </a:cxn>
              <a:cxn ang="0">
                <a:pos x="3466" y="525"/>
              </a:cxn>
              <a:cxn ang="0">
                <a:pos x="3213" y="828"/>
              </a:cxn>
              <a:cxn ang="0">
                <a:pos x="2910" y="1202"/>
              </a:cxn>
              <a:cxn ang="0">
                <a:pos x="2698" y="1515"/>
              </a:cxn>
              <a:cxn ang="0">
                <a:pos x="2597" y="1738"/>
              </a:cxn>
              <a:cxn ang="0">
                <a:pos x="2496" y="1970"/>
              </a:cxn>
              <a:cxn ang="0">
                <a:pos x="2435" y="2182"/>
              </a:cxn>
              <a:cxn ang="0">
                <a:pos x="2375" y="2384"/>
              </a:cxn>
              <a:cxn ang="0">
                <a:pos x="2264" y="2779"/>
              </a:cxn>
              <a:cxn ang="0">
                <a:pos x="2183" y="3152"/>
              </a:cxn>
              <a:cxn ang="0">
                <a:pos x="2122" y="3445"/>
              </a:cxn>
              <a:cxn ang="0">
                <a:pos x="2042" y="3785"/>
              </a:cxn>
              <a:cxn ang="0">
                <a:pos x="0" y="3785"/>
              </a:cxn>
              <a:cxn ang="0">
                <a:pos x="0" y="2742"/>
              </a:cxn>
            </a:cxnLst>
            <a:rect l="0" t="0" r="r" b="b"/>
            <a:pathLst>
              <a:path w="3668" h="3785">
                <a:moveTo>
                  <a:pt x="0" y="2742"/>
                </a:moveTo>
                <a:lnTo>
                  <a:pt x="253" y="2556"/>
                </a:lnTo>
                <a:lnTo>
                  <a:pt x="515" y="2395"/>
                </a:lnTo>
                <a:lnTo>
                  <a:pt x="798" y="2223"/>
                </a:lnTo>
                <a:lnTo>
                  <a:pt x="1152" y="2000"/>
                </a:lnTo>
                <a:lnTo>
                  <a:pt x="1587" y="1728"/>
                </a:lnTo>
                <a:lnTo>
                  <a:pt x="1869" y="1525"/>
                </a:lnTo>
                <a:lnTo>
                  <a:pt x="2061" y="1394"/>
                </a:lnTo>
                <a:lnTo>
                  <a:pt x="2324" y="1182"/>
                </a:lnTo>
                <a:lnTo>
                  <a:pt x="2557" y="980"/>
                </a:lnTo>
                <a:lnTo>
                  <a:pt x="2769" y="768"/>
                </a:lnTo>
                <a:lnTo>
                  <a:pt x="2941" y="606"/>
                </a:lnTo>
                <a:lnTo>
                  <a:pt x="3193" y="353"/>
                </a:lnTo>
                <a:lnTo>
                  <a:pt x="3011" y="252"/>
                </a:lnTo>
                <a:lnTo>
                  <a:pt x="3648" y="0"/>
                </a:lnTo>
                <a:lnTo>
                  <a:pt x="3668" y="687"/>
                </a:lnTo>
                <a:lnTo>
                  <a:pt x="3466" y="525"/>
                </a:lnTo>
                <a:lnTo>
                  <a:pt x="3213" y="828"/>
                </a:lnTo>
                <a:lnTo>
                  <a:pt x="2910" y="1202"/>
                </a:lnTo>
                <a:lnTo>
                  <a:pt x="2698" y="1515"/>
                </a:lnTo>
                <a:lnTo>
                  <a:pt x="2597" y="1738"/>
                </a:lnTo>
                <a:lnTo>
                  <a:pt x="2496" y="1970"/>
                </a:lnTo>
                <a:lnTo>
                  <a:pt x="2435" y="2182"/>
                </a:lnTo>
                <a:lnTo>
                  <a:pt x="2375" y="2384"/>
                </a:lnTo>
                <a:lnTo>
                  <a:pt x="2264" y="2779"/>
                </a:lnTo>
                <a:lnTo>
                  <a:pt x="2183" y="3152"/>
                </a:lnTo>
                <a:lnTo>
                  <a:pt x="2122" y="3445"/>
                </a:lnTo>
                <a:lnTo>
                  <a:pt x="2042" y="3785"/>
                </a:lnTo>
                <a:lnTo>
                  <a:pt x="0" y="3785"/>
                </a:lnTo>
                <a:lnTo>
                  <a:pt x="0" y="2742"/>
                </a:lnTo>
                <a:close/>
              </a:path>
            </a:pathLst>
          </a:custGeom>
          <a:gradFill rotWithShape="1">
            <a:gsLst>
              <a:gs pos="0">
                <a:srgbClr val="BFBFBF"/>
              </a:gs>
              <a:gs pos="100000">
                <a:srgbClr val="FFFFFF">
                  <a:alpha val="0"/>
                </a:srgbClr>
              </a:gs>
            </a:gsLst>
            <a:lin ang="5400000" scaled="1"/>
          </a:gradFill>
          <a:ln w="9525">
            <a:noFill/>
            <a:round/>
          </a:ln>
        </p:spPr>
        <p:txBody>
          <a:bodyPr wrap="none" lIns="62867" tIns="31433" rIns="62867" bIns="31433" anchor="ctr"/>
          <a:lstStyle/>
          <a:p>
            <a:pPr algn="ctr"/>
            <a:endParaRPr lang="zh-CN" altLang="en-US" sz="1300" b="1" dirty="0">
              <a:solidFill>
                <a:srgbClr val="000000"/>
              </a:solidFill>
              <a:latin typeface="微软雅黑" panose="020B0503020204020204" pitchFamily="34" charset="-122"/>
              <a:ea typeface="微软雅黑" panose="020B0503020204020204" pitchFamily="34" charset="-122"/>
            </a:endParaRPr>
          </a:p>
        </p:txBody>
      </p:sp>
      <p:sp>
        <p:nvSpPr>
          <p:cNvPr id="4" name="圆角矩形 3"/>
          <p:cNvSpPr/>
          <p:nvPr/>
        </p:nvSpPr>
        <p:spPr>
          <a:xfrm>
            <a:off x="2991065" y="3478213"/>
            <a:ext cx="1590460" cy="293687"/>
          </a:xfrm>
          <a:prstGeom prst="roundRect">
            <a:avLst/>
          </a:prstGeom>
          <a:solidFill>
            <a:schemeClr val="accent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2867" tIns="31433" rIns="62867" bIns="31433" anchor="ctr"/>
          <a:lstStyle/>
          <a:p>
            <a:pPr algn="ctr" fontAlgn="auto"/>
            <a:r>
              <a:rPr lang="en-US" altLang="zh-CN" sz="1300" noProof="1">
                <a:latin typeface="微软雅黑" panose="020B0503020204020204" pitchFamily="34" charset="-122"/>
                <a:ea typeface="微软雅黑" panose="020B0503020204020204" pitchFamily="34" charset="-122"/>
              </a:rPr>
              <a:t>2016</a:t>
            </a:r>
            <a:r>
              <a:rPr lang="zh-CN" altLang="en-US" sz="1300" noProof="1">
                <a:latin typeface="微软雅黑" panose="020B0503020204020204" pitchFamily="34" charset="-122"/>
                <a:ea typeface="微软雅黑" panose="020B0503020204020204" pitchFamily="34" charset="-122"/>
              </a:rPr>
              <a:t>年</a:t>
            </a:r>
            <a:r>
              <a:rPr lang="en-US" altLang="zh-CN" sz="1300" noProof="1">
                <a:latin typeface="微软雅黑" panose="020B0503020204020204" pitchFamily="34" charset="-122"/>
                <a:ea typeface="微软雅黑" panose="020B0503020204020204" pitchFamily="34" charset="-122"/>
              </a:rPr>
              <a:t>4</a:t>
            </a:r>
            <a:r>
              <a:rPr lang="zh-CN" altLang="en-US" sz="1300" noProof="1">
                <a:latin typeface="微软雅黑" panose="020B0503020204020204" pitchFamily="34" charset="-122"/>
                <a:ea typeface="微软雅黑" panose="020B0503020204020204" pitchFamily="34" charset="-122"/>
              </a:rPr>
              <a:t>月</a:t>
            </a:r>
          </a:p>
        </p:txBody>
      </p:sp>
      <p:sp>
        <p:nvSpPr>
          <p:cNvPr id="5" name="圆角矩形 4"/>
          <p:cNvSpPr/>
          <p:nvPr/>
        </p:nvSpPr>
        <p:spPr>
          <a:xfrm>
            <a:off x="3657723" y="2843213"/>
            <a:ext cx="1592049" cy="293687"/>
          </a:xfrm>
          <a:prstGeom prst="roundRect">
            <a:avLst/>
          </a:prstGeom>
          <a:solidFill>
            <a:schemeClr val="accent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2867" tIns="31433" rIns="62867" bIns="31433" anchor="ctr"/>
          <a:lstStyle/>
          <a:p>
            <a:pPr algn="ctr" fontAlgn="auto"/>
            <a:r>
              <a:rPr lang="en-US" altLang="zh-CN" sz="1300" noProof="1">
                <a:latin typeface="微软雅黑" panose="020B0503020204020204" pitchFamily="34" charset="-122"/>
                <a:ea typeface="微软雅黑" panose="020B0503020204020204" pitchFamily="34" charset="-122"/>
              </a:rPr>
              <a:t>2017</a:t>
            </a:r>
            <a:r>
              <a:rPr lang="zh-CN" altLang="en-US" sz="1300" noProof="1">
                <a:latin typeface="微软雅黑" panose="020B0503020204020204" pitchFamily="34" charset="-122"/>
                <a:ea typeface="微软雅黑" panose="020B0503020204020204" pitchFamily="34" charset="-122"/>
              </a:rPr>
              <a:t>年</a:t>
            </a:r>
            <a:r>
              <a:rPr lang="en-US" altLang="zh-CN" sz="1300" noProof="1">
                <a:latin typeface="微软雅黑" panose="020B0503020204020204" pitchFamily="34" charset="-122"/>
                <a:ea typeface="微软雅黑" panose="020B0503020204020204" pitchFamily="34" charset="-122"/>
              </a:rPr>
              <a:t>5</a:t>
            </a:r>
            <a:r>
              <a:rPr lang="zh-CN" altLang="en-US" sz="1300" noProof="1">
                <a:latin typeface="微软雅黑" panose="020B0503020204020204" pitchFamily="34" charset="-122"/>
                <a:ea typeface="微软雅黑" panose="020B0503020204020204" pitchFamily="34" charset="-122"/>
              </a:rPr>
              <a:t>月</a:t>
            </a:r>
          </a:p>
        </p:txBody>
      </p:sp>
      <p:sp>
        <p:nvSpPr>
          <p:cNvPr id="6" name="圆角矩形 5"/>
          <p:cNvSpPr/>
          <p:nvPr/>
        </p:nvSpPr>
        <p:spPr>
          <a:xfrm>
            <a:off x="4154544" y="2230438"/>
            <a:ext cx="1592048" cy="295275"/>
          </a:xfrm>
          <a:prstGeom prst="roundRect">
            <a:avLst/>
          </a:prstGeom>
          <a:solidFill>
            <a:schemeClr val="accent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2867" tIns="31433" rIns="62867" bIns="31433" anchor="ctr"/>
          <a:lstStyle/>
          <a:p>
            <a:pPr algn="ctr" fontAlgn="auto"/>
            <a:r>
              <a:rPr lang="en-US" altLang="zh-CN" sz="1300" noProof="1">
                <a:latin typeface="微软雅黑" panose="020B0503020204020204" pitchFamily="34" charset="-122"/>
                <a:ea typeface="微软雅黑" panose="020B0503020204020204" pitchFamily="34" charset="-122"/>
              </a:rPr>
              <a:t>2018</a:t>
            </a:r>
            <a:r>
              <a:rPr lang="zh-CN" altLang="en-US" sz="1300" noProof="1">
                <a:latin typeface="微软雅黑" panose="020B0503020204020204" pitchFamily="34" charset="-122"/>
                <a:ea typeface="微软雅黑" panose="020B0503020204020204" pitchFamily="34" charset="-122"/>
              </a:rPr>
              <a:t>年</a:t>
            </a:r>
            <a:r>
              <a:rPr lang="en-US" altLang="zh-CN" sz="1300" noProof="1">
                <a:latin typeface="微软雅黑" panose="020B0503020204020204" pitchFamily="34" charset="-122"/>
                <a:ea typeface="微软雅黑" panose="020B0503020204020204" pitchFamily="34" charset="-122"/>
              </a:rPr>
              <a:t>6</a:t>
            </a:r>
            <a:r>
              <a:rPr lang="zh-CN" altLang="en-US" sz="1300" noProof="1">
                <a:latin typeface="微软雅黑" panose="020B0503020204020204" pitchFamily="34" charset="-122"/>
                <a:ea typeface="微软雅黑" panose="020B0503020204020204" pitchFamily="34" charset="-122"/>
              </a:rPr>
              <a:t>月</a:t>
            </a:r>
          </a:p>
        </p:txBody>
      </p:sp>
      <p:sp>
        <p:nvSpPr>
          <p:cNvPr id="7" name="圆角矩形 6"/>
          <p:cNvSpPr/>
          <p:nvPr/>
        </p:nvSpPr>
        <p:spPr>
          <a:xfrm>
            <a:off x="4713270" y="1652589"/>
            <a:ext cx="1590460" cy="293687"/>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2867" tIns="31433" rIns="62867" bIns="31433" anchor="ctr"/>
          <a:lstStyle/>
          <a:p>
            <a:pPr algn="ctr" fontAlgn="auto"/>
            <a:r>
              <a:rPr lang="en-US" altLang="zh-CN" sz="1300" noProof="1">
                <a:latin typeface="微软雅黑" panose="020B0503020204020204" pitchFamily="34" charset="-122"/>
                <a:ea typeface="微软雅黑" panose="020B0503020204020204" pitchFamily="34" charset="-122"/>
              </a:rPr>
              <a:t>2019</a:t>
            </a:r>
            <a:r>
              <a:rPr lang="zh-CN" altLang="en-US" sz="1300" noProof="1">
                <a:latin typeface="微软雅黑" panose="020B0503020204020204" pitchFamily="34" charset="-122"/>
                <a:ea typeface="微软雅黑" panose="020B0503020204020204" pitchFamily="34" charset="-122"/>
              </a:rPr>
              <a:t>年</a:t>
            </a:r>
            <a:r>
              <a:rPr lang="en-US" altLang="zh-CN" sz="1300" noProof="1">
                <a:latin typeface="微软雅黑" panose="020B0503020204020204" pitchFamily="34" charset="-122"/>
                <a:ea typeface="微软雅黑" panose="020B0503020204020204" pitchFamily="34" charset="-122"/>
              </a:rPr>
              <a:t>12</a:t>
            </a:r>
            <a:r>
              <a:rPr lang="zh-CN" altLang="en-US" sz="1300" noProof="1">
                <a:latin typeface="微软雅黑" panose="020B0503020204020204" pitchFamily="34" charset="-122"/>
                <a:ea typeface="微软雅黑" panose="020B0503020204020204" pitchFamily="34" charset="-122"/>
              </a:rPr>
              <a:t>月</a:t>
            </a:r>
          </a:p>
        </p:txBody>
      </p:sp>
      <p:sp>
        <p:nvSpPr>
          <p:cNvPr id="9" name="圆角矩形 8"/>
          <p:cNvSpPr/>
          <p:nvPr/>
        </p:nvSpPr>
        <p:spPr>
          <a:xfrm>
            <a:off x="2359324" y="4059239"/>
            <a:ext cx="1590460" cy="295275"/>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2867" tIns="31433" rIns="62867" bIns="31433" anchor="ctr"/>
          <a:lstStyle/>
          <a:p>
            <a:pPr algn="ctr" fontAlgn="auto"/>
            <a:r>
              <a:rPr lang="en-US" altLang="zh-CN" sz="1300" noProof="1">
                <a:latin typeface="微软雅黑" panose="020B0503020204020204" pitchFamily="34" charset="-122"/>
                <a:ea typeface="微软雅黑" panose="020B0503020204020204" pitchFamily="34" charset="-122"/>
              </a:rPr>
              <a:t>2015</a:t>
            </a:r>
            <a:r>
              <a:rPr lang="zh-CN" altLang="en-US" sz="1300" noProof="1">
                <a:latin typeface="微软雅黑" panose="020B0503020204020204" pitchFamily="34" charset="-122"/>
                <a:ea typeface="微软雅黑" panose="020B0503020204020204" pitchFamily="34" charset="-122"/>
              </a:rPr>
              <a:t>年</a:t>
            </a:r>
            <a:r>
              <a:rPr lang="en-US" altLang="zh-CN" sz="1300" noProof="1">
                <a:latin typeface="微软雅黑" panose="020B0503020204020204" pitchFamily="34" charset="-122"/>
                <a:ea typeface="微软雅黑" panose="020B0503020204020204" pitchFamily="34" charset="-122"/>
              </a:rPr>
              <a:t>3</a:t>
            </a:r>
            <a:r>
              <a:rPr lang="zh-CN" altLang="en-US" sz="1300" noProof="1">
                <a:latin typeface="微软雅黑" panose="020B0503020204020204" pitchFamily="34" charset="-122"/>
                <a:ea typeface="微软雅黑" panose="020B0503020204020204" pitchFamily="34" charset="-122"/>
              </a:rPr>
              <a:t>月</a:t>
            </a:r>
          </a:p>
        </p:txBody>
      </p:sp>
      <p:sp>
        <p:nvSpPr>
          <p:cNvPr id="10" name="矩形 9"/>
          <p:cNvSpPr>
            <a:spLocks noChangeArrowheads="1"/>
          </p:cNvSpPr>
          <p:nvPr/>
        </p:nvSpPr>
        <p:spPr bwMode="auto">
          <a:xfrm>
            <a:off x="4713270" y="4040189"/>
            <a:ext cx="1577762" cy="309625"/>
          </a:xfrm>
          <a:prstGeom prst="rect">
            <a:avLst/>
          </a:prstGeom>
          <a:noFill/>
          <a:ln w="9525">
            <a:solidFill>
              <a:srgbClr val="01458E"/>
            </a:solidFill>
            <a:prstDash val="dash"/>
            <a:round/>
          </a:ln>
        </p:spPr>
        <p:txBody>
          <a:bodyPr lIns="62867" tIns="31433" rIns="62867" bIns="31433">
            <a:spAutoFit/>
          </a:bodyPr>
          <a:lstStyle/>
          <a:p>
            <a:pPr algn="ct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a:p>
            <a:pPr algn="ct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单击此处添加文本</a:t>
            </a:r>
          </a:p>
        </p:txBody>
      </p:sp>
      <p:sp>
        <p:nvSpPr>
          <p:cNvPr id="11" name="矩形 10"/>
          <p:cNvSpPr>
            <a:spLocks noChangeArrowheads="1"/>
          </p:cNvSpPr>
          <p:nvPr/>
        </p:nvSpPr>
        <p:spPr bwMode="auto">
          <a:xfrm>
            <a:off x="5133900" y="3416301"/>
            <a:ext cx="1577762" cy="309625"/>
          </a:xfrm>
          <a:prstGeom prst="rect">
            <a:avLst/>
          </a:prstGeom>
          <a:noFill/>
          <a:ln w="9525">
            <a:solidFill>
              <a:srgbClr val="01458E"/>
            </a:solidFill>
            <a:prstDash val="dash"/>
            <a:round/>
          </a:ln>
        </p:spPr>
        <p:txBody>
          <a:bodyPr lIns="62867" tIns="31433" rIns="62867" bIns="31433">
            <a:spAutoFit/>
          </a:bodyPr>
          <a:lstStyle/>
          <a:p>
            <a:pPr algn="ct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a:p>
            <a:pPr algn="ct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单击此处添加文本</a:t>
            </a:r>
          </a:p>
        </p:txBody>
      </p:sp>
      <p:sp>
        <p:nvSpPr>
          <p:cNvPr id="12" name="矩形 11"/>
          <p:cNvSpPr>
            <a:spLocks noChangeArrowheads="1"/>
          </p:cNvSpPr>
          <p:nvPr/>
        </p:nvSpPr>
        <p:spPr bwMode="auto">
          <a:xfrm>
            <a:off x="5541833" y="2792414"/>
            <a:ext cx="1577762" cy="309625"/>
          </a:xfrm>
          <a:prstGeom prst="rect">
            <a:avLst/>
          </a:prstGeom>
          <a:noFill/>
          <a:ln w="9525">
            <a:solidFill>
              <a:srgbClr val="01458E"/>
            </a:solidFill>
            <a:prstDash val="dash"/>
            <a:round/>
          </a:ln>
        </p:spPr>
        <p:txBody>
          <a:bodyPr lIns="62867" tIns="31433" rIns="62867" bIns="31433">
            <a:spAutoFit/>
          </a:bodyPr>
          <a:lstStyle/>
          <a:p>
            <a:pPr algn="ct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a:p>
            <a:pPr algn="ct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单击此处添加文本</a:t>
            </a:r>
          </a:p>
        </p:txBody>
      </p:sp>
      <p:sp>
        <p:nvSpPr>
          <p:cNvPr id="13" name="矩形 12"/>
          <p:cNvSpPr>
            <a:spLocks noChangeArrowheads="1"/>
          </p:cNvSpPr>
          <p:nvPr/>
        </p:nvSpPr>
        <p:spPr bwMode="auto">
          <a:xfrm>
            <a:off x="5922781" y="2168526"/>
            <a:ext cx="1579349" cy="309625"/>
          </a:xfrm>
          <a:prstGeom prst="rect">
            <a:avLst/>
          </a:prstGeom>
          <a:noFill/>
          <a:ln w="9525">
            <a:solidFill>
              <a:srgbClr val="01458E"/>
            </a:solidFill>
            <a:prstDash val="dash"/>
            <a:round/>
          </a:ln>
        </p:spPr>
        <p:txBody>
          <a:bodyPr lIns="62867" tIns="31433" rIns="62867" bIns="31433">
            <a:spAutoFit/>
          </a:bodyPr>
          <a:lstStyle/>
          <a:p>
            <a:pPr algn="ct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a:p>
            <a:pPr algn="ct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单击此处添加文本</a:t>
            </a:r>
          </a:p>
        </p:txBody>
      </p:sp>
      <p:sp>
        <p:nvSpPr>
          <p:cNvPr id="14" name="矩形 13"/>
          <p:cNvSpPr>
            <a:spLocks noChangeArrowheads="1"/>
          </p:cNvSpPr>
          <p:nvPr/>
        </p:nvSpPr>
        <p:spPr bwMode="auto">
          <a:xfrm>
            <a:off x="6521188" y="1601789"/>
            <a:ext cx="1579350" cy="309625"/>
          </a:xfrm>
          <a:prstGeom prst="rect">
            <a:avLst/>
          </a:prstGeom>
          <a:noFill/>
          <a:ln w="9525">
            <a:solidFill>
              <a:srgbClr val="01458E"/>
            </a:solidFill>
            <a:prstDash val="dash"/>
            <a:round/>
          </a:ln>
        </p:spPr>
        <p:txBody>
          <a:bodyPr lIns="62867" tIns="31433" rIns="62867" bIns="31433">
            <a:spAutoFit/>
          </a:bodyPr>
          <a:lstStyle/>
          <a:p>
            <a:pPr algn="ct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a:p>
            <a:pPr algn="ct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单击此处添加文本</a:t>
            </a:r>
          </a:p>
        </p:txBody>
      </p:sp>
      <p:sp>
        <p:nvSpPr>
          <p:cNvPr id="15" name="Content Placeholder 2"/>
          <p:cNvSpPr txBox="1">
            <a:spLocks noChangeArrowheads="1"/>
          </p:cNvSpPr>
          <p:nvPr/>
        </p:nvSpPr>
        <p:spPr bwMode="auto">
          <a:xfrm>
            <a:off x="1018068" y="1760538"/>
            <a:ext cx="2546006" cy="904875"/>
          </a:xfrm>
          <a:prstGeom prst="rect">
            <a:avLst/>
          </a:prstGeom>
          <a:noFill/>
          <a:ln w="9525">
            <a:noFill/>
            <a:miter lim="800000"/>
          </a:ln>
        </p:spPr>
        <p:txBody>
          <a:bodyPr lIns="68573" tIns="34286" rIns="68573" bIns="34286"/>
          <a:lstStyle/>
          <a:p>
            <a:pPr>
              <a:lnSpc>
                <a:spcPct val="130000"/>
              </a:lnSpc>
              <a:spcBef>
                <a:spcPts val="1000"/>
              </a:spcBef>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您的内容打在这里，或者通过复制您的文本后，在此框中选择粘贴，并选择只保留文字。在此录入上述图表的综合描述说明。</a:t>
            </a:r>
            <a:endParaRPr lang="en-US" altLang="en-US" sz="8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6" name="Title 13"/>
          <p:cNvSpPr txBox="1">
            <a:spLocks noChangeArrowheads="1"/>
          </p:cNvSpPr>
          <p:nvPr/>
        </p:nvSpPr>
        <p:spPr bwMode="auto">
          <a:xfrm>
            <a:off x="1040289" y="1381125"/>
            <a:ext cx="2163470" cy="439738"/>
          </a:xfrm>
          <a:prstGeom prst="rect">
            <a:avLst/>
          </a:prstGeom>
          <a:noFill/>
          <a:ln w="9525">
            <a:noFill/>
            <a:miter lim="800000"/>
          </a:ln>
        </p:spPr>
        <p:txBody>
          <a:bodyPr lIns="68573" tIns="34286" rIns="68573" bIns="34286" anchor="ctr"/>
          <a:lstStyle/>
          <a:p>
            <a:r>
              <a:rPr lang="zh-CN" altLang="en-US" sz="1200" b="1" dirty="0">
                <a:solidFill>
                  <a:schemeClr val="bg1">
                    <a:lumMod val="50000"/>
                  </a:schemeClr>
                </a:solidFill>
                <a:latin typeface="微软雅黑" panose="020B0503020204020204" pitchFamily="34" charset="-122"/>
                <a:ea typeface="微软雅黑" panose="020B0503020204020204" pitchFamily="34" charset="-122"/>
              </a:rPr>
              <a:t>添加标题内容文字</a:t>
            </a:r>
            <a:endParaRPr lang="en-US" altLang="en-US" sz="1200" b="1" dirty="0">
              <a:solidFill>
                <a:schemeClr val="bg1">
                  <a:lumMod val="50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 presetClass="entr" presetSubtype="8" fill="hold" grpId="0" nodeType="withEffect">
                                  <p:stCondLst>
                                    <p:cond delay="300"/>
                                  </p:stCondLst>
                                  <p:childTnLst>
                                    <p:set>
                                      <p:cBhvr>
                                        <p:cTn id="9" dur="1" fill="hold">
                                          <p:stCondLst>
                                            <p:cond delay="0"/>
                                          </p:stCondLst>
                                        </p:cTn>
                                        <p:tgtEl>
                                          <p:spTgt spid="9"/>
                                        </p:tgtEl>
                                        <p:attrNameLst>
                                          <p:attrName>style.visibility</p:attrName>
                                        </p:attrNameLst>
                                      </p:cBhvr>
                                      <p:to>
                                        <p:strVal val="visible"/>
                                      </p:to>
                                    </p:set>
                                    <p:anim calcmode="lin" valueType="num">
                                      <p:cBhvr>
                                        <p:cTn id="10" dur="500" fill="hold"/>
                                        <p:tgtEl>
                                          <p:spTgt spid="9"/>
                                        </p:tgtEl>
                                        <p:attrNameLst>
                                          <p:attrName>ppt_x</p:attrName>
                                        </p:attrNameLst>
                                      </p:cBhvr>
                                      <p:tavLst>
                                        <p:tav tm="0">
                                          <p:val>
                                            <p:strVal val="0-#ppt_w/2"/>
                                          </p:val>
                                        </p:tav>
                                        <p:tav tm="100000">
                                          <p:val>
                                            <p:strVal val="#ppt_x"/>
                                          </p:val>
                                        </p:tav>
                                      </p:tavLst>
                                    </p:anim>
                                    <p:anim calcmode="lin" valueType="num">
                                      <p:cBhvr>
                                        <p:cTn id="11" dur="500" fill="hold"/>
                                        <p:tgtEl>
                                          <p:spTgt spid="9"/>
                                        </p:tgtEl>
                                        <p:attrNameLst>
                                          <p:attrName>ppt_y</p:attrName>
                                        </p:attrNameLst>
                                      </p:cBhvr>
                                      <p:tavLst>
                                        <p:tav tm="0">
                                          <p:val>
                                            <p:strVal val="#ppt_y"/>
                                          </p:val>
                                        </p:tav>
                                        <p:tav tm="100000">
                                          <p:val>
                                            <p:strVal val="#ppt_y"/>
                                          </p:val>
                                        </p:tav>
                                      </p:tavLst>
                                    </p:anim>
                                  </p:childTnLst>
                                </p:cTn>
                              </p:par>
                              <p:par>
                                <p:cTn id="12" presetID="2" presetClass="entr" presetSubtype="2" fill="hold" grpId="0" nodeType="withEffect">
                                  <p:stCondLst>
                                    <p:cond delay="30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ppt_x</p:attrName>
                                        </p:attrNameLst>
                                      </p:cBhvr>
                                      <p:tavLst>
                                        <p:tav tm="0">
                                          <p:val>
                                            <p:strVal val="1+#ppt_w/2"/>
                                          </p:val>
                                        </p:tav>
                                        <p:tav tm="100000">
                                          <p:val>
                                            <p:strVal val="#ppt_x"/>
                                          </p:val>
                                        </p:tav>
                                      </p:tavLst>
                                    </p:anim>
                                    <p:anim calcmode="lin" valueType="num">
                                      <p:cBhvr>
                                        <p:cTn id="15" dur="500" fill="hold"/>
                                        <p:tgtEl>
                                          <p:spTgt spid="10"/>
                                        </p:tgtEl>
                                        <p:attrNameLst>
                                          <p:attrName>ppt_y</p:attrName>
                                        </p:attrNameLst>
                                      </p:cBhvr>
                                      <p:tavLst>
                                        <p:tav tm="0">
                                          <p:val>
                                            <p:strVal val="#ppt_y"/>
                                          </p:val>
                                        </p:tav>
                                        <p:tav tm="100000">
                                          <p:val>
                                            <p:strVal val="#ppt_y"/>
                                          </p:val>
                                        </p:tav>
                                      </p:tavLst>
                                    </p:anim>
                                  </p:childTnLst>
                                </p:cTn>
                              </p:par>
                              <p:par>
                                <p:cTn id="16" presetID="2" presetClass="entr" presetSubtype="8" fill="hold" grpId="0" nodeType="withEffect">
                                  <p:stCondLst>
                                    <p:cond delay="500"/>
                                  </p:stCondLst>
                                  <p:childTnLst>
                                    <p:set>
                                      <p:cBhvr>
                                        <p:cTn id="17" dur="1" fill="hold">
                                          <p:stCondLst>
                                            <p:cond delay="0"/>
                                          </p:stCondLst>
                                        </p:cTn>
                                        <p:tgtEl>
                                          <p:spTgt spid="4"/>
                                        </p:tgtEl>
                                        <p:attrNameLst>
                                          <p:attrName>style.visibility</p:attrName>
                                        </p:attrNameLst>
                                      </p:cBhvr>
                                      <p:to>
                                        <p:strVal val="visible"/>
                                      </p:to>
                                    </p:set>
                                    <p:anim calcmode="lin" valueType="num">
                                      <p:cBhvr>
                                        <p:cTn id="18" dur="500" fill="hold"/>
                                        <p:tgtEl>
                                          <p:spTgt spid="4"/>
                                        </p:tgtEl>
                                        <p:attrNameLst>
                                          <p:attrName>ppt_x</p:attrName>
                                        </p:attrNameLst>
                                      </p:cBhvr>
                                      <p:tavLst>
                                        <p:tav tm="0">
                                          <p:val>
                                            <p:strVal val="0-#ppt_w/2"/>
                                          </p:val>
                                        </p:tav>
                                        <p:tav tm="100000">
                                          <p:val>
                                            <p:strVal val="#ppt_x"/>
                                          </p:val>
                                        </p:tav>
                                      </p:tavLst>
                                    </p:anim>
                                    <p:anim calcmode="lin" valueType="num">
                                      <p:cBhvr>
                                        <p:cTn id="19" dur="500" fill="hold"/>
                                        <p:tgtEl>
                                          <p:spTgt spid="4"/>
                                        </p:tgtEl>
                                        <p:attrNameLst>
                                          <p:attrName>ppt_y</p:attrName>
                                        </p:attrNameLst>
                                      </p:cBhvr>
                                      <p:tavLst>
                                        <p:tav tm="0">
                                          <p:val>
                                            <p:strVal val="#ppt_y"/>
                                          </p:val>
                                        </p:tav>
                                        <p:tav tm="100000">
                                          <p:val>
                                            <p:strVal val="#ppt_y"/>
                                          </p:val>
                                        </p:tav>
                                      </p:tavLst>
                                    </p:anim>
                                  </p:childTnLst>
                                </p:cTn>
                              </p:par>
                              <p:par>
                                <p:cTn id="20" presetID="2" presetClass="entr" presetSubtype="2" fill="hold" grpId="0" nodeType="withEffect">
                                  <p:stCondLst>
                                    <p:cond delay="500"/>
                                  </p:stCondLst>
                                  <p:childTnLst>
                                    <p:set>
                                      <p:cBhvr>
                                        <p:cTn id="21" dur="1" fill="hold">
                                          <p:stCondLst>
                                            <p:cond delay="0"/>
                                          </p:stCondLst>
                                        </p:cTn>
                                        <p:tgtEl>
                                          <p:spTgt spid="11"/>
                                        </p:tgtEl>
                                        <p:attrNameLst>
                                          <p:attrName>style.visibility</p:attrName>
                                        </p:attrNameLst>
                                      </p:cBhvr>
                                      <p:to>
                                        <p:strVal val="visible"/>
                                      </p:to>
                                    </p:set>
                                    <p:anim calcmode="lin" valueType="num">
                                      <p:cBhvr>
                                        <p:cTn id="22" dur="500" fill="hold"/>
                                        <p:tgtEl>
                                          <p:spTgt spid="11"/>
                                        </p:tgtEl>
                                        <p:attrNameLst>
                                          <p:attrName>ppt_x</p:attrName>
                                        </p:attrNameLst>
                                      </p:cBhvr>
                                      <p:tavLst>
                                        <p:tav tm="0">
                                          <p:val>
                                            <p:strVal val="1+#ppt_w/2"/>
                                          </p:val>
                                        </p:tav>
                                        <p:tav tm="100000">
                                          <p:val>
                                            <p:strVal val="#ppt_x"/>
                                          </p:val>
                                        </p:tav>
                                      </p:tavLst>
                                    </p:anim>
                                    <p:anim calcmode="lin" valueType="num">
                                      <p:cBhvr>
                                        <p:cTn id="23" dur="500" fill="hold"/>
                                        <p:tgtEl>
                                          <p:spTgt spid="11"/>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70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ppt_x</p:attrName>
                                        </p:attrNameLst>
                                      </p:cBhvr>
                                      <p:tavLst>
                                        <p:tav tm="0">
                                          <p:val>
                                            <p:strVal val="0-#ppt_w/2"/>
                                          </p:val>
                                        </p:tav>
                                        <p:tav tm="100000">
                                          <p:val>
                                            <p:strVal val="#ppt_x"/>
                                          </p:val>
                                        </p:tav>
                                      </p:tavLst>
                                    </p:anim>
                                    <p:anim calcmode="lin" valueType="num">
                                      <p:cBhvr>
                                        <p:cTn id="27" dur="500" fill="hold"/>
                                        <p:tgtEl>
                                          <p:spTgt spid="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70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ppt_x</p:attrName>
                                        </p:attrNameLst>
                                      </p:cBhvr>
                                      <p:tavLst>
                                        <p:tav tm="0">
                                          <p:val>
                                            <p:strVal val="1+#ppt_w/2"/>
                                          </p:val>
                                        </p:tav>
                                        <p:tav tm="100000">
                                          <p:val>
                                            <p:strVal val="#ppt_x"/>
                                          </p:val>
                                        </p:tav>
                                      </p:tavLst>
                                    </p:anim>
                                    <p:anim calcmode="lin" valueType="num">
                                      <p:cBhvr>
                                        <p:cTn id="31" dur="500" fill="hold"/>
                                        <p:tgtEl>
                                          <p:spTgt spid="12"/>
                                        </p:tgtEl>
                                        <p:attrNameLst>
                                          <p:attrName>ppt_y</p:attrName>
                                        </p:attrNameLst>
                                      </p:cBhvr>
                                      <p:tavLst>
                                        <p:tav tm="0">
                                          <p:val>
                                            <p:strVal val="#ppt_y"/>
                                          </p:val>
                                        </p:tav>
                                        <p:tav tm="100000">
                                          <p:val>
                                            <p:strVal val="#ppt_y"/>
                                          </p:val>
                                        </p:tav>
                                      </p:tavLst>
                                    </p:anim>
                                  </p:childTnLst>
                                </p:cTn>
                              </p:par>
                              <p:par>
                                <p:cTn id="32" presetID="2" presetClass="entr" presetSubtype="8" fill="hold" grpId="0" nodeType="withEffect">
                                  <p:stCondLst>
                                    <p:cond delay="9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ppt_x</p:attrName>
                                        </p:attrNameLst>
                                      </p:cBhvr>
                                      <p:tavLst>
                                        <p:tav tm="0">
                                          <p:val>
                                            <p:strVal val="0-#ppt_w/2"/>
                                          </p:val>
                                        </p:tav>
                                        <p:tav tm="100000">
                                          <p:val>
                                            <p:strVal val="#ppt_x"/>
                                          </p:val>
                                        </p:tav>
                                      </p:tavLst>
                                    </p:anim>
                                    <p:anim calcmode="lin" valueType="num">
                                      <p:cBhvr>
                                        <p:cTn id="35" dur="500" fill="hold"/>
                                        <p:tgtEl>
                                          <p:spTgt spid="6"/>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900"/>
                                  </p:stCondLst>
                                  <p:childTnLst>
                                    <p:set>
                                      <p:cBhvr>
                                        <p:cTn id="37" dur="1" fill="hold">
                                          <p:stCondLst>
                                            <p:cond delay="0"/>
                                          </p:stCondLst>
                                        </p:cTn>
                                        <p:tgtEl>
                                          <p:spTgt spid="13"/>
                                        </p:tgtEl>
                                        <p:attrNameLst>
                                          <p:attrName>style.visibility</p:attrName>
                                        </p:attrNameLst>
                                      </p:cBhvr>
                                      <p:to>
                                        <p:strVal val="visible"/>
                                      </p:to>
                                    </p:set>
                                    <p:anim calcmode="lin" valueType="num">
                                      <p:cBhvr>
                                        <p:cTn id="38" dur="500" fill="hold"/>
                                        <p:tgtEl>
                                          <p:spTgt spid="13"/>
                                        </p:tgtEl>
                                        <p:attrNameLst>
                                          <p:attrName>ppt_x</p:attrName>
                                        </p:attrNameLst>
                                      </p:cBhvr>
                                      <p:tavLst>
                                        <p:tav tm="0">
                                          <p:val>
                                            <p:strVal val="1+#ppt_w/2"/>
                                          </p:val>
                                        </p:tav>
                                        <p:tav tm="100000">
                                          <p:val>
                                            <p:strVal val="#ppt_x"/>
                                          </p:val>
                                        </p:tav>
                                      </p:tavLst>
                                    </p:anim>
                                    <p:anim calcmode="lin" valueType="num">
                                      <p:cBhvr>
                                        <p:cTn id="39" dur="500" fill="hold"/>
                                        <p:tgtEl>
                                          <p:spTgt spid="13"/>
                                        </p:tgtEl>
                                        <p:attrNameLst>
                                          <p:attrName>ppt_y</p:attrName>
                                        </p:attrNameLst>
                                      </p:cBhvr>
                                      <p:tavLst>
                                        <p:tav tm="0">
                                          <p:val>
                                            <p:strVal val="#ppt_y"/>
                                          </p:val>
                                        </p:tav>
                                        <p:tav tm="100000">
                                          <p:val>
                                            <p:strVal val="#ppt_y"/>
                                          </p:val>
                                        </p:tav>
                                      </p:tavLst>
                                    </p:anim>
                                  </p:childTnLst>
                                </p:cTn>
                              </p:par>
                              <p:par>
                                <p:cTn id="40" presetID="2" presetClass="entr" presetSubtype="8" fill="hold" grpId="0" nodeType="withEffect">
                                  <p:stCondLst>
                                    <p:cond delay="1200"/>
                                  </p:stCondLst>
                                  <p:childTnLst>
                                    <p:set>
                                      <p:cBhvr>
                                        <p:cTn id="41" dur="1" fill="hold">
                                          <p:stCondLst>
                                            <p:cond delay="0"/>
                                          </p:stCondLst>
                                        </p:cTn>
                                        <p:tgtEl>
                                          <p:spTgt spid="7"/>
                                        </p:tgtEl>
                                        <p:attrNameLst>
                                          <p:attrName>style.visibility</p:attrName>
                                        </p:attrNameLst>
                                      </p:cBhvr>
                                      <p:to>
                                        <p:strVal val="visible"/>
                                      </p:to>
                                    </p:set>
                                    <p:anim calcmode="lin" valueType="num">
                                      <p:cBhvr>
                                        <p:cTn id="42" dur="500" fill="hold"/>
                                        <p:tgtEl>
                                          <p:spTgt spid="7"/>
                                        </p:tgtEl>
                                        <p:attrNameLst>
                                          <p:attrName>ppt_x</p:attrName>
                                        </p:attrNameLst>
                                      </p:cBhvr>
                                      <p:tavLst>
                                        <p:tav tm="0">
                                          <p:val>
                                            <p:strVal val="0-#ppt_w/2"/>
                                          </p:val>
                                        </p:tav>
                                        <p:tav tm="100000">
                                          <p:val>
                                            <p:strVal val="#ppt_x"/>
                                          </p:val>
                                        </p:tav>
                                      </p:tavLst>
                                    </p:anim>
                                    <p:anim calcmode="lin" valueType="num">
                                      <p:cBhvr>
                                        <p:cTn id="43" dur="500" fill="hold"/>
                                        <p:tgtEl>
                                          <p:spTgt spid="7"/>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120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ppt_x</p:attrName>
                                        </p:attrNameLst>
                                      </p:cBhvr>
                                      <p:tavLst>
                                        <p:tav tm="0">
                                          <p:val>
                                            <p:strVal val="1+#ppt_w/2"/>
                                          </p:val>
                                        </p:tav>
                                        <p:tav tm="100000">
                                          <p:val>
                                            <p:strVal val="#ppt_x"/>
                                          </p:val>
                                        </p:tav>
                                      </p:tavLst>
                                    </p:anim>
                                    <p:anim calcmode="lin" valueType="num">
                                      <p:cBhvr>
                                        <p:cTn id="47" dur="500" fill="hold"/>
                                        <p:tgtEl>
                                          <p:spTgt spid="14"/>
                                        </p:tgtEl>
                                        <p:attrNameLst>
                                          <p:attrName>ppt_y</p:attrName>
                                        </p:attrNameLst>
                                      </p:cBhvr>
                                      <p:tavLst>
                                        <p:tav tm="0">
                                          <p:val>
                                            <p:strVal val="#ppt_y"/>
                                          </p:val>
                                        </p:tav>
                                        <p:tav tm="100000">
                                          <p:val>
                                            <p:strVal val="#ppt_y"/>
                                          </p:val>
                                        </p:tav>
                                      </p:tavLst>
                                    </p:anim>
                                  </p:childTnLst>
                                </p:cTn>
                              </p:par>
                            </p:childTnLst>
                          </p:cTn>
                        </p:par>
                        <p:par>
                          <p:cTn id="48" fill="hold">
                            <p:stCondLst>
                              <p:cond delay="500"/>
                            </p:stCondLst>
                            <p:childTnLst>
                              <p:par>
                                <p:cTn id="49" presetID="16" presetClass="entr" presetSubtype="21"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barn(inVertical)">
                                      <p:cBhvr>
                                        <p:cTn id="51" dur="500"/>
                                        <p:tgtEl>
                                          <p:spTgt spid="16"/>
                                        </p:tgtEl>
                                      </p:cBhvr>
                                    </p:animEffect>
                                  </p:childTnLst>
                                </p:cTn>
                              </p:par>
                            </p:childTnLst>
                          </p:cTn>
                        </p:par>
                        <p:par>
                          <p:cTn id="52" fill="hold">
                            <p:stCondLst>
                              <p:cond delay="1000"/>
                            </p:stCondLst>
                            <p:childTnLst>
                              <p:par>
                                <p:cTn id="53" presetID="10" presetClass="entr" presetSubtype="0" fill="hold" grpId="0"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fade">
                                      <p:cBhvr>
                                        <p:cTn id="5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9" grpId="0" animBg="1"/>
      <p:bldP spid="10" grpId="0" animBg="1"/>
      <p:bldP spid="11" grpId="0" animBg="1"/>
      <p:bldP spid="12" grpId="0" animBg="1"/>
      <p:bldP spid="13" grpId="0" animBg="1"/>
      <p:bldP spid="14" grpId="0" animBg="1"/>
      <p:bldP spid="15" grpId="0"/>
      <p:bldP spid="1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矩形 47"/>
          <p:cNvSpPr>
            <a:spLocks noChangeArrowheads="1"/>
          </p:cNvSpPr>
          <p:nvPr/>
        </p:nvSpPr>
        <p:spPr bwMode="auto">
          <a:xfrm>
            <a:off x="1092794" y="3807545"/>
            <a:ext cx="7105882" cy="549219"/>
          </a:xfrm>
          <a:prstGeom prst="rect">
            <a:avLst/>
          </a:prstGeom>
          <a:noFill/>
          <a:ln>
            <a:noFill/>
          </a:ln>
        </p:spPr>
        <p:txBody>
          <a:bodyPr lIns="68566" tIns="34283" rIns="68566" bIns="34283">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defTabSz="685165">
              <a:lnSpc>
                <a:spcPct val="130000"/>
              </a:lnSpc>
              <a:spcBef>
                <a:spcPct val="0"/>
              </a:spcBef>
              <a:buNone/>
              <a:defRPr/>
            </a:pPr>
            <a:r>
              <a:rPr lang="zh-CN" altLang="en-US" sz="800" dirty="0">
                <a:solidFill>
                  <a:schemeClr val="bg1">
                    <a:lumMod val="50000"/>
                  </a:schemeClr>
                </a:solidFill>
                <a:sym typeface="微软雅黑" panose="020B0503020204020204" pitchFamily="34" charset="-122"/>
              </a:rPr>
              <a:t>在此录入上述图表的综合描述说明。在此录入上述图表的综合描述说明，在此录入上述图表的综合描述说明，在此录入上述图表的综合描述说明，在此录入上述图表的综合描述说明，在此录入上述图表的综合描述说明，在此录入上述图表的综合描述说明，在此录入上述图表的综合描述说明，在此录入上述图表的综合描述说明。</a:t>
            </a:r>
          </a:p>
        </p:txBody>
      </p:sp>
      <p:sp>
        <p:nvSpPr>
          <p:cNvPr id="68" name="任意多边形 67"/>
          <p:cNvSpPr/>
          <p:nvPr/>
        </p:nvSpPr>
        <p:spPr>
          <a:xfrm>
            <a:off x="1579695" y="2458567"/>
            <a:ext cx="6116605" cy="1259681"/>
          </a:xfrm>
          <a:custGeom>
            <a:avLst/>
            <a:gdLst>
              <a:gd name="connsiteX0" fmla="*/ 6319584 w 19135506"/>
              <a:gd name="connsiteY0" fmla="*/ 0 h 3938179"/>
              <a:gd name="connsiteX1" fmla="*/ 6354329 w 19135506"/>
              <a:gd name="connsiteY1" fmla="*/ 0 h 3938179"/>
              <a:gd name="connsiteX2" fmla="*/ 6354329 w 19135506"/>
              <a:gd name="connsiteY2" fmla="*/ 316483 h 3938179"/>
              <a:gd name="connsiteX3" fmla="*/ 6369961 w 19135506"/>
              <a:gd name="connsiteY3" fmla="*/ 316483 h 3938179"/>
              <a:gd name="connsiteX4" fmla="*/ 6369961 w 19135506"/>
              <a:gd name="connsiteY4" fmla="*/ 339400 h 3938179"/>
              <a:gd name="connsiteX5" fmla="*/ 6385783 w 19135506"/>
              <a:gd name="connsiteY5" fmla="*/ 339400 h 3938179"/>
              <a:gd name="connsiteX6" fmla="*/ 6385783 w 19135506"/>
              <a:gd name="connsiteY6" fmla="*/ 355114 h 3938179"/>
              <a:gd name="connsiteX7" fmla="*/ 6401890 w 19135506"/>
              <a:gd name="connsiteY7" fmla="*/ 355114 h 3938179"/>
              <a:gd name="connsiteX8" fmla="*/ 6401890 w 19135506"/>
              <a:gd name="connsiteY8" fmla="*/ 384400 h 3938179"/>
              <a:gd name="connsiteX9" fmla="*/ 6432022 w 19135506"/>
              <a:gd name="connsiteY9" fmla="*/ 384400 h 3938179"/>
              <a:gd name="connsiteX10" fmla="*/ 6432022 w 19135506"/>
              <a:gd name="connsiteY10" fmla="*/ 410662 h 3938179"/>
              <a:gd name="connsiteX11" fmla="*/ 6460211 w 19135506"/>
              <a:gd name="connsiteY11" fmla="*/ 410662 h 3938179"/>
              <a:gd name="connsiteX12" fmla="*/ 6460211 w 19135506"/>
              <a:gd name="connsiteY12" fmla="*/ 648473 h 3938179"/>
              <a:gd name="connsiteX13" fmla="*/ 6515492 w 19135506"/>
              <a:gd name="connsiteY13" fmla="*/ 648473 h 3938179"/>
              <a:gd name="connsiteX14" fmla="*/ 6515492 w 19135506"/>
              <a:gd name="connsiteY14" fmla="*/ 667492 h 3938179"/>
              <a:gd name="connsiteX15" fmla="*/ 6534331 w 19135506"/>
              <a:gd name="connsiteY15" fmla="*/ 667492 h 3938179"/>
              <a:gd name="connsiteX16" fmla="*/ 6534331 w 19135506"/>
              <a:gd name="connsiteY16" fmla="*/ 818313 h 3938179"/>
              <a:gd name="connsiteX17" fmla="*/ 6564496 w 19135506"/>
              <a:gd name="connsiteY17" fmla="*/ 818313 h 3938179"/>
              <a:gd name="connsiteX18" fmla="*/ 6564496 w 19135506"/>
              <a:gd name="connsiteY18" fmla="*/ 1099760 h 3938179"/>
              <a:gd name="connsiteX19" fmla="*/ 6589473 w 19135506"/>
              <a:gd name="connsiteY19" fmla="*/ 1099760 h 3938179"/>
              <a:gd name="connsiteX20" fmla="*/ 6589473 w 19135506"/>
              <a:gd name="connsiteY20" fmla="*/ 1065371 h 3938179"/>
              <a:gd name="connsiteX21" fmla="*/ 6622386 w 19135506"/>
              <a:gd name="connsiteY21" fmla="*/ 1065371 h 3938179"/>
              <a:gd name="connsiteX22" fmla="*/ 6622386 w 19135506"/>
              <a:gd name="connsiteY22" fmla="*/ 1033136 h 3938179"/>
              <a:gd name="connsiteX23" fmla="*/ 6654607 w 19135506"/>
              <a:gd name="connsiteY23" fmla="*/ 1033136 h 3938179"/>
              <a:gd name="connsiteX24" fmla="*/ 6654607 w 19135506"/>
              <a:gd name="connsiteY24" fmla="*/ 998898 h 3938179"/>
              <a:gd name="connsiteX25" fmla="*/ 6680488 w 19135506"/>
              <a:gd name="connsiteY25" fmla="*/ 998898 h 3938179"/>
              <a:gd name="connsiteX26" fmla="*/ 6680488 w 19135506"/>
              <a:gd name="connsiteY26" fmla="*/ 977694 h 3938179"/>
              <a:gd name="connsiteX27" fmla="*/ 6701683 w 19135506"/>
              <a:gd name="connsiteY27" fmla="*/ 977694 h 3938179"/>
              <a:gd name="connsiteX28" fmla="*/ 6701683 w 19135506"/>
              <a:gd name="connsiteY28" fmla="*/ 927363 h 3938179"/>
              <a:gd name="connsiteX29" fmla="*/ 6718882 w 19135506"/>
              <a:gd name="connsiteY29" fmla="*/ 927363 h 3938179"/>
              <a:gd name="connsiteX30" fmla="*/ 6718882 w 19135506"/>
              <a:gd name="connsiteY30" fmla="*/ 739185 h 3938179"/>
              <a:gd name="connsiteX31" fmla="*/ 6757099 w 19135506"/>
              <a:gd name="connsiteY31" fmla="*/ 739185 h 3938179"/>
              <a:gd name="connsiteX32" fmla="*/ 6757099 w 19135506"/>
              <a:gd name="connsiteY32" fmla="*/ 927363 h 3938179"/>
              <a:gd name="connsiteX33" fmla="*/ 6764219 w 19135506"/>
              <a:gd name="connsiteY33" fmla="*/ 927363 h 3938179"/>
              <a:gd name="connsiteX34" fmla="*/ 6764219 w 19135506"/>
              <a:gd name="connsiteY34" fmla="*/ 977694 h 3938179"/>
              <a:gd name="connsiteX35" fmla="*/ 6791055 w 19135506"/>
              <a:gd name="connsiteY35" fmla="*/ 977694 h 3938179"/>
              <a:gd name="connsiteX36" fmla="*/ 6791055 w 19135506"/>
              <a:gd name="connsiteY36" fmla="*/ 1025880 h 3938179"/>
              <a:gd name="connsiteX37" fmla="*/ 6806253 w 19135506"/>
              <a:gd name="connsiteY37" fmla="*/ 1025880 h 3938179"/>
              <a:gd name="connsiteX38" fmla="*/ 6806253 w 19135506"/>
              <a:gd name="connsiteY38" fmla="*/ 1049254 h 3938179"/>
              <a:gd name="connsiteX39" fmla="*/ 6819501 w 19135506"/>
              <a:gd name="connsiteY39" fmla="*/ 1049254 h 3938179"/>
              <a:gd name="connsiteX40" fmla="*/ 6819501 w 19135506"/>
              <a:gd name="connsiteY40" fmla="*/ 1092459 h 3938179"/>
              <a:gd name="connsiteX41" fmla="*/ 6839583 w 19135506"/>
              <a:gd name="connsiteY41" fmla="*/ 1092459 h 3938179"/>
              <a:gd name="connsiteX42" fmla="*/ 6839583 w 19135506"/>
              <a:gd name="connsiteY42" fmla="*/ 1126848 h 3938179"/>
              <a:gd name="connsiteX43" fmla="*/ 6859609 w 19135506"/>
              <a:gd name="connsiteY43" fmla="*/ 1126848 h 3938179"/>
              <a:gd name="connsiteX44" fmla="*/ 6859609 w 19135506"/>
              <a:gd name="connsiteY44" fmla="*/ 1163504 h 3938179"/>
              <a:gd name="connsiteX45" fmla="*/ 6870111 w 19135506"/>
              <a:gd name="connsiteY45" fmla="*/ 1163504 h 3938179"/>
              <a:gd name="connsiteX46" fmla="*/ 6870111 w 19135506"/>
              <a:gd name="connsiteY46" fmla="*/ 1193472 h 3938179"/>
              <a:gd name="connsiteX47" fmla="*/ 6886710 w 19135506"/>
              <a:gd name="connsiteY47" fmla="*/ 1193472 h 3938179"/>
              <a:gd name="connsiteX48" fmla="*/ 6886710 w 19135506"/>
              <a:gd name="connsiteY48" fmla="*/ 1241070 h 3938179"/>
              <a:gd name="connsiteX49" fmla="*/ 6916818 w 19135506"/>
              <a:gd name="connsiteY49" fmla="*/ 1241070 h 3938179"/>
              <a:gd name="connsiteX50" fmla="*/ 6916818 w 19135506"/>
              <a:gd name="connsiteY50" fmla="*/ 1288668 h 3938179"/>
              <a:gd name="connsiteX51" fmla="*/ 6960129 w 19135506"/>
              <a:gd name="connsiteY51" fmla="*/ 1288668 h 3938179"/>
              <a:gd name="connsiteX52" fmla="*/ 6960129 w 19135506"/>
              <a:gd name="connsiteY52" fmla="*/ 1886191 h 3938179"/>
              <a:gd name="connsiteX53" fmla="*/ 6989671 w 19135506"/>
              <a:gd name="connsiteY53" fmla="*/ 1886191 h 3938179"/>
              <a:gd name="connsiteX54" fmla="*/ 6989671 w 19135506"/>
              <a:gd name="connsiteY54" fmla="*/ 1920580 h 3938179"/>
              <a:gd name="connsiteX55" fmla="*/ 7012253 w 19135506"/>
              <a:gd name="connsiteY55" fmla="*/ 1920580 h 3938179"/>
              <a:gd name="connsiteX56" fmla="*/ 7012253 w 19135506"/>
              <a:gd name="connsiteY56" fmla="*/ 1981768 h 3938179"/>
              <a:gd name="connsiteX57" fmla="*/ 7029883 w 19135506"/>
              <a:gd name="connsiteY57" fmla="*/ 1981768 h 3938179"/>
              <a:gd name="connsiteX58" fmla="*/ 7029883 w 19135506"/>
              <a:gd name="connsiteY58" fmla="*/ 2075133 h 3938179"/>
              <a:gd name="connsiteX59" fmla="*/ 7046855 w 19135506"/>
              <a:gd name="connsiteY59" fmla="*/ 2075133 h 3938179"/>
              <a:gd name="connsiteX60" fmla="*/ 7046855 w 19135506"/>
              <a:gd name="connsiteY60" fmla="*/ 2513674 h 3938179"/>
              <a:gd name="connsiteX61" fmla="*/ 7097072 w 19135506"/>
              <a:gd name="connsiteY61" fmla="*/ 2513674 h 3938179"/>
              <a:gd name="connsiteX62" fmla="*/ 7097072 w 19135506"/>
              <a:gd name="connsiteY62" fmla="*/ 2455847 h 3938179"/>
              <a:gd name="connsiteX63" fmla="*/ 7123518 w 19135506"/>
              <a:gd name="connsiteY63" fmla="*/ 2455847 h 3938179"/>
              <a:gd name="connsiteX64" fmla="*/ 7123518 w 19135506"/>
              <a:gd name="connsiteY64" fmla="*/ 2387208 h 3938179"/>
              <a:gd name="connsiteX65" fmla="*/ 7152441 w 19135506"/>
              <a:gd name="connsiteY65" fmla="*/ 2387208 h 3938179"/>
              <a:gd name="connsiteX66" fmla="*/ 7152441 w 19135506"/>
              <a:gd name="connsiteY66" fmla="*/ 2313179 h 3938179"/>
              <a:gd name="connsiteX67" fmla="*/ 7169286 w 19135506"/>
              <a:gd name="connsiteY67" fmla="*/ 2313179 h 3938179"/>
              <a:gd name="connsiteX68" fmla="*/ 7169286 w 19135506"/>
              <a:gd name="connsiteY68" fmla="*/ 2283792 h 3938179"/>
              <a:gd name="connsiteX69" fmla="*/ 7186283 w 19135506"/>
              <a:gd name="connsiteY69" fmla="*/ 2283792 h 3938179"/>
              <a:gd name="connsiteX70" fmla="*/ 7186283 w 19135506"/>
              <a:gd name="connsiteY70" fmla="*/ 2251411 h 3938179"/>
              <a:gd name="connsiteX71" fmla="*/ 7203653 w 19135506"/>
              <a:gd name="connsiteY71" fmla="*/ 2251411 h 3938179"/>
              <a:gd name="connsiteX72" fmla="*/ 7203653 w 19135506"/>
              <a:gd name="connsiteY72" fmla="*/ 2283792 h 3938179"/>
              <a:gd name="connsiteX73" fmla="*/ 7220650 w 19135506"/>
              <a:gd name="connsiteY73" fmla="*/ 2283792 h 3938179"/>
              <a:gd name="connsiteX74" fmla="*/ 7220650 w 19135506"/>
              <a:gd name="connsiteY74" fmla="*/ 2313179 h 3938179"/>
              <a:gd name="connsiteX75" fmla="*/ 7235034 w 19135506"/>
              <a:gd name="connsiteY75" fmla="*/ 2313179 h 3938179"/>
              <a:gd name="connsiteX76" fmla="*/ 7235034 w 19135506"/>
              <a:gd name="connsiteY76" fmla="*/ 2345559 h 3938179"/>
              <a:gd name="connsiteX77" fmla="*/ 7267664 w 19135506"/>
              <a:gd name="connsiteY77" fmla="*/ 2345559 h 3938179"/>
              <a:gd name="connsiteX78" fmla="*/ 7267664 w 19135506"/>
              <a:gd name="connsiteY78" fmla="*/ 2407034 h 3938179"/>
              <a:gd name="connsiteX79" fmla="*/ 7301127 w 19135506"/>
              <a:gd name="connsiteY79" fmla="*/ 2407034 h 3938179"/>
              <a:gd name="connsiteX80" fmla="*/ 7301127 w 19135506"/>
              <a:gd name="connsiteY80" fmla="*/ 2467288 h 3938179"/>
              <a:gd name="connsiteX81" fmla="*/ 7330066 w 19135506"/>
              <a:gd name="connsiteY81" fmla="*/ 2467288 h 3938179"/>
              <a:gd name="connsiteX82" fmla="*/ 7330066 w 19135506"/>
              <a:gd name="connsiteY82" fmla="*/ 2525471 h 3938179"/>
              <a:gd name="connsiteX83" fmla="*/ 7366102 w 19135506"/>
              <a:gd name="connsiteY83" fmla="*/ 2525471 h 3938179"/>
              <a:gd name="connsiteX84" fmla="*/ 7366102 w 19135506"/>
              <a:gd name="connsiteY84" fmla="*/ 2577376 h 3938179"/>
              <a:gd name="connsiteX85" fmla="*/ 7395646 w 19135506"/>
              <a:gd name="connsiteY85" fmla="*/ 2577376 h 3938179"/>
              <a:gd name="connsiteX86" fmla="*/ 7395646 w 19135506"/>
              <a:gd name="connsiteY86" fmla="*/ 2671388 h 3938179"/>
              <a:gd name="connsiteX87" fmla="*/ 7464760 w 19135506"/>
              <a:gd name="connsiteY87" fmla="*/ 2671388 h 3938179"/>
              <a:gd name="connsiteX88" fmla="*/ 7464760 w 19135506"/>
              <a:gd name="connsiteY88" fmla="*/ 2810898 h 3938179"/>
              <a:gd name="connsiteX89" fmla="*/ 7485849 w 19135506"/>
              <a:gd name="connsiteY89" fmla="*/ 2810898 h 3938179"/>
              <a:gd name="connsiteX90" fmla="*/ 7485849 w 19135506"/>
              <a:gd name="connsiteY90" fmla="*/ 2829917 h 3938179"/>
              <a:gd name="connsiteX91" fmla="*/ 7683404 w 19135506"/>
              <a:gd name="connsiteY91" fmla="*/ 2829917 h 3938179"/>
              <a:gd name="connsiteX92" fmla="*/ 7683404 w 19135506"/>
              <a:gd name="connsiteY92" fmla="*/ 2787266 h 3938179"/>
              <a:gd name="connsiteX93" fmla="*/ 7728750 w 19135506"/>
              <a:gd name="connsiteY93" fmla="*/ 2787266 h 3938179"/>
              <a:gd name="connsiteX94" fmla="*/ 7728750 w 19135506"/>
              <a:gd name="connsiteY94" fmla="*/ 2297834 h 3938179"/>
              <a:gd name="connsiteX95" fmla="*/ 7959101 w 19135506"/>
              <a:gd name="connsiteY95" fmla="*/ 2297834 h 3938179"/>
              <a:gd name="connsiteX96" fmla="*/ 7959101 w 19135506"/>
              <a:gd name="connsiteY96" fmla="*/ 2268896 h 3938179"/>
              <a:gd name="connsiteX97" fmla="*/ 7971553 w 19135506"/>
              <a:gd name="connsiteY97" fmla="*/ 2268896 h 3938179"/>
              <a:gd name="connsiteX98" fmla="*/ 7971553 w 19135506"/>
              <a:gd name="connsiteY98" fmla="*/ 2230947 h 3938179"/>
              <a:gd name="connsiteX99" fmla="*/ 8007769 w 19135506"/>
              <a:gd name="connsiteY99" fmla="*/ 2230947 h 3938179"/>
              <a:gd name="connsiteX100" fmla="*/ 8007769 w 19135506"/>
              <a:gd name="connsiteY100" fmla="*/ 2184280 h 3938179"/>
              <a:gd name="connsiteX101" fmla="*/ 8468472 w 19135506"/>
              <a:gd name="connsiteY101" fmla="*/ 2184280 h 3938179"/>
              <a:gd name="connsiteX102" fmla="*/ 8468472 w 19135506"/>
              <a:gd name="connsiteY102" fmla="*/ 2197978 h 3938179"/>
              <a:gd name="connsiteX103" fmla="*/ 8509244 w 19135506"/>
              <a:gd name="connsiteY103" fmla="*/ 2197978 h 3938179"/>
              <a:gd name="connsiteX104" fmla="*/ 8509244 w 19135506"/>
              <a:gd name="connsiteY104" fmla="*/ 2216997 h 3938179"/>
              <a:gd name="connsiteX105" fmla="*/ 8530734 w 19135506"/>
              <a:gd name="connsiteY105" fmla="*/ 2216997 h 3938179"/>
              <a:gd name="connsiteX106" fmla="*/ 8530734 w 19135506"/>
              <a:gd name="connsiteY106" fmla="*/ 2243731 h 3938179"/>
              <a:gd name="connsiteX107" fmla="*/ 8559315 w 19135506"/>
              <a:gd name="connsiteY107" fmla="*/ 2243731 h 3938179"/>
              <a:gd name="connsiteX108" fmla="*/ 8559315 w 19135506"/>
              <a:gd name="connsiteY108" fmla="*/ 2353512 h 3938179"/>
              <a:gd name="connsiteX109" fmla="*/ 8698824 w 19135506"/>
              <a:gd name="connsiteY109" fmla="*/ 2353512 h 3938179"/>
              <a:gd name="connsiteX110" fmla="*/ 8698824 w 19135506"/>
              <a:gd name="connsiteY110" fmla="*/ 2268897 h 3938179"/>
              <a:gd name="connsiteX111" fmla="*/ 8814000 w 19135506"/>
              <a:gd name="connsiteY111" fmla="*/ 2268897 h 3938179"/>
              <a:gd name="connsiteX112" fmla="*/ 8814000 w 19135506"/>
              <a:gd name="connsiteY112" fmla="*/ 2119653 h 3938179"/>
              <a:gd name="connsiteX113" fmla="*/ 9026510 w 19135506"/>
              <a:gd name="connsiteY113" fmla="*/ 2119653 h 3938179"/>
              <a:gd name="connsiteX114" fmla="*/ 9026510 w 19135506"/>
              <a:gd name="connsiteY114" fmla="*/ 2268897 h 3938179"/>
              <a:gd name="connsiteX115" fmla="*/ 9026510 w 19135506"/>
              <a:gd name="connsiteY115" fmla="*/ 2297835 h 3938179"/>
              <a:gd name="connsiteX116" fmla="*/ 9108806 w 19135506"/>
              <a:gd name="connsiteY116" fmla="*/ 2297835 h 3938179"/>
              <a:gd name="connsiteX117" fmla="*/ 9108806 w 19135506"/>
              <a:gd name="connsiteY117" fmla="*/ 2437606 h 3938179"/>
              <a:gd name="connsiteX118" fmla="*/ 9141686 w 19135506"/>
              <a:gd name="connsiteY118" fmla="*/ 2437606 h 3938179"/>
              <a:gd name="connsiteX119" fmla="*/ 9141686 w 19135506"/>
              <a:gd name="connsiteY119" fmla="*/ 2577377 h 3938179"/>
              <a:gd name="connsiteX120" fmla="*/ 9173913 w 19135506"/>
              <a:gd name="connsiteY120" fmla="*/ 2577377 h 3938179"/>
              <a:gd name="connsiteX121" fmla="*/ 9173913 w 19135506"/>
              <a:gd name="connsiteY121" fmla="*/ 2655211 h 3938179"/>
              <a:gd name="connsiteX122" fmla="*/ 9226037 w 19135506"/>
              <a:gd name="connsiteY122" fmla="*/ 2655211 h 3938179"/>
              <a:gd name="connsiteX123" fmla="*/ 9226037 w 19135506"/>
              <a:gd name="connsiteY123" fmla="*/ 2623327 h 3938179"/>
              <a:gd name="connsiteX124" fmla="*/ 9244019 w 19135506"/>
              <a:gd name="connsiteY124" fmla="*/ 2623327 h 3938179"/>
              <a:gd name="connsiteX125" fmla="*/ 9244019 w 19135506"/>
              <a:gd name="connsiteY125" fmla="*/ 2593935 h 3938179"/>
              <a:gd name="connsiteX126" fmla="*/ 9259890 w 19135506"/>
              <a:gd name="connsiteY126" fmla="*/ 2593935 h 3938179"/>
              <a:gd name="connsiteX127" fmla="*/ 9259890 w 19135506"/>
              <a:gd name="connsiteY127" fmla="*/ 2573651 h 3938179"/>
              <a:gd name="connsiteX128" fmla="*/ 9316232 w 19135506"/>
              <a:gd name="connsiteY128" fmla="*/ 2573651 h 3938179"/>
              <a:gd name="connsiteX129" fmla="*/ 9316232 w 19135506"/>
              <a:gd name="connsiteY129" fmla="*/ 2539103 h 3938179"/>
              <a:gd name="connsiteX130" fmla="*/ 9438547 w 19135506"/>
              <a:gd name="connsiteY130" fmla="*/ 2539103 h 3938179"/>
              <a:gd name="connsiteX131" fmla="*/ 9438547 w 19135506"/>
              <a:gd name="connsiteY131" fmla="*/ 2573651 h 3938179"/>
              <a:gd name="connsiteX132" fmla="*/ 9462881 w 19135506"/>
              <a:gd name="connsiteY132" fmla="*/ 2573651 h 3938179"/>
              <a:gd name="connsiteX133" fmla="*/ 9462881 w 19135506"/>
              <a:gd name="connsiteY133" fmla="*/ 2593598 h 3938179"/>
              <a:gd name="connsiteX134" fmla="*/ 9504779 w 19135506"/>
              <a:gd name="connsiteY134" fmla="*/ 2593598 h 3938179"/>
              <a:gd name="connsiteX135" fmla="*/ 9504779 w 19135506"/>
              <a:gd name="connsiteY135" fmla="*/ 2579547 h 3938179"/>
              <a:gd name="connsiteX136" fmla="*/ 9535775 w 19135506"/>
              <a:gd name="connsiteY136" fmla="*/ 2579547 h 3938179"/>
              <a:gd name="connsiteX137" fmla="*/ 9535775 w 19135506"/>
              <a:gd name="connsiteY137" fmla="*/ 2548438 h 3938179"/>
              <a:gd name="connsiteX138" fmla="*/ 9769854 w 19135506"/>
              <a:gd name="connsiteY138" fmla="*/ 2548438 h 3938179"/>
              <a:gd name="connsiteX139" fmla="*/ 9769854 w 19135506"/>
              <a:gd name="connsiteY139" fmla="*/ 2610542 h 3938179"/>
              <a:gd name="connsiteX140" fmla="*/ 9947684 w 19135506"/>
              <a:gd name="connsiteY140" fmla="*/ 2610542 h 3938179"/>
              <a:gd name="connsiteX141" fmla="*/ 9947684 w 19135506"/>
              <a:gd name="connsiteY141" fmla="*/ 2736611 h 3938179"/>
              <a:gd name="connsiteX142" fmla="*/ 10000832 w 19135506"/>
              <a:gd name="connsiteY142" fmla="*/ 2736611 h 3938179"/>
              <a:gd name="connsiteX143" fmla="*/ 10000832 w 19135506"/>
              <a:gd name="connsiteY143" fmla="*/ 2388321 h 3938179"/>
              <a:gd name="connsiteX144" fmla="*/ 10034600 w 19135506"/>
              <a:gd name="connsiteY144" fmla="*/ 2388321 h 3938179"/>
              <a:gd name="connsiteX145" fmla="*/ 10034600 w 19135506"/>
              <a:gd name="connsiteY145" fmla="*/ 2356755 h 3938179"/>
              <a:gd name="connsiteX146" fmla="*/ 10050084 w 19135506"/>
              <a:gd name="connsiteY146" fmla="*/ 2356755 h 3938179"/>
              <a:gd name="connsiteX147" fmla="*/ 10050084 w 19135506"/>
              <a:gd name="connsiteY147" fmla="*/ 2315516 h 3938179"/>
              <a:gd name="connsiteX148" fmla="*/ 10067327 w 19135506"/>
              <a:gd name="connsiteY148" fmla="*/ 2315516 h 3938179"/>
              <a:gd name="connsiteX149" fmla="*/ 10067327 w 19135506"/>
              <a:gd name="connsiteY149" fmla="*/ 2040937 h 3938179"/>
              <a:gd name="connsiteX150" fmla="*/ 10082395 w 19135506"/>
              <a:gd name="connsiteY150" fmla="*/ 2040937 h 3938179"/>
              <a:gd name="connsiteX151" fmla="*/ 10082395 w 19135506"/>
              <a:gd name="connsiteY151" fmla="*/ 2027316 h 3938179"/>
              <a:gd name="connsiteX152" fmla="*/ 10112025 w 19135506"/>
              <a:gd name="connsiteY152" fmla="*/ 2027316 h 3938179"/>
              <a:gd name="connsiteX153" fmla="*/ 10112025 w 19135506"/>
              <a:gd name="connsiteY153" fmla="*/ 1791012 h 3938179"/>
              <a:gd name="connsiteX154" fmla="*/ 10153717 w 19135506"/>
              <a:gd name="connsiteY154" fmla="*/ 1791012 h 3938179"/>
              <a:gd name="connsiteX155" fmla="*/ 10153717 w 19135506"/>
              <a:gd name="connsiteY155" fmla="*/ 2027316 h 3938179"/>
              <a:gd name="connsiteX156" fmla="*/ 10171076 w 19135506"/>
              <a:gd name="connsiteY156" fmla="*/ 2027316 h 3938179"/>
              <a:gd name="connsiteX157" fmla="*/ 10171076 w 19135506"/>
              <a:gd name="connsiteY157" fmla="*/ 2040937 h 3938179"/>
              <a:gd name="connsiteX158" fmla="*/ 10183415 w 19135506"/>
              <a:gd name="connsiteY158" fmla="*/ 2040937 h 3938179"/>
              <a:gd name="connsiteX159" fmla="*/ 10183415 w 19135506"/>
              <a:gd name="connsiteY159" fmla="*/ 2238405 h 3938179"/>
              <a:gd name="connsiteX160" fmla="*/ 10214311 w 19135506"/>
              <a:gd name="connsiteY160" fmla="*/ 2238405 h 3938179"/>
              <a:gd name="connsiteX161" fmla="*/ 10214311 w 19135506"/>
              <a:gd name="connsiteY161" fmla="*/ 2278506 h 3938179"/>
              <a:gd name="connsiteX162" fmla="*/ 10242721 w 19135506"/>
              <a:gd name="connsiteY162" fmla="*/ 2278506 h 3938179"/>
              <a:gd name="connsiteX163" fmla="*/ 10242721 w 19135506"/>
              <a:gd name="connsiteY163" fmla="*/ 2315516 h 3938179"/>
              <a:gd name="connsiteX164" fmla="*/ 10245675 w 19135506"/>
              <a:gd name="connsiteY164" fmla="*/ 2315516 h 3938179"/>
              <a:gd name="connsiteX165" fmla="*/ 10245675 w 19135506"/>
              <a:gd name="connsiteY165" fmla="*/ 2321757 h 3938179"/>
              <a:gd name="connsiteX166" fmla="*/ 10260855 w 19135506"/>
              <a:gd name="connsiteY166" fmla="*/ 2321757 h 3938179"/>
              <a:gd name="connsiteX167" fmla="*/ 10260855 w 19135506"/>
              <a:gd name="connsiteY167" fmla="*/ 2351382 h 3938179"/>
              <a:gd name="connsiteX168" fmla="*/ 10283960 w 19135506"/>
              <a:gd name="connsiteY168" fmla="*/ 2351382 h 3938179"/>
              <a:gd name="connsiteX169" fmla="*/ 10283960 w 19135506"/>
              <a:gd name="connsiteY169" fmla="*/ 2554305 h 3938179"/>
              <a:gd name="connsiteX170" fmla="*/ 10295558 w 19135506"/>
              <a:gd name="connsiteY170" fmla="*/ 2554305 h 3938179"/>
              <a:gd name="connsiteX171" fmla="*/ 10295558 w 19135506"/>
              <a:gd name="connsiteY171" fmla="*/ 2571391 h 3938179"/>
              <a:gd name="connsiteX172" fmla="*/ 10444133 w 19135506"/>
              <a:gd name="connsiteY172" fmla="*/ 2571391 h 3938179"/>
              <a:gd name="connsiteX173" fmla="*/ 10444133 w 19135506"/>
              <a:gd name="connsiteY173" fmla="*/ 2607108 h 3938179"/>
              <a:gd name="connsiteX174" fmla="*/ 10509734 w 19135506"/>
              <a:gd name="connsiteY174" fmla="*/ 2607108 h 3938179"/>
              <a:gd name="connsiteX175" fmla="*/ 10509734 w 19135506"/>
              <a:gd name="connsiteY175" fmla="*/ 2637020 h 3938179"/>
              <a:gd name="connsiteX176" fmla="*/ 10532929 w 19135506"/>
              <a:gd name="connsiteY176" fmla="*/ 2637020 h 3938179"/>
              <a:gd name="connsiteX177" fmla="*/ 10532929 w 19135506"/>
              <a:gd name="connsiteY177" fmla="*/ 2672886 h 3938179"/>
              <a:gd name="connsiteX178" fmla="*/ 10617532 w 19135506"/>
              <a:gd name="connsiteY178" fmla="*/ 2672886 h 3938179"/>
              <a:gd name="connsiteX179" fmla="*/ 10617532 w 19135506"/>
              <a:gd name="connsiteY179" fmla="*/ 2632774 h 3938179"/>
              <a:gd name="connsiteX180" fmla="*/ 10643128 w 19135506"/>
              <a:gd name="connsiteY180" fmla="*/ 2632774 h 3938179"/>
              <a:gd name="connsiteX181" fmla="*/ 10643128 w 19135506"/>
              <a:gd name="connsiteY181" fmla="*/ 2552816 h 3938179"/>
              <a:gd name="connsiteX182" fmla="*/ 10667686 w 19135506"/>
              <a:gd name="connsiteY182" fmla="*/ 2552816 h 3938179"/>
              <a:gd name="connsiteX183" fmla="*/ 10667686 w 19135506"/>
              <a:gd name="connsiteY183" fmla="*/ 2442411 h 3938179"/>
              <a:gd name="connsiteX184" fmla="*/ 10737430 w 19135506"/>
              <a:gd name="connsiteY184" fmla="*/ 2442411 h 3938179"/>
              <a:gd name="connsiteX185" fmla="*/ 10737430 w 19135506"/>
              <a:gd name="connsiteY185" fmla="*/ 2289074 h 3938179"/>
              <a:gd name="connsiteX186" fmla="*/ 10767088 w 19135506"/>
              <a:gd name="connsiteY186" fmla="*/ 2289074 h 3938179"/>
              <a:gd name="connsiteX187" fmla="*/ 10767088 w 19135506"/>
              <a:gd name="connsiteY187" fmla="*/ 2254766 h 3938179"/>
              <a:gd name="connsiteX188" fmla="*/ 10790857 w 19135506"/>
              <a:gd name="connsiteY188" fmla="*/ 2254766 h 3938179"/>
              <a:gd name="connsiteX189" fmla="*/ 10790857 w 19135506"/>
              <a:gd name="connsiteY189" fmla="*/ 2133566 h 3938179"/>
              <a:gd name="connsiteX190" fmla="*/ 10821011 w 19135506"/>
              <a:gd name="connsiteY190" fmla="*/ 2133566 h 3938179"/>
              <a:gd name="connsiteX191" fmla="*/ 10821011 w 19135506"/>
              <a:gd name="connsiteY191" fmla="*/ 2025610 h 3938179"/>
              <a:gd name="connsiteX192" fmla="*/ 10855220 w 19135506"/>
              <a:gd name="connsiteY192" fmla="*/ 2025610 h 3938179"/>
              <a:gd name="connsiteX193" fmla="*/ 10855220 w 19135506"/>
              <a:gd name="connsiteY193" fmla="*/ 1940783 h 3938179"/>
              <a:gd name="connsiteX194" fmla="*/ 10898250 w 19135506"/>
              <a:gd name="connsiteY194" fmla="*/ 1940783 h 3938179"/>
              <a:gd name="connsiteX195" fmla="*/ 10898250 w 19135506"/>
              <a:gd name="connsiteY195" fmla="*/ 1839684 h 3938179"/>
              <a:gd name="connsiteX196" fmla="*/ 11256137 w 19135506"/>
              <a:gd name="connsiteY196" fmla="*/ 1839684 h 3938179"/>
              <a:gd name="connsiteX197" fmla="*/ 11256137 w 19135506"/>
              <a:gd name="connsiteY197" fmla="*/ 1940992 h 3938179"/>
              <a:gd name="connsiteX198" fmla="*/ 11288268 w 19135506"/>
              <a:gd name="connsiteY198" fmla="*/ 1940992 h 3938179"/>
              <a:gd name="connsiteX199" fmla="*/ 11288268 w 19135506"/>
              <a:gd name="connsiteY199" fmla="*/ 2001263 h 3938179"/>
              <a:gd name="connsiteX200" fmla="*/ 11310880 w 19135506"/>
              <a:gd name="connsiteY200" fmla="*/ 2001263 h 3938179"/>
              <a:gd name="connsiteX201" fmla="*/ 11310880 w 19135506"/>
              <a:gd name="connsiteY201" fmla="*/ 2107633 h 3938179"/>
              <a:gd name="connsiteX202" fmla="*/ 11345465 w 19135506"/>
              <a:gd name="connsiteY202" fmla="*/ 2107633 h 3938179"/>
              <a:gd name="connsiteX203" fmla="*/ 11345465 w 19135506"/>
              <a:gd name="connsiteY203" fmla="*/ 2282390 h 3938179"/>
              <a:gd name="connsiteX204" fmla="*/ 11376523 w 19135506"/>
              <a:gd name="connsiteY204" fmla="*/ 2282390 h 3938179"/>
              <a:gd name="connsiteX205" fmla="*/ 11376523 w 19135506"/>
              <a:gd name="connsiteY205" fmla="*/ 2401984 h 3938179"/>
              <a:gd name="connsiteX206" fmla="*/ 11399203 w 19135506"/>
              <a:gd name="connsiteY206" fmla="*/ 2401984 h 3938179"/>
              <a:gd name="connsiteX207" fmla="*/ 11399203 w 19135506"/>
              <a:gd name="connsiteY207" fmla="*/ 2533507 h 3938179"/>
              <a:gd name="connsiteX208" fmla="*/ 11423397 w 19135506"/>
              <a:gd name="connsiteY208" fmla="*/ 2533507 h 3938179"/>
              <a:gd name="connsiteX209" fmla="*/ 11423397 w 19135506"/>
              <a:gd name="connsiteY209" fmla="*/ 2564451 h 3938179"/>
              <a:gd name="connsiteX210" fmla="*/ 11447590 w 19135506"/>
              <a:gd name="connsiteY210" fmla="*/ 2564451 h 3938179"/>
              <a:gd name="connsiteX211" fmla="*/ 11447590 w 19135506"/>
              <a:gd name="connsiteY211" fmla="*/ 2510229 h 3938179"/>
              <a:gd name="connsiteX212" fmla="*/ 11483303 w 19135506"/>
              <a:gd name="connsiteY212" fmla="*/ 2510229 h 3938179"/>
              <a:gd name="connsiteX213" fmla="*/ 11483303 w 19135506"/>
              <a:gd name="connsiteY213" fmla="*/ 2458114 h 3938179"/>
              <a:gd name="connsiteX214" fmla="*/ 11506653 w 19135506"/>
              <a:gd name="connsiteY214" fmla="*/ 2458114 h 3938179"/>
              <a:gd name="connsiteX215" fmla="*/ 11506653 w 19135506"/>
              <a:gd name="connsiteY215" fmla="*/ 2233760 h 3938179"/>
              <a:gd name="connsiteX216" fmla="*/ 11537922 w 19135506"/>
              <a:gd name="connsiteY216" fmla="*/ 2233760 h 3938179"/>
              <a:gd name="connsiteX217" fmla="*/ 11537922 w 19135506"/>
              <a:gd name="connsiteY217" fmla="*/ 2458114 h 3938179"/>
              <a:gd name="connsiteX218" fmla="*/ 11561273 w 19135506"/>
              <a:gd name="connsiteY218" fmla="*/ 2458114 h 3938179"/>
              <a:gd name="connsiteX219" fmla="*/ 11561273 w 19135506"/>
              <a:gd name="connsiteY219" fmla="*/ 2510229 h 3938179"/>
              <a:gd name="connsiteX220" fmla="*/ 11596986 w 19135506"/>
              <a:gd name="connsiteY220" fmla="*/ 2510229 h 3938179"/>
              <a:gd name="connsiteX221" fmla="*/ 11596986 w 19135506"/>
              <a:gd name="connsiteY221" fmla="*/ 2554405 h 3938179"/>
              <a:gd name="connsiteX222" fmla="*/ 11626796 w 19135506"/>
              <a:gd name="connsiteY222" fmla="*/ 2554405 h 3938179"/>
              <a:gd name="connsiteX223" fmla="*/ 11626796 w 19135506"/>
              <a:gd name="connsiteY223" fmla="*/ 2591693 h 3938179"/>
              <a:gd name="connsiteX224" fmla="*/ 11656050 w 19135506"/>
              <a:gd name="connsiteY224" fmla="*/ 2591693 h 3938179"/>
              <a:gd name="connsiteX225" fmla="*/ 11656050 w 19135506"/>
              <a:gd name="connsiteY225" fmla="*/ 2900381 h 3938179"/>
              <a:gd name="connsiteX226" fmla="*/ 11707155 w 19135506"/>
              <a:gd name="connsiteY226" fmla="*/ 2900381 h 3938179"/>
              <a:gd name="connsiteX227" fmla="*/ 11707155 w 19135506"/>
              <a:gd name="connsiteY227" fmla="*/ 2572489 h 3938179"/>
              <a:gd name="connsiteX228" fmla="*/ 11729414 w 19135506"/>
              <a:gd name="connsiteY228" fmla="*/ 2572489 h 3938179"/>
              <a:gd name="connsiteX229" fmla="*/ 11729414 w 19135506"/>
              <a:gd name="connsiteY229" fmla="*/ 1346803 h 3938179"/>
              <a:gd name="connsiteX230" fmla="*/ 11762517 w 19135506"/>
              <a:gd name="connsiteY230" fmla="*/ 1346803 h 3938179"/>
              <a:gd name="connsiteX231" fmla="*/ 11762517 w 19135506"/>
              <a:gd name="connsiteY231" fmla="*/ 1228203 h 3938179"/>
              <a:gd name="connsiteX232" fmla="*/ 11788935 w 19135506"/>
              <a:gd name="connsiteY232" fmla="*/ 1228203 h 3938179"/>
              <a:gd name="connsiteX233" fmla="*/ 11788935 w 19135506"/>
              <a:gd name="connsiteY233" fmla="*/ 1190159 h 3938179"/>
              <a:gd name="connsiteX234" fmla="*/ 11800933 w 19135506"/>
              <a:gd name="connsiteY234" fmla="*/ 1190159 h 3938179"/>
              <a:gd name="connsiteX235" fmla="*/ 11800933 w 19135506"/>
              <a:gd name="connsiteY235" fmla="*/ 1181592 h 3938179"/>
              <a:gd name="connsiteX236" fmla="*/ 12000670 w 19135506"/>
              <a:gd name="connsiteY236" fmla="*/ 1181592 h 3938179"/>
              <a:gd name="connsiteX237" fmla="*/ 12000670 w 19135506"/>
              <a:gd name="connsiteY237" fmla="*/ 1190159 h 3938179"/>
              <a:gd name="connsiteX238" fmla="*/ 12000670 w 19135506"/>
              <a:gd name="connsiteY238" fmla="*/ 1228203 h 3938179"/>
              <a:gd name="connsiteX239" fmla="*/ 12012668 w 19135506"/>
              <a:gd name="connsiteY239" fmla="*/ 1228203 h 3938179"/>
              <a:gd name="connsiteX240" fmla="*/ 12012668 w 19135506"/>
              <a:gd name="connsiteY240" fmla="*/ 1346803 h 3938179"/>
              <a:gd name="connsiteX241" fmla="*/ 12044125 w 19135506"/>
              <a:gd name="connsiteY241" fmla="*/ 1346803 h 3938179"/>
              <a:gd name="connsiteX242" fmla="*/ 12044125 w 19135506"/>
              <a:gd name="connsiteY242" fmla="*/ 2131891 h 3938179"/>
              <a:gd name="connsiteX243" fmla="*/ 12051301 w 19135506"/>
              <a:gd name="connsiteY243" fmla="*/ 2131891 h 3938179"/>
              <a:gd name="connsiteX244" fmla="*/ 12051301 w 19135506"/>
              <a:gd name="connsiteY244" fmla="*/ 2160131 h 3938179"/>
              <a:gd name="connsiteX245" fmla="*/ 12067779 w 19135506"/>
              <a:gd name="connsiteY245" fmla="*/ 2160131 h 3938179"/>
              <a:gd name="connsiteX246" fmla="*/ 12067779 w 19135506"/>
              <a:gd name="connsiteY246" fmla="*/ 2150364 h 3938179"/>
              <a:gd name="connsiteX247" fmla="*/ 12086252 w 19135506"/>
              <a:gd name="connsiteY247" fmla="*/ 2131891 h 3938179"/>
              <a:gd name="connsiteX248" fmla="*/ 12213966 w 19135506"/>
              <a:gd name="connsiteY248" fmla="*/ 2131891 h 3938179"/>
              <a:gd name="connsiteX249" fmla="*/ 12232439 w 19135506"/>
              <a:gd name="connsiteY249" fmla="*/ 2150364 h 3938179"/>
              <a:gd name="connsiteX250" fmla="*/ 12232439 w 19135506"/>
              <a:gd name="connsiteY250" fmla="*/ 2160131 h 3938179"/>
              <a:gd name="connsiteX251" fmla="*/ 12268355 w 19135506"/>
              <a:gd name="connsiteY251" fmla="*/ 2160131 h 3938179"/>
              <a:gd name="connsiteX252" fmla="*/ 12268355 w 19135506"/>
              <a:gd name="connsiteY252" fmla="*/ 2196980 h 3938179"/>
              <a:gd name="connsiteX253" fmla="*/ 12290198 w 19135506"/>
              <a:gd name="connsiteY253" fmla="*/ 2196980 h 3938179"/>
              <a:gd name="connsiteX254" fmla="*/ 12290199 w 19135506"/>
              <a:gd name="connsiteY254" fmla="*/ 2196980 h 3938179"/>
              <a:gd name="connsiteX255" fmla="*/ 12290199 w 19135506"/>
              <a:gd name="connsiteY255" fmla="*/ 2225219 h 3938179"/>
              <a:gd name="connsiteX256" fmla="*/ 12333389 w 19135506"/>
              <a:gd name="connsiteY256" fmla="*/ 2225219 h 3938179"/>
              <a:gd name="connsiteX257" fmla="*/ 12333389 w 19135506"/>
              <a:gd name="connsiteY257" fmla="*/ 2481795 h 3938179"/>
              <a:gd name="connsiteX258" fmla="*/ 12441243 w 19135506"/>
              <a:gd name="connsiteY258" fmla="*/ 2481795 h 3938179"/>
              <a:gd name="connsiteX259" fmla="*/ 12441243 w 19135506"/>
              <a:gd name="connsiteY259" fmla="*/ 2453494 h 3938179"/>
              <a:gd name="connsiteX260" fmla="*/ 12482965 w 19135506"/>
              <a:gd name="connsiteY260" fmla="*/ 2453494 h 3938179"/>
              <a:gd name="connsiteX261" fmla="*/ 12482965 w 19135506"/>
              <a:gd name="connsiteY261" fmla="*/ 2135997 h 3938179"/>
              <a:gd name="connsiteX262" fmla="*/ 12503282 w 19135506"/>
              <a:gd name="connsiteY262" fmla="*/ 2135997 h 3938179"/>
              <a:gd name="connsiteX263" fmla="*/ 12503282 w 19135506"/>
              <a:gd name="connsiteY263" fmla="*/ 2099529 h 3938179"/>
              <a:gd name="connsiteX264" fmla="*/ 12533260 w 19135506"/>
              <a:gd name="connsiteY264" fmla="*/ 2099529 h 3938179"/>
              <a:gd name="connsiteX265" fmla="*/ 12533260 w 19135506"/>
              <a:gd name="connsiteY265" fmla="*/ 2063063 h 3938179"/>
              <a:gd name="connsiteX266" fmla="*/ 12682979 w 19135506"/>
              <a:gd name="connsiteY266" fmla="*/ 2063063 h 3938179"/>
              <a:gd name="connsiteX267" fmla="*/ 12682979 w 19135506"/>
              <a:gd name="connsiteY267" fmla="*/ 2099529 h 3938179"/>
              <a:gd name="connsiteX268" fmla="*/ 12756769 w 19135506"/>
              <a:gd name="connsiteY268" fmla="*/ 2099529 h 3938179"/>
              <a:gd name="connsiteX269" fmla="*/ 12756769 w 19135506"/>
              <a:gd name="connsiteY269" fmla="*/ 2420686 h 3938179"/>
              <a:gd name="connsiteX270" fmla="*/ 12791146 w 19135506"/>
              <a:gd name="connsiteY270" fmla="*/ 2420686 h 3938179"/>
              <a:gd name="connsiteX271" fmla="*/ 12791146 w 19135506"/>
              <a:gd name="connsiteY271" fmla="*/ 2225219 h 3938179"/>
              <a:gd name="connsiteX272" fmla="*/ 12832556 w 19135506"/>
              <a:gd name="connsiteY272" fmla="*/ 2225219 h 3938179"/>
              <a:gd name="connsiteX273" fmla="*/ 12832556 w 19135506"/>
              <a:gd name="connsiteY273" fmla="*/ 2131890 h 3938179"/>
              <a:gd name="connsiteX274" fmla="*/ 12862851 w 19135506"/>
              <a:gd name="connsiteY274" fmla="*/ 2131890 h 3938179"/>
              <a:gd name="connsiteX275" fmla="*/ 12862851 w 19135506"/>
              <a:gd name="connsiteY275" fmla="*/ 2099529 h 3938179"/>
              <a:gd name="connsiteX276" fmla="*/ 12880771 w 19135506"/>
              <a:gd name="connsiteY276" fmla="*/ 2099529 h 3938179"/>
              <a:gd name="connsiteX277" fmla="*/ 12880771 w 19135506"/>
              <a:gd name="connsiteY277" fmla="*/ 2063063 h 3938179"/>
              <a:gd name="connsiteX278" fmla="*/ 13012571 w 19135506"/>
              <a:gd name="connsiteY278" fmla="*/ 2063063 h 3938179"/>
              <a:gd name="connsiteX279" fmla="*/ 13012571 w 19135506"/>
              <a:gd name="connsiteY279" fmla="*/ 2099529 h 3938179"/>
              <a:gd name="connsiteX280" fmla="*/ 13044870 w 19135506"/>
              <a:gd name="connsiteY280" fmla="*/ 2099529 h 3938179"/>
              <a:gd name="connsiteX281" fmla="*/ 13044870 w 19135506"/>
              <a:gd name="connsiteY281" fmla="*/ 2131891 h 3938179"/>
              <a:gd name="connsiteX282" fmla="*/ 13070899 w 19135506"/>
              <a:gd name="connsiteY282" fmla="*/ 2131891 h 3938179"/>
              <a:gd name="connsiteX283" fmla="*/ 13070899 w 19135506"/>
              <a:gd name="connsiteY283" fmla="*/ 2233829 h 3938179"/>
              <a:gd name="connsiteX284" fmla="*/ 13122652 w 19135506"/>
              <a:gd name="connsiteY284" fmla="*/ 2233829 h 3938179"/>
              <a:gd name="connsiteX285" fmla="*/ 13122652 w 19135506"/>
              <a:gd name="connsiteY285" fmla="*/ 2261239 h 3938179"/>
              <a:gd name="connsiteX286" fmla="*/ 13134961 w 19135506"/>
              <a:gd name="connsiteY286" fmla="*/ 2261239 h 3938179"/>
              <a:gd name="connsiteX287" fmla="*/ 13134961 w 19135506"/>
              <a:gd name="connsiteY287" fmla="*/ 2322279 h 3938179"/>
              <a:gd name="connsiteX288" fmla="*/ 13296300 w 19135506"/>
              <a:gd name="connsiteY288" fmla="*/ 2322279 h 3938179"/>
              <a:gd name="connsiteX289" fmla="*/ 13296300 w 19135506"/>
              <a:gd name="connsiteY289" fmla="*/ 2322278 h 3938179"/>
              <a:gd name="connsiteX290" fmla="*/ 13296299 w 19135506"/>
              <a:gd name="connsiteY290" fmla="*/ 2322278 h 3938179"/>
              <a:gd name="connsiteX291" fmla="*/ 13296299 w 19135506"/>
              <a:gd name="connsiteY291" fmla="*/ 2186441 h 3938179"/>
              <a:gd name="connsiteX292" fmla="*/ 13296299 w 19135506"/>
              <a:gd name="connsiteY292" fmla="*/ 1319571 h 3938179"/>
              <a:gd name="connsiteX293" fmla="*/ 13296299 w 19135506"/>
              <a:gd name="connsiteY293" fmla="*/ 1189176 h 3938179"/>
              <a:gd name="connsiteX294" fmla="*/ 13329212 w 19135506"/>
              <a:gd name="connsiteY294" fmla="*/ 1189176 h 3938179"/>
              <a:gd name="connsiteX295" fmla="*/ 13329212 w 19135506"/>
              <a:gd name="connsiteY295" fmla="*/ 944714 h 3938179"/>
              <a:gd name="connsiteX296" fmla="*/ 13365590 w 19135506"/>
              <a:gd name="connsiteY296" fmla="*/ 944714 h 3938179"/>
              <a:gd name="connsiteX297" fmla="*/ 13365590 w 19135506"/>
              <a:gd name="connsiteY297" fmla="*/ 817109 h 3938179"/>
              <a:gd name="connsiteX298" fmla="*/ 13393460 w 19135506"/>
              <a:gd name="connsiteY298" fmla="*/ 817109 h 3938179"/>
              <a:gd name="connsiteX299" fmla="*/ 13393460 w 19135506"/>
              <a:gd name="connsiteY299" fmla="*/ 593980 h 3938179"/>
              <a:gd name="connsiteX300" fmla="*/ 13420895 w 19135506"/>
              <a:gd name="connsiteY300" fmla="*/ 593980 h 3938179"/>
              <a:gd name="connsiteX301" fmla="*/ 13420895 w 19135506"/>
              <a:gd name="connsiteY301" fmla="*/ 561289 h 3938179"/>
              <a:gd name="connsiteX302" fmla="*/ 13448435 w 19135506"/>
              <a:gd name="connsiteY302" fmla="*/ 561289 h 3938179"/>
              <a:gd name="connsiteX303" fmla="*/ 13448435 w 19135506"/>
              <a:gd name="connsiteY303" fmla="*/ 534615 h 3938179"/>
              <a:gd name="connsiteX304" fmla="*/ 13466637 w 19135506"/>
              <a:gd name="connsiteY304" fmla="*/ 534615 h 3938179"/>
              <a:gd name="connsiteX305" fmla="*/ 13466637 w 19135506"/>
              <a:gd name="connsiteY305" fmla="*/ 495809 h 3938179"/>
              <a:gd name="connsiteX306" fmla="*/ 13475295 w 19135506"/>
              <a:gd name="connsiteY306" fmla="*/ 495809 h 3938179"/>
              <a:gd name="connsiteX307" fmla="*/ 13475295 w 19135506"/>
              <a:gd name="connsiteY307" fmla="*/ 271203 h 3938179"/>
              <a:gd name="connsiteX308" fmla="*/ 13506564 w 19135506"/>
              <a:gd name="connsiteY308" fmla="*/ 271203 h 3938179"/>
              <a:gd name="connsiteX309" fmla="*/ 13506564 w 19135506"/>
              <a:gd name="connsiteY309" fmla="*/ 495809 h 3938179"/>
              <a:gd name="connsiteX310" fmla="*/ 13515221 w 19135506"/>
              <a:gd name="connsiteY310" fmla="*/ 495809 h 3938179"/>
              <a:gd name="connsiteX311" fmla="*/ 13515221 w 19135506"/>
              <a:gd name="connsiteY311" fmla="*/ 534615 h 3938179"/>
              <a:gd name="connsiteX312" fmla="*/ 13539326 w 19135506"/>
              <a:gd name="connsiteY312" fmla="*/ 534615 h 3938179"/>
              <a:gd name="connsiteX313" fmla="*/ 13539326 w 19135506"/>
              <a:gd name="connsiteY313" fmla="*/ 569950 h 3938179"/>
              <a:gd name="connsiteX314" fmla="*/ 13552866 w 19135506"/>
              <a:gd name="connsiteY314" fmla="*/ 569950 h 3938179"/>
              <a:gd name="connsiteX315" fmla="*/ 13552866 w 19135506"/>
              <a:gd name="connsiteY315" fmla="*/ 587873 h 3938179"/>
              <a:gd name="connsiteX316" fmla="*/ 13578649 w 19135506"/>
              <a:gd name="connsiteY316" fmla="*/ 587873 h 3938179"/>
              <a:gd name="connsiteX317" fmla="*/ 13578649 w 19135506"/>
              <a:gd name="connsiteY317" fmla="*/ 785894 h 3938179"/>
              <a:gd name="connsiteX318" fmla="*/ 13615266 w 19135506"/>
              <a:gd name="connsiteY318" fmla="*/ 785894 h 3938179"/>
              <a:gd name="connsiteX319" fmla="*/ 13615266 w 19135506"/>
              <a:gd name="connsiteY319" fmla="*/ 817109 h 3938179"/>
              <a:gd name="connsiteX320" fmla="*/ 13639910 w 19135506"/>
              <a:gd name="connsiteY320" fmla="*/ 817109 h 3938179"/>
              <a:gd name="connsiteX321" fmla="*/ 13639910 w 19135506"/>
              <a:gd name="connsiteY321" fmla="*/ 944714 h 3938179"/>
              <a:gd name="connsiteX322" fmla="*/ 13670647 w 19135506"/>
              <a:gd name="connsiteY322" fmla="*/ 944714 h 3938179"/>
              <a:gd name="connsiteX323" fmla="*/ 13670647 w 19135506"/>
              <a:gd name="connsiteY323" fmla="*/ 1169319 h 3938179"/>
              <a:gd name="connsiteX324" fmla="*/ 13709971 w 19135506"/>
              <a:gd name="connsiteY324" fmla="*/ 1169319 h 3938179"/>
              <a:gd name="connsiteX325" fmla="*/ 13709971 w 19135506"/>
              <a:gd name="connsiteY325" fmla="*/ 1138685 h 3938179"/>
              <a:gd name="connsiteX326" fmla="*/ 13729030 w 19135506"/>
              <a:gd name="connsiteY326" fmla="*/ 1138685 h 3938179"/>
              <a:gd name="connsiteX327" fmla="*/ 13729030 w 19135506"/>
              <a:gd name="connsiteY327" fmla="*/ 1109885 h 3938179"/>
              <a:gd name="connsiteX328" fmla="*/ 13746547 w 19135506"/>
              <a:gd name="connsiteY328" fmla="*/ 1109885 h 3938179"/>
              <a:gd name="connsiteX329" fmla="*/ 13746547 w 19135506"/>
              <a:gd name="connsiteY329" fmla="*/ 1068399 h 3938179"/>
              <a:gd name="connsiteX330" fmla="*/ 13775370 w 19135506"/>
              <a:gd name="connsiteY330" fmla="*/ 1068399 h 3938179"/>
              <a:gd name="connsiteX331" fmla="*/ 13775370 w 19135506"/>
              <a:gd name="connsiteY331" fmla="*/ 1035897 h 3938179"/>
              <a:gd name="connsiteX332" fmla="*/ 13793371 w 19135506"/>
              <a:gd name="connsiteY332" fmla="*/ 1035897 h 3938179"/>
              <a:gd name="connsiteX333" fmla="*/ 13793371 w 19135506"/>
              <a:gd name="connsiteY333" fmla="*/ 881475 h 3938179"/>
              <a:gd name="connsiteX334" fmla="*/ 13824640 w 19135506"/>
              <a:gd name="connsiteY334" fmla="*/ 881475 h 3938179"/>
              <a:gd name="connsiteX335" fmla="*/ 13824640 w 19135506"/>
              <a:gd name="connsiteY335" fmla="*/ 1035897 h 3938179"/>
              <a:gd name="connsiteX336" fmla="*/ 13833485 w 19135506"/>
              <a:gd name="connsiteY336" fmla="*/ 1035897 h 3938179"/>
              <a:gd name="connsiteX337" fmla="*/ 13833485 w 19135506"/>
              <a:gd name="connsiteY337" fmla="*/ 1053836 h 3938179"/>
              <a:gd name="connsiteX338" fmla="*/ 13849881 w 19135506"/>
              <a:gd name="connsiteY338" fmla="*/ 1053836 h 3938179"/>
              <a:gd name="connsiteX339" fmla="*/ 13849881 w 19135506"/>
              <a:gd name="connsiteY339" fmla="*/ 1068399 h 3938179"/>
              <a:gd name="connsiteX340" fmla="*/ 13854302 w 19135506"/>
              <a:gd name="connsiteY340" fmla="*/ 1068399 h 3938179"/>
              <a:gd name="connsiteX341" fmla="*/ 13854302 w 19135506"/>
              <a:gd name="connsiteY341" fmla="*/ 1128787 h 3938179"/>
              <a:gd name="connsiteX342" fmla="*/ 13887828 w 19135506"/>
              <a:gd name="connsiteY342" fmla="*/ 1128787 h 3938179"/>
              <a:gd name="connsiteX343" fmla="*/ 13887828 w 19135506"/>
              <a:gd name="connsiteY343" fmla="*/ 1193780 h 3938179"/>
              <a:gd name="connsiteX344" fmla="*/ 13920012 w 19135506"/>
              <a:gd name="connsiteY344" fmla="*/ 1193780 h 3938179"/>
              <a:gd name="connsiteX345" fmla="*/ 13920012 w 19135506"/>
              <a:gd name="connsiteY345" fmla="*/ 1257940 h 3938179"/>
              <a:gd name="connsiteX346" fmla="*/ 13951850 w 19135506"/>
              <a:gd name="connsiteY346" fmla="*/ 1257940 h 3938179"/>
              <a:gd name="connsiteX347" fmla="*/ 13951850 w 19135506"/>
              <a:gd name="connsiteY347" fmla="*/ 1319571 h 3938179"/>
              <a:gd name="connsiteX348" fmla="*/ 13985625 w 19135506"/>
              <a:gd name="connsiteY348" fmla="*/ 1319571 h 3938179"/>
              <a:gd name="connsiteX349" fmla="*/ 13985625 w 19135506"/>
              <a:gd name="connsiteY349" fmla="*/ 1450990 h 3938179"/>
              <a:gd name="connsiteX350" fmla="*/ 14001689 w 19135506"/>
              <a:gd name="connsiteY350" fmla="*/ 1450990 h 3938179"/>
              <a:gd name="connsiteX351" fmla="*/ 14001689 w 19135506"/>
              <a:gd name="connsiteY351" fmla="*/ 1823645 h 3938179"/>
              <a:gd name="connsiteX352" fmla="*/ 14047894 w 19135506"/>
              <a:gd name="connsiteY352" fmla="*/ 1823645 h 3938179"/>
              <a:gd name="connsiteX353" fmla="*/ 14047894 w 19135506"/>
              <a:gd name="connsiteY353" fmla="*/ 1957793 h 3938179"/>
              <a:gd name="connsiteX354" fmla="*/ 14069863 w 19135506"/>
              <a:gd name="connsiteY354" fmla="*/ 1957793 h 3938179"/>
              <a:gd name="connsiteX355" fmla="*/ 14069863 w 19135506"/>
              <a:gd name="connsiteY355" fmla="*/ 2285796 h 3938179"/>
              <a:gd name="connsiteX356" fmla="*/ 14097737 w 19135506"/>
              <a:gd name="connsiteY356" fmla="*/ 2285796 h 3938179"/>
              <a:gd name="connsiteX357" fmla="*/ 14097737 w 19135506"/>
              <a:gd name="connsiteY357" fmla="*/ 2298955 h 3938179"/>
              <a:gd name="connsiteX358" fmla="*/ 14123580 w 19135506"/>
              <a:gd name="connsiteY358" fmla="*/ 2298955 h 3938179"/>
              <a:gd name="connsiteX359" fmla="*/ 14123580 w 19135506"/>
              <a:gd name="connsiteY359" fmla="*/ 2233829 h 3938179"/>
              <a:gd name="connsiteX360" fmla="*/ 14149076 w 19135506"/>
              <a:gd name="connsiteY360" fmla="*/ 2233829 h 3938179"/>
              <a:gd name="connsiteX361" fmla="*/ 14149076 w 19135506"/>
              <a:gd name="connsiteY361" fmla="*/ 2158090 h 3938179"/>
              <a:gd name="connsiteX362" fmla="*/ 14162436 w 19135506"/>
              <a:gd name="connsiteY362" fmla="*/ 2158090 h 3938179"/>
              <a:gd name="connsiteX363" fmla="*/ 14162436 w 19135506"/>
              <a:gd name="connsiteY363" fmla="*/ 2135951 h 3938179"/>
              <a:gd name="connsiteX364" fmla="*/ 14223273 w 19135506"/>
              <a:gd name="connsiteY364" fmla="*/ 2135951 h 3938179"/>
              <a:gd name="connsiteX365" fmla="*/ 14223273 w 19135506"/>
              <a:gd name="connsiteY365" fmla="*/ 2148595 h 3938179"/>
              <a:gd name="connsiteX366" fmla="*/ 14234272 w 19135506"/>
              <a:gd name="connsiteY366" fmla="*/ 2148595 h 3938179"/>
              <a:gd name="connsiteX367" fmla="*/ 14234272 w 19135506"/>
              <a:gd name="connsiteY367" fmla="*/ 2190653 h 3938179"/>
              <a:gd name="connsiteX368" fmla="*/ 14253692 w 19135506"/>
              <a:gd name="connsiteY368" fmla="*/ 2190653 h 3938179"/>
              <a:gd name="connsiteX369" fmla="*/ 14253692 w 19135506"/>
              <a:gd name="connsiteY369" fmla="*/ 2206714 h 3938179"/>
              <a:gd name="connsiteX370" fmla="*/ 14264690 w 19135506"/>
              <a:gd name="connsiteY370" fmla="*/ 2206714 h 3938179"/>
              <a:gd name="connsiteX371" fmla="*/ 14264690 w 19135506"/>
              <a:gd name="connsiteY371" fmla="*/ 2259290 h 3938179"/>
              <a:gd name="connsiteX372" fmla="*/ 14289500 w 19135506"/>
              <a:gd name="connsiteY372" fmla="*/ 2259290 h 3938179"/>
              <a:gd name="connsiteX373" fmla="*/ 14289500 w 19135506"/>
              <a:gd name="connsiteY373" fmla="*/ 2311866 h 3938179"/>
              <a:gd name="connsiteX374" fmla="*/ 14310844 w 19135506"/>
              <a:gd name="connsiteY374" fmla="*/ 2311866 h 3938179"/>
              <a:gd name="connsiteX375" fmla="*/ 14310844 w 19135506"/>
              <a:gd name="connsiteY375" fmla="*/ 2335432 h 3938179"/>
              <a:gd name="connsiteX376" fmla="*/ 14326150 w 19135506"/>
              <a:gd name="connsiteY376" fmla="*/ 2335432 h 3938179"/>
              <a:gd name="connsiteX377" fmla="*/ 14326150 w 19135506"/>
              <a:gd name="connsiteY377" fmla="*/ 2362074 h 3938179"/>
              <a:gd name="connsiteX378" fmla="*/ 14355564 w 19135506"/>
              <a:gd name="connsiteY378" fmla="*/ 2362074 h 3938179"/>
              <a:gd name="connsiteX379" fmla="*/ 14355564 w 19135506"/>
              <a:gd name="connsiteY379" fmla="*/ 2420686 h 3938179"/>
              <a:gd name="connsiteX380" fmla="*/ 14399093 w 19135506"/>
              <a:gd name="connsiteY380" fmla="*/ 2420686 h 3938179"/>
              <a:gd name="connsiteX381" fmla="*/ 14399093 w 19135506"/>
              <a:gd name="connsiteY381" fmla="*/ 2447684 h 3938179"/>
              <a:gd name="connsiteX382" fmla="*/ 14451959 w 19135506"/>
              <a:gd name="connsiteY382" fmla="*/ 2447684 h 3938179"/>
              <a:gd name="connsiteX383" fmla="*/ 14451959 w 19135506"/>
              <a:gd name="connsiteY383" fmla="*/ 2577032 h 3938179"/>
              <a:gd name="connsiteX384" fmla="*/ 14593471 w 19135506"/>
              <a:gd name="connsiteY384" fmla="*/ 2577032 h 3938179"/>
              <a:gd name="connsiteX385" fmla="*/ 14593471 w 19135506"/>
              <a:gd name="connsiteY385" fmla="*/ 2549622 h 3938179"/>
              <a:gd name="connsiteX386" fmla="*/ 14623330 w 19135506"/>
              <a:gd name="connsiteY386" fmla="*/ 2549622 h 3938179"/>
              <a:gd name="connsiteX387" fmla="*/ 14623330 w 19135506"/>
              <a:gd name="connsiteY387" fmla="*/ 2135951 h 3938179"/>
              <a:gd name="connsiteX388" fmla="*/ 14810599 w 19135506"/>
              <a:gd name="connsiteY388" fmla="*/ 2135951 h 3938179"/>
              <a:gd name="connsiteX389" fmla="*/ 14810599 w 19135506"/>
              <a:gd name="connsiteY389" fmla="*/ 2099529 h 3938179"/>
              <a:gd name="connsiteX390" fmla="*/ 14838474 w 19135506"/>
              <a:gd name="connsiteY390" fmla="*/ 2099529 h 3938179"/>
              <a:gd name="connsiteX391" fmla="*/ 14838474 w 19135506"/>
              <a:gd name="connsiteY391" fmla="*/ 2042564 h 3938179"/>
              <a:gd name="connsiteX392" fmla="*/ 15168129 w 19135506"/>
              <a:gd name="connsiteY392" fmla="*/ 2042564 h 3938179"/>
              <a:gd name="connsiteX393" fmla="*/ 15168129 w 19135506"/>
              <a:gd name="connsiteY393" fmla="*/ 2063063 h 3938179"/>
              <a:gd name="connsiteX394" fmla="*/ 15169161 w 19135506"/>
              <a:gd name="connsiteY394" fmla="*/ 2063063 h 3938179"/>
              <a:gd name="connsiteX395" fmla="*/ 15169161 w 19135506"/>
              <a:gd name="connsiteY395" fmla="*/ 2067055 h 3938179"/>
              <a:gd name="connsiteX396" fmla="*/ 15296875 w 19135506"/>
              <a:gd name="connsiteY396" fmla="*/ 2067055 h 3938179"/>
              <a:gd name="connsiteX397" fmla="*/ 15296875 w 19135506"/>
              <a:gd name="connsiteY397" fmla="*/ 2196980 h 3938179"/>
              <a:gd name="connsiteX398" fmla="*/ 15403186 w 19135506"/>
              <a:gd name="connsiteY398" fmla="*/ 2196980 h 3938179"/>
              <a:gd name="connsiteX399" fmla="*/ 15403186 w 19135506"/>
              <a:gd name="connsiteY399" fmla="*/ 2107150 h 3938179"/>
              <a:gd name="connsiteX400" fmla="*/ 15508410 w 19135506"/>
              <a:gd name="connsiteY400" fmla="*/ 2107150 h 3938179"/>
              <a:gd name="connsiteX401" fmla="*/ 15508410 w 19135506"/>
              <a:gd name="connsiteY401" fmla="*/ 2005912 h 3938179"/>
              <a:gd name="connsiteX402" fmla="*/ 15680887 w 19135506"/>
              <a:gd name="connsiteY402" fmla="*/ 2005912 h 3938179"/>
              <a:gd name="connsiteX403" fmla="*/ 15680887 w 19135506"/>
              <a:gd name="connsiteY403" fmla="*/ 2157911 h 3938179"/>
              <a:gd name="connsiteX404" fmla="*/ 15741212 w 19135506"/>
              <a:gd name="connsiteY404" fmla="*/ 2157911 h 3938179"/>
              <a:gd name="connsiteX405" fmla="*/ 15741212 w 19135506"/>
              <a:gd name="connsiteY405" fmla="*/ 2255205 h 3938179"/>
              <a:gd name="connsiteX406" fmla="*/ 15767126 w 19135506"/>
              <a:gd name="connsiteY406" fmla="*/ 2255205 h 3938179"/>
              <a:gd name="connsiteX407" fmla="*/ 15767126 w 19135506"/>
              <a:gd name="connsiteY407" fmla="*/ 2378856 h 3938179"/>
              <a:gd name="connsiteX408" fmla="*/ 15801925 w 19135506"/>
              <a:gd name="connsiteY408" fmla="*/ 2378856 h 3938179"/>
              <a:gd name="connsiteX409" fmla="*/ 15801925 w 19135506"/>
              <a:gd name="connsiteY409" fmla="*/ 2452879 h 3938179"/>
              <a:gd name="connsiteX410" fmla="*/ 15845361 w 19135506"/>
              <a:gd name="connsiteY410" fmla="*/ 2452879 h 3938179"/>
              <a:gd name="connsiteX411" fmla="*/ 15845361 w 19135506"/>
              <a:gd name="connsiteY411" fmla="*/ 2390375 h 3938179"/>
              <a:gd name="connsiteX412" fmla="*/ 15900641 w 19135506"/>
              <a:gd name="connsiteY412" fmla="*/ 2390375 h 3938179"/>
              <a:gd name="connsiteX413" fmla="*/ 15900641 w 19135506"/>
              <a:gd name="connsiteY413" fmla="*/ 2362074 h 3938179"/>
              <a:gd name="connsiteX414" fmla="*/ 15997268 w 19135506"/>
              <a:gd name="connsiteY414" fmla="*/ 2362074 h 3938179"/>
              <a:gd name="connsiteX415" fmla="*/ 15997268 w 19135506"/>
              <a:gd name="connsiteY415" fmla="*/ 2390375 h 3938179"/>
              <a:gd name="connsiteX416" fmla="*/ 16094542 w 19135506"/>
              <a:gd name="connsiteY416" fmla="*/ 2390375 h 3938179"/>
              <a:gd name="connsiteX417" fmla="*/ 16094542 w 19135506"/>
              <a:gd name="connsiteY417" fmla="*/ 2362567 h 3938179"/>
              <a:gd name="connsiteX418" fmla="*/ 16274841 w 19135506"/>
              <a:gd name="connsiteY418" fmla="*/ 2362567 h 3938179"/>
              <a:gd name="connsiteX419" fmla="*/ 16274841 w 19135506"/>
              <a:gd name="connsiteY419" fmla="*/ 2420686 h 3938179"/>
              <a:gd name="connsiteX420" fmla="*/ 16426167 w 19135506"/>
              <a:gd name="connsiteY420" fmla="*/ 2420686 h 3938179"/>
              <a:gd name="connsiteX421" fmla="*/ 16426167 w 19135506"/>
              <a:gd name="connsiteY421" fmla="*/ 2512772 h 3938179"/>
              <a:gd name="connsiteX422" fmla="*/ 16467941 w 19135506"/>
              <a:gd name="connsiteY422" fmla="*/ 2512772 h 3938179"/>
              <a:gd name="connsiteX423" fmla="*/ 16467941 w 19135506"/>
              <a:gd name="connsiteY423" fmla="*/ 2214043 h 3938179"/>
              <a:gd name="connsiteX424" fmla="*/ 16497013 w 19135506"/>
              <a:gd name="connsiteY424" fmla="*/ 2214043 h 3938179"/>
              <a:gd name="connsiteX425" fmla="*/ 16497013 w 19135506"/>
              <a:gd name="connsiteY425" fmla="*/ 2163063 h 3938179"/>
              <a:gd name="connsiteX426" fmla="*/ 16531341 w 19135506"/>
              <a:gd name="connsiteY426" fmla="*/ 2163063 h 3938179"/>
              <a:gd name="connsiteX427" fmla="*/ 16531341 w 19135506"/>
              <a:gd name="connsiteY427" fmla="*/ 2108423 h 3938179"/>
              <a:gd name="connsiteX428" fmla="*/ 16538739 w 19135506"/>
              <a:gd name="connsiteY428" fmla="*/ 2108423 h 3938179"/>
              <a:gd name="connsiteX429" fmla="*/ 16538739 w 19135506"/>
              <a:gd name="connsiteY429" fmla="*/ 1940776 h 3938179"/>
              <a:gd name="connsiteX430" fmla="*/ 16562071 w 19135506"/>
              <a:gd name="connsiteY430" fmla="*/ 1940776 h 3938179"/>
              <a:gd name="connsiteX431" fmla="*/ 16562071 w 19135506"/>
              <a:gd name="connsiteY431" fmla="*/ 1726586 h 3938179"/>
              <a:gd name="connsiteX432" fmla="*/ 16596813 w 19135506"/>
              <a:gd name="connsiteY432" fmla="*/ 1726586 h 3938179"/>
              <a:gd name="connsiteX433" fmla="*/ 16596813 w 19135506"/>
              <a:gd name="connsiteY433" fmla="*/ 1940776 h 3938179"/>
              <a:gd name="connsiteX434" fmla="*/ 16619933 w 19135506"/>
              <a:gd name="connsiteY434" fmla="*/ 1940776 h 3938179"/>
              <a:gd name="connsiteX435" fmla="*/ 16619933 w 19135506"/>
              <a:gd name="connsiteY435" fmla="*/ 2108423 h 3938179"/>
              <a:gd name="connsiteX436" fmla="*/ 16638649 w 19135506"/>
              <a:gd name="connsiteY436" fmla="*/ 2108423 h 3938179"/>
              <a:gd name="connsiteX437" fmla="*/ 16638649 w 19135506"/>
              <a:gd name="connsiteY437" fmla="*/ 2142288 h 3938179"/>
              <a:gd name="connsiteX438" fmla="*/ 16673501 w 19135506"/>
              <a:gd name="connsiteY438" fmla="*/ 2142288 h 3938179"/>
              <a:gd name="connsiteX439" fmla="*/ 16673501 w 19135506"/>
              <a:gd name="connsiteY439" fmla="*/ 2198969 h 3938179"/>
              <a:gd name="connsiteX440" fmla="*/ 16710799 w 19135506"/>
              <a:gd name="connsiteY440" fmla="*/ 2198969 h 3938179"/>
              <a:gd name="connsiteX441" fmla="*/ 16710799 w 19135506"/>
              <a:gd name="connsiteY441" fmla="*/ 2387387 h 3938179"/>
              <a:gd name="connsiteX442" fmla="*/ 16907577 w 19135506"/>
              <a:gd name="connsiteY442" fmla="*/ 2387387 h 3938179"/>
              <a:gd name="connsiteX443" fmla="*/ 16907577 w 19135506"/>
              <a:gd name="connsiteY443" fmla="*/ 2439567 h 3938179"/>
              <a:gd name="connsiteX444" fmla="*/ 16934833 w 19135506"/>
              <a:gd name="connsiteY444" fmla="*/ 2439567 h 3938179"/>
              <a:gd name="connsiteX445" fmla="*/ 16934833 w 19135506"/>
              <a:gd name="connsiteY445" fmla="*/ 2481795 h 3938179"/>
              <a:gd name="connsiteX446" fmla="*/ 16961625 w 19135506"/>
              <a:gd name="connsiteY446" fmla="*/ 2481795 h 3938179"/>
              <a:gd name="connsiteX447" fmla="*/ 16961625 w 19135506"/>
              <a:gd name="connsiteY447" fmla="*/ 2681624 h 3938179"/>
              <a:gd name="connsiteX448" fmla="*/ 17084389 w 19135506"/>
              <a:gd name="connsiteY448" fmla="*/ 2681624 h 3938179"/>
              <a:gd name="connsiteX449" fmla="*/ 17084389 w 19135506"/>
              <a:gd name="connsiteY449" fmla="*/ 2719727 h 3938179"/>
              <a:gd name="connsiteX450" fmla="*/ 17116981 w 19135506"/>
              <a:gd name="connsiteY450" fmla="*/ 2719727 h 3938179"/>
              <a:gd name="connsiteX451" fmla="*/ 17116981 w 19135506"/>
              <a:gd name="connsiteY451" fmla="*/ 2757829 h 3938179"/>
              <a:gd name="connsiteX452" fmla="*/ 17149049 w 19135506"/>
              <a:gd name="connsiteY452" fmla="*/ 2757829 h 3938179"/>
              <a:gd name="connsiteX453" fmla="*/ 17149049 w 19135506"/>
              <a:gd name="connsiteY453" fmla="*/ 2887784 h 3938179"/>
              <a:gd name="connsiteX454" fmla="*/ 17216297 w 19135506"/>
              <a:gd name="connsiteY454" fmla="*/ 2887784 h 3938179"/>
              <a:gd name="connsiteX455" fmla="*/ 17216297 w 19135506"/>
              <a:gd name="connsiteY455" fmla="*/ 2946317 h 3938179"/>
              <a:gd name="connsiteX456" fmla="*/ 17243553 w 19135506"/>
              <a:gd name="connsiteY456" fmla="*/ 2946317 h 3938179"/>
              <a:gd name="connsiteX457" fmla="*/ 17243553 w 19135506"/>
              <a:gd name="connsiteY457" fmla="*/ 2979016 h 3938179"/>
              <a:gd name="connsiteX458" fmla="*/ 17307961 w 19135506"/>
              <a:gd name="connsiteY458" fmla="*/ 2979016 h 3938179"/>
              <a:gd name="connsiteX459" fmla="*/ 17307961 w 19135506"/>
              <a:gd name="connsiteY459" fmla="*/ 3016490 h 3938179"/>
              <a:gd name="connsiteX460" fmla="*/ 17370453 w 19135506"/>
              <a:gd name="connsiteY460" fmla="*/ 3016490 h 3938179"/>
              <a:gd name="connsiteX461" fmla="*/ 17370453 w 19135506"/>
              <a:gd name="connsiteY461" fmla="*/ 3039645 h 3938179"/>
              <a:gd name="connsiteX462" fmla="*/ 17439137 w 19135506"/>
              <a:gd name="connsiteY462" fmla="*/ 3039645 h 3938179"/>
              <a:gd name="connsiteX463" fmla="*/ 17439137 w 19135506"/>
              <a:gd name="connsiteY463" fmla="*/ 3011405 h 3938179"/>
              <a:gd name="connsiteX464" fmla="*/ 17471137 w 19135506"/>
              <a:gd name="connsiteY464" fmla="*/ 3011405 h 3938179"/>
              <a:gd name="connsiteX465" fmla="*/ 17471137 w 19135506"/>
              <a:gd name="connsiteY465" fmla="*/ 2975736 h 3938179"/>
              <a:gd name="connsiteX466" fmla="*/ 17492165 w 19135506"/>
              <a:gd name="connsiteY466" fmla="*/ 2971484 h 3938179"/>
              <a:gd name="connsiteX467" fmla="*/ 17513545 w 19135506"/>
              <a:gd name="connsiteY467" fmla="*/ 2957044 h 3938179"/>
              <a:gd name="connsiteX468" fmla="*/ 17517013 w 19135506"/>
              <a:gd name="connsiteY468" fmla="*/ 2948661 h 3938179"/>
              <a:gd name="connsiteX469" fmla="*/ 17526561 w 19135506"/>
              <a:gd name="connsiteY469" fmla="*/ 2948661 h 3938179"/>
              <a:gd name="connsiteX470" fmla="*/ 17552789 w 19135506"/>
              <a:gd name="connsiteY470" fmla="*/ 2980567 h 3938179"/>
              <a:gd name="connsiteX471" fmla="*/ 17597501 w 19135506"/>
              <a:gd name="connsiteY471" fmla="*/ 2994246 h 3938179"/>
              <a:gd name="connsiteX472" fmla="*/ 17642209 w 19135506"/>
              <a:gd name="connsiteY472" fmla="*/ 2980567 h 3938179"/>
              <a:gd name="connsiteX473" fmla="*/ 17668441 w 19135506"/>
              <a:gd name="connsiteY473" fmla="*/ 2948661 h 3938179"/>
              <a:gd name="connsiteX474" fmla="*/ 17680657 w 19135506"/>
              <a:gd name="connsiteY474" fmla="*/ 2948661 h 3938179"/>
              <a:gd name="connsiteX475" fmla="*/ 17688229 w 19135506"/>
              <a:gd name="connsiteY475" fmla="*/ 2966962 h 3938179"/>
              <a:gd name="connsiteX476" fmla="*/ 17735793 w 19135506"/>
              <a:gd name="connsiteY476" fmla="*/ 2986696 h 3938179"/>
              <a:gd name="connsiteX477" fmla="*/ 17783361 w 19135506"/>
              <a:gd name="connsiteY477" fmla="*/ 2966962 h 3938179"/>
              <a:gd name="connsiteX478" fmla="*/ 17790929 w 19135506"/>
              <a:gd name="connsiteY478" fmla="*/ 2948661 h 3938179"/>
              <a:gd name="connsiteX479" fmla="*/ 17806333 w 19135506"/>
              <a:gd name="connsiteY479" fmla="*/ 2948661 h 3938179"/>
              <a:gd name="connsiteX480" fmla="*/ 17813297 w 19135506"/>
              <a:gd name="connsiteY480" fmla="*/ 2965499 h 3938179"/>
              <a:gd name="connsiteX481" fmla="*/ 17860861 w 19135506"/>
              <a:gd name="connsiteY481" fmla="*/ 2985234 h 3938179"/>
              <a:gd name="connsiteX482" fmla="*/ 17908429 w 19135506"/>
              <a:gd name="connsiteY482" fmla="*/ 2965499 h 3938179"/>
              <a:gd name="connsiteX483" fmla="*/ 17915389 w 19135506"/>
              <a:gd name="connsiteY483" fmla="*/ 2948661 h 3938179"/>
              <a:gd name="connsiteX484" fmla="*/ 17931053 w 19135506"/>
              <a:gd name="connsiteY484" fmla="*/ 2948661 h 3938179"/>
              <a:gd name="connsiteX485" fmla="*/ 17937413 w 19135506"/>
              <a:gd name="connsiteY485" fmla="*/ 2964037 h 3938179"/>
              <a:gd name="connsiteX486" fmla="*/ 17984981 w 19135506"/>
              <a:gd name="connsiteY486" fmla="*/ 2983771 h 3938179"/>
              <a:gd name="connsiteX487" fmla="*/ 18006217 w 19135506"/>
              <a:gd name="connsiteY487" fmla="*/ 2979477 h 3938179"/>
              <a:gd name="connsiteX488" fmla="*/ 18006217 w 19135506"/>
              <a:gd name="connsiteY488" fmla="*/ 2634032 h 3938179"/>
              <a:gd name="connsiteX489" fmla="*/ 18413098 w 19135506"/>
              <a:gd name="connsiteY489" fmla="*/ 2634032 h 3938179"/>
              <a:gd name="connsiteX490" fmla="*/ 18413098 w 19135506"/>
              <a:gd name="connsiteY490" fmla="*/ 2580075 h 3938179"/>
              <a:gd name="connsiteX491" fmla="*/ 18439046 w 19135506"/>
              <a:gd name="connsiteY491" fmla="*/ 2580075 h 3938179"/>
              <a:gd name="connsiteX492" fmla="*/ 18439046 w 19135506"/>
              <a:gd name="connsiteY492" fmla="*/ 2516569 h 3938179"/>
              <a:gd name="connsiteX493" fmla="*/ 18467662 w 19135506"/>
              <a:gd name="connsiteY493" fmla="*/ 2516569 h 3938179"/>
              <a:gd name="connsiteX494" fmla="*/ 18467662 w 19135506"/>
              <a:gd name="connsiteY494" fmla="*/ 2416066 h 3938179"/>
              <a:gd name="connsiteX495" fmla="*/ 18485034 w 19135506"/>
              <a:gd name="connsiteY495" fmla="*/ 2398694 h 3938179"/>
              <a:gd name="connsiteX496" fmla="*/ 18502406 w 19135506"/>
              <a:gd name="connsiteY496" fmla="*/ 2416066 h 3938179"/>
              <a:gd name="connsiteX497" fmla="*/ 18502406 w 19135506"/>
              <a:gd name="connsiteY497" fmla="*/ 2516569 h 3938179"/>
              <a:gd name="connsiteX498" fmla="*/ 18506094 w 19135506"/>
              <a:gd name="connsiteY498" fmla="*/ 2516569 h 3938179"/>
              <a:gd name="connsiteX499" fmla="*/ 18506094 w 19135506"/>
              <a:gd name="connsiteY499" fmla="*/ 2580075 h 3938179"/>
              <a:gd name="connsiteX500" fmla="*/ 18637050 w 19135506"/>
              <a:gd name="connsiteY500" fmla="*/ 2580075 h 3938179"/>
              <a:gd name="connsiteX501" fmla="*/ 18637050 w 19135506"/>
              <a:gd name="connsiteY501" fmla="*/ 2695613 h 3938179"/>
              <a:gd name="connsiteX502" fmla="*/ 18718558 w 19135506"/>
              <a:gd name="connsiteY502" fmla="*/ 2695613 h 3938179"/>
              <a:gd name="connsiteX503" fmla="*/ 18718558 w 19135506"/>
              <a:gd name="connsiteY503" fmla="*/ 2726404 h 3938179"/>
              <a:gd name="connsiteX504" fmla="*/ 18745930 w 19135506"/>
              <a:gd name="connsiteY504" fmla="*/ 2726404 h 3938179"/>
              <a:gd name="connsiteX505" fmla="*/ 18745930 w 19135506"/>
              <a:gd name="connsiteY505" fmla="*/ 2757194 h 3938179"/>
              <a:gd name="connsiteX506" fmla="*/ 18780006 w 19135506"/>
              <a:gd name="connsiteY506" fmla="*/ 2757194 h 3938179"/>
              <a:gd name="connsiteX507" fmla="*/ 18780006 w 19135506"/>
              <a:gd name="connsiteY507" fmla="*/ 2913955 h 3938179"/>
              <a:gd name="connsiteX508" fmla="*/ 18814130 w 19135506"/>
              <a:gd name="connsiteY508" fmla="*/ 2913955 h 3938179"/>
              <a:gd name="connsiteX509" fmla="*/ 18814130 w 19135506"/>
              <a:gd name="connsiteY509" fmla="*/ 3102723 h 3938179"/>
              <a:gd name="connsiteX510" fmla="*/ 18837178 w 19135506"/>
              <a:gd name="connsiteY510" fmla="*/ 3102723 h 3938179"/>
              <a:gd name="connsiteX511" fmla="*/ 18837178 w 19135506"/>
              <a:gd name="connsiteY511" fmla="*/ 3139699 h 3938179"/>
              <a:gd name="connsiteX512" fmla="*/ 18869246 w 19135506"/>
              <a:gd name="connsiteY512" fmla="*/ 3139699 h 3938179"/>
              <a:gd name="connsiteX513" fmla="*/ 18869246 w 19135506"/>
              <a:gd name="connsiteY513" fmla="*/ 3174630 h 3938179"/>
              <a:gd name="connsiteX514" fmla="*/ 18889698 w 19135506"/>
              <a:gd name="connsiteY514" fmla="*/ 3174630 h 3938179"/>
              <a:gd name="connsiteX515" fmla="*/ 18889698 w 19135506"/>
              <a:gd name="connsiteY515" fmla="*/ 3203980 h 3938179"/>
              <a:gd name="connsiteX516" fmla="*/ 18940662 w 19135506"/>
              <a:gd name="connsiteY516" fmla="*/ 3203980 h 3938179"/>
              <a:gd name="connsiteX517" fmla="*/ 18940662 w 19135506"/>
              <a:gd name="connsiteY517" fmla="*/ 3180257 h 3938179"/>
              <a:gd name="connsiteX518" fmla="*/ 18976382 w 19135506"/>
              <a:gd name="connsiteY518" fmla="*/ 3180257 h 3938179"/>
              <a:gd name="connsiteX519" fmla="*/ 18976382 w 19135506"/>
              <a:gd name="connsiteY519" fmla="*/ 3145861 h 3938179"/>
              <a:gd name="connsiteX520" fmla="*/ 18993366 w 19135506"/>
              <a:gd name="connsiteY520" fmla="*/ 3145861 h 3938179"/>
              <a:gd name="connsiteX521" fmla="*/ 18993366 w 19135506"/>
              <a:gd name="connsiteY521" fmla="*/ 2810499 h 3938179"/>
              <a:gd name="connsiteX522" fmla="*/ 19037486 w 19135506"/>
              <a:gd name="connsiteY522" fmla="*/ 2810499 h 3938179"/>
              <a:gd name="connsiteX523" fmla="*/ 19037486 w 19135506"/>
              <a:gd name="connsiteY523" fmla="*/ 3068586 h 3938179"/>
              <a:gd name="connsiteX524" fmla="*/ 19072026 w 19135506"/>
              <a:gd name="connsiteY524" fmla="*/ 3068586 h 3938179"/>
              <a:gd name="connsiteX525" fmla="*/ 19072026 w 19135506"/>
              <a:gd name="connsiteY525" fmla="*/ 3139955 h 3938179"/>
              <a:gd name="connsiteX526" fmla="*/ 19103246 w 19135506"/>
              <a:gd name="connsiteY526" fmla="*/ 3139955 h 3938179"/>
              <a:gd name="connsiteX527" fmla="*/ 19103246 w 19135506"/>
              <a:gd name="connsiteY527" fmla="*/ 3180099 h 3938179"/>
              <a:gd name="connsiteX528" fmla="*/ 19135506 w 19135506"/>
              <a:gd name="connsiteY528" fmla="*/ 3180099 h 3938179"/>
              <a:gd name="connsiteX529" fmla="*/ 19135506 w 19135506"/>
              <a:gd name="connsiteY529" fmla="*/ 3938179 h 3938179"/>
              <a:gd name="connsiteX530" fmla="*/ 19103246 w 19135506"/>
              <a:gd name="connsiteY530" fmla="*/ 3938179 h 3938179"/>
              <a:gd name="connsiteX531" fmla="*/ 19072026 w 19135506"/>
              <a:gd name="connsiteY531" fmla="*/ 3938179 h 3938179"/>
              <a:gd name="connsiteX532" fmla="*/ 19070366 w 19135506"/>
              <a:gd name="connsiteY532" fmla="*/ 3938179 h 3938179"/>
              <a:gd name="connsiteX533" fmla="*/ 19037486 w 19135506"/>
              <a:gd name="connsiteY533" fmla="*/ 3938179 h 3938179"/>
              <a:gd name="connsiteX534" fmla="*/ 19037310 w 19135506"/>
              <a:gd name="connsiteY534" fmla="*/ 3938179 h 3938179"/>
              <a:gd name="connsiteX535" fmla="*/ 19005226 w 19135506"/>
              <a:gd name="connsiteY535" fmla="*/ 3938179 h 3938179"/>
              <a:gd name="connsiteX536" fmla="*/ 65742 w 19135506"/>
              <a:gd name="connsiteY536" fmla="*/ 3938179 h 3938179"/>
              <a:gd name="connsiteX537" fmla="*/ 32064 w 19135506"/>
              <a:gd name="connsiteY537" fmla="*/ 3938179 h 3938179"/>
              <a:gd name="connsiteX538" fmla="*/ 0 w 19135506"/>
              <a:gd name="connsiteY538" fmla="*/ 3938179 h 3938179"/>
              <a:gd name="connsiteX539" fmla="*/ 0 w 19135506"/>
              <a:gd name="connsiteY539" fmla="*/ 3559767 h 3938179"/>
              <a:gd name="connsiteX540" fmla="*/ 19928 w 19135506"/>
              <a:gd name="connsiteY540" fmla="*/ 3559767 h 3938179"/>
              <a:gd name="connsiteX541" fmla="*/ 19928 w 19135506"/>
              <a:gd name="connsiteY541" fmla="*/ 3519310 h 3938179"/>
              <a:gd name="connsiteX542" fmla="*/ 32064 w 19135506"/>
              <a:gd name="connsiteY542" fmla="*/ 3519310 h 3938179"/>
              <a:gd name="connsiteX543" fmla="*/ 32064 w 19135506"/>
              <a:gd name="connsiteY543" fmla="*/ 3495802 h 3938179"/>
              <a:gd name="connsiteX544" fmla="*/ 86352 w 19135506"/>
              <a:gd name="connsiteY544" fmla="*/ 3495802 h 3938179"/>
              <a:gd name="connsiteX545" fmla="*/ 86352 w 19135506"/>
              <a:gd name="connsiteY545" fmla="*/ 3644125 h 3938179"/>
              <a:gd name="connsiteX546" fmla="*/ 218966 w 19135506"/>
              <a:gd name="connsiteY546" fmla="*/ 3644125 h 3938179"/>
              <a:gd name="connsiteX547" fmla="*/ 218966 w 19135506"/>
              <a:gd name="connsiteY547" fmla="*/ 3682161 h 3938179"/>
              <a:gd name="connsiteX548" fmla="*/ 270070 w 19135506"/>
              <a:gd name="connsiteY548" fmla="*/ 3682161 h 3938179"/>
              <a:gd name="connsiteX549" fmla="*/ 270070 w 19135506"/>
              <a:gd name="connsiteY549" fmla="*/ 3663142 h 3938179"/>
              <a:gd name="connsiteX550" fmla="*/ 298378 w 19135506"/>
              <a:gd name="connsiteY550" fmla="*/ 3663142 h 3938179"/>
              <a:gd name="connsiteX551" fmla="*/ 298378 w 19135506"/>
              <a:gd name="connsiteY551" fmla="*/ 3336569 h 3938179"/>
              <a:gd name="connsiteX552" fmla="*/ 472924 w 19135506"/>
              <a:gd name="connsiteY552" fmla="*/ 3336569 h 3938179"/>
              <a:gd name="connsiteX553" fmla="*/ 472924 w 19135506"/>
              <a:gd name="connsiteY553" fmla="*/ 3237704 h 3938179"/>
              <a:gd name="connsiteX554" fmla="*/ 509278 w 19135506"/>
              <a:gd name="connsiteY554" fmla="*/ 3237704 h 3938179"/>
              <a:gd name="connsiteX555" fmla="*/ 509278 w 19135506"/>
              <a:gd name="connsiteY555" fmla="*/ 3195575 h 3938179"/>
              <a:gd name="connsiteX556" fmla="*/ 703392 w 19135506"/>
              <a:gd name="connsiteY556" fmla="*/ 3195575 h 3938179"/>
              <a:gd name="connsiteX557" fmla="*/ 703392 w 19135506"/>
              <a:gd name="connsiteY557" fmla="*/ 3237704 h 3938179"/>
              <a:gd name="connsiteX558" fmla="*/ 767858 w 19135506"/>
              <a:gd name="connsiteY558" fmla="*/ 3237704 h 3938179"/>
              <a:gd name="connsiteX559" fmla="*/ 767858 w 19135506"/>
              <a:gd name="connsiteY559" fmla="*/ 3377495 h 3938179"/>
              <a:gd name="connsiteX560" fmla="*/ 897392 w 19135506"/>
              <a:gd name="connsiteY560" fmla="*/ 3377495 h 3938179"/>
              <a:gd name="connsiteX561" fmla="*/ 897392 w 19135506"/>
              <a:gd name="connsiteY561" fmla="*/ 2990139 h 3938179"/>
              <a:gd name="connsiteX562" fmla="*/ 1027946 w 19135506"/>
              <a:gd name="connsiteY562" fmla="*/ 2990139 h 3938179"/>
              <a:gd name="connsiteX563" fmla="*/ 1027946 w 19135506"/>
              <a:gd name="connsiteY563" fmla="*/ 3575576 h 3938179"/>
              <a:gd name="connsiteX564" fmla="*/ 1095466 w 19135506"/>
              <a:gd name="connsiteY564" fmla="*/ 3575576 h 3938179"/>
              <a:gd name="connsiteX565" fmla="*/ 1095466 w 19135506"/>
              <a:gd name="connsiteY565" fmla="*/ 3611282 h 3938179"/>
              <a:gd name="connsiteX566" fmla="*/ 1125004 w 19135506"/>
              <a:gd name="connsiteY566" fmla="*/ 3611282 h 3938179"/>
              <a:gd name="connsiteX567" fmla="*/ 1125004 w 19135506"/>
              <a:gd name="connsiteY567" fmla="*/ 3644124 h 3938179"/>
              <a:gd name="connsiteX568" fmla="*/ 1147590 w 19135506"/>
              <a:gd name="connsiteY568" fmla="*/ 3644124 h 3938179"/>
              <a:gd name="connsiteX569" fmla="*/ 1147590 w 19135506"/>
              <a:gd name="connsiteY569" fmla="*/ 3701489 h 3938179"/>
              <a:gd name="connsiteX570" fmla="*/ 1290688 w 19135506"/>
              <a:gd name="connsiteY570" fmla="*/ 3701489 h 3938179"/>
              <a:gd name="connsiteX571" fmla="*/ 1290688 w 19135506"/>
              <a:gd name="connsiteY571" fmla="*/ 3731691 h 3938179"/>
              <a:gd name="connsiteX572" fmla="*/ 1321558 w 19135506"/>
              <a:gd name="connsiteY572" fmla="*/ 3731691 h 3938179"/>
              <a:gd name="connsiteX573" fmla="*/ 1321558 w 19135506"/>
              <a:gd name="connsiteY573" fmla="*/ 3599445 h 3938179"/>
              <a:gd name="connsiteX574" fmla="*/ 1394134 w 19135506"/>
              <a:gd name="connsiteY574" fmla="*/ 3599445 h 3938179"/>
              <a:gd name="connsiteX575" fmla="*/ 1394134 w 19135506"/>
              <a:gd name="connsiteY575" fmla="*/ 3397510 h 3938179"/>
              <a:gd name="connsiteX576" fmla="*/ 1448694 w 19135506"/>
              <a:gd name="connsiteY576" fmla="*/ 3397510 h 3938179"/>
              <a:gd name="connsiteX577" fmla="*/ 1448694 w 19135506"/>
              <a:gd name="connsiteY577" fmla="*/ 3225098 h 3938179"/>
              <a:gd name="connsiteX578" fmla="*/ 1548610 w 19135506"/>
              <a:gd name="connsiteY578" fmla="*/ 3225098 h 3938179"/>
              <a:gd name="connsiteX579" fmla="*/ 1548610 w 19135506"/>
              <a:gd name="connsiteY579" fmla="*/ 3170941 h 3938179"/>
              <a:gd name="connsiteX580" fmla="*/ 1630479 w 19135506"/>
              <a:gd name="connsiteY580" fmla="*/ 3170941 h 3938179"/>
              <a:gd name="connsiteX581" fmla="*/ 1630479 w 19135506"/>
              <a:gd name="connsiteY581" fmla="*/ 2936559 h 3938179"/>
              <a:gd name="connsiteX582" fmla="*/ 1648479 w 19135506"/>
              <a:gd name="connsiteY582" fmla="*/ 2918559 h 3938179"/>
              <a:gd name="connsiteX583" fmla="*/ 1666480 w 19135506"/>
              <a:gd name="connsiteY583" fmla="*/ 2936559 h 3938179"/>
              <a:gd name="connsiteX584" fmla="*/ 1666480 w 19135506"/>
              <a:gd name="connsiteY584" fmla="*/ 3170941 h 3938179"/>
              <a:gd name="connsiteX585" fmla="*/ 1740672 w 19135506"/>
              <a:gd name="connsiteY585" fmla="*/ 3170941 h 3938179"/>
              <a:gd name="connsiteX586" fmla="*/ 1740672 w 19135506"/>
              <a:gd name="connsiteY586" fmla="*/ 3225098 h 3938179"/>
              <a:gd name="connsiteX587" fmla="*/ 1851694 w 19135506"/>
              <a:gd name="connsiteY587" fmla="*/ 3225098 h 3938179"/>
              <a:gd name="connsiteX588" fmla="*/ 1851694 w 19135506"/>
              <a:gd name="connsiteY588" fmla="*/ 3386903 h 3938179"/>
              <a:gd name="connsiteX589" fmla="*/ 1906488 w 19135506"/>
              <a:gd name="connsiteY589" fmla="*/ 3386903 h 3938179"/>
              <a:gd name="connsiteX590" fmla="*/ 1906488 w 19135506"/>
              <a:gd name="connsiteY590" fmla="*/ 3633086 h 3938179"/>
              <a:gd name="connsiteX591" fmla="*/ 2073761 w 19135506"/>
              <a:gd name="connsiteY591" fmla="*/ 3633086 h 3938179"/>
              <a:gd name="connsiteX592" fmla="*/ 2073761 w 19135506"/>
              <a:gd name="connsiteY592" fmla="*/ 3386903 h 3938179"/>
              <a:gd name="connsiteX593" fmla="*/ 2161096 w 19135506"/>
              <a:gd name="connsiteY593" fmla="*/ 3386903 h 3938179"/>
              <a:gd name="connsiteX594" fmla="*/ 2161096 w 19135506"/>
              <a:gd name="connsiteY594" fmla="*/ 2979754 h 3938179"/>
              <a:gd name="connsiteX595" fmla="*/ 2198366 w 19135506"/>
              <a:gd name="connsiteY595" fmla="*/ 2979754 h 3938179"/>
              <a:gd name="connsiteX596" fmla="*/ 2198366 w 19135506"/>
              <a:gd name="connsiteY596" fmla="*/ 2947993 h 3938179"/>
              <a:gd name="connsiteX597" fmla="*/ 2233244 w 19135506"/>
              <a:gd name="connsiteY597" fmla="*/ 2947993 h 3938179"/>
              <a:gd name="connsiteX598" fmla="*/ 2233244 w 19135506"/>
              <a:gd name="connsiteY598" fmla="*/ 2918697 h 3938179"/>
              <a:gd name="connsiteX599" fmla="*/ 2268122 w 19135506"/>
              <a:gd name="connsiteY599" fmla="*/ 2918697 h 3938179"/>
              <a:gd name="connsiteX600" fmla="*/ 2268122 w 19135506"/>
              <a:gd name="connsiteY600" fmla="*/ 2886270 h 3938179"/>
              <a:gd name="connsiteX601" fmla="*/ 2296248 w 19135506"/>
              <a:gd name="connsiteY601" fmla="*/ 2886270 h 3938179"/>
              <a:gd name="connsiteX602" fmla="*/ 2296248 w 19135506"/>
              <a:gd name="connsiteY602" fmla="*/ 2858057 h 3938179"/>
              <a:gd name="connsiteX603" fmla="*/ 2328937 w 19135506"/>
              <a:gd name="connsiteY603" fmla="*/ 2858057 h 3938179"/>
              <a:gd name="connsiteX604" fmla="*/ 2328937 w 19135506"/>
              <a:gd name="connsiteY604" fmla="*/ 2817595 h 3938179"/>
              <a:gd name="connsiteX605" fmla="*/ 2596325 w 19135506"/>
              <a:gd name="connsiteY605" fmla="*/ 2817595 h 3938179"/>
              <a:gd name="connsiteX606" fmla="*/ 2596325 w 19135506"/>
              <a:gd name="connsiteY606" fmla="*/ 3352789 h 3938179"/>
              <a:gd name="connsiteX607" fmla="*/ 2680818 w 19135506"/>
              <a:gd name="connsiteY607" fmla="*/ 3352789 h 3938179"/>
              <a:gd name="connsiteX608" fmla="*/ 2680818 w 19135506"/>
              <a:gd name="connsiteY608" fmla="*/ 3189832 h 3938179"/>
              <a:gd name="connsiteX609" fmla="*/ 2738489 w 19135506"/>
              <a:gd name="connsiteY609" fmla="*/ 3189832 h 3938179"/>
              <a:gd name="connsiteX610" fmla="*/ 2738489 w 19135506"/>
              <a:gd name="connsiteY610" fmla="*/ 3170246 h 3938179"/>
              <a:gd name="connsiteX611" fmla="*/ 2765199 w 19135506"/>
              <a:gd name="connsiteY611" fmla="*/ 3170246 h 3938179"/>
              <a:gd name="connsiteX612" fmla="*/ 2765199 w 19135506"/>
              <a:gd name="connsiteY612" fmla="*/ 2956971 h 3938179"/>
              <a:gd name="connsiteX613" fmla="*/ 2796882 w 19135506"/>
              <a:gd name="connsiteY613" fmla="*/ 2956971 h 3938179"/>
              <a:gd name="connsiteX614" fmla="*/ 2796882 w 19135506"/>
              <a:gd name="connsiteY614" fmla="*/ 2918697 h 3938179"/>
              <a:gd name="connsiteX615" fmla="*/ 2830031 w 19135506"/>
              <a:gd name="connsiteY615" fmla="*/ 2918697 h 3938179"/>
              <a:gd name="connsiteX616" fmla="*/ 2830031 w 19135506"/>
              <a:gd name="connsiteY616" fmla="*/ 2823411 h 3938179"/>
              <a:gd name="connsiteX617" fmla="*/ 2852336 w 19135506"/>
              <a:gd name="connsiteY617" fmla="*/ 2823411 h 3938179"/>
              <a:gd name="connsiteX618" fmla="*/ 2852336 w 19135506"/>
              <a:gd name="connsiteY618" fmla="*/ 2661462 h 3938179"/>
              <a:gd name="connsiteX619" fmla="*/ 2953855 w 19135506"/>
              <a:gd name="connsiteY619" fmla="*/ 2661462 h 3938179"/>
              <a:gd name="connsiteX620" fmla="*/ 2953855 w 19135506"/>
              <a:gd name="connsiteY620" fmla="*/ 2466961 h 3938179"/>
              <a:gd name="connsiteX621" fmla="*/ 2986480 w 19135506"/>
              <a:gd name="connsiteY621" fmla="*/ 2466961 h 3938179"/>
              <a:gd name="connsiteX622" fmla="*/ 2986480 w 19135506"/>
              <a:gd name="connsiteY622" fmla="*/ 2421387 h 3938179"/>
              <a:gd name="connsiteX623" fmla="*/ 3021470 w 19135506"/>
              <a:gd name="connsiteY623" fmla="*/ 2421387 h 3938179"/>
              <a:gd name="connsiteX624" fmla="*/ 3021470 w 19135506"/>
              <a:gd name="connsiteY624" fmla="*/ 2288802 h 3938179"/>
              <a:gd name="connsiteX625" fmla="*/ 3052178 w 19135506"/>
              <a:gd name="connsiteY625" fmla="*/ 2288802 h 3938179"/>
              <a:gd name="connsiteX626" fmla="*/ 3052178 w 19135506"/>
              <a:gd name="connsiteY626" fmla="*/ 2163238 h 3938179"/>
              <a:gd name="connsiteX627" fmla="*/ 3076946 w 19135506"/>
              <a:gd name="connsiteY627" fmla="*/ 2163238 h 3938179"/>
              <a:gd name="connsiteX628" fmla="*/ 3076946 w 19135506"/>
              <a:gd name="connsiteY628" fmla="*/ 2125469 h 3938179"/>
              <a:gd name="connsiteX629" fmla="*/ 3108644 w 19135506"/>
              <a:gd name="connsiteY629" fmla="*/ 2125469 h 3938179"/>
              <a:gd name="connsiteX630" fmla="*/ 3108644 w 19135506"/>
              <a:gd name="connsiteY630" fmla="*/ 2053348 h 3938179"/>
              <a:gd name="connsiteX631" fmla="*/ 3165310 w 19135506"/>
              <a:gd name="connsiteY631" fmla="*/ 2053348 h 3938179"/>
              <a:gd name="connsiteX632" fmla="*/ 3165310 w 19135506"/>
              <a:gd name="connsiteY632" fmla="*/ 1942519 h 3938179"/>
              <a:gd name="connsiteX633" fmla="*/ 3594872 w 19135506"/>
              <a:gd name="connsiteY633" fmla="*/ 1942519 h 3938179"/>
              <a:gd name="connsiteX634" fmla="*/ 3594872 w 19135506"/>
              <a:gd name="connsiteY634" fmla="*/ 2030857 h 3938179"/>
              <a:gd name="connsiteX635" fmla="*/ 3609977 w 19135506"/>
              <a:gd name="connsiteY635" fmla="*/ 2030857 h 3938179"/>
              <a:gd name="connsiteX636" fmla="*/ 3609977 w 19135506"/>
              <a:gd name="connsiteY636" fmla="*/ 2125665 h 3938179"/>
              <a:gd name="connsiteX637" fmla="*/ 3662266 w 19135506"/>
              <a:gd name="connsiteY637" fmla="*/ 2125665 h 3938179"/>
              <a:gd name="connsiteX638" fmla="*/ 3662266 w 19135506"/>
              <a:gd name="connsiteY638" fmla="*/ 2256527 h 3938179"/>
              <a:gd name="connsiteX639" fmla="*/ 3691605 w 19135506"/>
              <a:gd name="connsiteY639" fmla="*/ 2256527 h 3938179"/>
              <a:gd name="connsiteX640" fmla="*/ 3691605 w 19135506"/>
              <a:gd name="connsiteY640" fmla="*/ 2478186 h 3938179"/>
              <a:gd name="connsiteX641" fmla="*/ 3728768 w 19135506"/>
              <a:gd name="connsiteY641" fmla="*/ 2478186 h 3938179"/>
              <a:gd name="connsiteX642" fmla="*/ 3728768 w 19135506"/>
              <a:gd name="connsiteY642" fmla="*/ 2598519 h 3938179"/>
              <a:gd name="connsiteX643" fmla="*/ 3753109 w 19135506"/>
              <a:gd name="connsiteY643" fmla="*/ 2598519 h 3938179"/>
              <a:gd name="connsiteX644" fmla="*/ 3753109 w 19135506"/>
              <a:gd name="connsiteY644" fmla="*/ 2616064 h 3938179"/>
              <a:gd name="connsiteX645" fmla="*/ 3766766 w 19135506"/>
              <a:gd name="connsiteY645" fmla="*/ 2616064 h 3938179"/>
              <a:gd name="connsiteX646" fmla="*/ 3766766 w 19135506"/>
              <a:gd name="connsiteY646" fmla="*/ 2817201 h 3938179"/>
              <a:gd name="connsiteX647" fmla="*/ 3822350 w 19135506"/>
              <a:gd name="connsiteY647" fmla="*/ 2817201 h 3938179"/>
              <a:gd name="connsiteX648" fmla="*/ 3822350 w 19135506"/>
              <a:gd name="connsiteY648" fmla="*/ 2767915 h 3938179"/>
              <a:gd name="connsiteX649" fmla="*/ 3855573 w 19135506"/>
              <a:gd name="connsiteY649" fmla="*/ 2767915 h 3938179"/>
              <a:gd name="connsiteX650" fmla="*/ 3855573 w 19135506"/>
              <a:gd name="connsiteY650" fmla="*/ 2733106 h 3938179"/>
              <a:gd name="connsiteX651" fmla="*/ 3875106 w 19135506"/>
              <a:gd name="connsiteY651" fmla="*/ 2733106 h 3938179"/>
              <a:gd name="connsiteX652" fmla="*/ 3875106 w 19135506"/>
              <a:gd name="connsiteY652" fmla="*/ 2703138 h 3938179"/>
              <a:gd name="connsiteX653" fmla="*/ 3890967 w 19135506"/>
              <a:gd name="connsiteY653" fmla="*/ 2703138 h 3938179"/>
              <a:gd name="connsiteX654" fmla="*/ 3890967 w 19135506"/>
              <a:gd name="connsiteY654" fmla="*/ 2677429 h 3938179"/>
              <a:gd name="connsiteX655" fmla="*/ 3903118 w 19135506"/>
              <a:gd name="connsiteY655" fmla="*/ 2677429 h 3938179"/>
              <a:gd name="connsiteX656" fmla="*/ 3903118 w 19135506"/>
              <a:gd name="connsiteY656" fmla="*/ 2403602 h 3938179"/>
              <a:gd name="connsiteX657" fmla="*/ 3937863 w 19135506"/>
              <a:gd name="connsiteY657" fmla="*/ 2403602 h 3938179"/>
              <a:gd name="connsiteX658" fmla="*/ 3937863 w 19135506"/>
              <a:gd name="connsiteY658" fmla="*/ 2677429 h 3938179"/>
              <a:gd name="connsiteX659" fmla="*/ 3954089 w 19135506"/>
              <a:gd name="connsiteY659" fmla="*/ 2677429 h 3938179"/>
              <a:gd name="connsiteX660" fmla="*/ 3954089 w 19135506"/>
              <a:gd name="connsiteY660" fmla="*/ 2703138 h 3938179"/>
              <a:gd name="connsiteX661" fmla="*/ 3966861 w 19135506"/>
              <a:gd name="connsiteY661" fmla="*/ 2703138 h 3938179"/>
              <a:gd name="connsiteX662" fmla="*/ 3966861 w 19135506"/>
              <a:gd name="connsiteY662" fmla="*/ 2733106 h 3938179"/>
              <a:gd name="connsiteX663" fmla="*/ 3966861 w 19135506"/>
              <a:gd name="connsiteY663" fmla="*/ 2733106 h 3938179"/>
              <a:gd name="connsiteX664" fmla="*/ 3966861 w 19135506"/>
              <a:gd name="connsiteY664" fmla="*/ 2743222 h 3938179"/>
              <a:gd name="connsiteX665" fmla="*/ 4012600 w 19135506"/>
              <a:gd name="connsiteY665" fmla="*/ 2743222 h 3938179"/>
              <a:gd name="connsiteX666" fmla="*/ 4012600 w 19135506"/>
              <a:gd name="connsiteY666" fmla="*/ 2792607 h 3938179"/>
              <a:gd name="connsiteX667" fmla="*/ 4034346 w 19135506"/>
              <a:gd name="connsiteY667" fmla="*/ 2792607 h 3938179"/>
              <a:gd name="connsiteX668" fmla="*/ 4034346 w 19135506"/>
              <a:gd name="connsiteY668" fmla="*/ 2830743 h 3938179"/>
              <a:gd name="connsiteX669" fmla="*/ 4058733 w 19135506"/>
              <a:gd name="connsiteY669" fmla="*/ 2830743 h 3938179"/>
              <a:gd name="connsiteX670" fmla="*/ 4058733 w 19135506"/>
              <a:gd name="connsiteY670" fmla="*/ 2845101 h 3938179"/>
              <a:gd name="connsiteX671" fmla="*/ 4070700 w 19135506"/>
              <a:gd name="connsiteY671" fmla="*/ 2845101 h 3938179"/>
              <a:gd name="connsiteX672" fmla="*/ 4070700 w 19135506"/>
              <a:gd name="connsiteY672" fmla="*/ 3239962 h 3938179"/>
              <a:gd name="connsiteX673" fmla="*/ 4146047 w 19135506"/>
              <a:gd name="connsiteY673" fmla="*/ 3239962 h 3938179"/>
              <a:gd name="connsiteX674" fmla="*/ 4146047 w 19135506"/>
              <a:gd name="connsiteY674" fmla="*/ 2831200 h 3938179"/>
              <a:gd name="connsiteX675" fmla="*/ 4175177 w 19135506"/>
              <a:gd name="connsiteY675" fmla="*/ 2831200 h 3938179"/>
              <a:gd name="connsiteX676" fmla="*/ 4175177 w 19135506"/>
              <a:gd name="connsiteY676" fmla="*/ 1346802 h 3938179"/>
              <a:gd name="connsiteX677" fmla="*/ 4189754 w 19135506"/>
              <a:gd name="connsiteY677" fmla="*/ 1346802 h 3938179"/>
              <a:gd name="connsiteX678" fmla="*/ 4189754 w 19135506"/>
              <a:gd name="connsiteY678" fmla="*/ 1321303 h 3938179"/>
              <a:gd name="connsiteX679" fmla="*/ 4210214 w 19135506"/>
              <a:gd name="connsiteY679" fmla="*/ 1321303 h 3938179"/>
              <a:gd name="connsiteX680" fmla="*/ 4210214 w 19135506"/>
              <a:gd name="connsiteY680" fmla="*/ 1192678 h 3938179"/>
              <a:gd name="connsiteX681" fmla="*/ 4242620 w 19135506"/>
              <a:gd name="connsiteY681" fmla="*/ 1192678 h 3938179"/>
              <a:gd name="connsiteX682" fmla="*/ 4242620 w 19135506"/>
              <a:gd name="connsiteY682" fmla="*/ 1161432 h 3938179"/>
              <a:gd name="connsiteX683" fmla="*/ 4271097 w 19135506"/>
              <a:gd name="connsiteY683" fmla="*/ 1161432 h 3938179"/>
              <a:gd name="connsiteX684" fmla="*/ 4271097 w 19135506"/>
              <a:gd name="connsiteY684" fmla="*/ 1133696 h 3938179"/>
              <a:gd name="connsiteX685" fmla="*/ 4481158 w 19135506"/>
              <a:gd name="connsiteY685" fmla="*/ 1133696 h 3938179"/>
              <a:gd name="connsiteX686" fmla="*/ 4481158 w 19135506"/>
              <a:gd name="connsiteY686" fmla="*/ 1161432 h 3938179"/>
              <a:gd name="connsiteX687" fmla="*/ 4512917 w 19135506"/>
              <a:gd name="connsiteY687" fmla="*/ 1161432 h 3938179"/>
              <a:gd name="connsiteX688" fmla="*/ 4512917 w 19135506"/>
              <a:gd name="connsiteY688" fmla="*/ 1192678 h 3938179"/>
              <a:gd name="connsiteX689" fmla="*/ 4512917 w 19135506"/>
              <a:gd name="connsiteY689" fmla="*/ 1321303 h 3938179"/>
              <a:gd name="connsiteX690" fmla="*/ 4537898 w 19135506"/>
              <a:gd name="connsiteY690" fmla="*/ 1321303 h 3938179"/>
              <a:gd name="connsiteX691" fmla="*/ 4537898 w 19135506"/>
              <a:gd name="connsiteY691" fmla="*/ 1346802 h 3938179"/>
              <a:gd name="connsiteX692" fmla="*/ 4543915 w 19135506"/>
              <a:gd name="connsiteY692" fmla="*/ 1346802 h 3938179"/>
              <a:gd name="connsiteX693" fmla="*/ 4543915 w 19135506"/>
              <a:gd name="connsiteY693" fmla="*/ 2322233 h 3938179"/>
              <a:gd name="connsiteX694" fmla="*/ 4577684 w 19135506"/>
              <a:gd name="connsiteY694" fmla="*/ 2322233 h 3938179"/>
              <a:gd name="connsiteX695" fmla="*/ 4577684 w 19135506"/>
              <a:gd name="connsiteY695" fmla="*/ 2308200 h 3938179"/>
              <a:gd name="connsiteX696" fmla="*/ 4606692 w 19135506"/>
              <a:gd name="connsiteY696" fmla="*/ 2308200 h 3938179"/>
              <a:gd name="connsiteX697" fmla="*/ 4606692 w 19135506"/>
              <a:gd name="connsiteY697" fmla="*/ 2277578 h 3938179"/>
              <a:gd name="connsiteX698" fmla="*/ 4617599 w 19135506"/>
              <a:gd name="connsiteY698" fmla="*/ 2277578 h 3938179"/>
              <a:gd name="connsiteX699" fmla="*/ 4617599 w 19135506"/>
              <a:gd name="connsiteY699" fmla="*/ 2253305 h 3938179"/>
              <a:gd name="connsiteX700" fmla="*/ 4763727 w 19135506"/>
              <a:gd name="connsiteY700" fmla="*/ 2253305 h 3938179"/>
              <a:gd name="connsiteX701" fmla="*/ 4763727 w 19135506"/>
              <a:gd name="connsiteY701" fmla="*/ 2277578 h 3938179"/>
              <a:gd name="connsiteX702" fmla="*/ 4779340 w 19135506"/>
              <a:gd name="connsiteY702" fmla="*/ 2277578 h 3938179"/>
              <a:gd name="connsiteX703" fmla="*/ 4779340 w 19135506"/>
              <a:gd name="connsiteY703" fmla="*/ 2308200 h 3938179"/>
              <a:gd name="connsiteX704" fmla="*/ 4795642 w 19135506"/>
              <a:gd name="connsiteY704" fmla="*/ 2308200 h 3938179"/>
              <a:gd name="connsiteX705" fmla="*/ 4795642 w 19135506"/>
              <a:gd name="connsiteY705" fmla="*/ 2334628 h 3938179"/>
              <a:gd name="connsiteX706" fmla="*/ 4829119 w 19135506"/>
              <a:gd name="connsiteY706" fmla="*/ 2334628 h 3938179"/>
              <a:gd name="connsiteX707" fmla="*/ 4829119 w 19135506"/>
              <a:gd name="connsiteY707" fmla="*/ 2365249 h 3938179"/>
              <a:gd name="connsiteX708" fmla="*/ 4856537 w 19135506"/>
              <a:gd name="connsiteY708" fmla="*/ 2365249 h 3938179"/>
              <a:gd name="connsiteX709" fmla="*/ 4856537 w 19135506"/>
              <a:gd name="connsiteY709" fmla="*/ 2393325 h 3938179"/>
              <a:gd name="connsiteX710" fmla="*/ 4887082 w 19135506"/>
              <a:gd name="connsiteY710" fmla="*/ 2393325 h 3938179"/>
              <a:gd name="connsiteX711" fmla="*/ 4887082 w 19135506"/>
              <a:gd name="connsiteY711" fmla="*/ 2417142 h 3938179"/>
              <a:gd name="connsiteX712" fmla="*/ 4917879 w 19135506"/>
              <a:gd name="connsiteY712" fmla="*/ 2417142 h 3938179"/>
              <a:gd name="connsiteX713" fmla="*/ 4917879 w 19135506"/>
              <a:gd name="connsiteY713" fmla="*/ 2703138 h 3938179"/>
              <a:gd name="connsiteX714" fmla="*/ 4965337 w 19135506"/>
              <a:gd name="connsiteY714" fmla="*/ 2703138 h 3938179"/>
              <a:gd name="connsiteX715" fmla="*/ 4965337 w 19135506"/>
              <a:gd name="connsiteY715" fmla="*/ 2721322 h 3938179"/>
              <a:gd name="connsiteX716" fmla="*/ 4982610 w 19135506"/>
              <a:gd name="connsiteY716" fmla="*/ 2721322 h 3938179"/>
              <a:gd name="connsiteX717" fmla="*/ 4982610 w 19135506"/>
              <a:gd name="connsiteY717" fmla="*/ 2691860 h 3938179"/>
              <a:gd name="connsiteX718" fmla="*/ 5021150 w 19135506"/>
              <a:gd name="connsiteY718" fmla="*/ 2691860 h 3938179"/>
              <a:gd name="connsiteX719" fmla="*/ 5021150 w 19135506"/>
              <a:gd name="connsiteY719" fmla="*/ 2666115 h 3938179"/>
              <a:gd name="connsiteX720" fmla="*/ 5091299 w 19135506"/>
              <a:gd name="connsiteY720" fmla="*/ 2666115 h 3938179"/>
              <a:gd name="connsiteX721" fmla="*/ 5091299 w 19135506"/>
              <a:gd name="connsiteY721" fmla="*/ 2297834 h 3938179"/>
              <a:gd name="connsiteX722" fmla="*/ 5115634 w 19135506"/>
              <a:gd name="connsiteY722" fmla="*/ 2297834 h 3938179"/>
              <a:gd name="connsiteX723" fmla="*/ 5115634 w 19135506"/>
              <a:gd name="connsiteY723" fmla="*/ 2263868 h 3938179"/>
              <a:gd name="connsiteX724" fmla="*/ 5139244 w 19135506"/>
              <a:gd name="connsiteY724" fmla="*/ 2263868 h 3938179"/>
              <a:gd name="connsiteX725" fmla="*/ 5139244 w 19135506"/>
              <a:gd name="connsiteY725" fmla="*/ 2229384 h 3938179"/>
              <a:gd name="connsiteX726" fmla="*/ 5371495 w 19135506"/>
              <a:gd name="connsiteY726" fmla="*/ 2229384 h 3938179"/>
              <a:gd name="connsiteX727" fmla="*/ 5371495 w 19135506"/>
              <a:gd name="connsiteY727" fmla="*/ 2263868 h 3938179"/>
              <a:gd name="connsiteX728" fmla="*/ 5415025 w 19135506"/>
              <a:gd name="connsiteY728" fmla="*/ 2263868 h 3938179"/>
              <a:gd name="connsiteX729" fmla="*/ 5415025 w 19135506"/>
              <a:gd name="connsiteY729" fmla="*/ 2297834 h 3938179"/>
              <a:gd name="connsiteX730" fmla="*/ 5421963 w 19135506"/>
              <a:gd name="connsiteY730" fmla="*/ 2297834 h 3938179"/>
              <a:gd name="connsiteX731" fmla="*/ 5421963 w 19135506"/>
              <a:gd name="connsiteY731" fmla="*/ 2629525 h 3938179"/>
              <a:gd name="connsiteX732" fmla="*/ 5487247 w 19135506"/>
              <a:gd name="connsiteY732" fmla="*/ 2629525 h 3938179"/>
              <a:gd name="connsiteX733" fmla="*/ 5487247 w 19135506"/>
              <a:gd name="connsiteY733" fmla="*/ 2417142 h 3938179"/>
              <a:gd name="connsiteX734" fmla="*/ 5514081 w 19135506"/>
              <a:gd name="connsiteY734" fmla="*/ 2417142 h 3938179"/>
              <a:gd name="connsiteX735" fmla="*/ 5514081 w 19135506"/>
              <a:gd name="connsiteY735" fmla="*/ 2392707 h 3938179"/>
              <a:gd name="connsiteX736" fmla="*/ 5531964 w 19135506"/>
              <a:gd name="connsiteY736" fmla="*/ 2392707 h 3938179"/>
              <a:gd name="connsiteX737" fmla="*/ 5531964 w 19135506"/>
              <a:gd name="connsiteY737" fmla="*/ 2297834 h 3938179"/>
              <a:gd name="connsiteX738" fmla="*/ 5561409 w 19135506"/>
              <a:gd name="connsiteY738" fmla="*/ 2297834 h 3938179"/>
              <a:gd name="connsiteX739" fmla="*/ 5561409 w 19135506"/>
              <a:gd name="connsiteY739" fmla="*/ 2265591 h 3938179"/>
              <a:gd name="connsiteX740" fmla="*/ 5584747 w 19135506"/>
              <a:gd name="connsiteY740" fmla="*/ 2265591 h 3938179"/>
              <a:gd name="connsiteX741" fmla="*/ 5584747 w 19135506"/>
              <a:gd name="connsiteY741" fmla="*/ 2229384 h 3938179"/>
              <a:gd name="connsiteX742" fmla="*/ 5598837 w 19135506"/>
              <a:gd name="connsiteY742" fmla="*/ 2229384 h 3938179"/>
              <a:gd name="connsiteX743" fmla="*/ 5598837 w 19135506"/>
              <a:gd name="connsiteY743" fmla="*/ 2215638 h 3938179"/>
              <a:gd name="connsiteX744" fmla="*/ 5713068 w 19135506"/>
              <a:gd name="connsiteY744" fmla="*/ 2215638 h 3938179"/>
              <a:gd name="connsiteX745" fmla="*/ 5713068 w 19135506"/>
              <a:gd name="connsiteY745" fmla="*/ 2229384 h 3938179"/>
              <a:gd name="connsiteX746" fmla="*/ 5728379 w 19135506"/>
              <a:gd name="connsiteY746" fmla="*/ 2229384 h 3938179"/>
              <a:gd name="connsiteX747" fmla="*/ 5728379 w 19135506"/>
              <a:gd name="connsiteY747" fmla="*/ 2265591 h 3938179"/>
              <a:gd name="connsiteX748" fmla="*/ 5764218 w 19135506"/>
              <a:gd name="connsiteY748" fmla="*/ 2265591 h 3938179"/>
              <a:gd name="connsiteX749" fmla="*/ 5764218 w 19135506"/>
              <a:gd name="connsiteY749" fmla="*/ 2289617 h 3938179"/>
              <a:gd name="connsiteX750" fmla="*/ 5806440 w 19135506"/>
              <a:gd name="connsiteY750" fmla="*/ 2289617 h 3938179"/>
              <a:gd name="connsiteX751" fmla="*/ 5806440 w 19135506"/>
              <a:gd name="connsiteY751" fmla="*/ 2412898 h 3938179"/>
              <a:gd name="connsiteX752" fmla="*/ 5886798 w 19135506"/>
              <a:gd name="connsiteY752" fmla="*/ 2412898 h 3938179"/>
              <a:gd name="connsiteX753" fmla="*/ 5886798 w 19135506"/>
              <a:gd name="connsiteY753" fmla="*/ 2541665 h 3938179"/>
              <a:gd name="connsiteX754" fmla="*/ 6091473 w 19135506"/>
              <a:gd name="connsiteY754" fmla="*/ 2541665 h 3938179"/>
              <a:gd name="connsiteX755" fmla="*/ 6091473 w 19135506"/>
              <a:gd name="connsiteY755" fmla="*/ 1131782 h 3938179"/>
              <a:gd name="connsiteX756" fmla="*/ 6103789 w 19135506"/>
              <a:gd name="connsiteY756" fmla="*/ 1131782 h 3938179"/>
              <a:gd name="connsiteX757" fmla="*/ 6103789 w 19135506"/>
              <a:gd name="connsiteY757" fmla="*/ 1112765 h 3938179"/>
              <a:gd name="connsiteX758" fmla="*/ 6130034 w 19135506"/>
              <a:gd name="connsiteY758" fmla="*/ 1112765 h 3938179"/>
              <a:gd name="connsiteX759" fmla="*/ 6130034 w 19135506"/>
              <a:gd name="connsiteY759" fmla="*/ 818313 h 3938179"/>
              <a:gd name="connsiteX760" fmla="*/ 6173002 w 19135506"/>
              <a:gd name="connsiteY760" fmla="*/ 818313 h 3938179"/>
              <a:gd name="connsiteX761" fmla="*/ 6173002 w 19135506"/>
              <a:gd name="connsiteY761" fmla="*/ 667492 h 3938179"/>
              <a:gd name="connsiteX762" fmla="*/ 6191843 w 19135506"/>
              <a:gd name="connsiteY762" fmla="*/ 667492 h 3938179"/>
              <a:gd name="connsiteX763" fmla="*/ 6191843 w 19135506"/>
              <a:gd name="connsiteY763" fmla="*/ 648473 h 3938179"/>
              <a:gd name="connsiteX764" fmla="*/ 6210684 w 19135506"/>
              <a:gd name="connsiteY764" fmla="*/ 648473 h 3938179"/>
              <a:gd name="connsiteX765" fmla="*/ 6210684 w 19135506"/>
              <a:gd name="connsiteY765" fmla="*/ 410662 h 3938179"/>
              <a:gd name="connsiteX766" fmla="*/ 6240758 w 19135506"/>
              <a:gd name="connsiteY766" fmla="*/ 410662 h 3938179"/>
              <a:gd name="connsiteX767" fmla="*/ 6240758 w 19135506"/>
              <a:gd name="connsiteY767" fmla="*/ 384400 h 3938179"/>
              <a:gd name="connsiteX768" fmla="*/ 6266394 w 19135506"/>
              <a:gd name="connsiteY768" fmla="*/ 384400 h 3938179"/>
              <a:gd name="connsiteX769" fmla="*/ 6266394 w 19135506"/>
              <a:gd name="connsiteY769" fmla="*/ 355114 h 3938179"/>
              <a:gd name="connsiteX770" fmla="*/ 6288503 w 19135506"/>
              <a:gd name="connsiteY770" fmla="*/ 355114 h 3938179"/>
              <a:gd name="connsiteX771" fmla="*/ 6288503 w 19135506"/>
              <a:gd name="connsiteY771" fmla="*/ 339400 h 3938179"/>
              <a:gd name="connsiteX772" fmla="*/ 6303950 w 19135506"/>
              <a:gd name="connsiteY772" fmla="*/ 339400 h 3938179"/>
              <a:gd name="connsiteX773" fmla="*/ 6303950 w 19135506"/>
              <a:gd name="connsiteY773" fmla="*/ 316483 h 3938179"/>
              <a:gd name="connsiteX774" fmla="*/ 6319584 w 19135506"/>
              <a:gd name="connsiteY774" fmla="*/ 316483 h 393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Lst>
            <a:rect l="l" t="t" r="r" b="b"/>
            <a:pathLst>
              <a:path w="19135506" h="3938179">
                <a:moveTo>
                  <a:pt x="6319584" y="0"/>
                </a:moveTo>
                <a:lnTo>
                  <a:pt x="6354329" y="0"/>
                </a:lnTo>
                <a:lnTo>
                  <a:pt x="6354329" y="316483"/>
                </a:lnTo>
                <a:lnTo>
                  <a:pt x="6369961" y="316483"/>
                </a:lnTo>
                <a:lnTo>
                  <a:pt x="6369961" y="339400"/>
                </a:lnTo>
                <a:lnTo>
                  <a:pt x="6385783" y="339400"/>
                </a:lnTo>
                <a:lnTo>
                  <a:pt x="6385783" y="355114"/>
                </a:lnTo>
                <a:lnTo>
                  <a:pt x="6401890" y="355114"/>
                </a:lnTo>
                <a:lnTo>
                  <a:pt x="6401890" y="384400"/>
                </a:lnTo>
                <a:lnTo>
                  <a:pt x="6432022" y="384400"/>
                </a:lnTo>
                <a:lnTo>
                  <a:pt x="6432022" y="410662"/>
                </a:lnTo>
                <a:lnTo>
                  <a:pt x="6460211" y="410662"/>
                </a:lnTo>
                <a:lnTo>
                  <a:pt x="6460211" y="648473"/>
                </a:lnTo>
                <a:lnTo>
                  <a:pt x="6515492" y="648473"/>
                </a:lnTo>
                <a:lnTo>
                  <a:pt x="6515492" y="667492"/>
                </a:lnTo>
                <a:lnTo>
                  <a:pt x="6534331" y="667492"/>
                </a:lnTo>
                <a:lnTo>
                  <a:pt x="6534331" y="818313"/>
                </a:lnTo>
                <a:lnTo>
                  <a:pt x="6564496" y="818313"/>
                </a:lnTo>
                <a:lnTo>
                  <a:pt x="6564496" y="1099760"/>
                </a:lnTo>
                <a:lnTo>
                  <a:pt x="6589473" y="1099760"/>
                </a:lnTo>
                <a:lnTo>
                  <a:pt x="6589473" y="1065371"/>
                </a:lnTo>
                <a:lnTo>
                  <a:pt x="6622386" y="1065371"/>
                </a:lnTo>
                <a:lnTo>
                  <a:pt x="6622386" y="1033136"/>
                </a:lnTo>
                <a:lnTo>
                  <a:pt x="6654607" y="1033136"/>
                </a:lnTo>
                <a:lnTo>
                  <a:pt x="6654607" y="998898"/>
                </a:lnTo>
                <a:lnTo>
                  <a:pt x="6680488" y="998898"/>
                </a:lnTo>
                <a:lnTo>
                  <a:pt x="6680488" y="977694"/>
                </a:lnTo>
                <a:lnTo>
                  <a:pt x="6701683" y="977694"/>
                </a:lnTo>
                <a:lnTo>
                  <a:pt x="6701683" y="927363"/>
                </a:lnTo>
                <a:lnTo>
                  <a:pt x="6718882" y="927363"/>
                </a:lnTo>
                <a:lnTo>
                  <a:pt x="6718882" y="739185"/>
                </a:lnTo>
                <a:lnTo>
                  <a:pt x="6757099" y="739185"/>
                </a:lnTo>
                <a:lnTo>
                  <a:pt x="6757099" y="927363"/>
                </a:lnTo>
                <a:lnTo>
                  <a:pt x="6764219" y="927363"/>
                </a:lnTo>
                <a:lnTo>
                  <a:pt x="6764219" y="977694"/>
                </a:lnTo>
                <a:lnTo>
                  <a:pt x="6791055" y="977694"/>
                </a:lnTo>
                <a:lnTo>
                  <a:pt x="6791055" y="1025880"/>
                </a:lnTo>
                <a:lnTo>
                  <a:pt x="6806253" y="1025880"/>
                </a:lnTo>
                <a:lnTo>
                  <a:pt x="6806253" y="1049254"/>
                </a:lnTo>
                <a:lnTo>
                  <a:pt x="6819501" y="1049254"/>
                </a:lnTo>
                <a:lnTo>
                  <a:pt x="6819501" y="1092459"/>
                </a:lnTo>
                <a:lnTo>
                  <a:pt x="6839583" y="1092459"/>
                </a:lnTo>
                <a:lnTo>
                  <a:pt x="6839583" y="1126848"/>
                </a:lnTo>
                <a:lnTo>
                  <a:pt x="6859609" y="1126848"/>
                </a:lnTo>
                <a:lnTo>
                  <a:pt x="6859609" y="1163504"/>
                </a:lnTo>
                <a:lnTo>
                  <a:pt x="6870111" y="1163504"/>
                </a:lnTo>
                <a:lnTo>
                  <a:pt x="6870111" y="1193472"/>
                </a:lnTo>
                <a:lnTo>
                  <a:pt x="6886710" y="1193472"/>
                </a:lnTo>
                <a:lnTo>
                  <a:pt x="6886710" y="1241070"/>
                </a:lnTo>
                <a:lnTo>
                  <a:pt x="6916818" y="1241070"/>
                </a:lnTo>
                <a:lnTo>
                  <a:pt x="6916818" y="1288668"/>
                </a:lnTo>
                <a:lnTo>
                  <a:pt x="6960129" y="1288668"/>
                </a:lnTo>
                <a:lnTo>
                  <a:pt x="6960129" y="1886191"/>
                </a:lnTo>
                <a:lnTo>
                  <a:pt x="6989671" y="1886191"/>
                </a:lnTo>
                <a:lnTo>
                  <a:pt x="6989671" y="1920580"/>
                </a:lnTo>
                <a:lnTo>
                  <a:pt x="7012253" y="1920580"/>
                </a:lnTo>
                <a:lnTo>
                  <a:pt x="7012253" y="1981768"/>
                </a:lnTo>
                <a:lnTo>
                  <a:pt x="7029883" y="1981768"/>
                </a:lnTo>
                <a:lnTo>
                  <a:pt x="7029883" y="2075133"/>
                </a:lnTo>
                <a:lnTo>
                  <a:pt x="7046855" y="2075133"/>
                </a:lnTo>
                <a:lnTo>
                  <a:pt x="7046855" y="2513674"/>
                </a:lnTo>
                <a:lnTo>
                  <a:pt x="7097072" y="2513674"/>
                </a:lnTo>
                <a:lnTo>
                  <a:pt x="7097072" y="2455847"/>
                </a:lnTo>
                <a:lnTo>
                  <a:pt x="7123518" y="2455847"/>
                </a:lnTo>
                <a:lnTo>
                  <a:pt x="7123518" y="2387208"/>
                </a:lnTo>
                <a:lnTo>
                  <a:pt x="7152441" y="2387208"/>
                </a:lnTo>
                <a:lnTo>
                  <a:pt x="7152441" y="2313179"/>
                </a:lnTo>
                <a:lnTo>
                  <a:pt x="7169286" y="2313179"/>
                </a:lnTo>
                <a:lnTo>
                  <a:pt x="7169286" y="2283792"/>
                </a:lnTo>
                <a:lnTo>
                  <a:pt x="7186283" y="2283792"/>
                </a:lnTo>
                <a:lnTo>
                  <a:pt x="7186283" y="2251411"/>
                </a:lnTo>
                <a:lnTo>
                  <a:pt x="7203653" y="2251411"/>
                </a:lnTo>
                <a:lnTo>
                  <a:pt x="7203653" y="2283792"/>
                </a:lnTo>
                <a:lnTo>
                  <a:pt x="7220650" y="2283792"/>
                </a:lnTo>
                <a:lnTo>
                  <a:pt x="7220650" y="2313179"/>
                </a:lnTo>
                <a:lnTo>
                  <a:pt x="7235034" y="2313179"/>
                </a:lnTo>
                <a:lnTo>
                  <a:pt x="7235034" y="2345559"/>
                </a:lnTo>
                <a:lnTo>
                  <a:pt x="7267664" y="2345559"/>
                </a:lnTo>
                <a:lnTo>
                  <a:pt x="7267664" y="2407034"/>
                </a:lnTo>
                <a:lnTo>
                  <a:pt x="7301127" y="2407034"/>
                </a:lnTo>
                <a:lnTo>
                  <a:pt x="7301127" y="2467288"/>
                </a:lnTo>
                <a:lnTo>
                  <a:pt x="7330066" y="2467288"/>
                </a:lnTo>
                <a:lnTo>
                  <a:pt x="7330066" y="2525471"/>
                </a:lnTo>
                <a:lnTo>
                  <a:pt x="7366102" y="2525471"/>
                </a:lnTo>
                <a:lnTo>
                  <a:pt x="7366102" y="2577376"/>
                </a:lnTo>
                <a:lnTo>
                  <a:pt x="7395646" y="2577376"/>
                </a:lnTo>
                <a:lnTo>
                  <a:pt x="7395646" y="2671388"/>
                </a:lnTo>
                <a:lnTo>
                  <a:pt x="7464760" y="2671388"/>
                </a:lnTo>
                <a:lnTo>
                  <a:pt x="7464760" y="2810898"/>
                </a:lnTo>
                <a:lnTo>
                  <a:pt x="7485849" y="2810898"/>
                </a:lnTo>
                <a:lnTo>
                  <a:pt x="7485849" y="2829917"/>
                </a:lnTo>
                <a:lnTo>
                  <a:pt x="7683404" y="2829917"/>
                </a:lnTo>
                <a:lnTo>
                  <a:pt x="7683404" y="2787266"/>
                </a:lnTo>
                <a:lnTo>
                  <a:pt x="7728750" y="2787266"/>
                </a:lnTo>
                <a:lnTo>
                  <a:pt x="7728750" y="2297834"/>
                </a:lnTo>
                <a:lnTo>
                  <a:pt x="7959101" y="2297834"/>
                </a:lnTo>
                <a:lnTo>
                  <a:pt x="7959101" y="2268896"/>
                </a:lnTo>
                <a:lnTo>
                  <a:pt x="7971553" y="2268896"/>
                </a:lnTo>
                <a:lnTo>
                  <a:pt x="7971553" y="2230947"/>
                </a:lnTo>
                <a:lnTo>
                  <a:pt x="8007769" y="2230947"/>
                </a:lnTo>
                <a:lnTo>
                  <a:pt x="8007769" y="2184280"/>
                </a:lnTo>
                <a:lnTo>
                  <a:pt x="8468472" y="2184280"/>
                </a:lnTo>
                <a:lnTo>
                  <a:pt x="8468472" y="2197978"/>
                </a:lnTo>
                <a:lnTo>
                  <a:pt x="8509244" y="2197978"/>
                </a:lnTo>
                <a:lnTo>
                  <a:pt x="8509244" y="2216997"/>
                </a:lnTo>
                <a:lnTo>
                  <a:pt x="8530734" y="2216997"/>
                </a:lnTo>
                <a:lnTo>
                  <a:pt x="8530734" y="2243731"/>
                </a:lnTo>
                <a:lnTo>
                  <a:pt x="8559315" y="2243731"/>
                </a:lnTo>
                <a:lnTo>
                  <a:pt x="8559315" y="2353512"/>
                </a:lnTo>
                <a:lnTo>
                  <a:pt x="8698824" y="2353512"/>
                </a:lnTo>
                <a:lnTo>
                  <a:pt x="8698824" y="2268897"/>
                </a:lnTo>
                <a:lnTo>
                  <a:pt x="8814000" y="2268897"/>
                </a:lnTo>
                <a:lnTo>
                  <a:pt x="8814000" y="2119653"/>
                </a:lnTo>
                <a:lnTo>
                  <a:pt x="9026510" y="2119653"/>
                </a:lnTo>
                <a:lnTo>
                  <a:pt x="9026510" y="2268897"/>
                </a:lnTo>
                <a:lnTo>
                  <a:pt x="9026510" y="2297835"/>
                </a:lnTo>
                <a:lnTo>
                  <a:pt x="9108806" y="2297835"/>
                </a:lnTo>
                <a:lnTo>
                  <a:pt x="9108806" y="2437606"/>
                </a:lnTo>
                <a:lnTo>
                  <a:pt x="9141686" y="2437606"/>
                </a:lnTo>
                <a:lnTo>
                  <a:pt x="9141686" y="2577377"/>
                </a:lnTo>
                <a:lnTo>
                  <a:pt x="9173913" y="2577377"/>
                </a:lnTo>
                <a:lnTo>
                  <a:pt x="9173913" y="2655211"/>
                </a:lnTo>
                <a:lnTo>
                  <a:pt x="9226037" y="2655211"/>
                </a:lnTo>
                <a:lnTo>
                  <a:pt x="9226037" y="2623327"/>
                </a:lnTo>
                <a:lnTo>
                  <a:pt x="9244019" y="2623327"/>
                </a:lnTo>
                <a:lnTo>
                  <a:pt x="9244019" y="2593935"/>
                </a:lnTo>
                <a:lnTo>
                  <a:pt x="9259890" y="2593935"/>
                </a:lnTo>
                <a:lnTo>
                  <a:pt x="9259890" y="2573651"/>
                </a:lnTo>
                <a:lnTo>
                  <a:pt x="9316232" y="2573651"/>
                </a:lnTo>
                <a:lnTo>
                  <a:pt x="9316232" y="2539103"/>
                </a:lnTo>
                <a:lnTo>
                  <a:pt x="9438547" y="2539103"/>
                </a:lnTo>
                <a:lnTo>
                  <a:pt x="9438547" y="2573651"/>
                </a:lnTo>
                <a:lnTo>
                  <a:pt x="9462881" y="2573651"/>
                </a:lnTo>
                <a:lnTo>
                  <a:pt x="9462881" y="2593598"/>
                </a:lnTo>
                <a:lnTo>
                  <a:pt x="9504779" y="2593598"/>
                </a:lnTo>
                <a:lnTo>
                  <a:pt x="9504779" y="2579547"/>
                </a:lnTo>
                <a:lnTo>
                  <a:pt x="9535775" y="2579547"/>
                </a:lnTo>
                <a:lnTo>
                  <a:pt x="9535775" y="2548438"/>
                </a:lnTo>
                <a:lnTo>
                  <a:pt x="9769854" y="2548438"/>
                </a:lnTo>
                <a:lnTo>
                  <a:pt x="9769854" y="2610542"/>
                </a:lnTo>
                <a:lnTo>
                  <a:pt x="9947684" y="2610542"/>
                </a:lnTo>
                <a:lnTo>
                  <a:pt x="9947684" y="2736611"/>
                </a:lnTo>
                <a:lnTo>
                  <a:pt x="10000832" y="2736611"/>
                </a:lnTo>
                <a:lnTo>
                  <a:pt x="10000832" y="2388321"/>
                </a:lnTo>
                <a:lnTo>
                  <a:pt x="10034600" y="2388321"/>
                </a:lnTo>
                <a:lnTo>
                  <a:pt x="10034600" y="2356755"/>
                </a:lnTo>
                <a:lnTo>
                  <a:pt x="10050084" y="2356755"/>
                </a:lnTo>
                <a:lnTo>
                  <a:pt x="10050084" y="2315516"/>
                </a:lnTo>
                <a:lnTo>
                  <a:pt x="10067327" y="2315516"/>
                </a:lnTo>
                <a:lnTo>
                  <a:pt x="10067327" y="2040937"/>
                </a:lnTo>
                <a:lnTo>
                  <a:pt x="10082395" y="2040937"/>
                </a:lnTo>
                <a:lnTo>
                  <a:pt x="10082395" y="2027316"/>
                </a:lnTo>
                <a:lnTo>
                  <a:pt x="10112025" y="2027316"/>
                </a:lnTo>
                <a:lnTo>
                  <a:pt x="10112025" y="1791012"/>
                </a:lnTo>
                <a:lnTo>
                  <a:pt x="10153717" y="1791012"/>
                </a:lnTo>
                <a:lnTo>
                  <a:pt x="10153717" y="2027316"/>
                </a:lnTo>
                <a:lnTo>
                  <a:pt x="10171076" y="2027316"/>
                </a:lnTo>
                <a:lnTo>
                  <a:pt x="10171076" y="2040937"/>
                </a:lnTo>
                <a:lnTo>
                  <a:pt x="10183415" y="2040937"/>
                </a:lnTo>
                <a:lnTo>
                  <a:pt x="10183415" y="2238405"/>
                </a:lnTo>
                <a:lnTo>
                  <a:pt x="10214311" y="2238405"/>
                </a:lnTo>
                <a:lnTo>
                  <a:pt x="10214311" y="2278506"/>
                </a:lnTo>
                <a:lnTo>
                  <a:pt x="10242721" y="2278506"/>
                </a:lnTo>
                <a:lnTo>
                  <a:pt x="10242721" y="2315516"/>
                </a:lnTo>
                <a:lnTo>
                  <a:pt x="10245675" y="2315516"/>
                </a:lnTo>
                <a:lnTo>
                  <a:pt x="10245675" y="2321757"/>
                </a:lnTo>
                <a:lnTo>
                  <a:pt x="10260855" y="2321757"/>
                </a:lnTo>
                <a:lnTo>
                  <a:pt x="10260855" y="2351382"/>
                </a:lnTo>
                <a:lnTo>
                  <a:pt x="10283960" y="2351382"/>
                </a:lnTo>
                <a:lnTo>
                  <a:pt x="10283960" y="2554305"/>
                </a:lnTo>
                <a:lnTo>
                  <a:pt x="10295558" y="2554305"/>
                </a:lnTo>
                <a:lnTo>
                  <a:pt x="10295558" y="2571391"/>
                </a:lnTo>
                <a:lnTo>
                  <a:pt x="10444133" y="2571391"/>
                </a:lnTo>
                <a:lnTo>
                  <a:pt x="10444133" y="2607108"/>
                </a:lnTo>
                <a:lnTo>
                  <a:pt x="10509734" y="2607108"/>
                </a:lnTo>
                <a:lnTo>
                  <a:pt x="10509734" y="2637020"/>
                </a:lnTo>
                <a:lnTo>
                  <a:pt x="10532929" y="2637020"/>
                </a:lnTo>
                <a:lnTo>
                  <a:pt x="10532929" y="2672886"/>
                </a:lnTo>
                <a:lnTo>
                  <a:pt x="10617532" y="2672886"/>
                </a:lnTo>
                <a:lnTo>
                  <a:pt x="10617532" y="2632774"/>
                </a:lnTo>
                <a:lnTo>
                  <a:pt x="10643128" y="2632774"/>
                </a:lnTo>
                <a:lnTo>
                  <a:pt x="10643128" y="2552816"/>
                </a:lnTo>
                <a:lnTo>
                  <a:pt x="10667686" y="2552816"/>
                </a:lnTo>
                <a:lnTo>
                  <a:pt x="10667686" y="2442411"/>
                </a:lnTo>
                <a:lnTo>
                  <a:pt x="10737430" y="2442411"/>
                </a:lnTo>
                <a:lnTo>
                  <a:pt x="10737430" y="2289074"/>
                </a:lnTo>
                <a:lnTo>
                  <a:pt x="10767088" y="2289074"/>
                </a:lnTo>
                <a:lnTo>
                  <a:pt x="10767088" y="2254766"/>
                </a:lnTo>
                <a:lnTo>
                  <a:pt x="10790857" y="2254766"/>
                </a:lnTo>
                <a:lnTo>
                  <a:pt x="10790857" y="2133566"/>
                </a:lnTo>
                <a:lnTo>
                  <a:pt x="10821011" y="2133566"/>
                </a:lnTo>
                <a:lnTo>
                  <a:pt x="10821011" y="2025610"/>
                </a:lnTo>
                <a:lnTo>
                  <a:pt x="10855220" y="2025610"/>
                </a:lnTo>
                <a:lnTo>
                  <a:pt x="10855220" y="1940783"/>
                </a:lnTo>
                <a:lnTo>
                  <a:pt x="10898250" y="1940783"/>
                </a:lnTo>
                <a:lnTo>
                  <a:pt x="10898250" y="1839684"/>
                </a:lnTo>
                <a:lnTo>
                  <a:pt x="11256137" y="1839684"/>
                </a:lnTo>
                <a:lnTo>
                  <a:pt x="11256137" y="1940992"/>
                </a:lnTo>
                <a:lnTo>
                  <a:pt x="11288268" y="1940992"/>
                </a:lnTo>
                <a:lnTo>
                  <a:pt x="11288268" y="2001263"/>
                </a:lnTo>
                <a:lnTo>
                  <a:pt x="11310880" y="2001263"/>
                </a:lnTo>
                <a:lnTo>
                  <a:pt x="11310880" y="2107633"/>
                </a:lnTo>
                <a:lnTo>
                  <a:pt x="11345465" y="2107633"/>
                </a:lnTo>
                <a:lnTo>
                  <a:pt x="11345465" y="2282390"/>
                </a:lnTo>
                <a:lnTo>
                  <a:pt x="11376523" y="2282390"/>
                </a:lnTo>
                <a:lnTo>
                  <a:pt x="11376523" y="2401984"/>
                </a:lnTo>
                <a:lnTo>
                  <a:pt x="11399203" y="2401984"/>
                </a:lnTo>
                <a:lnTo>
                  <a:pt x="11399203" y="2533507"/>
                </a:lnTo>
                <a:lnTo>
                  <a:pt x="11423397" y="2533507"/>
                </a:lnTo>
                <a:lnTo>
                  <a:pt x="11423397" y="2564451"/>
                </a:lnTo>
                <a:lnTo>
                  <a:pt x="11447590" y="2564451"/>
                </a:lnTo>
                <a:lnTo>
                  <a:pt x="11447590" y="2510229"/>
                </a:lnTo>
                <a:lnTo>
                  <a:pt x="11483303" y="2510229"/>
                </a:lnTo>
                <a:lnTo>
                  <a:pt x="11483303" y="2458114"/>
                </a:lnTo>
                <a:lnTo>
                  <a:pt x="11506653" y="2458114"/>
                </a:lnTo>
                <a:lnTo>
                  <a:pt x="11506653" y="2233760"/>
                </a:lnTo>
                <a:lnTo>
                  <a:pt x="11537922" y="2233760"/>
                </a:lnTo>
                <a:lnTo>
                  <a:pt x="11537922" y="2458114"/>
                </a:lnTo>
                <a:lnTo>
                  <a:pt x="11561273" y="2458114"/>
                </a:lnTo>
                <a:lnTo>
                  <a:pt x="11561273" y="2510229"/>
                </a:lnTo>
                <a:lnTo>
                  <a:pt x="11596986" y="2510229"/>
                </a:lnTo>
                <a:lnTo>
                  <a:pt x="11596986" y="2554405"/>
                </a:lnTo>
                <a:lnTo>
                  <a:pt x="11626796" y="2554405"/>
                </a:lnTo>
                <a:lnTo>
                  <a:pt x="11626796" y="2591693"/>
                </a:lnTo>
                <a:lnTo>
                  <a:pt x="11656050" y="2591693"/>
                </a:lnTo>
                <a:lnTo>
                  <a:pt x="11656050" y="2900381"/>
                </a:lnTo>
                <a:lnTo>
                  <a:pt x="11707155" y="2900381"/>
                </a:lnTo>
                <a:lnTo>
                  <a:pt x="11707155" y="2572489"/>
                </a:lnTo>
                <a:lnTo>
                  <a:pt x="11729414" y="2572489"/>
                </a:lnTo>
                <a:lnTo>
                  <a:pt x="11729414" y="1346803"/>
                </a:lnTo>
                <a:lnTo>
                  <a:pt x="11762517" y="1346803"/>
                </a:lnTo>
                <a:lnTo>
                  <a:pt x="11762517" y="1228203"/>
                </a:lnTo>
                <a:lnTo>
                  <a:pt x="11788935" y="1228203"/>
                </a:lnTo>
                <a:lnTo>
                  <a:pt x="11788935" y="1190159"/>
                </a:lnTo>
                <a:lnTo>
                  <a:pt x="11800933" y="1190159"/>
                </a:lnTo>
                <a:lnTo>
                  <a:pt x="11800933" y="1181592"/>
                </a:lnTo>
                <a:lnTo>
                  <a:pt x="12000670" y="1181592"/>
                </a:lnTo>
                <a:lnTo>
                  <a:pt x="12000670" y="1190159"/>
                </a:lnTo>
                <a:lnTo>
                  <a:pt x="12000670" y="1228203"/>
                </a:lnTo>
                <a:lnTo>
                  <a:pt x="12012668" y="1228203"/>
                </a:lnTo>
                <a:lnTo>
                  <a:pt x="12012668" y="1346803"/>
                </a:lnTo>
                <a:lnTo>
                  <a:pt x="12044125" y="1346803"/>
                </a:lnTo>
                <a:lnTo>
                  <a:pt x="12044125" y="2131891"/>
                </a:lnTo>
                <a:lnTo>
                  <a:pt x="12051301" y="2131891"/>
                </a:lnTo>
                <a:lnTo>
                  <a:pt x="12051301" y="2160131"/>
                </a:lnTo>
                <a:lnTo>
                  <a:pt x="12067779" y="2160131"/>
                </a:lnTo>
                <a:lnTo>
                  <a:pt x="12067779" y="2150364"/>
                </a:lnTo>
                <a:lnTo>
                  <a:pt x="12086252" y="2131891"/>
                </a:lnTo>
                <a:lnTo>
                  <a:pt x="12213966" y="2131891"/>
                </a:lnTo>
                <a:lnTo>
                  <a:pt x="12232439" y="2150364"/>
                </a:lnTo>
                <a:lnTo>
                  <a:pt x="12232439" y="2160131"/>
                </a:lnTo>
                <a:lnTo>
                  <a:pt x="12268355" y="2160131"/>
                </a:lnTo>
                <a:lnTo>
                  <a:pt x="12268355" y="2196980"/>
                </a:lnTo>
                <a:lnTo>
                  <a:pt x="12290198" y="2196980"/>
                </a:lnTo>
                <a:lnTo>
                  <a:pt x="12290199" y="2196980"/>
                </a:lnTo>
                <a:lnTo>
                  <a:pt x="12290199" y="2225219"/>
                </a:lnTo>
                <a:lnTo>
                  <a:pt x="12333389" y="2225219"/>
                </a:lnTo>
                <a:lnTo>
                  <a:pt x="12333389" y="2481795"/>
                </a:lnTo>
                <a:lnTo>
                  <a:pt x="12441243" y="2481795"/>
                </a:lnTo>
                <a:lnTo>
                  <a:pt x="12441243" y="2453494"/>
                </a:lnTo>
                <a:lnTo>
                  <a:pt x="12482965" y="2453494"/>
                </a:lnTo>
                <a:lnTo>
                  <a:pt x="12482965" y="2135997"/>
                </a:lnTo>
                <a:lnTo>
                  <a:pt x="12503282" y="2135997"/>
                </a:lnTo>
                <a:lnTo>
                  <a:pt x="12503282" y="2099529"/>
                </a:lnTo>
                <a:lnTo>
                  <a:pt x="12533260" y="2099529"/>
                </a:lnTo>
                <a:lnTo>
                  <a:pt x="12533260" y="2063063"/>
                </a:lnTo>
                <a:lnTo>
                  <a:pt x="12682979" y="2063063"/>
                </a:lnTo>
                <a:lnTo>
                  <a:pt x="12682979" y="2099529"/>
                </a:lnTo>
                <a:lnTo>
                  <a:pt x="12756769" y="2099529"/>
                </a:lnTo>
                <a:lnTo>
                  <a:pt x="12756769" y="2420686"/>
                </a:lnTo>
                <a:lnTo>
                  <a:pt x="12791146" y="2420686"/>
                </a:lnTo>
                <a:lnTo>
                  <a:pt x="12791146" y="2225219"/>
                </a:lnTo>
                <a:lnTo>
                  <a:pt x="12832556" y="2225219"/>
                </a:lnTo>
                <a:lnTo>
                  <a:pt x="12832556" y="2131890"/>
                </a:lnTo>
                <a:lnTo>
                  <a:pt x="12862851" y="2131890"/>
                </a:lnTo>
                <a:lnTo>
                  <a:pt x="12862851" y="2099529"/>
                </a:lnTo>
                <a:lnTo>
                  <a:pt x="12880771" y="2099529"/>
                </a:lnTo>
                <a:lnTo>
                  <a:pt x="12880771" y="2063063"/>
                </a:lnTo>
                <a:lnTo>
                  <a:pt x="13012571" y="2063063"/>
                </a:lnTo>
                <a:lnTo>
                  <a:pt x="13012571" y="2099529"/>
                </a:lnTo>
                <a:lnTo>
                  <a:pt x="13044870" y="2099529"/>
                </a:lnTo>
                <a:lnTo>
                  <a:pt x="13044870" y="2131891"/>
                </a:lnTo>
                <a:lnTo>
                  <a:pt x="13070899" y="2131891"/>
                </a:lnTo>
                <a:lnTo>
                  <a:pt x="13070899" y="2233829"/>
                </a:lnTo>
                <a:lnTo>
                  <a:pt x="13122652" y="2233829"/>
                </a:lnTo>
                <a:lnTo>
                  <a:pt x="13122652" y="2261239"/>
                </a:lnTo>
                <a:lnTo>
                  <a:pt x="13134961" y="2261239"/>
                </a:lnTo>
                <a:lnTo>
                  <a:pt x="13134961" y="2322279"/>
                </a:lnTo>
                <a:lnTo>
                  <a:pt x="13296300" y="2322279"/>
                </a:lnTo>
                <a:lnTo>
                  <a:pt x="13296300" y="2322278"/>
                </a:lnTo>
                <a:lnTo>
                  <a:pt x="13296299" y="2322278"/>
                </a:lnTo>
                <a:lnTo>
                  <a:pt x="13296299" y="2186441"/>
                </a:lnTo>
                <a:lnTo>
                  <a:pt x="13296299" y="1319571"/>
                </a:lnTo>
                <a:lnTo>
                  <a:pt x="13296299" y="1189176"/>
                </a:lnTo>
                <a:lnTo>
                  <a:pt x="13329212" y="1189176"/>
                </a:lnTo>
                <a:lnTo>
                  <a:pt x="13329212" y="944714"/>
                </a:lnTo>
                <a:lnTo>
                  <a:pt x="13365590" y="944714"/>
                </a:lnTo>
                <a:lnTo>
                  <a:pt x="13365590" y="817109"/>
                </a:lnTo>
                <a:lnTo>
                  <a:pt x="13393460" y="817109"/>
                </a:lnTo>
                <a:lnTo>
                  <a:pt x="13393460" y="593980"/>
                </a:lnTo>
                <a:lnTo>
                  <a:pt x="13420895" y="593980"/>
                </a:lnTo>
                <a:lnTo>
                  <a:pt x="13420895" y="561289"/>
                </a:lnTo>
                <a:lnTo>
                  <a:pt x="13448435" y="561289"/>
                </a:lnTo>
                <a:lnTo>
                  <a:pt x="13448435" y="534615"/>
                </a:lnTo>
                <a:lnTo>
                  <a:pt x="13466637" y="534615"/>
                </a:lnTo>
                <a:lnTo>
                  <a:pt x="13466637" y="495809"/>
                </a:lnTo>
                <a:lnTo>
                  <a:pt x="13475295" y="495809"/>
                </a:lnTo>
                <a:lnTo>
                  <a:pt x="13475295" y="271203"/>
                </a:lnTo>
                <a:lnTo>
                  <a:pt x="13506564" y="271203"/>
                </a:lnTo>
                <a:lnTo>
                  <a:pt x="13506564" y="495809"/>
                </a:lnTo>
                <a:lnTo>
                  <a:pt x="13515221" y="495809"/>
                </a:lnTo>
                <a:lnTo>
                  <a:pt x="13515221" y="534615"/>
                </a:lnTo>
                <a:lnTo>
                  <a:pt x="13539326" y="534615"/>
                </a:lnTo>
                <a:lnTo>
                  <a:pt x="13539326" y="569950"/>
                </a:lnTo>
                <a:lnTo>
                  <a:pt x="13552866" y="569950"/>
                </a:lnTo>
                <a:lnTo>
                  <a:pt x="13552866" y="587873"/>
                </a:lnTo>
                <a:lnTo>
                  <a:pt x="13578649" y="587873"/>
                </a:lnTo>
                <a:lnTo>
                  <a:pt x="13578649" y="785894"/>
                </a:lnTo>
                <a:lnTo>
                  <a:pt x="13615266" y="785894"/>
                </a:lnTo>
                <a:lnTo>
                  <a:pt x="13615266" y="817109"/>
                </a:lnTo>
                <a:lnTo>
                  <a:pt x="13639910" y="817109"/>
                </a:lnTo>
                <a:lnTo>
                  <a:pt x="13639910" y="944714"/>
                </a:lnTo>
                <a:lnTo>
                  <a:pt x="13670647" y="944714"/>
                </a:lnTo>
                <a:lnTo>
                  <a:pt x="13670647" y="1169319"/>
                </a:lnTo>
                <a:lnTo>
                  <a:pt x="13709971" y="1169319"/>
                </a:lnTo>
                <a:lnTo>
                  <a:pt x="13709971" y="1138685"/>
                </a:lnTo>
                <a:lnTo>
                  <a:pt x="13729030" y="1138685"/>
                </a:lnTo>
                <a:lnTo>
                  <a:pt x="13729030" y="1109885"/>
                </a:lnTo>
                <a:lnTo>
                  <a:pt x="13746547" y="1109885"/>
                </a:lnTo>
                <a:lnTo>
                  <a:pt x="13746547" y="1068399"/>
                </a:lnTo>
                <a:lnTo>
                  <a:pt x="13775370" y="1068399"/>
                </a:lnTo>
                <a:lnTo>
                  <a:pt x="13775370" y="1035897"/>
                </a:lnTo>
                <a:lnTo>
                  <a:pt x="13793371" y="1035897"/>
                </a:lnTo>
                <a:lnTo>
                  <a:pt x="13793371" y="881475"/>
                </a:lnTo>
                <a:lnTo>
                  <a:pt x="13824640" y="881475"/>
                </a:lnTo>
                <a:lnTo>
                  <a:pt x="13824640" y="1035897"/>
                </a:lnTo>
                <a:lnTo>
                  <a:pt x="13833485" y="1035897"/>
                </a:lnTo>
                <a:lnTo>
                  <a:pt x="13833485" y="1053836"/>
                </a:lnTo>
                <a:lnTo>
                  <a:pt x="13849881" y="1053836"/>
                </a:lnTo>
                <a:lnTo>
                  <a:pt x="13849881" y="1068399"/>
                </a:lnTo>
                <a:lnTo>
                  <a:pt x="13854302" y="1068399"/>
                </a:lnTo>
                <a:lnTo>
                  <a:pt x="13854302" y="1128787"/>
                </a:lnTo>
                <a:lnTo>
                  <a:pt x="13887828" y="1128787"/>
                </a:lnTo>
                <a:lnTo>
                  <a:pt x="13887828" y="1193780"/>
                </a:lnTo>
                <a:lnTo>
                  <a:pt x="13920012" y="1193780"/>
                </a:lnTo>
                <a:lnTo>
                  <a:pt x="13920012" y="1257940"/>
                </a:lnTo>
                <a:lnTo>
                  <a:pt x="13951850" y="1257940"/>
                </a:lnTo>
                <a:lnTo>
                  <a:pt x="13951850" y="1319571"/>
                </a:lnTo>
                <a:lnTo>
                  <a:pt x="13985625" y="1319571"/>
                </a:lnTo>
                <a:lnTo>
                  <a:pt x="13985625" y="1450990"/>
                </a:lnTo>
                <a:lnTo>
                  <a:pt x="14001689" y="1450990"/>
                </a:lnTo>
                <a:lnTo>
                  <a:pt x="14001689" y="1823645"/>
                </a:lnTo>
                <a:lnTo>
                  <a:pt x="14047894" y="1823645"/>
                </a:lnTo>
                <a:lnTo>
                  <a:pt x="14047894" y="1957793"/>
                </a:lnTo>
                <a:lnTo>
                  <a:pt x="14069863" y="1957793"/>
                </a:lnTo>
                <a:lnTo>
                  <a:pt x="14069863" y="2285796"/>
                </a:lnTo>
                <a:lnTo>
                  <a:pt x="14097737" y="2285796"/>
                </a:lnTo>
                <a:lnTo>
                  <a:pt x="14097737" y="2298955"/>
                </a:lnTo>
                <a:lnTo>
                  <a:pt x="14123580" y="2298955"/>
                </a:lnTo>
                <a:lnTo>
                  <a:pt x="14123580" y="2233829"/>
                </a:lnTo>
                <a:lnTo>
                  <a:pt x="14149076" y="2233829"/>
                </a:lnTo>
                <a:lnTo>
                  <a:pt x="14149076" y="2158090"/>
                </a:lnTo>
                <a:lnTo>
                  <a:pt x="14162436" y="2158090"/>
                </a:lnTo>
                <a:lnTo>
                  <a:pt x="14162436" y="2135951"/>
                </a:lnTo>
                <a:lnTo>
                  <a:pt x="14223273" y="2135951"/>
                </a:lnTo>
                <a:lnTo>
                  <a:pt x="14223273" y="2148595"/>
                </a:lnTo>
                <a:lnTo>
                  <a:pt x="14234272" y="2148595"/>
                </a:lnTo>
                <a:lnTo>
                  <a:pt x="14234272" y="2190653"/>
                </a:lnTo>
                <a:lnTo>
                  <a:pt x="14253692" y="2190653"/>
                </a:lnTo>
                <a:lnTo>
                  <a:pt x="14253692" y="2206714"/>
                </a:lnTo>
                <a:lnTo>
                  <a:pt x="14264690" y="2206714"/>
                </a:lnTo>
                <a:lnTo>
                  <a:pt x="14264690" y="2259290"/>
                </a:lnTo>
                <a:lnTo>
                  <a:pt x="14289500" y="2259290"/>
                </a:lnTo>
                <a:lnTo>
                  <a:pt x="14289500" y="2311866"/>
                </a:lnTo>
                <a:lnTo>
                  <a:pt x="14310844" y="2311866"/>
                </a:lnTo>
                <a:lnTo>
                  <a:pt x="14310844" y="2335432"/>
                </a:lnTo>
                <a:lnTo>
                  <a:pt x="14326150" y="2335432"/>
                </a:lnTo>
                <a:lnTo>
                  <a:pt x="14326150" y="2362074"/>
                </a:lnTo>
                <a:lnTo>
                  <a:pt x="14355564" y="2362074"/>
                </a:lnTo>
                <a:lnTo>
                  <a:pt x="14355564" y="2420686"/>
                </a:lnTo>
                <a:lnTo>
                  <a:pt x="14399093" y="2420686"/>
                </a:lnTo>
                <a:lnTo>
                  <a:pt x="14399093" y="2447684"/>
                </a:lnTo>
                <a:lnTo>
                  <a:pt x="14451959" y="2447684"/>
                </a:lnTo>
                <a:lnTo>
                  <a:pt x="14451959" y="2577032"/>
                </a:lnTo>
                <a:lnTo>
                  <a:pt x="14593471" y="2577032"/>
                </a:lnTo>
                <a:lnTo>
                  <a:pt x="14593471" y="2549622"/>
                </a:lnTo>
                <a:lnTo>
                  <a:pt x="14623330" y="2549622"/>
                </a:lnTo>
                <a:lnTo>
                  <a:pt x="14623330" y="2135951"/>
                </a:lnTo>
                <a:lnTo>
                  <a:pt x="14810599" y="2135951"/>
                </a:lnTo>
                <a:lnTo>
                  <a:pt x="14810599" y="2099529"/>
                </a:lnTo>
                <a:lnTo>
                  <a:pt x="14838474" y="2099529"/>
                </a:lnTo>
                <a:lnTo>
                  <a:pt x="14838474" y="2042564"/>
                </a:lnTo>
                <a:lnTo>
                  <a:pt x="15168129" y="2042564"/>
                </a:lnTo>
                <a:lnTo>
                  <a:pt x="15168129" y="2063063"/>
                </a:lnTo>
                <a:lnTo>
                  <a:pt x="15169161" y="2063063"/>
                </a:lnTo>
                <a:lnTo>
                  <a:pt x="15169161" y="2067055"/>
                </a:lnTo>
                <a:lnTo>
                  <a:pt x="15296875" y="2067055"/>
                </a:lnTo>
                <a:lnTo>
                  <a:pt x="15296875" y="2196980"/>
                </a:lnTo>
                <a:lnTo>
                  <a:pt x="15403186" y="2196980"/>
                </a:lnTo>
                <a:lnTo>
                  <a:pt x="15403186" y="2107150"/>
                </a:lnTo>
                <a:lnTo>
                  <a:pt x="15508410" y="2107150"/>
                </a:lnTo>
                <a:lnTo>
                  <a:pt x="15508410" y="2005912"/>
                </a:lnTo>
                <a:lnTo>
                  <a:pt x="15680887" y="2005912"/>
                </a:lnTo>
                <a:lnTo>
                  <a:pt x="15680887" y="2157911"/>
                </a:lnTo>
                <a:lnTo>
                  <a:pt x="15741212" y="2157911"/>
                </a:lnTo>
                <a:lnTo>
                  <a:pt x="15741212" y="2255205"/>
                </a:lnTo>
                <a:lnTo>
                  <a:pt x="15767126" y="2255205"/>
                </a:lnTo>
                <a:lnTo>
                  <a:pt x="15767126" y="2378856"/>
                </a:lnTo>
                <a:lnTo>
                  <a:pt x="15801925" y="2378856"/>
                </a:lnTo>
                <a:lnTo>
                  <a:pt x="15801925" y="2452879"/>
                </a:lnTo>
                <a:lnTo>
                  <a:pt x="15845361" y="2452879"/>
                </a:lnTo>
                <a:lnTo>
                  <a:pt x="15845361" y="2390375"/>
                </a:lnTo>
                <a:lnTo>
                  <a:pt x="15900641" y="2390375"/>
                </a:lnTo>
                <a:lnTo>
                  <a:pt x="15900641" y="2362074"/>
                </a:lnTo>
                <a:lnTo>
                  <a:pt x="15997268" y="2362074"/>
                </a:lnTo>
                <a:lnTo>
                  <a:pt x="15997268" y="2390375"/>
                </a:lnTo>
                <a:lnTo>
                  <a:pt x="16094542" y="2390375"/>
                </a:lnTo>
                <a:lnTo>
                  <a:pt x="16094542" y="2362567"/>
                </a:lnTo>
                <a:lnTo>
                  <a:pt x="16274841" y="2362567"/>
                </a:lnTo>
                <a:lnTo>
                  <a:pt x="16274841" y="2420686"/>
                </a:lnTo>
                <a:lnTo>
                  <a:pt x="16426167" y="2420686"/>
                </a:lnTo>
                <a:lnTo>
                  <a:pt x="16426167" y="2512772"/>
                </a:lnTo>
                <a:lnTo>
                  <a:pt x="16467941" y="2512772"/>
                </a:lnTo>
                <a:lnTo>
                  <a:pt x="16467941" y="2214043"/>
                </a:lnTo>
                <a:lnTo>
                  <a:pt x="16497013" y="2214043"/>
                </a:lnTo>
                <a:lnTo>
                  <a:pt x="16497013" y="2163063"/>
                </a:lnTo>
                <a:lnTo>
                  <a:pt x="16531341" y="2163063"/>
                </a:lnTo>
                <a:lnTo>
                  <a:pt x="16531341" y="2108423"/>
                </a:lnTo>
                <a:lnTo>
                  <a:pt x="16538739" y="2108423"/>
                </a:lnTo>
                <a:lnTo>
                  <a:pt x="16538739" y="1940776"/>
                </a:lnTo>
                <a:lnTo>
                  <a:pt x="16562071" y="1940776"/>
                </a:lnTo>
                <a:lnTo>
                  <a:pt x="16562071" y="1726586"/>
                </a:lnTo>
                <a:lnTo>
                  <a:pt x="16596813" y="1726586"/>
                </a:lnTo>
                <a:lnTo>
                  <a:pt x="16596813" y="1940776"/>
                </a:lnTo>
                <a:lnTo>
                  <a:pt x="16619933" y="1940776"/>
                </a:lnTo>
                <a:lnTo>
                  <a:pt x="16619933" y="2108423"/>
                </a:lnTo>
                <a:lnTo>
                  <a:pt x="16638649" y="2108423"/>
                </a:lnTo>
                <a:lnTo>
                  <a:pt x="16638649" y="2142288"/>
                </a:lnTo>
                <a:lnTo>
                  <a:pt x="16673501" y="2142288"/>
                </a:lnTo>
                <a:lnTo>
                  <a:pt x="16673501" y="2198969"/>
                </a:lnTo>
                <a:lnTo>
                  <a:pt x="16710799" y="2198969"/>
                </a:lnTo>
                <a:lnTo>
                  <a:pt x="16710799" y="2387387"/>
                </a:lnTo>
                <a:lnTo>
                  <a:pt x="16907577" y="2387387"/>
                </a:lnTo>
                <a:lnTo>
                  <a:pt x="16907577" y="2439567"/>
                </a:lnTo>
                <a:lnTo>
                  <a:pt x="16934833" y="2439567"/>
                </a:lnTo>
                <a:lnTo>
                  <a:pt x="16934833" y="2481795"/>
                </a:lnTo>
                <a:lnTo>
                  <a:pt x="16961625" y="2481795"/>
                </a:lnTo>
                <a:lnTo>
                  <a:pt x="16961625" y="2681624"/>
                </a:lnTo>
                <a:lnTo>
                  <a:pt x="17084389" y="2681624"/>
                </a:lnTo>
                <a:lnTo>
                  <a:pt x="17084389" y="2719727"/>
                </a:lnTo>
                <a:lnTo>
                  <a:pt x="17116981" y="2719727"/>
                </a:lnTo>
                <a:lnTo>
                  <a:pt x="17116981" y="2757829"/>
                </a:lnTo>
                <a:lnTo>
                  <a:pt x="17149049" y="2757829"/>
                </a:lnTo>
                <a:lnTo>
                  <a:pt x="17149049" y="2887784"/>
                </a:lnTo>
                <a:lnTo>
                  <a:pt x="17216297" y="2887784"/>
                </a:lnTo>
                <a:lnTo>
                  <a:pt x="17216297" y="2946317"/>
                </a:lnTo>
                <a:lnTo>
                  <a:pt x="17243553" y="2946317"/>
                </a:lnTo>
                <a:lnTo>
                  <a:pt x="17243553" y="2979016"/>
                </a:lnTo>
                <a:lnTo>
                  <a:pt x="17307961" y="2979016"/>
                </a:lnTo>
                <a:lnTo>
                  <a:pt x="17307961" y="3016490"/>
                </a:lnTo>
                <a:lnTo>
                  <a:pt x="17370453" y="3016490"/>
                </a:lnTo>
                <a:lnTo>
                  <a:pt x="17370453" y="3039645"/>
                </a:lnTo>
                <a:lnTo>
                  <a:pt x="17439137" y="3039645"/>
                </a:lnTo>
                <a:lnTo>
                  <a:pt x="17439137" y="3011405"/>
                </a:lnTo>
                <a:lnTo>
                  <a:pt x="17471137" y="3011405"/>
                </a:lnTo>
                <a:lnTo>
                  <a:pt x="17471137" y="2975736"/>
                </a:lnTo>
                <a:lnTo>
                  <a:pt x="17492165" y="2971484"/>
                </a:lnTo>
                <a:cubicBezTo>
                  <a:pt x="17500209" y="2968074"/>
                  <a:pt x="17507457" y="2963141"/>
                  <a:pt x="17513545" y="2957044"/>
                </a:cubicBezTo>
                <a:lnTo>
                  <a:pt x="17517013" y="2948661"/>
                </a:lnTo>
                <a:lnTo>
                  <a:pt x="17526561" y="2948661"/>
                </a:lnTo>
                <a:lnTo>
                  <a:pt x="17552789" y="2980567"/>
                </a:lnTo>
                <a:cubicBezTo>
                  <a:pt x="17565553" y="2989203"/>
                  <a:pt x="17580941" y="2994246"/>
                  <a:pt x="17597501" y="2994246"/>
                </a:cubicBezTo>
                <a:cubicBezTo>
                  <a:pt x="17614061" y="2994246"/>
                  <a:pt x="17629445" y="2989203"/>
                  <a:pt x="17642209" y="2980567"/>
                </a:cubicBezTo>
                <a:lnTo>
                  <a:pt x="17668441" y="2948661"/>
                </a:lnTo>
                <a:lnTo>
                  <a:pt x="17680657" y="2948661"/>
                </a:lnTo>
                <a:lnTo>
                  <a:pt x="17688229" y="2966962"/>
                </a:lnTo>
                <a:cubicBezTo>
                  <a:pt x="17700401" y="2979154"/>
                  <a:pt x="17717217" y="2986696"/>
                  <a:pt x="17735793" y="2986696"/>
                </a:cubicBezTo>
                <a:cubicBezTo>
                  <a:pt x="17754369" y="2986696"/>
                  <a:pt x="17771185" y="2979154"/>
                  <a:pt x="17783361" y="2966962"/>
                </a:cubicBezTo>
                <a:lnTo>
                  <a:pt x="17790929" y="2948661"/>
                </a:lnTo>
                <a:lnTo>
                  <a:pt x="17806333" y="2948661"/>
                </a:lnTo>
                <a:lnTo>
                  <a:pt x="17813297" y="2965499"/>
                </a:lnTo>
                <a:cubicBezTo>
                  <a:pt x="17825469" y="2977692"/>
                  <a:pt x="17842285" y="2985234"/>
                  <a:pt x="17860861" y="2985234"/>
                </a:cubicBezTo>
                <a:cubicBezTo>
                  <a:pt x="17879437" y="2985234"/>
                  <a:pt x="17896253" y="2977692"/>
                  <a:pt x="17908429" y="2965499"/>
                </a:cubicBezTo>
                <a:lnTo>
                  <a:pt x="17915389" y="2948661"/>
                </a:lnTo>
                <a:lnTo>
                  <a:pt x="17931053" y="2948661"/>
                </a:lnTo>
                <a:lnTo>
                  <a:pt x="17937413" y="2964037"/>
                </a:lnTo>
                <a:cubicBezTo>
                  <a:pt x="17949585" y="2976230"/>
                  <a:pt x="17966405" y="2983771"/>
                  <a:pt x="17984981" y="2983771"/>
                </a:cubicBezTo>
                <a:lnTo>
                  <a:pt x="18006217" y="2979477"/>
                </a:lnTo>
                <a:lnTo>
                  <a:pt x="18006217" y="2634032"/>
                </a:lnTo>
                <a:lnTo>
                  <a:pt x="18413098" y="2634032"/>
                </a:lnTo>
                <a:lnTo>
                  <a:pt x="18413098" y="2580075"/>
                </a:lnTo>
                <a:lnTo>
                  <a:pt x="18439046" y="2580075"/>
                </a:lnTo>
                <a:lnTo>
                  <a:pt x="18439046" y="2516569"/>
                </a:lnTo>
                <a:lnTo>
                  <a:pt x="18467662" y="2516569"/>
                </a:lnTo>
                <a:lnTo>
                  <a:pt x="18467662" y="2416066"/>
                </a:lnTo>
                <a:cubicBezTo>
                  <a:pt x="18467662" y="2406472"/>
                  <a:pt x="18475442" y="2398694"/>
                  <a:pt x="18485034" y="2398694"/>
                </a:cubicBezTo>
                <a:cubicBezTo>
                  <a:pt x="18494626" y="2398694"/>
                  <a:pt x="18502406" y="2406472"/>
                  <a:pt x="18502406" y="2416066"/>
                </a:cubicBezTo>
                <a:lnTo>
                  <a:pt x="18502406" y="2516569"/>
                </a:lnTo>
                <a:lnTo>
                  <a:pt x="18506094" y="2516569"/>
                </a:lnTo>
                <a:lnTo>
                  <a:pt x="18506094" y="2580075"/>
                </a:lnTo>
                <a:lnTo>
                  <a:pt x="18637050" y="2580075"/>
                </a:lnTo>
                <a:lnTo>
                  <a:pt x="18637050" y="2695613"/>
                </a:lnTo>
                <a:lnTo>
                  <a:pt x="18718558" y="2695613"/>
                </a:lnTo>
                <a:lnTo>
                  <a:pt x="18718558" y="2726404"/>
                </a:lnTo>
                <a:lnTo>
                  <a:pt x="18745930" y="2726404"/>
                </a:lnTo>
                <a:lnTo>
                  <a:pt x="18745930" y="2757194"/>
                </a:lnTo>
                <a:lnTo>
                  <a:pt x="18780006" y="2757194"/>
                </a:lnTo>
                <a:lnTo>
                  <a:pt x="18780006" y="2913955"/>
                </a:lnTo>
                <a:lnTo>
                  <a:pt x="18814130" y="2913955"/>
                </a:lnTo>
                <a:lnTo>
                  <a:pt x="18814130" y="3102723"/>
                </a:lnTo>
                <a:lnTo>
                  <a:pt x="18837178" y="3102723"/>
                </a:lnTo>
                <a:lnTo>
                  <a:pt x="18837178" y="3139699"/>
                </a:lnTo>
                <a:lnTo>
                  <a:pt x="18869246" y="3139699"/>
                </a:lnTo>
                <a:lnTo>
                  <a:pt x="18869246" y="3174630"/>
                </a:lnTo>
                <a:lnTo>
                  <a:pt x="18889698" y="3174630"/>
                </a:lnTo>
                <a:lnTo>
                  <a:pt x="18889698" y="3203980"/>
                </a:lnTo>
                <a:lnTo>
                  <a:pt x="18940662" y="3203980"/>
                </a:lnTo>
                <a:lnTo>
                  <a:pt x="18940662" y="3180257"/>
                </a:lnTo>
                <a:lnTo>
                  <a:pt x="18976382" y="3180257"/>
                </a:lnTo>
                <a:lnTo>
                  <a:pt x="18976382" y="3145861"/>
                </a:lnTo>
                <a:lnTo>
                  <a:pt x="18993366" y="3145861"/>
                </a:lnTo>
                <a:lnTo>
                  <a:pt x="18993366" y="2810499"/>
                </a:lnTo>
                <a:lnTo>
                  <a:pt x="19037486" y="2810499"/>
                </a:lnTo>
                <a:lnTo>
                  <a:pt x="19037486" y="3068586"/>
                </a:lnTo>
                <a:lnTo>
                  <a:pt x="19072026" y="3068586"/>
                </a:lnTo>
                <a:lnTo>
                  <a:pt x="19072026" y="3139955"/>
                </a:lnTo>
                <a:lnTo>
                  <a:pt x="19103246" y="3139955"/>
                </a:lnTo>
                <a:lnTo>
                  <a:pt x="19103246" y="3180099"/>
                </a:lnTo>
                <a:lnTo>
                  <a:pt x="19135506" y="3180099"/>
                </a:lnTo>
                <a:lnTo>
                  <a:pt x="19135506" y="3938179"/>
                </a:lnTo>
                <a:lnTo>
                  <a:pt x="19103246" y="3938179"/>
                </a:lnTo>
                <a:lnTo>
                  <a:pt x="19072026" y="3938179"/>
                </a:lnTo>
                <a:lnTo>
                  <a:pt x="19070366" y="3938179"/>
                </a:lnTo>
                <a:lnTo>
                  <a:pt x="19037486" y="3938179"/>
                </a:lnTo>
                <a:lnTo>
                  <a:pt x="19037310" y="3938179"/>
                </a:lnTo>
                <a:lnTo>
                  <a:pt x="19005226" y="3938179"/>
                </a:lnTo>
                <a:lnTo>
                  <a:pt x="65742" y="3938179"/>
                </a:lnTo>
                <a:lnTo>
                  <a:pt x="32064" y="3938179"/>
                </a:lnTo>
                <a:lnTo>
                  <a:pt x="0" y="3938179"/>
                </a:lnTo>
                <a:lnTo>
                  <a:pt x="0" y="3559767"/>
                </a:lnTo>
                <a:lnTo>
                  <a:pt x="19928" y="3559767"/>
                </a:lnTo>
                <a:lnTo>
                  <a:pt x="19928" y="3519310"/>
                </a:lnTo>
                <a:lnTo>
                  <a:pt x="32064" y="3519310"/>
                </a:lnTo>
                <a:lnTo>
                  <a:pt x="32064" y="3495802"/>
                </a:lnTo>
                <a:lnTo>
                  <a:pt x="86352" y="3495802"/>
                </a:lnTo>
                <a:lnTo>
                  <a:pt x="86352" y="3644125"/>
                </a:lnTo>
                <a:lnTo>
                  <a:pt x="218966" y="3644125"/>
                </a:lnTo>
                <a:lnTo>
                  <a:pt x="218966" y="3682161"/>
                </a:lnTo>
                <a:lnTo>
                  <a:pt x="270070" y="3682161"/>
                </a:lnTo>
                <a:lnTo>
                  <a:pt x="270070" y="3663142"/>
                </a:lnTo>
                <a:lnTo>
                  <a:pt x="298378" y="3663142"/>
                </a:lnTo>
                <a:lnTo>
                  <a:pt x="298378" y="3336569"/>
                </a:lnTo>
                <a:lnTo>
                  <a:pt x="472924" y="3336569"/>
                </a:lnTo>
                <a:lnTo>
                  <a:pt x="472924" y="3237704"/>
                </a:lnTo>
                <a:lnTo>
                  <a:pt x="509278" y="3237704"/>
                </a:lnTo>
                <a:lnTo>
                  <a:pt x="509278" y="3195575"/>
                </a:lnTo>
                <a:lnTo>
                  <a:pt x="703392" y="3195575"/>
                </a:lnTo>
                <a:lnTo>
                  <a:pt x="703392" y="3237704"/>
                </a:lnTo>
                <a:lnTo>
                  <a:pt x="767858" y="3237704"/>
                </a:lnTo>
                <a:lnTo>
                  <a:pt x="767858" y="3377495"/>
                </a:lnTo>
                <a:lnTo>
                  <a:pt x="897392" y="3377495"/>
                </a:lnTo>
                <a:lnTo>
                  <a:pt x="897392" y="2990139"/>
                </a:lnTo>
                <a:lnTo>
                  <a:pt x="1027946" y="2990139"/>
                </a:lnTo>
                <a:lnTo>
                  <a:pt x="1027946" y="3575576"/>
                </a:lnTo>
                <a:lnTo>
                  <a:pt x="1095466" y="3575576"/>
                </a:lnTo>
                <a:lnTo>
                  <a:pt x="1095466" y="3611282"/>
                </a:lnTo>
                <a:lnTo>
                  <a:pt x="1125004" y="3611282"/>
                </a:lnTo>
                <a:lnTo>
                  <a:pt x="1125004" y="3644124"/>
                </a:lnTo>
                <a:lnTo>
                  <a:pt x="1147590" y="3644124"/>
                </a:lnTo>
                <a:lnTo>
                  <a:pt x="1147590" y="3701489"/>
                </a:lnTo>
                <a:lnTo>
                  <a:pt x="1290688" y="3701489"/>
                </a:lnTo>
                <a:lnTo>
                  <a:pt x="1290688" y="3731691"/>
                </a:lnTo>
                <a:lnTo>
                  <a:pt x="1321558" y="3731691"/>
                </a:lnTo>
                <a:lnTo>
                  <a:pt x="1321558" y="3599445"/>
                </a:lnTo>
                <a:lnTo>
                  <a:pt x="1394134" y="3599445"/>
                </a:lnTo>
                <a:lnTo>
                  <a:pt x="1394134" y="3397510"/>
                </a:lnTo>
                <a:lnTo>
                  <a:pt x="1448694" y="3397510"/>
                </a:lnTo>
                <a:lnTo>
                  <a:pt x="1448694" y="3225098"/>
                </a:lnTo>
                <a:lnTo>
                  <a:pt x="1548610" y="3225098"/>
                </a:lnTo>
                <a:lnTo>
                  <a:pt x="1548610" y="3170941"/>
                </a:lnTo>
                <a:lnTo>
                  <a:pt x="1630479" y="3170941"/>
                </a:lnTo>
                <a:lnTo>
                  <a:pt x="1630479" y="2936559"/>
                </a:lnTo>
                <a:cubicBezTo>
                  <a:pt x="1630479" y="2926618"/>
                  <a:pt x="1638538" y="2918559"/>
                  <a:pt x="1648479" y="2918559"/>
                </a:cubicBezTo>
                <a:cubicBezTo>
                  <a:pt x="1658420" y="2918559"/>
                  <a:pt x="1666480" y="2926618"/>
                  <a:pt x="1666480" y="2936559"/>
                </a:cubicBezTo>
                <a:lnTo>
                  <a:pt x="1666480" y="3170941"/>
                </a:lnTo>
                <a:lnTo>
                  <a:pt x="1740672" y="3170941"/>
                </a:lnTo>
                <a:lnTo>
                  <a:pt x="1740672" y="3225098"/>
                </a:lnTo>
                <a:lnTo>
                  <a:pt x="1851694" y="3225098"/>
                </a:lnTo>
                <a:lnTo>
                  <a:pt x="1851694" y="3386903"/>
                </a:lnTo>
                <a:lnTo>
                  <a:pt x="1906488" y="3386903"/>
                </a:lnTo>
                <a:lnTo>
                  <a:pt x="1906488" y="3633086"/>
                </a:lnTo>
                <a:lnTo>
                  <a:pt x="2073761" y="3633086"/>
                </a:lnTo>
                <a:lnTo>
                  <a:pt x="2073761" y="3386903"/>
                </a:lnTo>
                <a:lnTo>
                  <a:pt x="2161096" y="3386903"/>
                </a:lnTo>
                <a:lnTo>
                  <a:pt x="2161096" y="2979754"/>
                </a:lnTo>
                <a:lnTo>
                  <a:pt x="2198366" y="2979754"/>
                </a:lnTo>
                <a:lnTo>
                  <a:pt x="2198366" y="2947993"/>
                </a:lnTo>
                <a:lnTo>
                  <a:pt x="2233244" y="2947993"/>
                </a:lnTo>
                <a:lnTo>
                  <a:pt x="2233244" y="2918697"/>
                </a:lnTo>
                <a:lnTo>
                  <a:pt x="2268122" y="2918697"/>
                </a:lnTo>
                <a:lnTo>
                  <a:pt x="2268122" y="2886270"/>
                </a:lnTo>
                <a:lnTo>
                  <a:pt x="2296248" y="2886270"/>
                </a:lnTo>
                <a:lnTo>
                  <a:pt x="2296248" y="2858057"/>
                </a:lnTo>
                <a:lnTo>
                  <a:pt x="2328937" y="2858057"/>
                </a:lnTo>
                <a:lnTo>
                  <a:pt x="2328937" y="2817595"/>
                </a:lnTo>
                <a:lnTo>
                  <a:pt x="2596325" y="2817595"/>
                </a:lnTo>
                <a:lnTo>
                  <a:pt x="2596325" y="3352789"/>
                </a:lnTo>
                <a:lnTo>
                  <a:pt x="2680818" y="3352789"/>
                </a:lnTo>
                <a:lnTo>
                  <a:pt x="2680818" y="3189832"/>
                </a:lnTo>
                <a:lnTo>
                  <a:pt x="2738489" y="3189832"/>
                </a:lnTo>
                <a:lnTo>
                  <a:pt x="2738489" y="3170246"/>
                </a:lnTo>
                <a:lnTo>
                  <a:pt x="2765199" y="3170246"/>
                </a:lnTo>
                <a:lnTo>
                  <a:pt x="2765199" y="2956971"/>
                </a:lnTo>
                <a:lnTo>
                  <a:pt x="2796882" y="2956971"/>
                </a:lnTo>
                <a:lnTo>
                  <a:pt x="2796882" y="2918697"/>
                </a:lnTo>
                <a:lnTo>
                  <a:pt x="2830031" y="2918697"/>
                </a:lnTo>
                <a:lnTo>
                  <a:pt x="2830031" y="2823411"/>
                </a:lnTo>
                <a:lnTo>
                  <a:pt x="2852336" y="2823411"/>
                </a:lnTo>
                <a:lnTo>
                  <a:pt x="2852336" y="2661462"/>
                </a:lnTo>
                <a:lnTo>
                  <a:pt x="2953855" y="2661462"/>
                </a:lnTo>
                <a:lnTo>
                  <a:pt x="2953855" y="2466961"/>
                </a:lnTo>
                <a:lnTo>
                  <a:pt x="2986480" y="2466961"/>
                </a:lnTo>
                <a:lnTo>
                  <a:pt x="2986480" y="2421387"/>
                </a:lnTo>
                <a:lnTo>
                  <a:pt x="3021470" y="2421387"/>
                </a:lnTo>
                <a:lnTo>
                  <a:pt x="3021470" y="2288802"/>
                </a:lnTo>
                <a:lnTo>
                  <a:pt x="3052178" y="2288802"/>
                </a:lnTo>
                <a:lnTo>
                  <a:pt x="3052178" y="2163238"/>
                </a:lnTo>
                <a:lnTo>
                  <a:pt x="3076946" y="2163238"/>
                </a:lnTo>
                <a:lnTo>
                  <a:pt x="3076946" y="2125469"/>
                </a:lnTo>
                <a:lnTo>
                  <a:pt x="3108644" y="2125469"/>
                </a:lnTo>
                <a:lnTo>
                  <a:pt x="3108644" y="2053348"/>
                </a:lnTo>
                <a:lnTo>
                  <a:pt x="3165310" y="2053348"/>
                </a:lnTo>
                <a:lnTo>
                  <a:pt x="3165310" y="1942519"/>
                </a:lnTo>
                <a:lnTo>
                  <a:pt x="3594872" y="1942519"/>
                </a:lnTo>
                <a:lnTo>
                  <a:pt x="3594872" y="2030857"/>
                </a:lnTo>
                <a:lnTo>
                  <a:pt x="3609977" y="2030857"/>
                </a:lnTo>
                <a:lnTo>
                  <a:pt x="3609977" y="2125665"/>
                </a:lnTo>
                <a:lnTo>
                  <a:pt x="3662266" y="2125665"/>
                </a:lnTo>
                <a:lnTo>
                  <a:pt x="3662266" y="2256527"/>
                </a:lnTo>
                <a:lnTo>
                  <a:pt x="3691605" y="2256527"/>
                </a:lnTo>
                <a:lnTo>
                  <a:pt x="3691605" y="2478186"/>
                </a:lnTo>
                <a:lnTo>
                  <a:pt x="3728768" y="2478186"/>
                </a:lnTo>
                <a:lnTo>
                  <a:pt x="3728768" y="2598519"/>
                </a:lnTo>
                <a:lnTo>
                  <a:pt x="3753109" y="2598519"/>
                </a:lnTo>
                <a:lnTo>
                  <a:pt x="3753109" y="2616064"/>
                </a:lnTo>
                <a:lnTo>
                  <a:pt x="3766766" y="2616064"/>
                </a:lnTo>
                <a:lnTo>
                  <a:pt x="3766766" y="2817201"/>
                </a:lnTo>
                <a:lnTo>
                  <a:pt x="3822350" y="2817201"/>
                </a:lnTo>
                <a:lnTo>
                  <a:pt x="3822350" y="2767915"/>
                </a:lnTo>
                <a:lnTo>
                  <a:pt x="3855573" y="2767915"/>
                </a:lnTo>
                <a:lnTo>
                  <a:pt x="3855573" y="2733106"/>
                </a:lnTo>
                <a:lnTo>
                  <a:pt x="3875106" y="2733106"/>
                </a:lnTo>
                <a:lnTo>
                  <a:pt x="3875106" y="2703138"/>
                </a:lnTo>
                <a:lnTo>
                  <a:pt x="3890967" y="2703138"/>
                </a:lnTo>
                <a:lnTo>
                  <a:pt x="3890967" y="2677429"/>
                </a:lnTo>
                <a:lnTo>
                  <a:pt x="3903118" y="2677429"/>
                </a:lnTo>
                <a:lnTo>
                  <a:pt x="3903118" y="2403602"/>
                </a:lnTo>
                <a:lnTo>
                  <a:pt x="3937863" y="2403602"/>
                </a:lnTo>
                <a:lnTo>
                  <a:pt x="3937863" y="2677429"/>
                </a:lnTo>
                <a:lnTo>
                  <a:pt x="3954089" y="2677429"/>
                </a:lnTo>
                <a:lnTo>
                  <a:pt x="3954089" y="2703138"/>
                </a:lnTo>
                <a:lnTo>
                  <a:pt x="3966861" y="2703138"/>
                </a:lnTo>
                <a:lnTo>
                  <a:pt x="3966861" y="2733106"/>
                </a:lnTo>
                <a:lnTo>
                  <a:pt x="3966861" y="2733106"/>
                </a:lnTo>
                <a:lnTo>
                  <a:pt x="3966861" y="2743222"/>
                </a:lnTo>
                <a:lnTo>
                  <a:pt x="4012600" y="2743222"/>
                </a:lnTo>
                <a:lnTo>
                  <a:pt x="4012600" y="2792607"/>
                </a:lnTo>
                <a:lnTo>
                  <a:pt x="4034346" y="2792607"/>
                </a:lnTo>
                <a:lnTo>
                  <a:pt x="4034346" y="2830743"/>
                </a:lnTo>
                <a:lnTo>
                  <a:pt x="4058733" y="2830743"/>
                </a:lnTo>
                <a:lnTo>
                  <a:pt x="4058733" y="2845101"/>
                </a:lnTo>
                <a:lnTo>
                  <a:pt x="4070700" y="2845101"/>
                </a:lnTo>
                <a:lnTo>
                  <a:pt x="4070700" y="3239962"/>
                </a:lnTo>
                <a:lnTo>
                  <a:pt x="4146047" y="3239962"/>
                </a:lnTo>
                <a:lnTo>
                  <a:pt x="4146047" y="2831200"/>
                </a:lnTo>
                <a:lnTo>
                  <a:pt x="4175177" y="2831200"/>
                </a:lnTo>
                <a:lnTo>
                  <a:pt x="4175177" y="1346802"/>
                </a:lnTo>
                <a:lnTo>
                  <a:pt x="4189754" y="1346802"/>
                </a:lnTo>
                <a:lnTo>
                  <a:pt x="4189754" y="1321303"/>
                </a:lnTo>
                <a:lnTo>
                  <a:pt x="4210214" y="1321303"/>
                </a:lnTo>
                <a:lnTo>
                  <a:pt x="4210214" y="1192678"/>
                </a:lnTo>
                <a:lnTo>
                  <a:pt x="4242620" y="1192678"/>
                </a:lnTo>
                <a:lnTo>
                  <a:pt x="4242620" y="1161432"/>
                </a:lnTo>
                <a:lnTo>
                  <a:pt x="4271097" y="1161432"/>
                </a:lnTo>
                <a:lnTo>
                  <a:pt x="4271097" y="1133696"/>
                </a:lnTo>
                <a:lnTo>
                  <a:pt x="4481158" y="1133696"/>
                </a:lnTo>
                <a:lnTo>
                  <a:pt x="4481158" y="1161432"/>
                </a:lnTo>
                <a:lnTo>
                  <a:pt x="4512917" y="1161432"/>
                </a:lnTo>
                <a:lnTo>
                  <a:pt x="4512917" y="1192678"/>
                </a:lnTo>
                <a:lnTo>
                  <a:pt x="4512917" y="1321303"/>
                </a:lnTo>
                <a:lnTo>
                  <a:pt x="4537898" y="1321303"/>
                </a:lnTo>
                <a:lnTo>
                  <a:pt x="4537898" y="1346802"/>
                </a:lnTo>
                <a:lnTo>
                  <a:pt x="4543915" y="1346802"/>
                </a:lnTo>
                <a:lnTo>
                  <a:pt x="4543915" y="2322233"/>
                </a:lnTo>
                <a:lnTo>
                  <a:pt x="4577684" y="2322233"/>
                </a:lnTo>
                <a:lnTo>
                  <a:pt x="4577684" y="2308200"/>
                </a:lnTo>
                <a:lnTo>
                  <a:pt x="4606692" y="2308200"/>
                </a:lnTo>
                <a:lnTo>
                  <a:pt x="4606692" y="2277578"/>
                </a:lnTo>
                <a:lnTo>
                  <a:pt x="4617599" y="2277578"/>
                </a:lnTo>
                <a:lnTo>
                  <a:pt x="4617599" y="2253305"/>
                </a:lnTo>
                <a:lnTo>
                  <a:pt x="4763727" y="2253305"/>
                </a:lnTo>
                <a:lnTo>
                  <a:pt x="4763727" y="2277578"/>
                </a:lnTo>
                <a:lnTo>
                  <a:pt x="4779340" y="2277578"/>
                </a:lnTo>
                <a:lnTo>
                  <a:pt x="4779340" y="2308200"/>
                </a:lnTo>
                <a:lnTo>
                  <a:pt x="4795642" y="2308200"/>
                </a:lnTo>
                <a:lnTo>
                  <a:pt x="4795642" y="2334628"/>
                </a:lnTo>
                <a:lnTo>
                  <a:pt x="4829119" y="2334628"/>
                </a:lnTo>
                <a:lnTo>
                  <a:pt x="4829119" y="2365249"/>
                </a:lnTo>
                <a:lnTo>
                  <a:pt x="4856537" y="2365249"/>
                </a:lnTo>
                <a:lnTo>
                  <a:pt x="4856537" y="2393325"/>
                </a:lnTo>
                <a:lnTo>
                  <a:pt x="4887082" y="2393325"/>
                </a:lnTo>
                <a:lnTo>
                  <a:pt x="4887082" y="2417142"/>
                </a:lnTo>
                <a:lnTo>
                  <a:pt x="4917879" y="2417142"/>
                </a:lnTo>
                <a:lnTo>
                  <a:pt x="4917879" y="2703138"/>
                </a:lnTo>
                <a:lnTo>
                  <a:pt x="4965337" y="2703138"/>
                </a:lnTo>
                <a:lnTo>
                  <a:pt x="4965337" y="2721322"/>
                </a:lnTo>
                <a:lnTo>
                  <a:pt x="4982610" y="2721322"/>
                </a:lnTo>
                <a:lnTo>
                  <a:pt x="4982610" y="2691860"/>
                </a:lnTo>
                <a:lnTo>
                  <a:pt x="5021150" y="2691860"/>
                </a:lnTo>
                <a:lnTo>
                  <a:pt x="5021150" y="2666115"/>
                </a:lnTo>
                <a:lnTo>
                  <a:pt x="5091299" y="2666115"/>
                </a:lnTo>
                <a:lnTo>
                  <a:pt x="5091299" y="2297834"/>
                </a:lnTo>
                <a:lnTo>
                  <a:pt x="5115634" y="2297834"/>
                </a:lnTo>
                <a:lnTo>
                  <a:pt x="5115634" y="2263868"/>
                </a:lnTo>
                <a:lnTo>
                  <a:pt x="5139244" y="2263868"/>
                </a:lnTo>
                <a:lnTo>
                  <a:pt x="5139244" y="2229384"/>
                </a:lnTo>
                <a:lnTo>
                  <a:pt x="5371495" y="2229384"/>
                </a:lnTo>
                <a:lnTo>
                  <a:pt x="5371495" y="2263868"/>
                </a:lnTo>
                <a:lnTo>
                  <a:pt x="5415025" y="2263868"/>
                </a:lnTo>
                <a:lnTo>
                  <a:pt x="5415025" y="2297834"/>
                </a:lnTo>
                <a:lnTo>
                  <a:pt x="5421963" y="2297834"/>
                </a:lnTo>
                <a:lnTo>
                  <a:pt x="5421963" y="2629525"/>
                </a:lnTo>
                <a:lnTo>
                  <a:pt x="5487247" y="2629525"/>
                </a:lnTo>
                <a:lnTo>
                  <a:pt x="5487247" y="2417142"/>
                </a:lnTo>
                <a:lnTo>
                  <a:pt x="5514081" y="2417142"/>
                </a:lnTo>
                <a:lnTo>
                  <a:pt x="5514081" y="2392707"/>
                </a:lnTo>
                <a:lnTo>
                  <a:pt x="5531964" y="2392707"/>
                </a:lnTo>
                <a:lnTo>
                  <a:pt x="5531964" y="2297834"/>
                </a:lnTo>
                <a:lnTo>
                  <a:pt x="5561409" y="2297834"/>
                </a:lnTo>
                <a:lnTo>
                  <a:pt x="5561409" y="2265591"/>
                </a:lnTo>
                <a:lnTo>
                  <a:pt x="5584747" y="2265591"/>
                </a:lnTo>
                <a:lnTo>
                  <a:pt x="5584747" y="2229384"/>
                </a:lnTo>
                <a:lnTo>
                  <a:pt x="5598837" y="2229384"/>
                </a:lnTo>
                <a:lnTo>
                  <a:pt x="5598837" y="2215638"/>
                </a:lnTo>
                <a:lnTo>
                  <a:pt x="5713068" y="2215638"/>
                </a:lnTo>
                <a:lnTo>
                  <a:pt x="5713068" y="2229384"/>
                </a:lnTo>
                <a:lnTo>
                  <a:pt x="5728379" y="2229384"/>
                </a:lnTo>
                <a:lnTo>
                  <a:pt x="5728379" y="2265591"/>
                </a:lnTo>
                <a:lnTo>
                  <a:pt x="5764218" y="2265591"/>
                </a:lnTo>
                <a:lnTo>
                  <a:pt x="5764218" y="2289617"/>
                </a:lnTo>
                <a:lnTo>
                  <a:pt x="5806440" y="2289617"/>
                </a:lnTo>
                <a:lnTo>
                  <a:pt x="5806440" y="2412898"/>
                </a:lnTo>
                <a:lnTo>
                  <a:pt x="5886798" y="2412898"/>
                </a:lnTo>
                <a:lnTo>
                  <a:pt x="5886798" y="2541665"/>
                </a:lnTo>
                <a:lnTo>
                  <a:pt x="6091473" y="2541665"/>
                </a:lnTo>
                <a:lnTo>
                  <a:pt x="6091473" y="1131782"/>
                </a:lnTo>
                <a:lnTo>
                  <a:pt x="6103789" y="1131782"/>
                </a:lnTo>
                <a:lnTo>
                  <a:pt x="6103789" y="1112765"/>
                </a:lnTo>
                <a:lnTo>
                  <a:pt x="6130034" y="1112765"/>
                </a:lnTo>
                <a:lnTo>
                  <a:pt x="6130034" y="818313"/>
                </a:lnTo>
                <a:lnTo>
                  <a:pt x="6173002" y="818313"/>
                </a:lnTo>
                <a:lnTo>
                  <a:pt x="6173002" y="667492"/>
                </a:lnTo>
                <a:lnTo>
                  <a:pt x="6191843" y="667492"/>
                </a:lnTo>
                <a:lnTo>
                  <a:pt x="6191843" y="648473"/>
                </a:lnTo>
                <a:lnTo>
                  <a:pt x="6210684" y="648473"/>
                </a:lnTo>
                <a:lnTo>
                  <a:pt x="6210684" y="410662"/>
                </a:lnTo>
                <a:lnTo>
                  <a:pt x="6240758" y="410662"/>
                </a:lnTo>
                <a:lnTo>
                  <a:pt x="6240758" y="384400"/>
                </a:lnTo>
                <a:lnTo>
                  <a:pt x="6266394" y="384400"/>
                </a:lnTo>
                <a:lnTo>
                  <a:pt x="6266394" y="355114"/>
                </a:lnTo>
                <a:lnTo>
                  <a:pt x="6288503" y="355114"/>
                </a:lnTo>
                <a:lnTo>
                  <a:pt x="6288503" y="339400"/>
                </a:lnTo>
                <a:lnTo>
                  <a:pt x="6303950" y="339400"/>
                </a:lnTo>
                <a:lnTo>
                  <a:pt x="6303950" y="316483"/>
                </a:lnTo>
                <a:lnTo>
                  <a:pt x="6319584" y="31648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6" rIns="68573" bIns="34286" anchor="ctr"/>
          <a:lstStyle/>
          <a:p>
            <a:pPr algn="ctr" defTabSz="685165">
              <a:defRPr/>
            </a:pPr>
            <a:endParaRPr lang="zh-CN" altLang="en-US" sz="1800" dirty="0"/>
          </a:p>
        </p:txBody>
      </p:sp>
      <p:sp>
        <p:nvSpPr>
          <p:cNvPr id="69" name="文本框 44"/>
          <p:cNvSpPr txBox="1">
            <a:spLocks noChangeArrowheads="1"/>
          </p:cNvSpPr>
          <p:nvPr/>
        </p:nvSpPr>
        <p:spPr bwMode="auto">
          <a:xfrm>
            <a:off x="2311829" y="1265560"/>
            <a:ext cx="1035889" cy="284619"/>
          </a:xfrm>
          <a:prstGeom prst="rect">
            <a:avLst/>
          </a:prstGeom>
          <a:noFill/>
          <a:ln w="9525">
            <a:noFill/>
            <a:miter lim="800000"/>
          </a:ln>
        </p:spPr>
        <p:txBody>
          <a:bodyPr wrap="none" lIns="68573" tIns="34286" rIns="68573" bIns="34286">
            <a:spAutoFit/>
          </a:bodyPr>
          <a:lstStyle/>
          <a:p>
            <a:r>
              <a:rPr lang="zh-CN" altLang="en-US" sz="1400" b="1" dirty="0">
                <a:solidFill>
                  <a:schemeClr val="bg1">
                    <a:lumMod val="50000"/>
                  </a:schemeClr>
                </a:solidFill>
                <a:latin typeface="微软雅黑" panose="020B0503020204020204" pitchFamily="34" charset="-122"/>
                <a:ea typeface="微软雅黑" panose="020B0503020204020204" pitchFamily="34" charset="-122"/>
              </a:rPr>
              <a:t>国际化视野</a:t>
            </a:r>
          </a:p>
        </p:txBody>
      </p:sp>
      <p:sp>
        <p:nvSpPr>
          <p:cNvPr id="70" name="文本框 45"/>
          <p:cNvSpPr txBox="1">
            <a:spLocks noChangeArrowheads="1"/>
          </p:cNvSpPr>
          <p:nvPr/>
        </p:nvSpPr>
        <p:spPr bwMode="auto">
          <a:xfrm>
            <a:off x="6640358" y="1408435"/>
            <a:ext cx="958969" cy="315388"/>
          </a:xfrm>
          <a:prstGeom prst="rect">
            <a:avLst/>
          </a:prstGeom>
          <a:noFill/>
          <a:ln w="9525">
            <a:noFill/>
            <a:miter lim="800000"/>
          </a:ln>
        </p:spPr>
        <p:txBody>
          <a:bodyPr wrap="none" lIns="68573" tIns="34286" rIns="68573" bIns="34286">
            <a:spAutoFit/>
          </a:bodyPr>
          <a:lstStyle/>
          <a:p>
            <a:r>
              <a:rPr lang="zh-CN" altLang="en-US" sz="1600" b="1" dirty="0">
                <a:solidFill>
                  <a:schemeClr val="accent4"/>
                </a:solidFill>
                <a:latin typeface="微软雅黑" panose="020B0503020204020204" pitchFamily="34" charset="-122"/>
                <a:ea typeface="微软雅黑" panose="020B0503020204020204" pitchFamily="34" charset="-122"/>
              </a:rPr>
              <a:t>拒绝平庸</a:t>
            </a:r>
          </a:p>
        </p:txBody>
      </p:sp>
      <p:sp>
        <p:nvSpPr>
          <p:cNvPr id="71" name="文本框 46"/>
          <p:cNvSpPr txBox="1">
            <a:spLocks noChangeArrowheads="1"/>
          </p:cNvSpPr>
          <p:nvPr/>
        </p:nvSpPr>
        <p:spPr bwMode="auto">
          <a:xfrm>
            <a:off x="3926100" y="1059582"/>
            <a:ext cx="1754744" cy="392906"/>
          </a:xfrm>
          <a:prstGeom prst="rect">
            <a:avLst/>
          </a:prstGeom>
          <a:noFill/>
          <a:ln w="9525">
            <a:noFill/>
            <a:miter lim="800000"/>
          </a:ln>
        </p:spPr>
        <p:txBody>
          <a:bodyPr wrap="none" lIns="68573" tIns="34286" rIns="68573" bIns="34286">
            <a:spAutoFit/>
          </a:bodyPr>
          <a:lstStyle/>
          <a:p>
            <a:r>
              <a:rPr lang="zh-CN" altLang="en-US" sz="2100" b="1" dirty="0">
                <a:solidFill>
                  <a:schemeClr val="accent2"/>
                </a:solidFill>
                <a:latin typeface="微软雅黑" panose="020B0503020204020204" pitchFamily="34" charset="-122"/>
                <a:ea typeface="微软雅黑" panose="020B0503020204020204" pitchFamily="34" charset="-122"/>
              </a:rPr>
              <a:t>独立创新思维</a:t>
            </a:r>
          </a:p>
        </p:txBody>
      </p:sp>
      <p:sp>
        <p:nvSpPr>
          <p:cNvPr id="72" name="文本框 47"/>
          <p:cNvSpPr txBox="1">
            <a:spLocks noChangeArrowheads="1"/>
          </p:cNvSpPr>
          <p:nvPr/>
        </p:nvSpPr>
        <p:spPr bwMode="auto">
          <a:xfrm>
            <a:off x="5248705" y="1578695"/>
            <a:ext cx="856409" cy="284619"/>
          </a:xfrm>
          <a:prstGeom prst="rect">
            <a:avLst/>
          </a:prstGeom>
          <a:noFill/>
          <a:ln w="9525">
            <a:noFill/>
            <a:miter lim="800000"/>
          </a:ln>
        </p:spPr>
        <p:txBody>
          <a:bodyPr wrap="none" lIns="68573" tIns="34286" rIns="68573" bIns="34286">
            <a:spAutoFit/>
          </a:bodyPr>
          <a:lstStyle/>
          <a:p>
            <a:r>
              <a:rPr lang="zh-CN" altLang="en-US" sz="1400" b="1" dirty="0">
                <a:solidFill>
                  <a:schemeClr val="accent3"/>
                </a:solidFill>
                <a:latin typeface="微软雅黑" panose="020B0503020204020204" pitchFamily="34" charset="-122"/>
                <a:ea typeface="微软雅黑" panose="020B0503020204020204" pitchFamily="34" charset="-122"/>
              </a:rPr>
              <a:t>精益求精</a:t>
            </a:r>
          </a:p>
        </p:txBody>
      </p:sp>
      <p:sp>
        <p:nvSpPr>
          <p:cNvPr id="73" name="文本框 48"/>
          <p:cNvSpPr txBox="1">
            <a:spLocks noChangeArrowheads="1"/>
          </p:cNvSpPr>
          <p:nvPr/>
        </p:nvSpPr>
        <p:spPr bwMode="auto">
          <a:xfrm>
            <a:off x="4268954" y="2095425"/>
            <a:ext cx="1984574" cy="253852"/>
          </a:xfrm>
          <a:prstGeom prst="rect">
            <a:avLst/>
          </a:prstGeom>
          <a:noFill/>
          <a:ln w="9525">
            <a:noFill/>
            <a:miter lim="800000"/>
          </a:ln>
        </p:spPr>
        <p:txBody>
          <a:bodyPr wrap="none" lIns="68573" tIns="34286" rIns="68573" bIns="34286">
            <a:spAutoFit/>
          </a:bodyPr>
          <a:lstStyle/>
          <a:p>
            <a:r>
              <a:rPr lang="zh-CN" altLang="en-US" sz="1200" b="1" dirty="0">
                <a:solidFill>
                  <a:schemeClr val="bg1">
                    <a:lumMod val="50000"/>
                  </a:schemeClr>
                </a:solidFill>
                <a:latin typeface="微软雅黑" panose="020B0503020204020204" pitchFamily="34" charset="-122"/>
                <a:ea typeface="微软雅黑" panose="020B0503020204020204" pitchFamily="34" charset="-122"/>
              </a:rPr>
              <a:t>产品与产品的差异在于细节</a:t>
            </a:r>
          </a:p>
        </p:txBody>
      </p:sp>
      <p:sp>
        <p:nvSpPr>
          <p:cNvPr id="74" name="文本框 53"/>
          <p:cNvSpPr txBox="1">
            <a:spLocks noChangeArrowheads="1"/>
          </p:cNvSpPr>
          <p:nvPr/>
        </p:nvSpPr>
        <p:spPr bwMode="auto">
          <a:xfrm>
            <a:off x="6720119" y="2271636"/>
            <a:ext cx="1061529" cy="253852"/>
          </a:xfrm>
          <a:prstGeom prst="rect">
            <a:avLst/>
          </a:prstGeom>
          <a:noFill/>
          <a:ln w="9525">
            <a:noFill/>
            <a:miter lim="800000"/>
          </a:ln>
        </p:spPr>
        <p:txBody>
          <a:bodyPr wrap="none" lIns="68573" tIns="34286" rIns="68573" bIns="34286">
            <a:spAutoFit/>
          </a:bodyPr>
          <a:lstStyle/>
          <a:p>
            <a:r>
              <a:rPr lang="zh-CN" altLang="en-US" sz="1200" b="1" dirty="0">
                <a:solidFill>
                  <a:schemeClr val="bg1">
                    <a:lumMod val="50000"/>
                  </a:schemeClr>
                </a:solidFill>
                <a:latin typeface="微软雅黑" panose="020B0503020204020204" pitchFamily="34" charset="-122"/>
                <a:ea typeface="微软雅黑" panose="020B0503020204020204" pitchFamily="34" charset="-122"/>
              </a:rPr>
              <a:t>良好沟通互动</a:t>
            </a:r>
          </a:p>
        </p:txBody>
      </p:sp>
      <p:sp>
        <p:nvSpPr>
          <p:cNvPr id="75" name="文本框 54"/>
          <p:cNvSpPr txBox="1">
            <a:spLocks noChangeArrowheads="1"/>
          </p:cNvSpPr>
          <p:nvPr/>
        </p:nvSpPr>
        <p:spPr bwMode="auto">
          <a:xfrm>
            <a:off x="1833263" y="2366887"/>
            <a:ext cx="1061529" cy="253852"/>
          </a:xfrm>
          <a:prstGeom prst="rect">
            <a:avLst/>
          </a:prstGeom>
          <a:noFill/>
          <a:ln w="9525">
            <a:noFill/>
            <a:miter lim="800000"/>
          </a:ln>
        </p:spPr>
        <p:txBody>
          <a:bodyPr wrap="none" lIns="68573" tIns="34286" rIns="68573" bIns="34286">
            <a:spAutoFit/>
          </a:bodyPr>
          <a:lstStyle/>
          <a:p>
            <a:r>
              <a:rPr lang="zh-CN" altLang="en-US" sz="1200" b="1" dirty="0">
                <a:solidFill>
                  <a:schemeClr val="bg1">
                    <a:lumMod val="50000"/>
                  </a:schemeClr>
                </a:solidFill>
                <a:latin typeface="微软雅黑" panose="020B0503020204020204" pitchFamily="34" charset="-122"/>
                <a:ea typeface="微软雅黑" panose="020B0503020204020204" pitchFamily="34" charset="-122"/>
              </a:rPr>
              <a:t>追求品质卓越</a:t>
            </a:r>
          </a:p>
        </p:txBody>
      </p:sp>
      <p:sp>
        <p:nvSpPr>
          <p:cNvPr id="76" name="文本框 55"/>
          <p:cNvSpPr txBox="1">
            <a:spLocks noChangeArrowheads="1"/>
          </p:cNvSpPr>
          <p:nvPr/>
        </p:nvSpPr>
        <p:spPr bwMode="auto">
          <a:xfrm>
            <a:off x="2938012" y="1679896"/>
            <a:ext cx="1164091" cy="376924"/>
          </a:xfrm>
          <a:prstGeom prst="rect">
            <a:avLst/>
          </a:prstGeom>
          <a:noFill/>
          <a:ln w="9525">
            <a:noFill/>
            <a:miter lim="800000"/>
          </a:ln>
        </p:spPr>
        <p:txBody>
          <a:bodyPr wrap="none" lIns="68573" tIns="34286" rIns="68573" bIns="34286">
            <a:spAutoFit/>
          </a:bodyPr>
          <a:lstStyle/>
          <a:p>
            <a:r>
              <a:rPr lang="zh-CN" altLang="en-US" sz="2000" b="1" dirty="0">
                <a:solidFill>
                  <a:schemeClr val="accent1"/>
                </a:solidFill>
                <a:latin typeface="微软雅黑" panose="020B0503020204020204" pitchFamily="34" charset="-122"/>
                <a:ea typeface="微软雅黑" panose="020B0503020204020204" pitchFamily="34" charset="-122"/>
              </a:rPr>
              <a:t>超越自我</a:t>
            </a:r>
          </a:p>
        </p:txBody>
      </p:sp>
      <p:sp>
        <p:nvSpPr>
          <p:cNvPr id="77" name="文本框 56"/>
          <p:cNvSpPr txBox="1">
            <a:spLocks noChangeArrowheads="1"/>
          </p:cNvSpPr>
          <p:nvPr/>
        </p:nvSpPr>
        <p:spPr bwMode="auto">
          <a:xfrm>
            <a:off x="867797" y="1745382"/>
            <a:ext cx="753848" cy="253852"/>
          </a:xfrm>
          <a:prstGeom prst="rect">
            <a:avLst/>
          </a:prstGeom>
          <a:noFill/>
          <a:ln w="9525">
            <a:noFill/>
            <a:miter lim="800000"/>
          </a:ln>
        </p:spPr>
        <p:txBody>
          <a:bodyPr wrap="none" lIns="68573" tIns="34286" rIns="68573" bIns="34286">
            <a:spAutoFit/>
          </a:bodyPr>
          <a:lstStyle/>
          <a:p>
            <a:r>
              <a:rPr lang="zh-CN" altLang="en-US" sz="1200" b="1" dirty="0">
                <a:solidFill>
                  <a:schemeClr val="bg1">
                    <a:lumMod val="50000"/>
                  </a:schemeClr>
                </a:solidFill>
                <a:latin typeface="微软雅黑" panose="020B0503020204020204" pitchFamily="34" charset="-122"/>
                <a:ea typeface="微软雅黑" panose="020B0503020204020204" pitchFamily="34" charset="-122"/>
              </a:rPr>
              <a:t>共创明天</a:t>
            </a: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outVertical)">
                                      <p:cBhvr>
                                        <p:cTn id="7" dur="750"/>
                                        <p:tgtEl>
                                          <p:spTgt spid="68"/>
                                        </p:tgtEl>
                                      </p:cBhvr>
                                    </p:animEffect>
                                  </p:childTnLst>
                                </p:cTn>
                              </p:par>
                            </p:childTnLst>
                          </p:cTn>
                        </p:par>
                        <p:par>
                          <p:cTn id="8" fill="hold">
                            <p:stCondLst>
                              <p:cond delay="1000"/>
                            </p:stCondLst>
                            <p:childTnLst>
                              <p:par>
                                <p:cTn id="9" presetID="12" presetClass="entr" presetSubtype="4" fill="hold" grpId="0" nodeType="afterEffect">
                                  <p:stCondLst>
                                    <p:cond delay="0"/>
                                  </p:stCondLst>
                                  <p:childTnLst>
                                    <p:set>
                                      <p:cBhvr>
                                        <p:cTn id="10" dur="1" fill="hold">
                                          <p:stCondLst>
                                            <p:cond delay="0"/>
                                          </p:stCondLst>
                                        </p:cTn>
                                        <p:tgtEl>
                                          <p:spTgt spid="76"/>
                                        </p:tgtEl>
                                        <p:attrNameLst>
                                          <p:attrName>style.visibility</p:attrName>
                                        </p:attrNameLst>
                                      </p:cBhvr>
                                      <p:to>
                                        <p:strVal val="visible"/>
                                      </p:to>
                                    </p:set>
                                    <p:anim calcmode="lin" valueType="num">
                                      <p:cBhvr additive="base">
                                        <p:cTn id="11" dur="500"/>
                                        <p:tgtEl>
                                          <p:spTgt spid="76"/>
                                        </p:tgtEl>
                                        <p:attrNameLst>
                                          <p:attrName>ppt_y</p:attrName>
                                        </p:attrNameLst>
                                      </p:cBhvr>
                                      <p:tavLst>
                                        <p:tav tm="0">
                                          <p:val>
                                            <p:strVal val="#ppt_y+#ppt_h*1.125000"/>
                                          </p:val>
                                        </p:tav>
                                        <p:tav tm="100000">
                                          <p:val>
                                            <p:strVal val="#ppt_y"/>
                                          </p:val>
                                        </p:tav>
                                      </p:tavLst>
                                    </p:anim>
                                    <p:animEffect transition="in" filter="wipe(up)">
                                      <p:cBhvr>
                                        <p:cTn id="12" dur="500"/>
                                        <p:tgtEl>
                                          <p:spTgt spid="76"/>
                                        </p:tgtEl>
                                      </p:cBhvr>
                                    </p:animEffect>
                                  </p:childTnLst>
                                </p:cTn>
                              </p:par>
                              <p:par>
                                <p:cTn id="13" presetID="12" presetClass="entr" presetSubtype="4" fill="hold" grpId="0" nodeType="withEffect">
                                  <p:stCondLst>
                                    <p:cond delay="750"/>
                                  </p:stCondLst>
                                  <p:childTnLst>
                                    <p:set>
                                      <p:cBhvr>
                                        <p:cTn id="14" dur="1" fill="hold">
                                          <p:stCondLst>
                                            <p:cond delay="0"/>
                                          </p:stCondLst>
                                        </p:cTn>
                                        <p:tgtEl>
                                          <p:spTgt spid="77"/>
                                        </p:tgtEl>
                                        <p:attrNameLst>
                                          <p:attrName>style.visibility</p:attrName>
                                        </p:attrNameLst>
                                      </p:cBhvr>
                                      <p:to>
                                        <p:strVal val="visible"/>
                                      </p:to>
                                    </p:set>
                                    <p:anim calcmode="lin" valueType="num">
                                      <p:cBhvr additive="base">
                                        <p:cTn id="15" dur="500"/>
                                        <p:tgtEl>
                                          <p:spTgt spid="77"/>
                                        </p:tgtEl>
                                        <p:attrNameLst>
                                          <p:attrName>ppt_y</p:attrName>
                                        </p:attrNameLst>
                                      </p:cBhvr>
                                      <p:tavLst>
                                        <p:tav tm="0">
                                          <p:val>
                                            <p:strVal val="#ppt_y+#ppt_h*1.125000"/>
                                          </p:val>
                                        </p:tav>
                                        <p:tav tm="100000">
                                          <p:val>
                                            <p:strVal val="#ppt_y"/>
                                          </p:val>
                                        </p:tav>
                                      </p:tavLst>
                                    </p:anim>
                                    <p:animEffect transition="in" filter="wipe(up)">
                                      <p:cBhvr>
                                        <p:cTn id="16" dur="500"/>
                                        <p:tgtEl>
                                          <p:spTgt spid="77"/>
                                        </p:tgtEl>
                                      </p:cBhvr>
                                    </p:animEffect>
                                  </p:childTnLst>
                                </p:cTn>
                              </p:par>
                              <p:par>
                                <p:cTn id="17" presetID="12" presetClass="entr" presetSubtype="4" fill="hold" grpId="0" nodeType="withEffect">
                                  <p:stCondLst>
                                    <p:cond delay="250"/>
                                  </p:stCondLst>
                                  <p:childTnLst>
                                    <p:set>
                                      <p:cBhvr>
                                        <p:cTn id="18" dur="1" fill="hold">
                                          <p:stCondLst>
                                            <p:cond delay="0"/>
                                          </p:stCondLst>
                                        </p:cTn>
                                        <p:tgtEl>
                                          <p:spTgt spid="75"/>
                                        </p:tgtEl>
                                        <p:attrNameLst>
                                          <p:attrName>style.visibility</p:attrName>
                                        </p:attrNameLst>
                                      </p:cBhvr>
                                      <p:to>
                                        <p:strVal val="visible"/>
                                      </p:to>
                                    </p:set>
                                    <p:anim calcmode="lin" valueType="num">
                                      <p:cBhvr additive="base">
                                        <p:cTn id="19" dur="500"/>
                                        <p:tgtEl>
                                          <p:spTgt spid="75"/>
                                        </p:tgtEl>
                                        <p:attrNameLst>
                                          <p:attrName>ppt_y</p:attrName>
                                        </p:attrNameLst>
                                      </p:cBhvr>
                                      <p:tavLst>
                                        <p:tav tm="0">
                                          <p:val>
                                            <p:strVal val="#ppt_y+#ppt_h*1.125000"/>
                                          </p:val>
                                        </p:tav>
                                        <p:tav tm="100000">
                                          <p:val>
                                            <p:strVal val="#ppt_y"/>
                                          </p:val>
                                        </p:tav>
                                      </p:tavLst>
                                    </p:anim>
                                    <p:animEffect transition="in" filter="wipe(up)">
                                      <p:cBhvr>
                                        <p:cTn id="20" dur="500"/>
                                        <p:tgtEl>
                                          <p:spTgt spid="75"/>
                                        </p:tgtEl>
                                      </p:cBhvr>
                                    </p:animEffect>
                                  </p:childTnLst>
                                </p:cTn>
                              </p:par>
                              <p:par>
                                <p:cTn id="21" presetID="12" presetClass="entr" presetSubtype="4" fill="hold" grpId="0" nodeType="withEffect">
                                  <p:stCondLst>
                                    <p:cond delay="500"/>
                                  </p:stCondLst>
                                  <p:childTnLst>
                                    <p:set>
                                      <p:cBhvr>
                                        <p:cTn id="22" dur="1" fill="hold">
                                          <p:stCondLst>
                                            <p:cond delay="0"/>
                                          </p:stCondLst>
                                        </p:cTn>
                                        <p:tgtEl>
                                          <p:spTgt spid="69"/>
                                        </p:tgtEl>
                                        <p:attrNameLst>
                                          <p:attrName>style.visibility</p:attrName>
                                        </p:attrNameLst>
                                      </p:cBhvr>
                                      <p:to>
                                        <p:strVal val="visible"/>
                                      </p:to>
                                    </p:set>
                                    <p:anim calcmode="lin" valueType="num">
                                      <p:cBhvr additive="base">
                                        <p:cTn id="23" dur="500"/>
                                        <p:tgtEl>
                                          <p:spTgt spid="69"/>
                                        </p:tgtEl>
                                        <p:attrNameLst>
                                          <p:attrName>ppt_y</p:attrName>
                                        </p:attrNameLst>
                                      </p:cBhvr>
                                      <p:tavLst>
                                        <p:tav tm="0">
                                          <p:val>
                                            <p:strVal val="#ppt_y+#ppt_h*1.125000"/>
                                          </p:val>
                                        </p:tav>
                                        <p:tav tm="100000">
                                          <p:val>
                                            <p:strVal val="#ppt_y"/>
                                          </p:val>
                                        </p:tav>
                                      </p:tavLst>
                                    </p:anim>
                                    <p:animEffect transition="in" filter="wipe(up)">
                                      <p:cBhvr>
                                        <p:cTn id="24" dur="500"/>
                                        <p:tgtEl>
                                          <p:spTgt spid="69"/>
                                        </p:tgtEl>
                                      </p:cBhvr>
                                    </p:animEffect>
                                  </p:childTnLst>
                                </p:cTn>
                              </p:par>
                              <p:par>
                                <p:cTn id="25" presetID="12" presetClass="entr" presetSubtype="4" fill="hold" grpId="0" nodeType="withEffect">
                                  <p:stCondLst>
                                    <p:cond delay="500"/>
                                  </p:stCondLst>
                                  <p:childTnLst>
                                    <p:set>
                                      <p:cBhvr>
                                        <p:cTn id="26" dur="1" fill="hold">
                                          <p:stCondLst>
                                            <p:cond delay="0"/>
                                          </p:stCondLst>
                                        </p:cTn>
                                        <p:tgtEl>
                                          <p:spTgt spid="71"/>
                                        </p:tgtEl>
                                        <p:attrNameLst>
                                          <p:attrName>style.visibility</p:attrName>
                                        </p:attrNameLst>
                                      </p:cBhvr>
                                      <p:to>
                                        <p:strVal val="visible"/>
                                      </p:to>
                                    </p:set>
                                    <p:anim calcmode="lin" valueType="num">
                                      <p:cBhvr additive="base">
                                        <p:cTn id="27" dur="500"/>
                                        <p:tgtEl>
                                          <p:spTgt spid="71"/>
                                        </p:tgtEl>
                                        <p:attrNameLst>
                                          <p:attrName>ppt_y</p:attrName>
                                        </p:attrNameLst>
                                      </p:cBhvr>
                                      <p:tavLst>
                                        <p:tav tm="0">
                                          <p:val>
                                            <p:strVal val="#ppt_y+#ppt_h*1.125000"/>
                                          </p:val>
                                        </p:tav>
                                        <p:tav tm="100000">
                                          <p:val>
                                            <p:strVal val="#ppt_y"/>
                                          </p:val>
                                        </p:tav>
                                      </p:tavLst>
                                    </p:anim>
                                    <p:animEffect transition="in" filter="wipe(up)">
                                      <p:cBhvr>
                                        <p:cTn id="28" dur="500"/>
                                        <p:tgtEl>
                                          <p:spTgt spid="71"/>
                                        </p:tgtEl>
                                      </p:cBhvr>
                                    </p:animEffect>
                                  </p:childTnLst>
                                </p:cTn>
                              </p:par>
                              <p:par>
                                <p:cTn id="29" presetID="12" presetClass="entr" presetSubtype="4" fill="hold" grpId="0" nodeType="withEffect">
                                  <p:stCondLst>
                                    <p:cond delay="500"/>
                                  </p:stCondLst>
                                  <p:childTnLst>
                                    <p:set>
                                      <p:cBhvr>
                                        <p:cTn id="30" dur="1" fill="hold">
                                          <p:stCondLst>
                                            <p:cond delay="0"/>
                                          </p:stCondLst>
                                        </p:cTn>
                                        <p:tgtEl>
                                          <p:spTgt spid="72"/>
                                        </p:tgtEl>
                                        <p:attrNameLst>
                                          <p:attrName>style.visibility</p:attrName>
                                        </p:attrNameLst>
                                      </p:cBhvr>
                                      <p:to>
                                        <p:strVal val="visible"/>
                                      </p:to>
                                    </p:set>
                                    <p:anim calcmode="lin" valueType="num">
                                      <p:cBhvr additive="base">
                                        <p:cTn id="31" dur="500"/>
                                        <p:tgtEl>
                                          <p:spTgt spid="72"/>
                                        </p:tgtEl>
                                        <p:attrNameLst>
                                          <p:attrName>ppt_y</p:attrName>
                                        </p:attrNameLst>
                                      </p:cBhvr>
                                      <p:tavLst>
                                        <p:tav tm="0">
                                          <p:val>
                                            <p:strVal val="#ppt_y+#ppt_h*1.125000"/>
                                          </p:val>
                                        </p:tav>
                                        <p:tav tm="100000">
                                          <p:val>
                                            <p:strVal val="#ppt_y"/>
                                          </p:val>
                                        </p:tav>
                                      </p:tavLst>
                                    </p:anim>
                                    <p:animEffect transition="in" filter="wipe(up)">
                                      <p:cBhvr>
                                        <p:cTn id="32" dur="500"/>
                                        <p:tgtEl>
                                          <p:spTgt spid="72"/>
                                        </p:tgtEl>
                                      </p:cBhvr>
                                    </p:animEffect>
                                  </p:childTnLst>
                                </p:cTn>
                              </p:par>
                              <p:par>
                                <p:cTn id="33" presetID="12" presetClass="entr" presetSubtype="4" fill="hold" grpId="0" nodeType="withEffect">
                                  <p:stCondLst>
                                    <p:cond delay="1000"/>
                                  </p:stCondLst>
                                  <p:childTnLst>
                                    <p:set>
                                      <p:cBhvr>
                                        <p:cTn id="34" dur="1" fill="hold">
                                          <p:stCondLst>
                                            <p:cond delay="0"/>
                                          </p:stCondLst>
                                        </p:cTn>
                                        <p:tgtEl>
                                          <p:spTgt spid="70"/>
                                        </p:tgtEl>
                                        <p:attrNameLst>
                                          <p:attrName>style.visibility</p:attrName>
                                        </p:attrNameLst>
                                      </p:cBhvr>
                                      <p:to>
                                        <p:strVal val="visible"/>
                                      </p:to>
                                    </p:set>
                                    <p:anim calcmode="lin" valueType="num">
                                      <p:cBhvr additive="base">
                                        <p:cTn id="35" dur="500"/>
                                        <p:tgtEl>
                                          <p:spTgt spid="70"/>
                                        </p:tgtEl>
                                        <p:attrNameLst>
                                          <p:attrName>ppt_y</p:attrName>
                                        </p:attrNameLst>
                                      </p:cBhvr>
                                      <p:tavLst>
                                        <p:tav tm="0">
                                          <p:val>
                                            <p:strVal val="#ppt_y+#ppt_h*1.125000"/>
                                          </p:val>
                                        </p:tav>
                                        <p:tav tm="100000">
                                          <p:val>
                                            <p:strVal val="#ppt_y"/>
                                          </p:val>
                                        </p:tav>
                                      </p:tavLst>
                                    </p:anim>
                                    <p:animEffect transition="in" filter="wipe(up)">
                                      <p:cBhvr>
                                        <p:cTn id="36" dur="500"/>
                                        <p:tgtEl>
                                          <p:spTgt spid="70"/>
                                        </p:tgtEl>
                                      </p:cBhvr>
                                    </p:animEffect>
                                  </p:childTnLst>
                                </p:cTn>
                              </p:par>
                              <p:par>
                                <p:cTn id="37" presetID="12" presetClass="entr" presetSubtype="4" fill="hold" grpId="0" nodeType="withEffect">
                                  <p:stCondLst>
                                    <p:cond delay="1000"/>
                                  </p:stCondLst>
                                  <p:childTnLst>
                                    <p:set>
                                      <p:cBhvr>
                                        <p:cTn id="38" dur="1" fill="hold">
                                          <p:stCondLst>
                                            <p:cond delay="0"/>
                                          </p:stCondLst>
                                        </p:cTn>
                                        <p:tgtEl>
                                          <p:spTgt spid="73"/>
                                        </p:tgtEl>
                                        <p:attrNameLst>
                                          <p:attrName>style.visibility</p:attrName>
                                        </p:attrNameLst>
                                      </p:cBhvr>
                                      <p:to>
                                        <p:strVal val="visible"/>
                                      </p:to>
                                    </p:set>
                                    <p:anim calcmode="lin" valueType="num">
                                      <p:cBhvr additive="base">
                                        <p:cTn id="39" dur="500"/>
                                        <p:tgtEl>
                                          <p:spTgt spid="73"/>
                                        </p:tgtEl>
                                        <p:attrNameLst>
                                          <p:attrName>ppt_y</p:attrName>
                                        </p:attrNameLst>
                                      </p:cBhvr>
                                      <p:tavLst>
                                        <p:tav tm="0">
                                          <p:val>
                                            <p:strVal val="#ppt_y+#ppt_h*1.125000"/>
                                          </p:val>
                                        </p:tav>
                                        <p:tav tm="100000">
                                          <p:val>
                                            <p:strVal val="#ppt_y"/>
                                          </p:val>
                                        </p:tav>
                                      </p:tavLst>
                                    </p:anim>
                                    <p:animEffect transition="in" filter="wipe(up)">
                                      <p:cBhvr>
                                        <p:cTn id="40" dur="500"/>
                                        <p:tgtEl>
                                          <p:spTgt spid="73"/>
                                        </p:tgtEl>
                                      </p:cBhvr>
                                    </p:animEffect>
                                  </p:childTnLst>
                                </p:cTn>
                              </p:par>
                              <p:par>
                                <p:cTn id="41" presetID="12" presetClass="entr" presetSubtype="4" fill="hold" grpId="0" nodeType="withEffect">
                                  <p:stCondLst>
                                    <p:cond delay="1250"/>
                                  </p:stCondLst>
                                  <p:childTnLst>
                                    <p:set>
                                      <p:cBhvr>
                                        <p:cTn id="42" dur="1" fill="hold">
                                          <p:stCondLst>
                                            <p:cond delay="0"/>
                                          </p:stCondLst>
                                        </p:cTn>
                                        <p:tgtEl>
                                          <p:spTgt spid="74"/>
                                        </p:tgtEl>
                                        <p:attrNameLst>
                                          <p:attrName>style.visibility</p:attrName>
                                        </p:attrNameLst>
                                      </p:cBhvr>
                                      <p:to>
                                        <p:strVal val="visible"/>
                                      </p:to>
                                    </p:set>
                                    <p:anim calcmode="lin" valueType="num">
                                      <p:cBhvr additive="base">
                                        <p:cTn id="43" dur="500"/>
                                        <p:tgtEl>
                                          <p:spTgt spid="74"/>
                                        </p:tgtEl>
                                        <p:attrNameLst>
                                          <p:attrName>ppt_y</p:attrName>
                                        </p:attrNameLst>
                                      </p:cBhvr>
                                      <p:tavLst>
                                        <p:tav tm="0">
                                          <p:val>
                                            <p:strVal val="#ppt_y+#ppt_h*1.125000"/>
                                          </p:val>
                                        </p:tav>
                                        <p:tav tm="100000">
                                          <p:val>
                                            <p:strVal val="#ppt_y"/>
                                          </p:val>
                                        </p:tav>
                                      </p:tavLst>
                                    </p:anim>
                                    <p:animEffect transition="in" filter="wipe(up)">
                                      <p:cBhvr>
                                        <p:cTn id="44" dur="500"/>
                                        <p:tgtEl>
                                          <p:spTgt spid="74"/>
                                        </p:tgtEl>
                                      </p:cBhvr>
                                    </p:animEffect>
                                  </p:childTnLst>
                                </p:cTn>
                              </p:par>
                            </p:childTnLst>
                          </p:cTn>
                        </p:par>
                        <p:par>
                          <p:cTn id="45" fill="hold">
                            <p:stCondLst>
                              <p:cond delay="1500"/>
                            </p:stCondLst>
                            <p:childTnLst>
                              <p:par>
                                <p:cTn id="46" presetID="16" presetClass="entr" presetSubtype="37" fill="hold" grpId="0" nodeType="afterEffect">
                                  <p:stCondLst>
                                    <p:cond delay="0"/>
                                  </p:stCondLst>
                                  <p:childTnLst>
                                    <p:set>
                                      <p:cBhvr>
                                        <p:cTn id="47" dur="1" fill="hold">
                                          <p:stCondLst>
                                            <p:cond delay="0"/>
                                          </p:stCondLst>
                                        </p:cTn>
                                        <p:tgtEl>
                                          <p:spTgt spid="67"/>
                                        </p:tgtEl>
                                        <p:attrNameLst>
                                          <p:attrName>style.visibility</p:attrName>
                                        </p:attrNameLst>
                                      </p:cBhvr>
                                      <p:to>
                                        <p:strVal val="visible"/>
                                      </p:to>
                                    </p:set>
                                    <p:animEffect transition="in" filter="barn(outVertical)">
                                      <p:cBhvr>
                                        <p:cTn id="4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9" grpId="0"/>
      <p:bldP spid="70" grpId="0"/>
      <p:bldP spid="71" grpId="0"/>
      <p:bldP spid="72" grpId="0"/>
      <p:bldP spid="73" grpId="0"/>
      <p:bldP spid="74" grpId="0"/>
      <p:bldP spid="75" grpId="0"/>
      <p:bldP spid="76" grpId="0"/>
      <p:bldP spid="7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452"/>
          <p:cNvSpPr/>
          <p:nvPr/>
        </p:nvSpPr>
        <p:spPr>
          <a:xfrm>
            <a:off x="854619" y="2165643"/>
            <a:ext cx="1719381" cy="1959152"/>
          </a:xfrm>
          <a:prstGeom prst="roundRect">
            <a:avLst>
              <a:gd name="adj" fmla="val 6924"/>
            </a:avLst>
          </a:prstGeom>
          <a:ln w="12700">
            <a:solidFill>
              <a:srgbClr val="A6AAA9"/>
            </a:solidFill>
            <a:miter lim="400000"/>
          </a:ln>
        </p:spPr>
        <p:txBody>
          <a:bodyPr lIns="14287" tIns="14287" rIns="14287" bIns="14287" anchor="ctr"/>
          <a:lstStyle/>
          <a:p>
            <a:pPr lvl="0"/>
            <a:endParaRPr sz="1300" dirty="0">
              <a:latin typeface="微软雅黑" panose="020B0503020204020204" pitchFamily="34" charset="-122"/>
              <a:ea typeface="微软雅黑" panose="020B0503020204020204" pitchFamily="34" charset="-122"/>
            </a:endParaRPr>
          </a:p>
        </p:txBody>
      </p:sp>
      <p:sp>
        <p:nvSpPr>
          <p:cNvPr id="3" name="Shape 1454"/>
          <p:cNvSpPr/>
          <p:nvPr/>
        </p:nvSpPr>
        <p:spPr>
          <a:xfrm>
            <a:off x="2764857" y="2165643"/>
            <a:ext cx="1719382" cy="1959152"/>
          </a:xfrm>
          <a:prstGeom prst="roundRect">
            <a:avLst>
              <a:gd name="adj" fmla="val 6924"/>
            </a:avLst>
          </a:prstGeom>
          <a:ln w="12700">
            <a:solidFill>
              <a:srgbClr val="A6AAA9"/>
            </a:solidFill>
            <a:miter lim="400000"/>
          </a:ln>
        </p:spPr>
        <p:txBody>
          <a:bodyPr lIns="14287" tIns="14287" rIns="14287" bIns="14287" anchor="ctr"/>
          <a:lstStyle/>
          <a:p>
            <a:pPr lvl="0"/>
            <a:endParaRPr sz="1300" dirty="0">
              <a:latin typeface="微软雅黑" panose="020B0503020204020204" pitchFamily="34" charset="-122"/>
              <a:ea typeface="微软雅黑" panose="020B0503020204020204" pitchFamily="34" charset="-122"/>
            </a:endParaRPr>
          </a:p>
        </p:txBody>
      </p:sp>
      <p:sp>
        <p:nvSpPr>
          <p:cNvPr id="4" name="Shape 1456"/>
          <p:cNvSpPr/>
          <p:nvPr/>
        </p:nvSpPr>
        <p:spPr>
          <a:xfrm>
            <a:off x="4659763" y="2165643"/>
            <a:ext cx="1719382" cy="1959152"/>
          </a:xfrm>
          <a:prstGeom prst="roundRect">
            <a:avLst>
              <a:gd name="adj" fmla="val 6924"/>
            </a:avLst>
          </a:prstGeom>
          <a:ln w="12700">
            <a:solidFill>
              <a:srgbClr val="A6AAA9"/>
            </a:solidFill>
            <a:miter lim="400000"/>
          </a:ln>
        </p:spPr>
        <p:txBody>
          <a:bodyPr lIns="14287" tIns="14287" rIns="14287" bIns="14287" anchor="ctr"/>
          <a:lstStyle/>
          <a:p>
            <a:pPr lvl="0"/>
            <a:endParaRPr sz="1300" dirty="0">
              <a:latin typeface="微软雅黑" panose="020B0503020204020204" pitchFamily="34" charset="-122"/>
              <a:ea typeface="微软雅黑" panose="020B0503020204020204" pitchFamily="34" charset="-122"/>
            </a:endParaRPr>
          </a:p>
        </p:txBody>
      </p:sp>
      <p:sp>
        <p:nvSpPr>
          <p:cNvPr id="5" name="Shape 1458"/>
          <p:cNvSpPr/>
          <p:nvPr/>
        </p:nvSpPr>
        <p:spPr>
          <a:xfrm>
            <a:off x="6570002" y="2165643"/>
            <a:ext cx="1719382" cy="1959152"/>
          </a:xfrm>
          <a:prstGeom prst="roundRect">
            <a:avLst>
              <a:gd name="adj" fmla="val 6924"/>
            </a:avLst>
          </a:prstGeom>
          <a:ln w="12700">
            <a:solidFill>
              <a:srgbClr val="A6AAA9"/>
            </a:solidFill>
            <a:miter lim="400000"/>
          </a:ln>
        </p:spPr>
        <p:txBody>
          <a:bodyPr lIns="14287" tIns="14287" rIns="14287" bIns="14287" anchor="ctr"/>
          <a:lstStyle/>
          <a:p>
            <a:pPr lvl="0"/>
            <a:endParaRPr sz="1300" dirty="0">
              <a:latin typeface="微软雅黑" panose="020B0503020204020204" pitchFamily="34" charset="-122"/>
              <a:ea typeface="微软雅黑" panose="020B0503020204020204" pitchFamily="34" charset="-122"/>
            </a:endParaRPr>
          </a:p>
        </p:txBody>
      </p:sp>
      <p:sp>
        <p:nvSpPr>
          <p:cNvPr id="6" name="Shape 1460"/>
          <p:cNvSpPr/>
          <p:nvPr/>
        </p:nvSpPr>
        <p:spPr>
          <a:xfrm>
            <a:off x="1081465" y="1536377"/>
            <a:ext cx="1265688" cy="126585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14287" tIns="14287" rIns="14287" bIns="14287" numCol="1" anchor="ctr">
            <a:noAutofit/>
          </a:bodyPr>
          <a:lstStyle/>
          <a:p>
            <a:pPr lvl="0"/>
            <a:endParaRPr sz="1300" dirty="0">
              <a:latin typeface="微软雅黑" panose="020B0503020204020204" pitchFamily="34" charset="-122"/>
              <a:ea typeface="微软雅黑" panose="020B0503020204020204" pitchFamily="34" charset="-122"/>
            </a:endParaRPr>
          </a:p>
        </p:txBody>
      </p:sp>
      <p:sp>
        <p:nvSpPr>
          <p:cNvPr id="10" name="Shape 1465"/>
          <p:cNvSpPr/>
          <p:nvPr/>
        </p:nvSpPr>
        <p:spPr>
          <a:xfrm>
            <a:off x="2991705" y="1536377"/>
            <a:ext cx="1265688" cy="126585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cap="flat">
            <a:noFill/>
            <a:miter lim="400000"/>
          </a:ln>
          <a:effectLst/>
        </p:spPr>
        <p:txBody>
          <a:bodyPr wrap="square" lIns="14287" tIns="14287" rIns="14287" bIns="14287" numCol="1" anchor="ctr">
            <a:noAutofit/>
          </a:bodyPr>
          <a:lstStyle/>
          <a:p>
            <a:pPr lvl="0"/>
            <a:endParaRPr sz="1300" dirty="0">
              <a:latin typeface="微软雅黑" panose="020B0503020204020204" pitchFamily="34" charset="-122"/>
              <a:ea typeface="微软雅黑" panose="020B0503020204020204" pitchFamily="34" charset="-122"/>
            </a:endParaRPr>
          </a:p>
        </p:txBody>
      </p:sp>
      <p:sp>
        <p:nvSpPr>
          <p:cNvPr id="11" name="Shape 1468"/>
          <p:cNvSpPr/>
          <p:nvPr/>
        </p:nvSpPr>
        <p:spPr>
          <a:xfrm>
            <a:off x="4900010" y="1536479"/>
            <a:ext cx="1263095" cy="126326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12700" cap="flat">
            <a:noFill/>
            <a:miter lim="400000"/>
          </a:ln>
          <a:effectLst/>
        </p:spPr>
        <p:txBody>
          <a:bodyPr wrap="square" lIns="14287" tIns="14287" rIns="14287" bIns="14287" numCol="1" anchor="ctr">
            <a:noAutofit/>
          </a:bodyPr>
          <a:lstStyle/>
          <a:p>
            <a:pPr lvl="0"/>
            <a:endParaRPr sz="1300" dirty="0">
              <a:latin typeface="微软雅黑" panose="020B0503020204020204" pitchFamily="34" charset="-122"/>
              <a:ea typeface="微软雅黑" panose="020B0503020204020204" pitchFamily="34" charset="-122"/>
            </a:endParaRPr>
          </a:p>
        </p:txBody>
      </p:sp>
      <p:sp>
        <p:nvSpPr>
          <p:cNvPr id="12" name="Shape 1471"/>
          <p:cNvSpPr/>
          <p:nvPr/>
        </p:nvSpPr>
        <p:spPr>
          <a:xfrm>
            <a:off x="6813482" y="1537672"/>
            <a:ext cx="1263095" cy="126326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4"/>
          </a:solidFill>
          <a:ln w="12700" cap="flat">
            <a:noFill/>
            <a:miter lim="400000"/>
          </a:ln>
          <a:effectLst/>
        </p:spPr>
        <p:txBody>
          <a:bodyPr wrap="square" lIns="14287" tIns="14287" rIns="14287" bIns="14287" numCol="1" anchor="ctr">
            <a:noAutofit/>
          </a:bodyPr>
          <a:lstStyle/>
          <a:p>
            <a:pPr lvl="0"/>
            <a:endParaRPr sz="1300" dirty="0">
              <a:latin typeface="微软雅黑" panose="020B0503020204020204" pitchFamily="34" charset="-122"/>
              <a:ea typeface="微软雅黑" panose="020B0503020204020204" pitchFamily="34" charset="-122"/>
            </a:endParaRPr>
          </a:p>
        </p:txBody>
      </p:sp>
      <p:sp>
        <p:nvSpPr>
          <p:cNvPr id="21" name="Text Placeholder 5"/>
          <p:cNvSpPr txBox="1"/>
          <p:nvPr/>
        </p:nvSpPr>
        <p:spPr>
          <a:xfrm>
            <a:off x="1053271" y="1952600"/>
            <a:ext cx="1273943" cy="433415"/>
          </a:xfrm>
          <a:prstGeom prst="rect">
            <a:avLst/>
          </a:prstGeom>
        </p:spPr>
        <p:txBody>
          <a:bodyPr lIns="91430" tIns="45715" rIns="91430" bIns="45715"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sz="1200" b="1" dirty="0">
                <a:solidFill>
                  <a:schemeClr val="bg1"/>
                </a:solidFill>
                <a:latin typeface="微软雅黑" panose="020B0503020204020204" pitchFamily="34" charset="-122"/>
                <a:ea typeface="微软雅黑" panose="020B0503020204020204" pitchFamily="34" charset="-122"/>
              </a:rPr>
              <a:t>点击输入标题</a:t>
            </a:r>
          </a:p>
        </p:txBody>
      </p:sp>
      <p:sp>
        <p:nvSpPr>
          <p:cNvPr id="22" name="Text Placeholder 6"/>
          <p:cNvSpPr txBox="1"/>
          <p:nvPr/>
        </p:nvSpPr>
        <p:spPr>
          <a:xfrm>
            <a:off x="943734" y="3006179"/>
            <a:ext cx="1540317" cy="850643"/>
          </a:xfrm>
          <a:prstGeom prst="rect">
            <a:avLst/>
          </a:prstGeom>
        </p:spPr>
        <p:txBody>
          <a:bodyPr lIns="91430" tIns="45715" rIns="91430" bIns="45715"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20000"/>
              </a:lnSpc>
              <a:buNone/>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详写内容</a:t>
            </a:r>
            <a:r>
              <a:rPr lang="en-US" altLang="zh-CN" sz="800" dirty="0">
                <a:solidFill>
                  <a:schemeClr val="bg1">
                    <a:lumMod val="50000"/>
                  </a:schemeClr>
                </a:solidFill>
                <a:latin typeface="微软雅黑" panose="020B0503020204020204" pitchFamily="34" charset="-122"/>
                <a:ea typeface="微软雅黑" panose="020B0503020204020204" pitchFamily="34" charset="-122"/>
              </a:rPr>
              <a:t>……</a:t>
            </a:r>
            <a:r>
              <a:rPr lang="zh-CN" altLang="en-US" sz="800" dirty="0">
                <a:solidFill>
                  <a:schemeClr val="bg1">
                    <a:lumMod val="50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3" name="Text Placeholder 5"/>
          <p:cNvSpPr txBox="1"/>
          <p:nvPr/>
        </p:nvSpPr>
        <p:spPr>
          <a:xfrm>
            <a:off x="3057536" y="1952600"/>
            <a:ext cx="1184826" cy="433415"/>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200" b="1" dirty="0">
                <a:solidFill>
                  <a:schemeClr val="bg1"/>
                </a:solidFill>
                <a:latin typeface="微软雅黑" panose="020B0503020204020204" pitchFamily="34" charset="-122"/>
                <a:ea typeface="微软雅黑" panose="020B0503020204020204" pitchFamily="34" charset="-122"/>
              </a:rPr>
              <a:t>点击输入标题</a:t>
            </a:r>
          </a:p>
        </p:txBody>
      </p:sp>
      <p:sp>
        <p:nvSpPr>
          <p:cNvPr id="24" name="Text Placeholder 5"/>
          <p:cNvSpPr txBox="1"/>
          <p:nvPr/>
        </p:nvSpPr>
        <p:spPr>
          <a:xfrm>
            <a:off x="6878014" y="1952600"/>
            <a:ext cx="1184826" cy="433415"/>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200" b="1" dirty="0">
                <a:solidFill>
                  <a:schemeClr val="bg1"/>
                </a:solidFill>
                <a:latin typeface="微软雅黑" panose="020B0503020204020204" pitchFamily="34" charset="-122"/>
                <a:ea typeface="微软雅黑" panose="020B0503020204020204" pitchFamily="34" charset="-122"/>
              </a:rPr>
              <a:t>点击输入标题</a:t>
            </a:r>
          </a:p>
        </p:txBody>
      </p:sp>
      <p:sp>
        <p:nvSpPr>
          <p:cNvPr id="25" name="Text Placeholder 6"/>
          <p:cNvSpPr txBox="1"/>
          <p:nvPr/>
        </p:nvSpPr>
        <p:spPr>
          <a:xfrm>
            <a:off x="2943922" y="3006179"/>
            <a:ext cx="1361250" cy="850643"/>
          </a:xfrm>
          <a:prstGeom prst="rect">
            <a:avLst/>
          </a:prstGeom>
        </p:spPr>
        <p:txBody>
          <a:bodyPr vert="horz" lIns="0" tIns="0" rIns="0" bIns="0" rtlCol="0" anchor="ctr">
            <a:no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2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详写内容</a:t>
            </a:r>
            <a:r>
              <a:rPr lang="en-US" altLang="zh-CN" sz="800" dirty="0">
                <a:solidFill>
                  <a:schemeClr val="bg1">
                    <a:lumMod val="50000"/>
                  </a:schemeClr>
                </a:solidFill>
                <a:latin typeface="微软雅黑" panose="020B0503020204020204" pitchFamily="34" charset="-122"/>
                <a:ea typeface="微软雅黑" panose="020B0503020204020204" pitchFamily="34" charset="-122"/>
              </a:rPr>
              <a:t>……</a:t>
            </a:r>
            <a:r>
              <a:rPr lang="zh-CN" altLang="en-US" sz="800" dirty="0">
                <a:solidFill>
                  <a:schemeClr val="bg1">
                    <a:lumMod val="50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6" name="Text Placeholder 6"/>
          <p:cNvSpPr txBox="1"/>
          <p:nvPr/>
        </p:nvSpPr>
        <p:spPr>
          <a:xfrm>
            <a:off x="4847200" y="3006179"/>
            <a:ext cx="1361250" cy="850643"/>
          </a:xfrm>
          <a:prstGeom prst="rect">
            <a:avLst/>
          </a:prstGeom>
        </p:spPr>
        <p:txBody>
          <a:bodyPr vert="horz" lIns="0" tIns="0" rIns="0" bIns="0" rtlCol="0" anchor="ctr">
            <a:no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2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详写内容</a:t>
            </a:r>
            <a:r>
              <a:rPr lang="en-US" altLang="zh-CN" sz="800" dirty="0">
                <a:solidFill>
                  <a:schemeClr val="bg1">
                    <a:lumMod val="50000"/>
                  </a:schemeClr>
                </a:solidFill>
                <a:latin typeface="微软雅黑" panose="020B0503020204020204" pitchFamily="34" charset="-122"/>
                <a:ea typeface="微软雅黑" panose="020B0503020204020204" pitchFamily="34" charset="-122"/>
              </a:rPr>
              <a:t>……</a:t>
            </a:r>
            <a:r>
              <a:rPr lang="zh-CN" altLang="en-US" sz="800" dirty="0">
                <a:solidFill>
                  <a:schemeClr val="bg1">
                    <a:lumMod val="50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7" name="Text Placeholder 6"/>
          <p:cNvSpPr txBox="1"/>
          <p:nvPr/>
        </p:nvSpPr>
        <p:spPr>
          <a:xfrm>
            <a:off x="6764402" y="3006179"/>
            <a:ext cx="1361250" cy="850643"/>
          </a:xfrm>
          <a:prstGeom prst="rect">
            <a:avLst/>
          </a:prstGeom>
        </p:spPr>
        <p:txBody>
          <a:bodyPr vert="horz" lIns="0" tIns="0" rIns="0" bIns="0" rtlCol="0" anchor="ctr">
            <a:no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2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详写内容</a:t>
            </a:r>
            <a:r>
              <a:rPr lang="en-US" altLang="zh-CN" sz="800" dirty="0">
                <a:solidFill>
                  <a:schemeClr val="bg1">
                    <a:lumMod val="50000"/>
                  </a:schemeClr>
                </a:solidFill>
                <a:latin typeface="微软雅黑" panose="020B0503020204020204" pitchFamily="34" charset="-122"/>
                <a:ea typeface="微软雅黑" panose="020B0503020204020204" pitchFamily="34" charset="-122"/>
              </a:rPr>
              <a:t>……</a:t>
            </a:r>
            <a:r>
              <a:rPr lang="zh-CN" altLang="en-US" sz="800" dirty="0">
                <a:solidFill>
                  <a:schemeClr val="bg1">
                    <a:lumMod val="50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9" name="Text Placeholder 5"/>
          <p:cNvSpPr txBox="1"/>
          <p:nvPr/>
        </p:nvSpPr>
        <p:spPr>
          <a:xfrm>
            <a:off x="4960811" y="1952600"/>
            <a:ext cx="1184826" cy="433415"/>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200" b="1" dirty="0">
                <a:solidFill>
                  <a:schemeClr val="bg1"/>
                </a:solidFill>
                <a:latin typeface="微软雅黑" panose="020B0503020204020204" pitchFamily="34" charset="-122"/>
                <a:ea typeface="微软雅黑" panose="020B0503020204020204" pitchFamily="34" charset="-122"/>
              </a:rPr>
              <a:t>点击输入标题</a:t>
            </a:r>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1">
                                            <p:txEl>
                                              <p:pRg st="0" end="0"/>
                                            </p:txEl>
                                          </p:spTgt>
                                        </p:tgtEl>
                                        <p:attrNameLst>
                                          <p:attrName>style.visibility</p:attrName>
                                        </p:attrNameLst>
                                      </p:cBhvr>
                                      <p:to>
                                        <p:strVal val="visible"/>
                                      </p:to>
                                    </p:set>
                                    <p:animEffect transition="in" filter="fade">
                                      <p:cBhvr>
                                        <p:cTn id="11" dur="500"/>
                                        <p:tgtEl>
                                          <p:spTgt spid="21">
                                            <p:txEl>
                                              <p:pRg st="0" end="0"/>
                                            </p:txEl>
                                          </p:spTgt>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up)">
                                      <p:cBhvr>
                                        <p:cTn id="15" dur="500"/>
                                        <p:tgtEl>
                                          <p:spTgt spid="2"/>
                                        </p:tgtEl>
                                      </p:cBhvr>
                                    </p:animEffect>
                                  </p:childTnLst>
                                </p:cTn>
                              </p:par>
                            </p:childTnLst>
                          </p:cTn>
                        </p:par>
                        <p:par>
                          <p:cTn id="16" fill="hold">
                            <p:stCondLst>
                              <p:cond delay="1500"/>
                            </p:stCondLst>
                            <p:childTnLst>
                              <p:par>
                                <p:cTn id="17" presetID="18" presetClass="entr" presetSubtype="6" fill="hold" grpId="0" nodeType="afterEffect">
                                  <p:stCondLst>
                                    <p:cond delay="0"/>
                                  </p:stCondLst>
                                  <p:childTnLst>
                                    <p:set>
                                      <p:cBhvr>
                                        <p:cTn id="18" dur="1" fill="hold">
                                          <p:stCondLst>
                                            <p:cond delay="0"/>
                                          </p:stCondLst>
                                        </p:cTn>
                                        <p:tgtEl>
                                          <p:spTgt spid="22">
                                            <p:txEl>
                                              <p:pRg st="0" end="0"/>
                                            </p:txEl>
                                          </p:spTgt>
                                        </p:tgtEl>
                                        <p:attrNameLst>
                                          <p:attrName>style.visibility</p:attrName>
                                        </p:attrNameLst>
                                      </p:cBhvr>
                                      <p:to>
                                        <p:strVal val="visible"/>
                                      </p:to>
                                    </p:set>
                                    <p:animEffect transition="in" filter="strips(downRight)">
                                      <p:cBhvr>
                                        <p:cTn id="19" dur="500"/>
                                        <p:tgtEl>
                                          <p:spTgt spid="22">
                                            <p:txEl>
                                              <p:pRg st="0" end="0"/>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wipe(up)">
                                      <p:cBhvr>
                                        <p:cTn id="31" dur="500"/>
                                        <p:tgtEl>
                                          <p:spTgt spid="3"/>
                                        </p:tgtEl>
                                      </p:cBhvr>
                                    </p:animEffect>
                                  </p:childTnLst>
                                </p:cTn>
                              </p:par>
                            </p:childTnLst>
                          </p:cTn>
                        </p:par>
                        <p:par>
                          <p:cTn id="32" fill="hold">
                            <p:stCondLst>
                              <p:cond delay="3500"/>
                            </p:stCondLst>
                            <p:childTnLst>
                              <p:par>
                                <p:cTn id="33" presetID="18" presetClass="entr" presetSubtype="6"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strips(downRight)">
                                      <p:cBhvr>
                                        <p:cTn id="35" dur="500"/>
                                        <p:tgtEl>
                                          <p:spTgt spid="25"/>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fade">
                                      <p:cBhvr>
                                        <p:cTn id="43" dur="500"/>
                                        <p:tgtEl>
                                          <p:spTgt spid="29"/>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wipe(up)">
                                      <p:cBhvr>
                                        <p:cTn id="47" dur="500"/>
                                        <p:tgtEl>
                                          <p:spTgt spid="4"/>
                                        </p:tgtEl>
                                      </p:cBhvr>
                                    </p:animEffect>
                                  </p:childTnLst>
                                </p:cTn>
                              </p:par>
                            </p:childTnLst>
                          </p:cTn>
                        </p:par>
                        <p:par>
                          <p:cTn id="48" fill="hold">
                            <p:stCondLst>
                              <p:cond delay="55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500"/>
                                        <p:tgtEl>
                                          <p:spTgt spid="26"/>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fade">
                                      <p:cBhvr>
                                        <p:cTn id="55" dur="500"/>
                                        <p:tgtEl>
                                          <p:spTgt spid="12"/>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fade">
                                      <p:cBhvr>
                                        <p:cTn id="59" dur="500"/>
                                        <p:tgtEl>
                                          <p:spTgt spid="24"/>
                                        </p:tgtEl>
                                      </p:cBhvr>
                                    </p:animEffect>
                                  </p:childTnLst>
                                </p:cTn>
                              </p:par>
                            </p:childTnLst>
                          </p:cTn>
                        </p:par>
                        <p:par>
                          <p:cTn id="60" fill="hold">
                            <p:stCondLst>
                              <p:cond delay="7000"/>
                            </p:stCondLst>
                            <p:childTnLst>
                              <p:par>
                                <p:cTn id="61" presetID="22" presetClass="entr" presetSubtype="1"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Effect transition="in" filter="wipe(up)">
                                      <p:cBhvr>
                                        <p:cTn id="63" dur="500"/>
                                        <p:tgtEl>
                                          <p:spTgt spid="5"/>
                                        </p:tgtEl>
                                      </p:cBhvr>
                                    </p:animEffect>
                                  </p:childTnLst>
                                </p:cTn>
                              </p:par>
                            </p:childTnLst>
                          </p:cTn>
                        </p:par>
                        <p:par>
                          <p:cTn id="64" fill="hold">
                            <p:stCondLst>
                              <p:cond delay="7500"/>
                            </p:stCondLst>
                            <p:childTnLst>
                              <p:par>
                                <p:cTn id="65" presetID="18" presetClass="entr" presetSubtype="6"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strips(downRight)">
                                      <p:cBhvr>
                                        <p:cTn id="6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0" grpId="0" animBg="1"/>
      <p:bldP spid="11" grpId="0" animBg="1"/>
      <p:bldP spid="12" grpId="0" animBg="1"/>
      <p:bldP spid="21" grpId="0" build="p"/>
      <p:bldP spid="22" grpId="0" build="p"/>
      <p:bldP spid="23" grpId="0"/>
      <p:bldP spid="24" grpId="0"/>
      <p:bldP spid="25" grpId="0"/>
      <p:bldP spid="26" grpId="0"/>
      <p:bldP spid="27" grpId="0"/>
      <p:bldP spid="2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矩形 23"/>
          <p:cNvSpPr/>
          <p:nvPr/>
        </p:nvSpPr>
        <p:spPr>
          <a:xfrm>
            <a:off x="0" y="1754277"/>
            <a:ext cx="1827364" cy="14859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rtlCol="0" anchor="ctr"/>
          <a:lstStyle/>
          <a:p>
            <a:pPr algn="ctr">
              <a:lnSpc>
                <a:spcPct val="15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6" name="矩形 25"/>
          <p:cNvSpPr/>
          <p:nvPr/>
        </p:nvSpPr>
        <p:spPr>
          <a:xfrm>
            <a:off x="1829159" y="1754277"/>
            <a:ext cx="1827364" cy="148590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rtlCol="0" anchor="ctr"/>
          <a:lstStyle/>
          <a:p>
            <a:pPr algn="ctr">
              <a:lnSpc>
                <a:spcPct val="15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8" name="矩形 27"/>
          <p:cNvSpPr/>
          <p:nvPr/>
        </p:nvSpPr>
        <p:spPr>
          <a:xfrm>
            <a:off x="3658318" y="1754277"/>
            <a:ext cx="1827364" cy="1485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rtlCol="0" anchor="ctr"/>
          <a:lstStyle/>
          <a:p>
            <a:pPr algn="ctr">
              <a:lnSpc>
                <a:spcPct val="15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0" name="矩形 29"/>
          <p:cNvSpPr/>
          <p:nvPr/>
        </p:nvSpPr>
        <p:spPr>
          <a:xfrm>
            <a:off x="5487477" y="1754277"/>
            <a:ext cx="1827364" cy="148590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rtlCol="0" anchor="ctr"/>
          <a:lstStyle/>
          <a:p>
            <a:pPr algn="ctr">
              <a:lnSpc>
                <a:spcPct val="15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2" name="矩形 31"/>
          <p:cNvSpPr/>
          <p:nvPr/>
        </p:nvSpPr>
        <p:spPr>
          <a:xfrm>
            <a:off x="7316636" y="1754277"/>
            <a:ext cx="1827364" cy="1485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rtlCol="0" anchor="ctr"/>
          <a:lstStyle/>
          <a:p>
            <a:pPr algn="ctr">
              <a:lnSpc>
                <a:spcPct val="15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3" name="矩形 32"/>
          <p:cNvSpPr/>
          <p:nvPr/>
        </p:nvSpPr>
        <p:spPr>
          <a:xfrm>
            <a:off x="0" y="3237719"/>
            <a:ext cx="1827364" cy="148590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rtlCol="0" anchor="ctr"/>
          <a:lstStyle/>
          <a:p>
            <a:pPr algn="ctr">
              <a:lnSpc>
                <a:spcPct val="15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4" name="矩形 33"/>
          <p:cNvSpPr/>
          <p:nvPr/>
        </p:nvSpPr>
        <p:spPr>
          <a:xfrm>
            <a:off x="1829159" y="3237719"/>
            <a:ext cx="1827364" cy="14859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rtlCol="0" anchor="ctr"/>
          <a:lstStyle/>
          <a:p>
            <a:pPr algn="ctr">
              <a:lnSpc>
                <a:spcPct val="15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5" name="矩形 34"/>
          <p:cNvSpPr/>
          <p:nvPr/>
        </p:nvSpPr>
        <p:spPr>
          <a:xfrm>
            <a:off x="3658318" y="3237719"/>
            <a:ext cx="1827364" cy="148590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rtlCol="0" anchor="ctr"/>
          <a:lstStyle/>
          <a:p>
            <a:pPr algn="ctr">
              <a:lnSpc>
                <a:spcPct val="15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6" name="矩形 35"/>
          <p:cNvSpPr/>
          <p:nvPr/>
        </p:nvSpPr>
        <p:spPr>
          <a:xfrm>
            <a:off x="5487477" y="3237719"/>
            <a:ext cx="1827364" cy="1485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rtlCol="0" anchor="ctr"/>
          <a:lstStyle/>
          <a:p>
            <a:pPr algn="ctr">
              <a:lnSpc>
                <a:spcPct val="15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7" name="矩形 36"/>
          <p:cNvSpPr/>
          <p:nvPr/>
        </p:nvSpPr>
        <p:spPr>
          <a:xfrm>
            <a:off x="7316636" y="3237719"/>
            <a:ext cx="1827364" cy="148590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rtlCol="0" anchor="ctr"/>
          <a:lstStyle/>
          <a:p>
            <a:pPr algn="ctr">
              <a:lnSpc>
                <a:spcPct val="15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8" name="TextBox 15"/>
          <p:cNvSpPr txBox="1"/>
          <p:nvPr/>
        </p:nvSpPr>
        <p:spPr>
          <a:xfrm>
            <a:off x="261202" y="2492860"/>
            <a:ext cx="1149033" cy="415498"/>
          </a:xfrm>
          <a:prstGeom prst="rect">
            <a:avLst/>
          </a:prstGeom>
          <a:noFill/>
        </p:spPr>
        <p:txBody>
          <a:bodyPr wrap="square" lIns="0" tIns="0" rIns="0" bIns="0" rtlCol="0">
            <a:spAutoFit/>
          </a:bodyPr>
          <a:lstStyle/>
          <a:p>
            <a:pPr algn="just">
              <a:lnSpc>
                <a:spcPct val="150000"/>
              </a:lnSpc>
            </a:pPr>
            <a:r>
              <a:rPr lang="zh-CN" altLang="en-US" sz="6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a:t>
            </a:r>
          </a:p>
        </p:txBody>
      </p:sp>
      <p:sp>
        <p:nvSpPr>
          <p:cNvPr id="39" name="TextBox 16"/>
          <p:cNvSpPr txBox="1"/>
          <p:nvPr/>
        </p:nvSpPr>
        <p:spPr>
          <a:xfrm>
            <a:off x="261202" y="2285415"/>
            <a:ext cx="1149033" cy="153213"/>
          </a:xfrm>
          <a:prstGeom prst="rect">
            <a:avLst/>
          </a:prstGeom>
          <a:noFill/>
        </p:spPr>
        <p:txBody>
          <a:bodyPr wrap="none" lIns="0" tIns="0" rIns="0" bIns="0" rtlCol="0">
            <a:spAutoFit/>
          </a:bodyPr>
          <a:lstStyle/>
          <a:p>
            <a:pPr algn="just"/>
            <a:r>
              <a:rPr lang="zh-CN" altLang="en-US" sz="1000" dirty="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sp>
        <p:nvSpPr>
          <p:cNvPr id="14" name="TextBox 15"/>
          <p:cNvSpPr txBox="1"/>
          <p:nvPr/>
        </p:nvSpPr>
        <p:spPr>
          <a:xfrm>
            <a:off x="2145572" y="3988052"/>
            <a:ext cx="1149033" cy="415498"/>
          </a:xfrm>
          <a:prstGeom prst="rect">
            <a:avLst/>
          </a:prstGeom>
          <a:noFill/>
        </p:spPr>
        <p:txBody>
          <a:bodyPr wrap="square" lIns="0" tIns="0" rIns="0" bIns="0" rtlCol="0">
            <a:spAutoFit/>
          </a:bodyPr>
          <a:lstStyle/>
          <a:p>
            <a:pPr algn="just">
              <a:lnSpc>
                <a:spcPct val="150000"/>
              </a:lnSpc>
            </a:pPr>
            <a:r>
              <a:rPr lang="zh-CN" altLang="en-US" sz="6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a:t>
            </a:r>
          </a:p>
        </p:txBody>
      </p:sp>
      <p:sp>
        <p:nvSpPr>
          <p:cNvPr id="15" name="TextBox 16"/>
          <p:cNvSpPr txBox="1"/>
          <p:nvPr/>
        </p:nvSpPr>
        <p:spPr>
          <a:xfrm>
            <a:off x="2145572" y="3780608"/>
            <a:ext cx="1149033" cy="153213"/>
          </a:xfrm>
          <a:prstGeom prst="rect">
            <a:avLst/>
          </a:prstGeom>
          <a:noFill/>
        </p:spPr>
        <p:txBody>
          <a:bodyPr wrap="none" lIns="0" tIns="0" rIns="0" bIns="0" rtlCol="0">
            <a:spAutoFit/>
          </a:bodyPr>
          <a:lstStyle/>
          <a:p>
            <a:pPr algn="just"/>
            <a:r>
              <a:rPr lang="zh-CN" altLang="en-US" sz="1000" dirty="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sp>
        <p:nvSpPr>
          <p:cNvPr id="16" name="TextBox 15"/>
          <p:cNvSpPr txBox="1"/>
          <p:nvPr/>
        </p:nvSpPr>
        <p:spPr>
          <a:xfrm>
            <a:off x="3990129" y="2453048"/>
            <a:ext cx="1149033" cy="415498"/>
          </a:xfrm>
          <a:prstGeom prst="rect">
            <a:avLst/>
          </a:prstGeom>
          <a:noFill/>
        </p:spPr>
        <p:txBody>
          <a:bodyPr wrap="square" lIns="0" tIns="0" rIns="0" bIns="0" rtlCol="0">
            <a:spAutoFit/>
          </a:bodyPr>
          <a:lstStyle/>
          <a:p>
            <a:pPr algn="just">
              <a:lnSpc>
                <a:spcPct val="150000"/>
              </a:lnSpc>
            </a:pPr>
            <a:r>
              <a:rPr lang="zh-CN" altLang="en-US" sz="6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a:t>
            </a:r>
          </a:p>
        </p:txBody>
      </p:sp>
      <p:sp>
        <p:nvSpPr>
          <p:cNvPr id="17" name="TextBox 16"/>
          <p:cNvSpPr txBox="1"/>
          <p:nvPr/>
        </p:nvSpPr>
        <p:spPr>
          <a:xfrm>
            <a:off x="3990129" y="2245603"/>
            <a:ext cx="1149033" cy="153213"/>
          </a:xfrm>
          <a:prstGeom prst="rect">
            <a:avLst/>
          </a:prstGeom>
          <a:noFill/>
        </p:spPr>
        <p:txBody>
          <a:bodyPr wrap="none" lIns="0" tIns="0" rIns="0" bIns="0" rtlCol="0">
            <a:spAutoFit/>
          </a:bodyPr>
          <a:lstStyle/>
          <a:p>
            <a:pPr algn="just"/>
            <a:r>
              <a:rPr lang="zh-CN" altLang="en-US" sz="1000" dirty="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sp>
        <p:nvSpPr>
          <p:cNvPr id="18" name="TextBox 15"/>
          <p:cNvSpPr txBox="1"/>
          <p:nvPr/>
        </p:nvSpPr>
        <p:spPr>
          <a:xfrm>
            <a:off x="5781607" y="3988052"/>
            <a:ext cx="1149033" cy="415498"/>
          </a:xfrm>
          <a:prstGeom prst="rect">
            <a:avLst/>
          </a:prstGeom>
          <a:noFill/>
        </p:spPr>
        <p:txBody>
          <a:bodyPr wrap="square" lIns="0" tIns="0" rIns="0" bIns="0" rtlCol="0">
            <a:spAutoFit/>
          </a:bodyPr>
          <a:lstStyle/>
          <a:p>
            <a:pPr algn="just">
              <a:lnSpc>
                <a:spcPct val="150000"/>
              </a:lnSpc>
            </a:pPr>
            <a:r>
              <a:rPr lang="zh-CN" altLang="en-US" sz="6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a:t>
            </a:r>
          </a:p>
        </p:txBody>
      </p:sp>
      <p:sp>
        <p:nvSpPr>
          <p:cNvPr id="19" name="TextBox 16"/>
          <p:cNvSpPr txBox="1"/>
          <p:nvPr/>
        </p:nvSpPr>
        <p:spPr>
          <a:xfrm>
            <a:off x="5781607" y="3780608"/>
            <a:ext cx="1149033" cy="153213"/>
          </a:xfrm>
          <a:prstGeom prst="rect">
            <a:avLst/>
          </a:prstGeom>
          <a:noFill/>
        </p:spPr>
        <p:txBody>
          <a:bodyPr wrap="none" lIns="0" tIns="0" rIns="0" bIns="0" rtlCol="0">
            <a:spAutoFit/>
          </a:bodyPr>
          <a:lstStyle/>
          <a:p>
            <a:pPr algn="just"/>
            <a:r>
              <a:rPr lang="zh-CN" altLang="en-US" sz="1000" dirty="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sp>
        <p:nvSpPr>
          <p:cNvPr id="20" name="TextBox 15"/>
          <p:cNvSpPr txBox="1"/>
          <p:nvPr/>
        </p:nvSpPr>
        <p:spPr>
          <a:xfrm>
            <a:off x="7686027" y="2446412"/>
            <a:ext cx="1149033" cy="415498"/>
          </a:xfrm>
          <a:prstGeom prst="rect">
            <a:avLst/>
          </a:prstGeom>
          <a:noFill/>
        </p:spPr>
        <p:txBody>
          <a:bodyPr wrap="square" lIns="0" tIns="0" rIns="0" bIns="0" rtlCol="0">
            <a:spAutoFit/>
          </a:bodyPr>
          <a:lstStyle/>
          <a:p>
            <a:pPr algn="just">
              <a:lnSpc>
                <a:spcPct val="150000"/>
              </a:lnSpc>
            </a:pPr>
            <a:r>
              <a:rPr lang="zh-CN" altLang="en-US" sz="6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a:t>
            </a:r>
          </a:p>
        </p:txBody>
      </p:sp>
      <p:sp>
        <p:nvSpPr>
          <p:cNvPr id="21" name="TextBox 16"/>
          <p:cNvSpPr txBox="1"/>
          <p:nvPr/>
        </p:nvSpPr>
        <p:spPr>
          <a:xfrm>
            <a:off x="7686027" y="2238967"/>
            <a:ext cx="1149033" cy="153213"/>
          </a:xfrm>
          <a:prstGeom prst="rect">
            <a:avLst/>
          </a:prstGeom>
          <a:noFill/>
        </p:spPr>
        <p:txBody>
          <a:bodyPr wrap="none" lIns="0" tIns="0" rIns="0" bIns="0" rtlCol="0">
            <a:spAutoFit/>
          </a:bodyPr>
          <a:lstStyle/>
          <a:p>
            <a:pPr algn="just"/>
            <a:r>
              <a:rPr lang="zh-CN" altLang="en-US" sz="1000" dirty="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sp>
        <p:nvSpPr>
          <p:cNvPr id="22" name="TextBox 15"/>
          <p:cNvSpPr txBox="1"/>
          <p:nvPr/>
        </p:nvSpPr>
        <p:spPr>
          <a:xfrm>
            <a:off x="856023" y="1203308"/>
            <a:ext cx="7431956" cy="415498"/>
          </a:xfrm>
          <a:prstGeom prst="rect">
            <a:avLst/>
          </a:prstGeom>
          <a:noFill/>
        </p:spPr>
        <p:txBody>
          <a:bodyPr wrap="square" lIns="0" tIns="0" rIns="0" bIns="0" rtlCol="0">
            <a:spAutoFit/>
          </a:bodyPr>
          <a:lstStyle/>
          <a:p>
            <a:pPr algn="just">
              <a:lnSpc>
                <a:spcPct val="150000"/>
              </a:lnSpc>
            </a:pPr>
            <a:r>
              <a:rPr lang="zh-CN" altLang="en-US" sz="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p>
        </p:txBody>
      </p:sp>
      <p:sp>
        <p:nvSpPr>
          <p:cNvPr id="23" name="TextBox 16"/>
          <p:cNvSpPr txBox="1"/>
          <p:nvPr/>
        </p:nvSpPr>
        <p:spPr>
          <a:xfrm>
            <a:off x="3997485" y="995863"/>
            <a:ext cx="1149033" cy="153213"/>
          </a:xfrm>
          <a:prstGeom prst="rect">
            <a:avLst/>
          </a:prstGeom>
          <a:noFill/>
        </p:spPr>
        <p:txBody>
          <a:bodyPr wrap="none" lIns="0" tIns="0" rIns="0" bIns="0" rtlCol="0">
            <a:spAutoFit/>
          </a:bodyPr>
          <a:lstStyle/>
          <a:p>
            <a:r>
              <a:rPr lang="zh-CN" altLang="en-US"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p:tgtEl>
                                          <p:spTgt spid="24"/>
                                        </p:tgtEl>
                                        <p:attrNameLst>
                                          <p:attrName>ppt_x</p:attrName>
                                        </p:attrNameLst>
                                      </p:cBhvr>
                                      <p:tavLst>
                                        <p:tav tm="0">
                                          <p:val>
                                            <p:strVal val="#ppt_x-#ppt_w*1.125000"/>
                                          </p:val>
                                        </p:tav>
                                        <p:tav tm="100000">
                                          <p:val>
                                            <p:strVal val="#ppt_x"/>
                                          </p:val>
                                        </p:tav>
                                      </p:tavLst>
                                    </p:anim>
                                    <p:animEffect transition="in" filter="wipe(right)">
                                      <p:cBhvr>
                                        <p:cTn id="8" dur="500"/>
                                        <p:tgtEl>
                                          <p:spTgt spid="24"/>
                                        </p:tgtEl>
                                      </p:cBhvr>
                                    </p:animEffect>
                                  </p:childTnLst>
                                </p:cTn>
                              </p:par>
                            </p:childTnLst>
                          </p:cTn>
                        </p:par>
                        <p:par>
                          <p:cTn id="9" fill="hold">
                            <p:stCondLst>
                              <p:cond delay="500"/>
                            </p:stCondLst>
                            <p:childTnLst>
                              <p:par>
                                <p:cTn id="10" presetID="12" presetClass="entr" presetSubtype="8" fill="hold" grpId="0" nodeType="after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additive="base">
                                        <p:cTn id="12" dur="500"/>
                                        <p:tgtEl>
                                          <p:spTgt spid="33"/>
                                        </p:tgtEl>
                                        <p:attrNameLst>
                                          <p:attrName>ppt_x</p:attrName>
                                        </p:attrNameLst>
                                      </p:cBhvr>
                                      <p:tavLst>
                                        <p:tav tm="0">
                                          <p:val>
                                            <p:strVal val="#ppt_x-#ppt_w*1.125000"/>
                                          </p:val>
                                        </p:tav>
                                        <p:tav tm="100000">
                                          <p:val>
                                            <p:strVal val="#ppt_x"/>
                                          </p:val>
                                        </p:tav>
                                      </p:tavLst>
                                    </p:anim>
                                    <p:animEffect transition="in" filter="wipe(right)">
                                      <p:cBhvr>
                                        <p:cTn id="13" dur="500"/>
                                        <p:tgtEl>
                                          <p:spTgt spid="33"/>
                                        </p:tgtEl>
                                      </p:cBhvr>
                                    </p:animEffect>
                                  </p:childTnLst>
                                </p:cTn>
                              </p:par>
                            </p:childTnLst>
                          </p:cTn>
                        </p:par>
                        <p:par>
                          <p:cTn id="14" fill="hold">
                            <p:stCondLst>
                              <p:cond delay="1000"/>
                            </p:stCondLst>
                            <p:childTnLst>
                              <p:par>
                                <p:cTn id="15" presetID="12" presetClass="entr" presetSubtype="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additive="base">
                                        <p:cTn id="17" dur="500"/>
                                        <p:tgtEl>
                                          <p:spTgt spid="26"/>
                                        </p:tgtEl>
                                        <p:attrNameLst>
                                          <p:attrName>ppt_x</p:attrName>
                                        </p:attrNameLst>
                                      </p:cBhvr>
                                      <p:tavLst>
                                        <p:tav tm="0">
                                          <p:val>
                                            <p:strVal val="#ppt_x-#ppt_w*1.125000"/>
                                          </p:val>
                                        </p:tav>
                                        <p:tav tm="100000">
                                          <p:val>
                                            <p:strVal val="#ppt_x"/>
                                          </p:val>
                                        </p:tav>
                                      </p:tavLst>
                                    </p:anim>
                                    <p:animEffect transition="in" filter="wipe(right)">
                                      <p:cBhvr>
                                        <p:cTn id="18" dur="500"/>
                                        <p:tgtEl>
                                          <p:spTgt spid="26"/>
                                        </p:tgtEl>
                                      </p:cBhvr>
                                    </p:animEffect>
                                  </p:childTnLst>
                                </p:cTn>
                              </p:par>
                            </p:childTnLst>
                          </p:cTn>
                        </p:par>
                        <p:par>
                          <p:cTn id="19" fill="hold">
                            <p:stCondLst>
                              <p:cond delay="1500"/>
                            </p:stCondLst>
                            <p:childTnLst>
                              <p:par>
                                <p:cTn id="20" presetID="12" presetClass="entr" presetSubtype="8" fill="hold" grpId="0"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additive="base">
                                        <p:cTn id="22" dur="500"/>
                                        <p:tgtEl>
                                          <p:spTgt spid="34"/>
                                        </p:tgtEl>
                                        <p:attrNameLst>
                                          <p:attrName>ppt_x</p:attrName>
                                        </p:attrNameLst>
                                      </p:cBhvr>
                                      <p:tavLst>
                                        <p:tav tm="0">
                                          <p:val>
                                            <p:strVal val="#ppt_x-#ppt_w*1.125000"/>
                                          </p:val>
                                        </p:tav>
                                        <p:tav tm="100000">
                                          <p:val>
                                            <p:strVal val="#ppt_x"/>
                                          </p:val>
                                        </p:tav>
                                      </p:tavLst>
                                    </p:anim>
                                    <p:animEffect transition="in" filter="wipe(right)">
                                      <p:cBhvr>
                                        <p:cTn id="23" dur="500"/>
                                        <p:tgtEl>
                                          <p:spTgt spid="34"/>
                                        </p:tgtEl>
                                      </p:cBhvr>
                                    </p:animEffect>
                                  </p:childTnLst>
                                </p:cTn>
                              </p:par>
                            </p:childTnLst>
                          </p:cTn>
                        </p:par>
                        <p:par>
                          <p:cTn id="24" fill="hold">
                            <p:stCondLst>
                              <p:cond delay="2000"/>
                            </p:stCondLst>
                            <p:childTnLst>
                              <p:par>
                                <p:cTn id="25" presetID="1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additive="base">
                                        <p:cTn id="27" dur="500"/>
                                        <p:tgtEl>
                                          <p:spTgt spid="28"/>
                                        </p:tgtEl>
                                        <p:attrNameLst>
                                          <p:attrName>ppt_x</p:attrName>
                                        </p:attrNameLst>
                                      </p:cBhvr>
                                      <p:tavLst>
                                        <p:tav tm="0">
                                          <p:val>
                                            <p:strVal val="#ppt_x-#ppt_w*1.125000"/>
                                          </p:val>
                                        </p:tav>
                                        <p:tav tm="100000">
                                          <p:val>
                                            <p:strVal val="#ppt_x"/>
                                          </p:val>
                                        </p:tav>
                                      </p:tavLst>
                                    </p:anim>
                                    <p:animEffect transition="in" filter="wipe(right)">
                                      <p:cBhvr>
                                        <p:cTn id="28" dur="500"/>
                                        <p:tgtEl>
                                          <p:spTgt spid="28"/>
                                        </p:tgtEl>
                                      </p:cBhvr>
                                    </p:animEffect>
                                  </p:childTnLst>
                                </p:cTn>
                              </p:par>
                            </p:childTnLst>
                          </p:cTn>
                        </p:par>
                        <p:par>
                          <p:cTn id="29" fill="hold">
                            <p:stCondLst>
                              <p:cond delay="2500"/>
                            </p:stCondLst>
                            <p:childTnLst>
                              <p:par>
                                <p:cTn id="30" presetID="12" presetClass="entr" presetSubtype="8" fill="hold" grpId="0" nodeType="afterEffect">
                                  <p:stCondLst>
                                    <p:cond delay="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500"/>
                                        <p:tgtEl>
                                          <p:spTgt spid="35"/>
                                        </p:tgtEl>
                                        <p:attrNameLst>
                                          <p:attrName>ppt_x</p:attrName>
                                        </p:attrNameLst>
                                      </p:cBhvr>
                                      <p:tavLst>
                                        <p:tav tm="0">
                                          <p:val>
                                            <p:strVal val="#ppt_x-#ppt_w*1.125000"/>
                                          </p:val>
                                        </p:tav>
                                        <p:tav tm="100000">
                                          <p:val>
                                            <p:strVal val="#ppt_x"/>
                                          </p:val>
                                        </p:tav>
                                      </p:tavLst>
                                    </p:anim>
                                    <p:animEffect transition="in" filter="wipe(right)">
                                      <p:cBhvr>
                                        <p:cTn id="33" dur="500"/>
                                        <p:tgtEl>
                                          <p:spTgt spid="35"/>
                                        </p:tgtEl>
                                      </p:cBhvr>
                                    </p:animEffect>
                                  </p:childTnLst>
                                </p:cTn>
                              </p:par>
                            </p:childTnLst>
                          </p:cTn>
                        </p:par>
                        <p:par>
                          <p:cTn id="34" fill="hold">
                            <p:stCondLst>
                              <p:cond delay="3000"/>
                            </p:stCondLst>
                            <p:childTnLst>
                              <p:par>
                                <p:cTn id="35" presetID="12" presetClass="entr" presetSubtype="8" fill="hold" grpId="0" nodeType="after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additive="base">
                                        <p:cTn id="37" dur="500"/>
                                        <p:tgtEl>
                                          <p:spTgt spid="30"/>
                                        </p:tgtEl>
                                        <p:attrNameLst>
                                          <p:attrName>ppt_x</p:attrName>
                                        </p:attrNameLst>
                                      </p:cBhvr>
                                      <p:tavLst>
                                        <p:tav tm="0">
                                          <p:val>
                                            <p:strVal val="#ppt_x-#ppt_w*1.125000"/>
                                          </p:val>
                                        </p:tav>
                                        <p:tav tm="100000">
                                          <p:val>
                                            <p:strVal val="#ppt_x"/>
                                          </p:val>
                                        </p:tav>
                                      </p:tavLst>
                                    </p:anim>
                                    <p:animEffect transition="in" filter="wipe(right)">
                                      <p:cBhvr>
                                        <p:cTn id="38" dur="500"/>
                                        <p:tgtEl>
                                          <p:spTgt spid="30"/>
                                        </p:tgtEl>
                                      </p:cBhvr>
                                    </p:animEffect>
                                  </p:childTnLst>
                                </p:cTn>
                              </p:par>
                            </p:childTnLst>
                          </p:cTn>
                        </p:par>
                        <p:par>
                          <p:cTn id="39" fill="hold">
                            <p:stCondLst>
                              <p:cond delay="3500"/>
                            </p:stCondLst>
                            <p:childTnLst>
                              <p:par>
                                <p:cTn id="40" presetID="12" presetClass="entr" presetSubtype="8" fill="hold" grpId="0" nodeType="afterEffect">
                                  <p:stCondLst>
                                    <p:cond delay="0"/>
                                  </p:stCondLst>
                                  <p:childTnLst>
                                    <p:set>
                                      <p:cBhvr>
                                        <p:cTn id="41" dur="1" fill="hold">
                                          <p:stCondLst>
                                            <p:cond delay="0"/>
                                          </p:stCondLst>
                                        </p:cTn>
                                        <p:tgtEl>
                                          <p:spTgt spid="36"/>
                                        </p:tgtEl>
                                        <p:attrNameLst>
                                          <p:attrName>style.visibility</p:attrName>
                                        </p:attrNameLst>
                                      </p:cBhvr>
                                      <p:to>
                                        <p:strVal val="visible"/>
                                      </p:to>
                                    </p:set>
                                    <p:anim calcmode="lin" valueType="num">
                                      <p:cBhvr additive="base">
                                        <p:cTn id="42" dur="500"/>
                                        <p:tgtEl>
                                          <p:spTgt spid="36"/>
                                        </p:tgtEl>
                                        <p:attrNameLst>
                                          <p:attrName>ppt_x</p:attrName>
                                        </p:attrNameLst>
                                      </p:cBhvr>
                                      <p:tavLst>
                                        <p:tav tm="0">
                                          <p:val>
                                            <p:strVal val="#ppt_x-#ppt_w*1.125000"/>
                                          </p:val>
                                        </p:tav>
                                        <p:tav tm="100000">
                                          <p:val>
                                            <p:strVal val="#ppt_x"/>
                                          </p:val>
                                        </p:tav>
                                      </p:tavLst>
                                    </p:anim>
                                    <p:animEffect transition="in" filter="wipe(right)">
                                      <p:cBhvr>
                                        <p:cTn id="43" dur="500"/>
                                        <p:tgtEl>
                                          <p:spTgt spid="36"/>
                                        </p:tgtEl>
                                      </p:cBhvr>
                                    </p:animEffect>
                                  </p:childTnLst>
                                </p:cTn>
                              </p:par>
                            </p:childTnLst>
                          </p:cTn>
                        </p:par>
                        <p:par>
                          <p:cTn id="44" fill="hold">
                            <p:stCondLst>
                              <p:cond delay="4000"/>
                            </p:stCondLst>
                            <p:childTnLst>
                              <p:par>
                                <p:cTn id="45" presetID="12" presetClass="entr" presetSubtype="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p:tgtEl>
                                          <p:spTgt spid="32"/>
                                        </p:tgtEl>
                                        <p:attrNameLst>
                                          <p:attrName>ppt_x</p:attrName>
                                        </p:attrNameLst>
                                      </p:cBhvr>
                                      <p:tavLst>
                                        <p:tav tm="0">
                                          <p:val>
                                            <p:strVal val="#ppt_x-#ppt_w*1.125000"/>
                                          </p:val>
                                        </p:tav>
                                        <p:tav tm="100000">
                                          <p:val>
                                            <p:strVal val="#ppt_x"/>
                                          </p:val>
                                        </p:tav>
                                      </p:tavLst>
                                    </p:anim>
                                    <p:animEffect transition="in" filter="wipe(right)">
                                      <p:cBhvr>
                                        <p:cTn id="48" dur="500"/>
                                        <p:tgtEl>
                                          <p:spTgt spid="32"/>
                                        </p:tgtEl>
                                      </p:cBhvr>
                                    </p:animEffect>
                                  </p:childTnLst>
                                </p:cTn>
                              </p:par>
                            </p:childTnLst>
                          </p:cTn>
                        </p:par>
                        <p:par>
                          <p:cTn id="49" fill="hold">
                            <p:stCondLst>
                              <p:cond delay="4500"/>
                            </p:stCondLst>
                            <p:childTnLst>
                              <p:par>
                                <p:cTn id="50" presetID="12" presetClass="entr" presetSubtype="8" fill="hold" grpId="0" nodeType="afterEffect">
                                  <p:stCondLst>
                                    <p:cond delay="0"/>
                                  </p:stCondLst>
                                  <p:childTnLst>
                                    <p:set>
                                      <p:cBhvr>
                                        <p:cTn id="51" dur="1" fill="hold">
                                          <p:stCondLst>
                                            <p:cond delay="0"/>
                                          </p:stCondLst>
                                        </p:cTn>
                                        <p:tgtEl>
                                          <p:spTgt spid="37"/>
                                        </p:tgtEl>
                                        <p:attrNameLst>
                                          <p:attrName>style.visibility</p:attrName>
                                        </p:attrNameLst>
                                      </p:cBhvr>
                                      <p:to>
                                        <p:strVal val="visible"/>
                                      </p:to>
                                    </p:set>
                                    <p:anim calcmode="lin" valueType="num">
                                      <p:cBhvr additive="base">
                                        <p:cTn id="52" dur="500"/>
                                        <p:tgtEl>
                                          <p:spTgt spid="37"/>
                                        </p:tgtEl>
                                        <p:attrNameLst>
                                          <p:attrName>ppt_x</p:attrName>
                                        </p:attrNameLst>
                                      </p:cBhvr>
                                      <p:tavLst>
                                        <p:tav tm="0">
                                          <p:val>
                                            <p:strVal val="#ppt_x-#ppt_w*1.125000"/>
                                          </p:val>
                                        </p:tav>
                                        <p:tav tm="100000">
                                          <p:val>
                                            <p:strVal val="#ppt_x"/>
                                          </p:val>
                                        </p:tav>
                                      </p:tavLst>
                                    </p:anim>
                                    <p:animEffect transition="in" filter="wipe(right)">
                                      <p:cBhvr>
                                        <p:cTn id="53" dur="500"/>
                                        <p:tgtEl>
                                          <p:spTgt spid="37"/>
                                        </p:tgtEl>
                                      </p:cBhvr>
                                    </p:animEffect>
                                  </p:childTnLst>
                                </p:cTn>
                              </p:par>
                            </p:childTnLst>
                          </p:cTn>
                        </p:par>
                        <p:par>
                          <p:cTn id="54" fill="hold">
                            <p:stCondLst>
                              <p:cond delay="5000"/>
                            </p:stCondLst>
                            <p:childTnLst>
                              <p:par>
                                <p:cTn id="55" presetID="17" presetClass="entr" presetSubtype="1" fill="hold" grpId="0" nodeType="afterEffect">
                                  <p:stCondLst>
                                    <p:cond delay="0"/>
                                  </p:stCondLst>
                                  <p:iterate type="lt">
                                    <p:tmPct val="40000"/>
                                  </p:iterate>
                                  <p:childTnLst>
                                    <p:set>
                                      <p:cBhvr>
                                        <p:cTn id="56" dur="1" fill="hold">
                                          <p:stCondLst>
                                            <p:cond delay="0"/>
                                          </p:stCondLst>
                                        </p:cTn>
                                        <p:tgtEl>
                                          <p:spTgt spid="39"/>
                                        </p:tgtEl>
                                        <p:attrNameLst>
                                          <p:attrName>style.visibility</p:attrName>
                                        </p:attrNameLst>
                                      </p:cBhvr>
                                      <p:to>
                                        <p:strVal val="visible"/>
                                      </p:to>
                                    </p:set>
                                    <p:anim calcmode="lin" valueType="num">
                                      <p:cBhvr>
                                        <p:cTn id="57" dur="250" fill="hold"/>
                                        <p:tgtEl>
                                          <p:spTgt spid="39"/>
                                        </p:tgtEl>
                                        <p:attrNameLst>
                                          <p:attrName>ppt_x</p:attrName>
                                        </p:attrNameLst>
                                      </p:cBhvr>
                                      <p:tavLst>
                                        <p:tav tm="0">
                                          <p:val>
                                            <p:strVal val="#ppt_x"/>
                                          </p:val>
                                        </p:tav>
                                        <p:tav tm="100000">
                                          <p:val>
                                            <p:strVal val="#ppt_x"/>
                                          </p:val>
                                        </p:tav>
                                      </p:tavLst>
                                    </p:anim>
                                    <p:anim calcmode="lin" valueType="num">
                                      <p:cBhvr>
                                        <p:cTn id="58" dur="250" fill="hold"/>
                                        <p:tgtEl>
                                          <p:spTgt spid="39"/>
                                        </p:tgtEl>
                                        <p:attrNameLst>
                                          <p:attrName>ppt_y</p:attrName>
                                        </p:attrNameLst>
                                      </p:cBhvr>
                                      <p:tavLst>
                                        <p:tav tm="0">
                                          <p:val>
                                            <p:strVal val="#ppt_y-#ppt_h/2"/>
                                          </p:val>
                                        </p:tav>
                                        <p:tav tm="100000">
                                          <p:val>
                                            <p:strVal val="#ppt_y"/>
                                          </p:val>
                                        </p:tav>
                                      </p:tavLst>
                                    </p:anim>
                                    <p:anim calcmode="lin" valueType="num">
                                      <p:cBhvr>
                                        <p:cTn id="59" dur="250" fill="hold"/>
                                        <p:tgtEl>
                                          <p:spTgt spid="39"/>
                                        </p:tgtEl>
                                        <p:attrNameLst>
                                          <p:attrName>ppt_w</p:attrName>
                                        </p:attrNameLst>
                                      </p:cBhvr>
                                      <p:tavLst>
                                        <p:tav tm="0">
                                          <p:val>
                                            <p:strVal val="#ppt_w"/>
                                          </p:val>
                                        </p:tav>
                                        <p:tav tm="100000">
                                          <p:val>
                                            <p:strVal val="#ppt_w"/>
                                          </p:val>
                                        </p:tav>
                                      </p:tavLst>
                                    </p:anim>
                                    <p:anim calcmode="lin" valueType="num">
                                      <p:cBhvr>
                                        <p:cTn id="60" dur="250" fill="hold"/>
                                        <p:tgtEl>
                                          <p:spTgt spid="39"/>
                                        </p:tgtEl>
                                        <p:attrNameLst>
                                          <p:attrName>ppt_h</p:attrName>
                                        </p:attrNameLst>
                                      </p:cBhvr>
                                      <p:tavLst>
                                        <p:tav tm="0">
                                          <p:val>
                                            <p:fltVal val="0"/>
                                          </p:val>
                                        </p:tav>
                                        <p:tav tm="100000">
                                          <p:val>
                                            <p:strVal val="#ppt_h"/>
                                          </p:val>
                                        </p:tav>
                                      </p:tavLst>
                                    </p:anim>
                                  </p:childTnLst>
                                </p:cTn>
                              </p:par>
                            </p:childTnLst>
                          </p:cTn>
                        </p:par>
                        <p:par>
                          <p:cTn id="61" fill="hold">
                            <p:stCondLst>
                              <p:cond delay="6050"/>
                            </p:stCondLst>
                            <p:childTnLst>
                              <p:par>
                                <p:cTn id="62" presetID="22" presetClass="entr" presetSubtype="8" fill="hold" grpId="0" nodeType="afterEffect">
                                  <p:stCondLst>
                                    <p:cond delay="0"/>
                                  </p:stCondLst>
                                  <p:childTnLst>
                                    <p:set>
                                      <p:cBhvr>
                                        <p:cTn id="63" dur="1" fill="hold">
                                          <p:stCondLst>
                                            <p:cond delay="0"/>
                                          </p:stCondLst>
                                        </p:cTn>
                                        <p:tgtEl>
                                          <p:spTgt spid="38"/>
                                        </p:tgtEl>
                                        <p:attrNameLst>
                                          <p:attrName>style.visibility</p:attrName>
                                        </p:attrNameLst>
                                      </p:cBhvr>
                                      <p:to>
                                        <p:strVal val="visible"/>
                                      </p:to>
                                    </p:set>
                                    <p:animEffect transition="in" filter="wipe(left)">
                                      <p:cBhvr>
                                        <p:cTn id="64" dur="500"/>
                                        <p:tgtEl>
                                          <p:spTgt spid="38"/>
                                        </p:tgtEl>
                                      </p:cBhvr>
                                    </p:animEffect>
                                  </p:childTnLst>
                                </p:cTn>
                              </p:par>
                            </p:childTnLst>
                          </p:cTn>
                        </p:par>
                        <p:par>
                          <p:cTn id="65" fill="hold">
                            <p:stCondLst>
                              <p:cond delay="6550"/>
                            </p:stCondLst>
                            <p:childTnLst>
                              <p:par>
                                <p:cTn id="66" presetID="17" presetClass="entr" presetSubtype="1" fill="hold" grpId="0" nodeType="afterEffect">
                                  <p:stCondLst>
                                    <p:cond delay="0"/>
                                  </p:stCondLst>
                                  <p:iterate type="lt">
                                    <p:tmPct val="40000"/>
                                  </p:iterate>
                                  <p:childTnLst>
                                    <p:set>
                                      <p:cBhvr>
                                        <p:cTn id="67" dur="1" fill="hold">
                                          <p:stCondLst>
                                            <p:cond delay="0"/>
                                          </p:stCondLst>
                                        </p:cTn>
                                        <p:tgtEl>
                                          <p:spTgt spid="15"/>
                                        </p:tgtEl>
                                        <p:attrNameLst>
                                          <p:attrName>style.visibility</p:attrName>
                                        </p:attrNameLst>
                                      </p:cBhvr>
                                      <p:to>
                                        <p:strVal val="visible"/>
                                      </p:to>
                                    </p:set>
                                    <p:anim calcmode="lin" valueType="num">
                                      <p:cBhvr>
                                        <p:cTn id="68" dur="250" fill="hold"/>
                                        <p:tgtEl>
                                          <p:spTgt spid="15"/>
                                        </p:tgtEl>
                                        <p:attrNameLst>
                                          <p:attrName>ppt_x</p:attrName>
                                        </p:attrNameLst>
                                      </p:cBhvr>
                                      <p:tavLst>
                                        <p:tav tm="0">
                                          <p:val>
                                            <p:strVal val="#ppt_x"/>
                                          </p:val>
                                        </p:tav>
                                        <p:tav tm="100000">
                                          <p:val>
                                            <p:strVal val="#ppt_x"/>
                                          </p:val>
                                        </p:tav>
                                      </p:tavLst>
                                    </p:anim>
                                    <p:anim calcmode="lin" valueType="num">
                                      <p:cBhvr>
                                        <p:cTn id="69" dur="250" fill="hold"/>
                                        <p:tgtEl>
                                          <p:spTgt spid="15"/>
                                        </p:tgtEl>
                                        <p:attrNameLst>
                                          <p:attrName>ppt_y</p:attrName>
                                        </p:attrNameLst>
                                      </p:cBhvr>
                                      <p:tavLst>
                                        <p:tav tm="0">
                                          <p:val>
                                            <p:strVal val="#ppt_y-#ppt_h/2"/>
                                          </p:val>
                                        </p:tav>
                                        <p:tav tm="100000">
                                          <p:val>
                                            <p:strVal val="#ppt_y"/>
                                          </p:val>
                                        </p:tav>
                                      </p:tavLst>
                                    </p:anim>
                                    <p:anim calcmode="lin" valueType="num">
                                      <p:cBhvr>
                                        <p:cTn id="70" dur="250" fill="hold"/>
                                        <p:tgtEl>
                                          <p:spTgt spid="15"/>
                                        </p:tgtEl>
                                        <p:attrNameLst>
                                          <p:attrName>ppt_w</p:attrName>
                                        </p:attrNameLst>
                                      </p:cBhvr>
                                      <p:tavLst>
                                        <p:tav tm="0">
                                          <p:val>
                                            <p:strVal val="#ppt_w"/>
                                          </p:val>
                                        </p:tav>
                                        <p:tav tm="100000">
                                          <p:val>
                                            <p:strVal val="#ppt_w"/>
                                          </p:val>
                                        </p:tav>
                                      </p:tavLst>
                                    </p:anim>
                                    <p:anim calcmode="lin" valueType="num">
                                      <p:cBhvr>
                                        <p:cTn id="71" dur="250" fill="hold"/>
                                        <p:tgtEl>
                                          <p:spTgt spid="15"/>
                                        </p:tgtEl>
                                        <p:attrNameLst>
                                          <p:attrName>ppt_h</p:attrName>
                                        </p:attrNameLst>
                                      </p:cBhvr>
                                      <p:tavLst>
                                        <p:tav tm="0">
                                          <p:val>
                                            <p:fltVal val="0"/>
                                          </p:val>
                                        </p:tav>
                                        <p:tav tm="100000">
                                          <p:val>
                                            <p:strVal val="#ppt_h"/>
                                          </p:val>
                                        </p:tav>
                                      </p:tavLst>
                                    </p:anim>
                                  </p:childTnLst>
                                </p:cTn>
                              </p:par>
                            </p:childTnLst>
                          </p:cTn>
                        </p:par>
                        <p:par>
                          <p:cTn id="72" fill="hold">
                            <p:stCondLst>
                              <p:cond delay="7599"/>
                            </p:stCondLst>
                            <p:childTnLst>
                              <p:par>
                                <p:cTn id="73" presetID="22" presetClass="entr" presetSubtype="8" fill="hold" grpId="0" nodeType="afterEffect">
                                  <p:stCondLst>
                                    <p:cond delay="0"/>
                                  </p:stCondLst>
                                  <p:childTnLst>
                                    <p:set>
                                      <p:cBhvr>
                                        <p:cTn id="74" dur="1" fill="hold">
                                          <p:stCondLst>
                                            <p:cond delay="0"/>
                                          </p:stCondLst>
                                        </p:cTn>
                                        <p:tgtEl>
                                          <p:spTgt spid="14"/>
                                        </p:tgtEl>
                                        <p:attrNameLst>
                                          <p:attrName>style.visibility</p:attrName>
                                        </p:attrNameLst>
                                      </p:cBhvr>
                                      <p:to>
                                        <p:strVal val="visible"/>
                                      </p:to>
                                    </p:set>
                                    <p:animEffect transition="in" filter="wipe(left)">
                                      <p:cBhvr>
                                        <p:cTn id="75" dur="500"/>
                                        <p:tgtEl>
                                          <p:spTgt spid="14"/>
                                        </p:tgtEl>
                                      </p:cBhvr>
                                    </p:animEffect>
                                  </p:childTnLst>
                                </p:cTn>
                              </p:par>
                            </p:childTnLst>
                          </p:cTn>
                        </p:par>
                        <p:par>
                          <p:cTn id="76" fill="hold">
                            <p:stCondLst>
                              <p:cond delay="8099"/>
                            </p:stCondLst>
                            <p:childTnLst>
                              <p:par>
                                <p:cTn id="77" presetID="17" presetClass="entr" presetSubtype="1" fill="hold" grpId="0" nodeType="afterEffect">
                                  <p:stCondLst>
                                    <p:cond delay="0"/>
                                  </p:stCondLst>
                                  <p:iterate type="lt">
                                    <p:tmPct val="40000"/>
                                  </p:iterate>
                                  <p:childTnLst>
                                    <p:set>
                                      <p:cBhvr>
                                        <p:cTn id="78" dur="1" fill="hold">
                                          <p:stCondLst>
                                            <p:cond delay="0"/>
                                          </p:stCondLst>
                                        </p:cTn>
                                        <p:tgtEl>
                                          <p:spTgt spid="17"/>
                                        </p:tgtEl>
                                        <p:attrNameLst>
                                          <p:attrName>style.visibility</p:attrName>
                                        </p:attrNameLst>
                                      </p:cBhvr>
                                      <p:to>
                                        <p:strVal val="visible"/>
                                      </p:to>
                                    </p:set>
                                    <p:anim calcmode="lin" valueType="num">
                                      <p:cBhvr>
                                        <p:cTn id="79" dur="250" fill="hold"/>
                                        <p:tgtEl>
                                          <p:spTgt spid="17"/>
                                        </p:tgtEl>
                                        <p:attrNameLst>
                                          <p:attrName>ppt_x</p:attrName>
                                        </p:attrNameLst>
                                      </p:cBhvr>
                                      <p:tavLst>
                                        <p:tav tm="0">
                                          <p:val>
                                            <p:strVal val="#ppt_x"/>
                                          </p:val>
                                        </p:tav>
                                        <p:tav tm="100000">
                                          <p:val>
                                            <p:strVal val="#ppt_x"/>
                                          </p:val>
                                        </p:tav>
                                      </p:tavLst>
                                    </p:anim>
                                    <p:anim calcmode="lin" valueType="num">
                                      <p:cBhvr>
                                        <p:cTn id="80" dur="250" fill="hold"/>
                                        <p:tgtEl>
                                          <p:spTgt spid="17"/>
                                        </p:tgtEl>
                                        <p:attrNameLst>
                                          <p:attrName>ppt_y</p:attrName>
                                        </p:attrNameLst>
                                      </p:cBhvr>
                                      <p:tavLst>
                                        <p:tav tm="0">
                                          <p:val>
                                            <p:strVal val="#ppt_y-#ppt_h/2"/>
                                          </p:val>
                                        </p:tav>
                                        <p:tav tm="100000">
                                          <p:val>
                                            <p:strVal val="#ppt_y"/>
                                          </p:val>
                                        </p:tav>
                                      </p:tavLst>
                                    </p:anim>
                                    <p:anim calcmode="lin" valueType="num">
                                      <p:cBhvr>
                                        <p:cTn id="81" dur="250" fill="hold"/>
                                        <p:tgtEl>
                                          <p:spTgt spid="17"/>
                                        </p:tgtEl>
                                        <p:attrNameLst>
                                          <p:attrName>ppt_w</p:attrName>
                                        </p:attrNameLst>
                                      </p:cBhvr>
                                      <p:tavLst>
                                        <p:tav tm="0">
                                          <p:val>
                                            <p:strVal val="#ppt_w"/>
                                          </p:val>
                                        </p:tav>
                                        <p:tav tm="100000">
                                          <p:val>
                                            <p:strVal val="#ppt_w"/>
                                          </p:val>
                                        </p:tav>
                                      </p:tavLst>
                                    </p:anim>
                                    <p:anim calcmode="lin" valueType="num">
                                      <p:cBhvr>
                                        <p:cTn id="82" dur="250" fill="hold"/>
                                        <p:tgtEl>
                                          <p:spTgt spid="17"/>
                                        </p:tgtEl>
                                        <p:attrNameLst>
                                          <p:attrName>ppt_h</p:attrName>
                                        </p:attrNameLst>
                                      </p:cBhvr>
                                      <p:tavLst>
                                        <p:tav tm="0">
                                          <p:val>
                                            <p:fltVal val="0"/>
                                          </p:val>
                                        </p:tav>
                                        <p:tav tm="100000">
                                          <p:val>
                                            <p:strVal val="#ppt_h"/>
                                          </p:val>
                                        </p:tav>
                                      </p:tavLst>
                                    </p:anim>
                                  </p:childTnLst>
                                </p:cTn>
                              </p:par>
                            </p:childTnLst>
                          </p:cTn>
                        </p:par>
                        <p:par>
                          <p:cTn id="83" fill="hold">
                            <p:stCondLst>
                              <p:cond delay="9149"/>
                            </p:stCondLst>
                            <p:childTnLst>
                              <p:par>
                                <p:cTn id="84" presetID="22" presetClass="entr" presetSubtype="8" fill="hold" grpId="0" nodeType="afterEffect">
                                  <p:stCondLst>
                                    <p:cond delay="0"/>
                                  </p:stCondLst>
                                  <p:childTnLst>
                                    <p:set>
                                      <p:cBhvr>
                                        <p:cTn id="85" dur="1" fill="hold">
                                          <p:stCondLst>
                                            <p:cond delay="0"/>
                                          </p:stCondLst>
                                        </p:cTn>
                                        <p:tgtEl>
                                          <p:spTgt spid="16"/>
                                        </p:tgtEl>
                                        <p:attrNameLst>
                                          <p:attrName>style.visibility</p:attrName>
                                        </p:attrNameLst>
                                      </p:cBhvr>
                                      <p:to>
                                        <p:strVal val="visible"/>
                                      </p:to>
                                    </p:set>
                                    <p:animEffect transition="in" filter="wipe(left)">
                                      <p:cBhvr>
                                        <p:cTn id="86" dur="500"/>
                                        <p:tgtEl>
                                          <p:spTgt spid="16"/>
                                        </p:tgtEl>
                                      </p:cBhvr>
                                    </p:animEffect>
                                  </p:childTnLst>
                                </p:cTn>
                              </p:par>
                            </p:childTnLst>
                          </p:cTn>
                        </p:par>
                        <p:par>
                          <p:cTn id="87" fill="hold">
                            <p:stCondLst>
                              <p:cond delay="9649"/>
                            </p:stCondLst>
                            <p:childTnLst>
                              <p:par>
                                <p:cTn id="88" presetID="17" presetClass="entr" presetSubtype="1" fill="hold" grpId="0" nodeType="afterEffect">
                                  <p:stCondLst>
                                    <p:cond delay="0"/>
                                  </p:stCondLst>
                                  <p:iterate type="lt">
                                    <p:tmPct val="40000"/>
                                  </p:iterate>
                                  <p:childTnLst>
                                    <p:set>
                                      <p:cBhvr>
                                        <p:cTn id="89" dur="1" fill="hold">
                                          <p:stCondLst>
                                            <p:cond delay="0"/>
                                          </p:stCondLst>
                                        </p:cTn>
                                        <p:tgtEl>
                                          <p:spTgt spid="19"/>
                                        </p:tgtEl>
                                        <p:attrNameLst>
                                          <p:attrName>style.visibility</p:attrName>
                                        </p:attrNameLst>
                                      </p:cBhvr>
                                      <p:to>
                                        <p:strVal val="visible"/>
                                      </p:to>
                                    </p:set>
                                    <p:anim calcmode="lin" valueType="num">
                                      <p:cBhvr>
                                        <p:cTn id="90" dur="250" fill="hold"/>
                                        <p:tgtEl>
                                          <p:spTgt spid="19"/>
                                        </p:tgtEl>
                                        <p:attrNameLst>
                                          <p:attrName>ppt_x</p:attrName>
                                        </p:attrNameLst>
                                      </p:cBhvr>
                                      <p:tavLst>
                                        <p:tav tm="0">
                                          <p:val>
                                            <p:strVal val="#ppt_x"/>
                                          </p:val>
                                        </p:tav>
                                        <p:tav tm="100000">
                                          <p:val>
                                            <p:strVal val="#ppt_x"/>
                                          </p:val>
                                        </p:tav>
                                      </p:tavLst>
                                    </p:anim>
                                    <p:anim calcmode="lin" valueType="num">
                                      <p:cBhvr>
                                        <p:cTn id="91" dur="250" fill="hold"/>
                                        <p:tgtEl>
                                          <p:spTgt spid="19"/>
                                        </p:tgtEl>
                                        <p:attrNameLst>
                                          <p:attrName>ppt_y</p:attrName>
                                        </p:attrNameLst>
                                      </p:cBhvr>
                                      <p:tavLst>
                                        <p:tav tm="0">
                                          <p:val>
                                            <p:strVal val="#ppt_y-#ppt_h/2"/>
                                          </p:val>
                                        </p:tav>
                                        <p:tav tm="100000">
                                          <p:val>
                                            <p:strVal val="#ppt_y"/>
                                          </p:val>
                                        </p:tav>
                                      </p:tavLst>
                                    </p:anim>
                                    <p:anim calcmode="lin" valueType="num">
                                      <p:cBhvr>
                                        <p:cTn id="92" dur="250" fill="hold"/>
                                        <p:tgtEl>
                                          <p:spTgt spid="19"/>
                                        </p:tgtEl>
                                        <p:attrNameLst>
                                          <p:attrName>ppt_w</p:attrName>
                                        </p:attrNameLst>
                                      </p:cBhvr>
                                      <p:tavLst>
                                        <p:tav tm="0">
                                          <p:val>
                                            <p:strVal val="#ppt_w"/>
                                          </p:val>
                                        </p:tav>
                                        <p:tav tm="100000">
                                          <p:val>
                                            <p:strVal val="#ppt_w"/>
                                          </p:val>
                                        </p:tav>
                                      </p:tavLst>
                                    </p:anim>
                                    <p:anim calcmode="lin" valueType="num">
                                      <p:cBhvr>
                                        <p:cTn id="93" dur="250" fill="hold"/>
                                        <p:tgtEl>
                                          <p:spTgt spid="19"/>
                                        </p:tgtEl>
                                        <p:attrNameLst>
                                          <p:attrName>ppt_h</p:attrName>
                                        </p:attrNameLst>
                                      </p:cBhvr>
                                      <p:tavLst>
                                        <p:tav tm="0">
                                          <p:val>
                                            <p:fltVal val="0"/>
                                          </p:val>
                                        </p:tav>
                                        <p:tav tm="100000">
                                          <p:val>
                                            <p:strVal val="#ppt_h"/>
                                          </p:val>
                                        </p:tav>
                                      </p:tavLst>
                                    </p:anim>
                                  </p:childTnLst>
                                </p:cTn>
                              </p:par>
                            </p:childTnLst>
                          </p:cTn>
                        </p:par>
                        <p:par>
                          <p:cTn id="94" fill="hold">
                            <p:stCondLst>
                              <p:cond delay="10699"/>
                            </p:stCondLst>
                            <p:childTnLst>
                              <p:par>
                                <p:cTn id="95" presetID="22" presetClass="entr" presetSubtype="8" fill="hold" grpId="0" nodeType="afterEffect">
                                  <p:stCondLst>
                                    <p:cond delay="0"/>
                                  </p:stCondLst>
                                  <p:childTnLst>
                                    <p:set>
                                      <p:cBhvr>
                                        <p:cTn id="96" dur="1" fill="hold">
                                          <p:stCondLst>
                                            <p:cond delay="0"/>
                                          </p:stCondLst>
                                        </p:cTn>
                                        <p:tgtEl>
                                          <p:spTgt spid="18"/>
                                        </p:tgtEl>
                                        <p:attrNameLst>
                                          <p:attrName>style.visibility</p:attrName>
                                        </p:attrNameLst>
                                      </p:cBhvr>
                                      <p:to>
                                        <p:strVal val="visible"/>
                                      </p:to>
                                    </p:set>
                                    <p:animEffect transition="in" filter="wipe(left)">
                                      <p:cBhvr>
                                        <p:cTn id="97" dur="500"/>
                                        <p:tgtEl>
                                          <p:spTgt spid="18"/>
                                        </p:tgtEl>
                                      </p:cBhvr>
                                    </p:animEffect>
                                  </p:childTnLst>
                                </p:cTn>
                              </p:par>
                            </p:childTnLst>
                          </p:cTn>
                        </p:par>
                        <p:par>
                          <p:cTn id="98" fill="hold">
                            <p:stCondLst>
                              <p:cond delay="11199"/>
                            </p:stCondLst>
                            <p:childTnLst>
                              <p:par>
                                <p:cTn id="99" presetID="17" presetClass="entr" presetSubtype="1" fill="hold" grpId="0" nodeType="afterEffect">
                                  <p:stCondLst>
                                    <p:cond delay="0"/>
                                  </p:stCondLst>
                                  <p:iterate type="lt">
                                    <p:tmPct val="40000"/>
                                  </p:iterate>
                                  <p:childTnLst>
                                    <p:set>
                                      <p:cBhvr>
                                        <p:cTn id="100" dur="1" fill="hold">
                                          <p:stCondLst>
                                            <p:cond delay="0"/>
                                          </p:stCondLst>
                                        </p:cTn>
                                        <p:tgtEl>
                                          <p:spTgt spid="21"/>
                                        </p:tgtEl>
                                        <p:attrNameLst>
                                          <p:attrName>style.visibility</p:attrName>
                                        </p:attrNameLst>
                                      </p:cBhvr>
                                      <p:to>
                                        <p:strVal val="visible"/>
                                      </p:to>
                                    </p:set>
                                    <p:anim calcmode="lin" valueType="num">
                                      <p:cBhvr>
                                        <p:cTn id="101" dur="250" fill="hold"/>
                                        <p:tgtEl>
                                          <p:spTgt spid="21"/>
                                        </p:tgtEl>
                                        <p:attrNameLst>
                                          <p:attrName>ppt_x</p:attrName>
                                        </p:attrNameLst>
                                      </p:cBhvr>
                                      <p:tavLst>
                                        <p:tav tm="0">
                                          <p:val>
                                            <p:strVal val="#ppt_x"/>
                                          </p:val>
                                        </p:tav>
                                        <p:tav tm="100000">
                                          <p:val>
                                            <p:strVal val="#ppt_x"/>
                                          </p:val>
                                        </p:tav>
                                      </p:tavLst>
                                    </p:anim>
                                    <p:anim calcmode="lin" valueType="num">
                                      <p:cBhvr>
                                        <p:cTn id="102" dur="250" fill="hold"/>
                                        <p:tgtEl>
                                          <p:spTgt spid="21"/>
                                        </p:tgtEl>
                                        <p:attrNameLst>
                                          <p:attrName>ppt_y</p:attrName>
                                        </p:attrNameLst>
                                      </p:cBhvr>
                                      <p:tavLst>
                                        <p:tav tm="0">
                                          <p:val>
                                            <p:strVal val="#ppt_y-#ppt_h/2"/>
                                          </p:val>
                                        </p:tav>
                                        <p:tav tm="100000">
                                          <p:val>
                                            <p:strVal val="#ppt_y"/>
                                          </p:val>
                                        </p:tav>
                                      </p:tavLst>
                                    </p:anim>
                                    <p:anim calcmode="lin" valueType="num">
                                      <p:cBhvr>
                                        <p:cTn id="103" dur="250" fill="hold"/>
                                        <p:tgtEl>
                                          <p:spTgt spid="21"/>
                                        </p:tgtEl>
                                        <p:attrNameLst>
                                          <p:attrName>ppt_w</p:attrName>
                                        </p:attrNameLst>
                                      </p:cBhvr>
                                      <p:tavLst>
                                        <p:tav tm="0">
                                          <p:val>
                                            <p:strVal val="#ppt_w"/>
                                          </p:val>
                                        </p:tav>
                                        <p:tav tm="100000">
                                          <p:val>
                                            <p:strVal val="#ppt_w"/>
                                          </p:val>
                                        </p:tav>
                                      </p:tavLst>
                                    </p:anim>
                                    <p:anim calcmode="lin" valueType="num">
                                      <p:cBhvr>
                                        <p:cTn id="104" dur="250" fill="hold"/>
                                        <p:tgtEl>
                                          <p:spTgt spid="21"/>
                                        </p:tgtEl>
                                        <p:attrNameLst>
                                          <p:attrName>ppt_h</p:attrName>
                                        </p:attrNameLst>
                                      </p:cBhvr>
                                      <p:tavLst>
                                        <p:tav tm="0">
                                          <p:val>
                                            <p:fltVal val="0"/>
                                          </p:val>
                                        </p:tav>
                                        <p:tav tm="100000">
                                          <p:val>
                                            <p:strVal val="#ppt_h"/>
                                          </p:val>
                                        </p:tav>
                                      </p:tavLst>
                                    </p:anim>
                                  </p:childTnLst>
                                </p:cTn>
                              </p:par>
                            </p:childTnLst>
                          </p:cTn>
                        </p:par>
                        <p:par>
                          <p:cTn id="105" fill="hold">
                            <p:stCondLst>
                              <p:cond delay="12250"/>
                            </p:stCondLst>
                            <p:childTnLst>
                              <p:par>
                                <p:cTn id="106" presetID="22" presetClass="entr" presetSubtype="8" fill="hold" grpId="0" nodeType="afterEffect">
                                  <p:stCondLst>
                                    <p:cond delay="0"/>
                                  </p:stCondLst>
                                  <p:childTnLst>
                                    <p:set>
                                      <p:cBhvr>
                                        <p:cTn id="107" dur="1" fill="hold">
                                          <p:stCondLst>
                                            <p:cond delay="0"/>
                                          </p:stCondLst>
                                        </p:cTn>
                                        <p:tgtEl>
                                          <p:spTgt spid="20"/>
                                        </p:tgtEl>
                                        <p:attrNameLst>
                                          <p:attrName>style.visibility</p:attrName>
                                        </p:attrNameLst>
                                      </p:cBhvr>
                                      <p:to>
                                        <p:strVal val="visible"/>
                                      </p:to>
                                    </p:set>
                                    <p:animEffect transition="in" filter="wipe(left)">
                                      <p:cBhvr>
                                        <p:cTn id="108" dur="500"/>
                                        <p:tgtEl>
                                          <p:spTgt spid="20"/>
                                        </p:tgtEl>
                                      </p:cBhvr>
                                    </p:animEffect>
                                  </p:childTnLst>
                                </p:cTn>
                              </p:par>
                            </p:childTnLst>
                          </p:cTn>
                        </p:par>
                        <p:par>
                          <p:cTn id="109" fill="hold">
                            <p:stCondLst>
                              <p:cond delay="12750"/>
                            </p:stCondLst>
                            <p:childTnLst>
                              <p:par>
                                <p:cTn id="110" presetID="17" presetClass="entr" presetSubtype="1" fill="hold" grpId="0" nodeType="afterEffect">
                                  <p:stCondLst>
                                    <p:cond delay="0"/>
                                  </p:stCondLst>
                                  <p:iterate type="lt">
                                    <p:tmPct val="40000"/>
                                  </p:iterate>
                                  <p:childTnLst>
                                    <p:set>
                                      <p:cBhvr>
                                        <p:cTn id="111" dur="1" fill="hold">
                                          <p:stCondLst>
                                            <p:cond delay="0"/>
                                          </p:stCondLst>
                                        </p:cTn>
                                        <p:tgtEl>
                                          <p:spTgt spid="23"/>
                                        </p:tgtEl>
                                        <p:attrNameLst>
                                          <p:attrName>style.visibility</p:attrName>
                                        </p:attrNameLst>
                                      </p:cBhvr>
                                      <p:to>
                                        <p:strVal val="visible"/>
                                      </p:to>
                                    </p:set>
                                    <p:anim calcmode="lin" valueType="num">
                                      <p:cBhvr>
                                        <p:cTn id="112" dur="250" fill="hold"/>
                                        <p:tgtEl>
                                          <p:spTgt spid="23"/>
                                        </p:tgtEl>
                                        <p:attrNameLst>
                                          <p:attrName>ppt_x</p:attrName>
                                        </p:attrNameLst>
                                      </p:cBhvr>
                                      <p:tavLst>
                                        <p:tav tm="0">
                                          <p:val>
                                            <p:strVal val="#ppt_x"/>
                                          </p:val>
                                        </p:tav>
                                        <p:tav tm="100000">
                                          <p:val>
                                            <p:strVal val="#ppt_x"/>
                                          </p:val>
                                        </p:tav>
                                      </p:tavLst>
                                    </p:anim>
                                    <p:anim calcmode="lin" valueType="num">
                                      <p:cBhvr>
                                        <p:cTn id="113" dur="250" fill="hold"/>
                                        <p:tgtEl>
                                          <p:spTgt spid="23"/>
                                        </p:tgtEl>
                                        <p:attrNameLst>
                                          <p:attrName>ppt_y</p:attrName>
                                        </p:attrNameLst>
                                      </p:cBhvr>
                                      <p:tavLst>
                                        <p:tav tm="0">
                                          <p:val>
                                            <p:strVal val="#ppt_y-#ppt_h/2"/>
                                          </p:val>
                                        </p:tav>
                                        <p:tav tm="100000">
                                          <p:val>
                                            <p:strVal val="#ppt_y"/>
                                          </p:val>
                                        </p:tav>
                                      </p:tavLst>
                                    </p:anim>
                                    <p:anim calcmode="lin" valueType="num">
                                      <p:cBhvr>
                                        <p:cTn id="114" dur="250" fill="hold"/>
                                        <p:tgtEl>
                                          <p:spTgt spid="23"/>
                                        </p:tgtEl>
                                        <p:attrNameLst>
                                          <p:attrName>ppt_w</p:attrName>
                                        </p:attrNameLst>
                                      </p:cBhvr>
                                      <p:tavLst>
                                        <p:tav tm="0">
                                          <p:val>
                                            <p:strVal val="#ppt_w"/>
                                          </p:val>
                                        </p:tav>
                                        <p:tav tm="100000">
                                          <p:val>
                                            <p:strVal val="#ppt_w"/>
                                          </p:val>
                                        </p:tav>
                                      </p:tavLst>
                                    </p:anim>
                                    <p:anim calcmode="lin" valueType="num">
                                      <p:cBhvr>
                                        <p:cTn id="115" dur="250" fill="hold"/>
                                        <p:tgtEl>
                                          <p:spTgt spid="23"/>
                                        </p:tgtEl>
                                        <p:attrNameLst>
                                          <p:attrName>ppt_h</p:attrName>
                                        </p:attrNameLst>
                                      </p:cBhvr>
                                      <p:tavLst>
                                        <p:tav tm="0">
                                          <p:val>
                                            <p:fltVal val="0"/>
                                          </p:val>
                                        </p:tav>
                                        <p:tav tm="100000">
                                          <p:val>
                                            <p:strVal val="#ppt_h"/>
                                          </p:val>
                                        </p:tav>
                                      </p:tavLst>
                                    </p:anim>
                                  </p:childTnLst>
                                </p:cTn>
                              </p:par>
                            </p:childTnLst>
                          </p:cTn>
                        </p:par>
                        <p:par>
                          <p:cTn id="116" fill="hold">
                            <p:stCondLst>
                              <p:cond delay="13800"/>
                            </p:stCondLst>
                            <p:childTnLst>
                              <p:par>
                                <p:cTn id="117" presetID="22" presetClass="entr" presetSubtype="8" fill="hold" grpId="0"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left)">
                                      <p:cBhvr>
                                        <p:cTn id="11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6" grpId="0" animBg="1"/>
      <p:bldP spid="28" grpId="0" animBg="1"/>
      <p:bldP spid="30" grpId="0" animBg="1"/>
      <p:bldP spid="32" grpId="0" animBg="1"/>
      <p:bldP spid="33" grpId="0" animBg="1"/>
      <p:bldP spid="34" grpId="0" animBg="1"/>
      <p:bldP spid="35" grpId="0" animBg="1"/>
      <p:bldP spid="36" grpId="0" animBg="1"/>
      <p:bldP spid="37" grpId="0" animBg="1"/>
      <p:bldP spid="38" grpId="0"/>
      <p:bldP spid="39" grpId="0"/>
      <p:bldP spid="14" grpId="0"/>
      <p:bldP spid="15" grpId="0"/>
      <p:bldP spid="16" grpId="0"/>
      <p:bldP spid="17" grpId="0"/>
      <p:bldP spid="18" grpId="0"/>
      <p:bldP spid="19" grpId="0"/>
      <p:bldP spid="20" grpId="0"/>
      <p:bldP spid="21" grpId="0"/>
      <p:bldP spid="22"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0" y="0"/>
            <a:ext cx="9135879" cy="5143500"/>
          </a:xfrm>
          <a:prstGeom prst="rect">
            <a:avLst/>
          </a:prstGeom>
        </p:spPr>
      </p:pic>
      <p:sp>
        <p:nvSpPr>
          <p:cNvPr id="12" name="矩形 259"/>
          <p:cNvSpPr>
            <a:spLocks noChangeArrowheads="1"/>
          </p:cNvSpPr>
          <p:nvPr/>
        </p:nvSpPr>
        <p:spPr bwMode="auto">
          <a:xfrm>
            <a:off x="899594" y="3554601"/>
            <a:ext cx="3367420" cy="1689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1100">
                <a:solidFill>
                  <a:schemeClr val="tx1">
                    <a:lumMod val="75000"/>
                    <a:lumOff val="25000"/>
                  </a:schemeClr>
                </a:solidFill>
                <a:cs typeface="Arial" panose="020B0604020202020204" pitchFamily="34" charset="0"/>
              </a:rPr>
              <a:t>汇报人：</a:t>
            </a:r>
            <a:r>
              <a:rPr lang="en-US" altLang="zh-CN" sz="1100">
                <a:solidFill>
                  <a:schemeClr val="tx1">
                    <a:lumMod val="75000"/>
                    <a:lumOff val="25000"/>
                  </a:schemeClr>
                </a:solidFill>
                <a:cs typeface="Arial" panose="020B0604020202020204" pitchFamily="34" charset="0"/>
              </a:rPr>
              <a:t>xiazaii</a:t>
            </a:r>
            <a:endParaRPr lang="zh-CN" altLang="en-US" sz="1100" dirty="0">
              <a:solidFill>
                <a:schemeClr val="tx1">
                  <a:lumMod val="75000"/>
                  <a:lumOff val="25000"/>
                </a:schemeClr>
              </a:solidFill>
              <a:cs typeface="Arial" panose="020B0604020202020204" pitchFamily="34" charset="0"/>
            </a:endParaRPr>
          </a:p>
        </p:txBody>
      </p:sp>
      <p:sp>
        <p:nvSpPr>
          <p:cNvPr id="20" name="矩形 259"/>
          <p:cNvSpPr>
            <a:spLocks noChangeArrowheads="1"/>
          </p:cNvSpPr>
          <p:nvPr/>
        </p:nvSpPr>
        <p:spPr bwMode="auto">
          <a:xfrm>
            <a:off x="899593" y="2749095"/>
            <a:ext cx="4352484" cy="4924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en-US" altLang="zh-CN" sz="2000" dirty="0">
                <a:solidFill>
                  <a:schemeClr val="tx1">
                    <a:lumMod val="75000"/>
                    <a:lumOff val="25000"/>
                  </a:schemeClr>
                </a:solidFill>
                <a:latin typeface="Arial" panose="020B0604020202020204" pitchFamily="34" charset="0"/>
                <a:cs typeface="Arial" panose="020B0604020202020204" pitchFamily="34" charset="0"/>
              </a:rPr>
              <a:t>BUSINESS FINANCING PPT</a:t>
            </a:r>
          </a:p>
          <a:p>
            <a:pPr>
              <a:buNone/>
            </a:pPr>
            <a:r>
              <a:rPr lang="zh-CN" altLang="en-US" sz="900" dirty="0">
                <a:solidFill>
                  <a:schemeClr val="tx1">
                    <a:lumMod val="75000"/>
                    <a:lumOff val="25000"/>
                  </a:schemeClr>
                </a:solidFill>
                <a:latin typeface="Arial" panose="020B0604020202020204" pitchFamily="34" charset="0"/>
                <a:cs typeface="Arial" panose="020B0604020202020204" pitchFamily="34" charset="0"/>
              </a:rPr>
              <a:t>工作计划 工作报告 销售培训 年终总结</a:t>
            </a:r>
            <a:endParaRPr lang="en-US" altLang="zh-CN" sz="9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21" name="矩形 259"/>
          <p:cNvSpPr>
            <a:spLocks noChangeArrowheads="1"/>
          </p:cNvSpPr>
          <p:nvPr/>
        </p:nvSpPr>
        <p:spPr bwMode="auto">
          <a:xfrm>
            <a:off x="899592" y="2020654"/>
            <a:ext cx="5320026" cy="61555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4000" b="1" dirty="0">
                <a:solidFill>
                  <a:schemeClr val="tx1">
                    <a:lumMod val="75000"/>
                    <a:lumOff val="25000"/>
                  </a:schemeClr>
                </a:solidFill>
                <a:latin typeface="Arial" panose="020B0604020202020204" pitchFamily="34" charset="0"/>
                <a:cs typeface="Arial" panose="020B0604020202020204" pitchFamily="34" charset="0"/>
              </a:rPr>
              <a:t>演讲完毕，谢谢观看！</a:t>
            </a:r>
            <a:endParaRPr lang="en-US" altLang="zh-CN" sz="4000"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22" name="矩形 259"/>
          <p:cNvSpPr>
            <a:spLocks noChangeArrowheads="1"/>
          </p:cNvSpPr>
          <p:nvPr/>
        </p:nvSpPr>
        <p:spPr bwMode="auto">
          <a:xfrm>
            <a:off x="901500" y="980023"/>
            <a:ext cx="2664296" cy="10153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en-US" altLang="zh-CN" sz="6600" b="1" dirty="0">
                <a:solidFill>
                  <a:schemeClr val="accent1"/>
                </a:solidFill>
                <a:cs typeface="Arial" panose="020B0604020202020204" pitchFamily="34" charset="0"/>
              </a:rPr>
              <a:t>202X</a:t>
            </a:r>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grpId="0" nodeType="clickEffect">
                                  <p:stCondLst>
                                    <p:cond delay="0"/>
                                  </p:stCondLst>
                                  <p:iterate type="lt">
                                    <p:tmPct val="10000"/>
                                  </p:iterate>
                                  <p:childTnLst>
                                    <p:set>
                                      <p:cBhvr>
                                        <p:cTn id="13" dur="1" fill="hold">
                                          <p:stCondLst>
                                            <p:cond delay="0"/>
                                          </p:stCondLst>
                                        </p:cTn>
                                        <p:tgtEl>
                                          <p:spTgt spid="22"/>
                                        </p:tgtEl>
                                        <p:attrNameLst>
                                          <p:attrName>style.visibility</p:attrName>
                                        </p:attrNameLst>
                                      </p:cBhvr>
                                      <p:to>
                                        <p:strVal val="visible"/>
                                      </p:to>
                                    </p:set>
                                    <p:anim calcmode="lin" valueType="num">
                                      <p:cBhvr>
                                        <p:cTn id="14" dur="500" fill="hold"/>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22"/>
                                        </p:tgtEl>
                                        <p:attrNameLst>
                                          <p:attrName>ppt_y</p:attrName>
                                        </p:attrNameLst>
                                      </p:cBhvr>
                                      <p:tavLst>
                                        <p:tav tm="0">
                                          <p:val>
                                            <p:strVal val="#ppt_y"/>
                                          </p:val>
                                        </p:tav>
                                        <p:tav tm="100000">
                                          <p:val>
                                            <p:strVal val="#ppt_y"/>
                                          </p:val>
                                        </p:tav>
                                      </p:tavLst>
                                    </p:anim>
                                    <p:anim calcmode="lin" valueType="num">
                                      <p:cBhvr>
                                        <p:cTn id="16" dur="500" fill="hold"/>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22"/>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22"/>
                                        </p:tgtEl>
                                      </p:cBhvr>
                                    </p:animEffect>
                                  </p:childTnLst>
                                </p:cTn>
                              </p:par>
                            </p:childTnLst>
                          </p:cTn>
                        </p:par>
                        <p:par>
                          <p:cTn id="19" fill="hold">
                            <p:stCondLst>
                              <p:cond delay="649"/>
                            </p:stCondLst>
                            <p:childTnLst>
                              <p:par>
                                <p:cTn id="20" presetID="26" presetClass="emph" presetSubtype="0" fill="hold" grpId="1" nodeType="afterEffect">
                                  <p:stCondLst>
                                    <p:cond delay="0"/>
                                  </p:stCondLst>
                                  <p:iterate type="lt">
                                    <p:tmPct val="0"/>
                                  </p:iterate>
                                  <p:childTnLst>
                                    <p:animEffect transition="out" filter="fade">
                                      <p:cBhvr>
                                        <p:cTn id="21" dur="500" tmFilter="0, 0; .2, .5; .8, .5; 1, 0"/>
                                        <p:tgtEl>
                                          <p:spTgt spid="22"/>
                                        </p:tgtEl>
                                      </p:cBhvr>
                                    </p:animEffect>
                                    <p:animScale>
                                      <p:cBhvr>
                                        <p:cTn id="22" dur="250" autoRev="1" fill="hold"/>
                                        <p:tgtEl>
                                          <p:spTgt spid="22"/>
                                        </p:tgtEl>
                                      </p:cBhvr>
                                      <p:by x="105000" y="105000"/>
                                    </p:animScale>
                                  </p:childTnLst>
                                </p:cTn>
                              </p:par>
                            </p:childTnLst>
                          </p:cTn>
                        </p:par>
                      </p:childTnLst>
                    </p:cTn>
                  </p:par>
                  <p:par>
                    <p:cTn id="23" fill="hold">
                      <p:stCondLst>
                        <p:cond delay="indefinite"/>
                      </p:stCondLst>
                      <p:childTnLst>
                        <p:par>
                          <p:cTn id="24" fill="hold">
                            <p:stCondLst>
                              <p:cond delay="0"/>
                            </p:stCondLst>
                            <p:childTnLst>
                              <p:par>
                                <p:cTn id="25" presetID="41" presetClass="entr" presetSubtype="0" fill="hold" grpId="0" nodeType="clickEffect">
                                  <p:stCondLst>
                                    <p:cond delay="0"/>
                                  </p:stCondLst>
                                  <p:iterate type="lt">
                                    <p:tmPct val="10000"/>
                                  </p:iterate>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28" dur="500" fill="hold"/>
                                        <p:tgtEl>
                                          <p:spTgt spid="21"/>
                                        </p:tgtEl>
                                        <p:attrNameLst>
                                          <p:attrName>ppt_y</p:attrName>
                                        </p:attrNameLst>
                                      </p:cBhvr>
                                      <p:tavLst>
                                        <p:tav tm="0">
                                          <p:val>
                                            <p:strVal val="#ppt_y"/>
                                          </p:val>
                                        </p:tav>
                                        <p:tav tm="100000">
                                          <p:val>
                                            <p:strVal val="#ppt_y"/>
                                          </p:val>
                                        </p:tav>
                                      </p:tavLst>
                                    </p:anim>
                                    <p:anim calcmode="lin" valueType="num">
                                      <p:cBhvr>
                                        <p:cTn id="29" dur="5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30" dur="50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31" dur="500" tmFilter="0,0; .5, 1; 1, 1"/>
                                        <p:tgtEl>
                                          <p:spTgt spid="21"/>
                                        </p:tgtEl>
                                      </p:cBhvr>
                                    </p:animEffect>
                                  </p:childTnLst>
                                </p:cTn>
                              </p:par>
                            </p:childTnLst>
                          </p:cTn>
                        </p:par>
                        <p:par>
                          <p:cTn id="32" fill="hold">
                            <p:stCondLst>
                              <p:cond delay="949"/>
                            </p:stCondLst>
                            <p:childTnLst>
                              <p:par>
                                <p:cTn id="33" presetID="26" presetClass="emph" presetSubtype="0" fill="hold" grpId="1" nodeType="afterEffect">
                                  <p:stCondLst>
                                    <p:cond delay="0"/>
                                  </p:stCondLst>
                                  <p:iterate type="lt">
                                    <p:tmPct val="0"/>
                                  </p:iterate>
                                  <p:childTnLst>
                                    <p:animEffect transition="out" filter="fade">
                                      <p:cBhvr>
                                        <p:cTn id="34" dur="500" tmFilter="0, 0; .2, .5; .8, .5; 1, 0"/>
                                        <p:tgtEl>
                                          <p:spTgt spid="21"/>
                                        </p:tgtEl>
                                      </p:cBhvr>
                                    </p:animEffect>
                                    <p:animScale>
                                      <p:cBhvr>
                                        <p:cTn id="35" dur="250" autoRev="1" fill="hold"/>
                                        <p:tgtEl>
                                          <p:spTgt spid="21"/>
                                        </p:tgtEl>
                                      </p:cBhvr>
                                      <p:by x="105000" y="105000"/>
                                    </p:animScale>
                                  </p:childTnLst>
                                </p:cTn>
                              </p:par>
                            </p:childTnLst>
                          </p:cTn>
                        </p:par>
                      </p:childTnLst>
                    </p:cTn>
                  </p:par>
                  <p:par>
                    <p:cTn id="36" fill="hold">
                      <p:stCondLst>
                        <p:cond delay="indefinite"/>
                      </p:stCondLst>
                      <p:childTnLst>
                        <p:par>
                          <p:cTn id="37" fill="hold">
                            <p:stCondLst>
                              <p:cond delay="0"/>
                            </p:stCondLst>
                            <p:childTnLst>
                              <p:par>
                                <p:cTn id="38" presetID="41" presetClass="entr" presetSubtype="0" fill="hold" grpId="0" nodeType="clickEffect">
                                  <p:stCondLst>
                                    <p:cond delay="0"/>
                                  </p:stCondLst>
                                  <p:iterate type="lt">
                                    <p:tmPct val="10000"/>
                                  </p:iterate>
                                  <p:childTnLst>
                                    <p:set>
                                      <p:cBhvr>
                                        <p:cTn id="39" dur="1" fill="hold">
                                          <p:stCondLst>
                                            <p:cond delay="0"/>
                                          </p:stCondLst>
                                        </p:cTn>
                                        <p:tgtEl>
                                          <p:spTgt spid="20"/>
                                        </p:tgtEl>
                                        <p:attrNameLst>
                                          <p:attrName>style.visibility</p:attrName>
                                        </p:attrNameLst>
                                      </p:cBhvr>
                                      <p:to>
                                        <p:strVal val="visible"/>
                                      </p:to>
                                    </p:set>
                                    <p:anim calcmode="lin" valueType="num">
                                      <p:cBhvr>
                                        <p:cTn id="40" dur="5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41" dur="500" fill="hold"/>
                                        <p:tgtEl>
                                          <p:spTgt spid="20"/>
                                        </p:tgtEl>
                                        <p:attrNameLst>
                                          <p:attrName>ppt_y</p:attrName>
                                        </p:attrNameLst>
                                      </p:cBhvr>
                                      <p:tavLst>
                                        <p:tav tm="0">
                                          <p:val>
                                            <p:strVal val="#ppt_y"/>
                                          </p:val>
                                        </p:tav>
                                        <p:tav tm="100000">
                                          <p:val>
                                            <p:strVal val="#ppt_y"/>
                                          </p:val>
                                        </p:tav>
                                      </p:tavLst>
                                    </p:anim>
                                    <p:anim calcmode="lin" valueType="num">
                                      <p:cBhvr>
                                        <p:cTn id="42" dur="5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43" dur="5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44" dur="500" tmFilter="0,0; .5, 1; 1, 1"/>
                                        <p:tgtEl>
                                          <p:spTgt spid="20"/>
                                        </p:tgtEl>
                                      </p:cBhvr>
                                    </p:animEffect>
                                  </p:childTnLst>
                                </p:cTn>
                              </p:par>
                            </p:childTnLst>
                          </p:cTn>
                        </p:par>
                        <p:par>
                          <p:cTn id="45" fill="hold">
                            <p:stCondLst>
                              <p:cond delay="2500"/>
                            </p:stCondLst>
                            <p:childTnLst>
                              <p:par>
                                <p:cTn id="46" presetID="26" presetClass="emph" presetSubtype="0" fill="hold" grpId="1" nodeType="afterEffect">
                                  <p:stCondLst>
                                    <p:cond delay="0"/>
                                  </p:stCondLst>
                                  <p:iterate type="lt">
                                    <p:tmPct val="0"/>
                                  </p:iterate>
                                  <p:childTnLst>
                                    <p:animEffect transition="out" filter="fade">
                                      <p:cBhvr>
                                        <p:cTn id="47" dur="500" tmFilter="0, 0; .2, .5; .8, .5; 1, 0"/>
                                        <p:tgtEl>
                                          <p:spTgt spid="20"/>
                                        </p:tgtEl>
                                      </p:cBhvr>
                                    </p:animEffect>
                                    <p:animScale>
                                      <p:cBhvr>
                                        <p:cTn id="48" dur="250" autoRev="1" fill="hold"/>
                                        <p:tgtEl>
                                          <p:spTgt spid="20"/>
                                        </p:tgtEl>
                                      </p:cBhvr>
                                      <p:by x="105000" y="105000"/>
                                    </p:animScale>
                                  </p:childTnLst>
                                </p:cTn>
                              </p:par>
                            </p:childTnLst>
                          </p:cTn>
                        </p:par>
                      </p:childTnLst>
                    </p:cTn>
                  </p:par>
                  <p:par>
                    <p:cTn id="49" fill="hold">
                      <p:stCondLst>
                        <p:cond delay="indefinite"/>
                      </p:stCondLst>
                      <p:childTnLst>
                        <p:par>
                          <p:cTn id="50" fill="hold">
                            <p:stCondLst>
                              <p:cond delay="0"/>
                            </p:stCondLst>
                            <p:childTnLst>
                              <p:par>
                                <p:cTn id="51" presetID="41" presetClass="entr" presetSubtype="0" fill="hold" grpId="0" nodeType="clickEffect">
                                  <p:stCondLst>
                                    <p:cond delay="0"/>
                                  </p:stCondLst>
                                  <p:iterate type="lt">
                                    <p:tmPct val="10000"/>
                                  </p:iterate>
                                  <p:childTnLst>
                                    <p:set>
                                      <p:cBhvr>
                                        <p:cTn id="52" dur="1" fill="hold">
                                          <p:stCondLst>
                                            <p:cond delay="0"/>
                                          </p:stCondLst>
                                        </p:cTn>
                                        <p:tgtEl>
                                          <p:spTgt spid="12"/>
                                        </p:tgtEl>
                                        <p:attrNameLst>
                                          <p:attrName>style.visibility</p:attrName>
                                        </p:attrNameLst>
                                      </p:cBhvr>
                                      <p:to>
                                        <p:strVal val="visible"/>
                                      </p:to>
                                    </p:set>
                                    <p:anim calcmode="lin" valueType="num">
                                      <p:cBhvr>
                                        <p:cTn id="53"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54" dur="500" fill="hold"/>
                                        <p:tgtEl>
                                          <p:spTgt spid="12"/>
                                        </p:tgtEl>
                                        <p:attrNameLst>
                                          <p:attrName>ppt_y</p:attrName>
                                        </p:attrNameLst>
                                      </p:cBhvr>
                                      <p:tavLst>
                                        <p:tav tm="0">
                                          <p:val>
                                            <p:strVal val="#ppt_y"/>
                                          </p:val>
                                        </p:tav>
                                        <p:tav tm="100000">
                                          <p:val>
                                            <p:strVal val="#ppt_y"/>
                                          </p:val>
                                        </p:tav>
                                      </p:tavLst>
                                    </p:anim>
                                    <p:anim calcmode="lin" valueType="num">
                                      <p:cBhvr>
                                        <p:cTn id="55"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56"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57" dur="500" tmFilter="0,0; .5, 1; 1, 1"/>
                                        <p:tgtEl>
                                          <p:spTgt spid="12"/>
                                        </p:tgtEl>
                                      </p:cBhvr>
                                    </p:animEffect>
                                  </p:childTnLst>
                                </p:cTn>
                              </p:par>
                            </p:childTnLst>
                          </p:cTn>
                        </p:par>
                        <p:par>
                          <p:cTn id="58" fill="hold">
                            <p:stCondLst>
                              <p:cond delay="1000"/>
                            </p:stCondLst>
                            <p:childTnLst>
                              <p:par>
                                <p:cTn id="59" presetID="26" presetClass="emph" presetSubtype="0" fill="hold" grpId="1" nodeType="afterEffect">
                                  <p:stCondLst>
                                    <p:cond delay="0"/>
                                  </p:stCondLst>
                                  <p:iterate type="lt">
                                    <p:tmPct val="0"/>
                                  </p:iterate>
                                  <p:childTnLst>
                                    <p:animEffect transition="out" filter="fade">
                                      <p:cBhvr>
                                        <p:cTn id="60" dur="500" tmFilter="0, 0; .2, .5; .8, .5; 1, 0"/>
                                        <p:tgtEl>
                                          <p:spTgt spid="12"/>
                                        </p:tgtEl>
                                      </p:cBhvr>
                                    </p:animEffect>
                                    <p:animScale>
                                      <p:cBhvr>
                                        <p:cTn id="61" dur="250" autoRev="1" fill="hold"/>
                                        <p:tgtEl>
                                          <p:spTgt spid="1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P spid="12" grpId="1" bldLvl="0" animBg="1"/>
      <p:bldP spid="20" grpId="0"/>
      <p:bldP spid="20" grpId="1"/>
      <p:bldP spid="21" grpId="0"/>
      <p:bldP spid="21" grpId="1"/>
      <p:bldP spid="22" grpId="0" bldLvl="0" animBg="1"/>
      <p:bldP spid="22" grpId="1"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60" y="0"/>
            <a:ext cx="9135879" cy="5143500"/>
          </a:xfrm>
          <a:prstGeom prst="rect">
            <a:avLst/>
          </a:prstGeom>
        </p:spPr>
      </p:pic>
      <p:sp>
        <p:nvSpPr>
          <p:cNvPr id="7" name="椭圆 6"/>
          <p:cNvSpPr/>
          <p:nvPr/>
        </p:nvSpPr>
        <p:spPr>
          <a:xfrm>
            <a:off x="2513672" y="1131590"/>
            <a:ext cx="1012073" cy="10121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3100" dirty="0">
                <a:solidFill>
                  <a:schemeClr val="bg1"/>
                </a:solidFill>
                <a:latin typeface="Arial" panose="020B0604020202020204" pitchFamily="34" charset="0"/>
                <a:ea typeface="微软雅黑" panose="020B0503020204020204" pitchFamily="34" charset="-122"/>
                <a:sym typeface="Arial" panose="020B0604020202020204" pitchFamily="34" charset="0"/>
              </a:rPr>
              <a:t>01</a:t>
            </a:r>
            <a:endParaRPr lang="zh-CN" altLang="en-US" sz="31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MH_Entry_1"/>
          <p:cNvSpPr/>
          <p:nvPr>
            <p:custDataLst>
              <p:tags r:id="rId1"/>
            </p:custDataLst>
          </p:nvPr>
        </p:nvSpPr>
        <p:spPr>
          <a:xfrm>
            <a:off x="1549975" y="2561556"/>
            <a:ext cx="2939470" cy="584775"/>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algn="ctr"/>
            <a:r>
              <a:rPr lang="zh-CN" altLang="en-US" sz="3800" b="1" dirty="0">
                <a:solidFill>
                  <a:schemeClr val="accent1"/>
                </a:solidFill>
                <a:latin typeface="Arial" panose="020B0604020202020204" pitchFamily="34" charset="0"/>
                <a:ea typeface="微软雅黑" panose="020B0503020204020204" pitchFamily="34" charset="-122"/>
                <a:sym typeface="Arial" panose="020B0604020202020204" pitchFamily="34" charset="0"/>
              </a:rPr>
              <a:t>年度工作概述</a:t>
            </a:r>
            <a:endParaRPr lang="en-US" altLang="zh-CN" sz="3800" b="1"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TextBox 11"/>
          <p:cNvSpPr txBox="1"/>
          <p:nvPr/>
        </p:nvSpPr>
        <p:spPr>
          <a:xfrm>
            <a:off x="3342724" y="3415820"/>
            <a:ext cx="1149033" cy="153888"/>
          </a:xfrm>
          <a:prstGeom prst="rect">
            <a:avLst/>
          </a:prstGeom>
          <a:noFill/>
        </p:spPr>
        <p:txBody>
          <a:bodyPr wrap="none" lIns="0" tIns="0" rIns="0" bIns="0" rtlCol="0">
            <a:spAutoFit/>
          </a:bodyPr>
          <a:lstStyle/>
          <a:p>
            <a:pPr marL="121920" lvl="1" indent="-121920" algn="ctr">
              <a:buFont typeface="Arial" panose="020B0604020202020204" pitchFamily="34" charset="0"/>
              <a:buChar char="•"/>
            </a:pPr>
            <a:r>
              <a:rPr lang="zh-CN" altLang="en-US" sz="10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0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TextBox 11"/>
          <p:cNvSpPr txBox="1"/>
          <p:nvPr/>
        </p:nvSpPr>
        <p:spPr>
          <a:xfrm>
            <a:off x="1547664" y="3415820"/>
            <a:ext cx="1149033" cy="153888"/>
          </a:xfrm>
          <a:prstGeom prst="rect">
            <a:avLst/>
          </a:prstGeom>
          <a:noFill/>
        </p:spPr>
        <p:txBody>
          <a:bodyPr wrap="none" lIns="0" tIns="0" rIns="0" bIns="0" rtlCol="0">
            <a:spAutoFit/>
          </a:bodyPr>
          <a:lstStyle/>
          <a:p>
            <a:pPr marL="121920" lvl="1" indent="-121920" algn="ctr">
              <a:buFont typeface="Arial" panose="020B0604020202020204" pitchFamily="34" charset="0"/>
              <a:buChar char="•"/>
            </a:pPr>
            <a:r>
              <a:rPr lang="zh-CN" altLang="en-US" sz="10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0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TextBox 11"/>
          <p:cNvSpPr txBox="1"/>
          <p:nvPr/>
        </p:nvSpPr>
        <p:spPr>
          <a:xfrm>
            <a:off x="3342724" y="3621960"/>
            <a:ext cx="1149033" cy="153888"/>
          </a:xfrm>
          <a:prstGeom prst="rect">
            <a:avLst/>
          </a:prstGeom>
          <a:noFill/>
        </p:spPr>
        <p:txBody>
          <a:bodyPr wrap="none" lIns="0" tIns="0" rIns="0" bIns="0" rtlCol="0">
            <a:spAutoFit/>
          </a:bodyPr>
          <a:lstStyle/>
          <a:p>
            <a:pPr marL="121920" lvl="1" indent="-121920" algn="ctr">
              <a:buFont typeface="Arial" panose="020B0604020202020204" pitchFamily="34" charset="0"/>
              <a:buChar char="•"/>
            </a:pPr>
            <a:r>
              <a:rPr lang="zh-CN" altLang="en-US" sz="10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0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TextBox 12"/>
          <p:cNvSpPr txBox="1"/>
          <p:nvPr/>
        </p:nvSpPr>
        <p:spPr>
          <a:xfrm>
            <a:off x="1547664" y="3621960"/>
            <a:ext cx="1149033" cy="153888"/>
          </a:xfrm>
          <a:prstGeom prst="rect">
            <a:avLst/>
          </a:prstGeom>
          <a:noFill/>
        </p:spPr>
        <p:txBody>
          <a:bodyPr wrap="none" lIns="0" tIns="0" rIns="0" bIns="0" rtlCol="0">
            <a:spAutoFit/>
          </a:bodyPr>
          <a:lstStyle/>
          <a:p>
            <a:pPr marL="121920" lvl="1" indent="-121920" algn="ctr">
              <a:buFont typeface="Arial" panose="020B0604020202020204" pitchFamily="34" charset="0"/>
              <a:buChar char="•"/>
            </a:pPr>
            <a:r>
              <a:rPr lang="zh-CN" altLang="en-US" sz="10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0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14:window dir="ver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strVal val="#ppt_w+.3"/>
                                          </p:val>
                                        </p:tav>
                                        <p:tav tm="100000">
                                          <p:val>
                                            <p:strVal val="#ppt_w"/>
                                          </p:val>
                                        </p:tav>
                                      </p:tavLst>
                                    </p:anim>
                                    <p:anim calcmode="lin" valueType="num">
                                      <p:cBhvr>
                                        <p:cTn id="8" dur="1000" fill="hold"/>
                                        <p:tgtEl>
                                          <p:spTgt spid="14"/>
                                        </p:tgtEl>
                                        <p:attrNameLst>
                                          <p:attrName>ppt_h</p:attrName>
                                        </p:attrNameLst>
                                      </p:cBhvr>
                                      <p:tavLst>
                                        <p:tav tm="0">
                                          <p:val>
                                            <p:strVal val="#ppt_h"/>
                                          </p:val>
                                        </p:tav>
                                        <p:tav tm="100000">
                                          <p:val>
                                            <p:strVal val="#ppt_h"/>
                                          </p:val>
                                        </p:tav>
                                      </p:tavLst>
                                    </p:anim>
                                    <p:animEffect transition="in" filter="fade">
                                      <p:cBhvr>
                                        <p:cTn id="9" dur="10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accel="4000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1500" fill="hold"/>
                                        <p:tgtEl>
                                          <p:spTgt spid="7"/>
                                        </p:tgtEl>
                                        <p:attrNameLst>
                                          <p:attrName>ppt_x</p:attrName>
                                        </p:attrNameLst>
                                      </p:cBhvr>
                                      <p:tavLst>
                                        <p:tav tm="0">
                                          <p:val>
                                            <p:strVal val="#ppt_x"/>
                                          </p:val>
                                        </p:tav>
                                        <p:tav tm="100000">
                                          <p:val>
                                            <p:strVal val="#ppt_x"/>
                                          </p:val>
                                        </p:tav>
                                      </p:tavLst>
                                    </p:anim>
                                    <p:anim calcmode="lin" valueType="num">
                                      <p:cBhvr additive="base">
                                        <p:cTn id="15" dur="1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6" presetClass="entr" presetSubtype="0" fill="hold" grpId="0" nodeType="clickEffect">
                                  <p:stCondLst>
                                    <p:cond delay="0"/>
                                  </p:stCondLst>
                                  <p:iterate type="lt">
                                    <p:tmPct val="10000"/>
                                  </p:iterate>
                                  <p:childTnLst>
                                    <p:set>
                                      <p:cBhvr>
                                        <p:cTn id="19" dur="1" fill="hold">
                                          <p:stCondLst>
                                            <p:cond delay="0"/>
                                          </p:stCondLst>
                                        </p:cTn>
                                        <p:tgtEl>
                                          <p:spTgt spid="8"/>
                                        </p:tgtEl>
                                        <p:attrNameLst>
                                          <p:attrName>style.visibility</p:attrName>
                                        </p:attrNameLst>
                                      </p:cBhvr>
                                      <p:to>
                                        <p:strVal val="visible"/>
                                      </p:to>
                                    </p:set>
                                    <p:anim by="(-#ppt_w*2)" calcmode="lin" valueType="num">
                                      <p:cBhvr rctx="PPT">
                                        <p:cTn id="20" dur="500" autoRev="1" fill="hold">
                                          <p:stCondLst>
                                            <p:cond delay="0"/>
                                          </p:stCondLst>
                                        </p:cTn>
                                        <p:tgtEl>
                                          <p:spTgt spid="8"/>
                                        </p:tgtEl>
                                        <p:attrNameLst>
                                          <p:attrName>ppt_w</p:attrName>
                                        </p:attrNameLst>
                                      </p:cBhvr>
                                    </p:anim>
                                    <p:anim by="(#ppt_w*0.50)" calcmode="lin" valueType="num">
                                      <p:cBhvr>
                                        <p:cTn id="21" dur="500" decel="50000" autoRev="1" fill="hold">
                                          <p:stCondLst>
                                            <p:cond delay="0"/>
                                          </p:stCondLst>
                                        </p:cTn>
                                        <p:tgtEl>
                                          <p:spTgt spid="8"/>
                                        </p:tgtEl>
                                        <p:attrNameLst>
                                          <p:attrName>ppt_x</p:attrName>
                                        </p:attrNameLst>
                                      </p:cBhvr>
                                    </p:anim>
                                    <p:anim from="(-#ppt_h/2)" to="(#ppt_y)" calcmode="lin" valueType="num">
                                      <p:cBhvr>
                                        <p:cTn id="22" dur="1000" fill="hold">
                                          <p:stCondLst>
                                            <p:cond delay="0"/>
                                          </p:stCondLst>
                                        </p:cTn>
                                        <p:tgtEl>
                                          <p:spTgt spid="8"/>
                                        </p:tgtEl>
                                        <p:attrNameLst>
                                          <p:attrName>ppt_y</p:attrName>
                                        </p:attrNameLst>
                                      </p:cBhvr>
                                    </p:anim>
                                    <p:animRot by="21600000">
                                      <p:cBhvr>
                                        <p:cTn id="23" dur="1000" fill="hold">
                                          <p:stCondLst>
                                            <p:cond delay="0"/>
                                          </p:stCondLst>
                                        </p:cTn>
                                        <p:tgtEl>
                                          <p:spTgt spid="8"/>
                                        </p:tgtEl>
                                        <p:attrNameLst>
                                          <p:attrName>r</p:attrName>
                                        </p:attrNameLst>
                                      </p:cBhvr>
                                    </p:animRo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additive="base">
                                        <p:cTn id="28" dur="500" fill="hold"/>
                                        <p:tgtEl>
                                          <p:spTgt spid="9"/>
                                        </p:tgtEl>
                                        <p:attrNameLst>
                                          <p:attrName>ppt_x</p:attrName>
                                        </p:attrNameLst>
                                      </p:cBhvr>
                                      <p:tavLst>
                                        <p:tav tm="0">
                                          <p:val>
                                            <p:strVal val="#ppt_x"/>
                                          </p:val>
                                        </p:tav>
                                        <p:tav tm="100000">
                                          <p:val>
                                            <p:strVal val="#ppt_x"/>
                                          </p:val>
                                        </p:tav>
                                      </p:tavLst>
                                    </p:anim>
                                    <p:anim calcmode="lin" valueType="num">
                                      <p:cBhvr additive="base">
                                        <p:cTn id="29" dur="500" fill="hold"/>
                                        <p:tgtEl>
                                          <p:spTgt spid="9"/>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ppt_x"/>
                                          </p:val>
                                        </p:tav>
                                        <p:tav tm="100000">
                                          <p:val>
                                            <p:strVal val="#ppt_x"/>
                                          </p:val>
                                        </p:tav>
                                      </p:tavLst>
                                    </p:anim>
                                    <p:anim calcmode="lin" valueType="num">
                                      <p:cBhvr additive="base">
                                        <p:cTn id="37" dur="500" fill="hold"/>
                                        <p:tgtEl>
                                          <p:spTgt spid="11"/>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ppt_x"/>
                                          </p:val>
                                        </p:tav>
                                        <p:tav tm="100000">
                                          <p:val>
                                            <p:strVal val="#ppt_x"/>
                                          </p:val>
                                        </p:tav>
                                      </p:tavLst>
                                    </p:anim>
                                    <p:anim calcmode="lin" valueType="num">
                                      <p:cBhvr additive="base">
                                        <p:cTn id="41"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p:bldP spid="10" grpId="0"/>
      <p:bldP spid="11"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AutoShape 19"/>
          <p:cNvSpPr>
            <a:spLocks noChangeAspect="1" noChangeArrowheads="1" noTextEdit="1"/>
          </p:cNvSpPr>
          <p:nvPr/>
        </p:nvSpPr>
        <p:spPr bwMode="auto">
          <a:xfrm rot="17150482">
            <a:off x="3149181" y="547413"/>
            <a:ext cx="3189686" cy="4757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430" tIns="45715" rIns="91430" bIns="45715"/>
          <a:lstStyle/>
          <a:p>
            <a:endParaRPr lang="zh-CN" altLang="zh-CN" sz="1800">
              <a:solidFill>
                <a:srgbClr val="000000"/>
              </a:solidFill>
              <a:latin typeface="Calibri" panose="020F0502020204030204" pitchFamily="34" charset="0"/>
              <a:sym typeface="宋体" panose="02010600030101010101" pitchFamily="2" charset="-122"/>
            </a:endParaRPr>
          </a:p>
        </p:txBody>
      </p:sp>
      <p:grpSp>
        <p:nvGrpSpPr>
          <p:cNvPr id="2" name="组合 2"/>
          <p:cNvGrpSpPr/>
          <p:nvPr/>
        </p:nvGrpSpPr>
        <p:grpSpPr>
          <a:xfrm>
            <a:off x="2232592" y="2135786"/>
            <a:ext cx="1621823" cy="1461626"/>
            <a:chOff x="2975573" y="2990925"/>
            <a:chExt cx="2162723" cy="1948834"/>
          </a:xfrm>
        </p:grpSpPr>
        <p:sp>
          <p:nvSpPr>
            <p:cNvPr id="75" name="Oval 21"/>
            <p:cNvSpPr>
              <a:spLocks noChangeArrowheads="1"/>
            </p:cNvSpPr>
            <p:nvPr/>
          </p:nvSpPr>
          <p:spPr bwMode="auto">
            <a:xfrm rot="17150482">
              <a:off x="2976315" y="3437573"/>
              <a:ext cx="1501444" cy="1502927"/>
            </a:xfrm>
            <a:prstGeom prst="ellipse">
              <a:avLst/>
            </a:prstGeom>
            <a:solidFill>
              <a:schemeClr val="accent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1800">
                <a:solidFill>
                  <a:srgbClr val="000000"/>
                </a:solidFill>
                <a:latin typeface="Calibri" panose="020F0502020204030204" pitchFamily="34" charset="0"/>
                <a:sym typeface="宋体" panose="02010600030101010101" pitchFamily="2" charset="-122"/>
              </a:endParaRPr>
            </a:p>
          </p:txBody>
        </p:sp>
        <p:sp>
          <p:nvSpPr>
            <p:cNvPr id="76" name="Freeform 22"/>
            <p:cNvSpPr>
              <a:spLocks noChangeArrowheads="1"/>
            </p:cNvSpPr>
            <p:nvPr/>
          </p:nvSpPr>
          <p:spPr bwMode="auto">
            <a:xfrm rot="17150482">
              <a:off x="4052090" y="3000787"/>
              <a:ext cx="1096068" cy="1076344"/>
            </a:xfrm>
            <a:custGeom>
              <a:avLst/>
              <a:gdLst>
                <a:gd name="T0" fmla="*/ 175 w 453"/>
                <a:gd name="T1" fmla="*/ 0 h 445"/>
                <a:gd name="T2" fmla="*/ 453 w 453"/>
                <a:gd name="T3" fmla="*/ 200 h 445"/>
                <a:gd name="T4" fmla="*/ 266 w 453"/>
                <a:gd name="T5" fmla="*/ 445 h 445"/>
                <a:gd name="T6" fmla="*/ 0 w 453"/>
                <a:gd name="T7" fmla="*/ 230 h 445"/>
                <a:gd name="T8" fmla="*/ 175 w 453"/>
                <a:gd name="T9" fmla="*/ 0 h 445"/>
                <a:gd name="T10" fmla="*/ 0 60000 65536"/>
                <a:gd name="T11" fmla="*/ 0 60000 65536"/>
                <a:gd name="T12" fmla="*/ 0 60000 65536"/>
                <a:gd name="T13" fmla="*/ 0 60000 65536"/>
                <a:gd name="T14" fmla="*/ 0 60000 65536"/>
                <a:gd name="T15" fmla="*/ 0 w 453"/>
                <a:gd name="T16" fmla="*/ 0 h 445"/>
                <a:gd name="T17" fmla="*/ 453 w 453"/>
                <a:gd name="T18" fmla="*/ 445 h 445"/>
              </a:gdLst>
              <a:ahLst/>
              <a:cxnLst>
                <a:cxn ang="T10">
                  <a:pos x="T0" y="T1"/>
                </a:cxn>
                <a:cxn ang="T11">
                  <a:pos x="T2" y="T3"/>
                </a:cxn>
                <a:cxn ang="T12">
                  <a:pos x="T4" y="T5"/>
                </a:cxn>
                <a:cxn ang="T13">
                  <a:pos x="T6" y="T7"/>
                </a:cxn>
                <a:cxn ang="T14">
                  <a:pos x="T8" y="T9"/>
                </a:cxn>
              </a:cxnLst>
              <a:rect l="T15" t="T16" r="T17" b="T18"/>
              <a:pathLst>
                <a:path w="453" h="445">
                  <a:moveTo>
                    <a:pt x="175" y="0"/>
                  </a:moveTo>
                  <a:cubicBezTo>
                    <a:pt x="148" y="159"/>
                    <a:pt x="291" y="280"/>
                    <a:pt x="453" y="200"/>
                  </a:cubicBezTo>
                  <a:cubicBezTo>
                    <a:pt x="266" y="445"/>
                    <a:pt x="266" y="445"/>
                    <a:pt x="266" y="445"/>
                  </a:cubicBezTo>
                  <a:cubicBezTo>
                    <a:pt x="300" y="268"/>
                    <a:pt x="146" y="162"/>
                    <a:pt x="0" y="230"/>
                  </a:cubicBezTo>
                  <a:lnTo>
                    <a:pt x="175" y="0"/>
                  </a:lnTo>
                  <a:close/>
                </a:path>
              </a:pathLst>
            </a:custGeom>
            <a:solidFill>
              <a:schemeClr val="accent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1800">
                <a:solidFill>
                  <a:srgbClr val="000000"/>
                </a:solidFill>
                <a:latin typeface="Calibri" panose="020F0502020204030204" pitchFamily="34" charset="0"/>
                <a:sym typeface="宋体" panose="02010600030101010101" pitchFamily="2" charset="-122"/>
              </a:endParaRPr>
            </a:p>
          </p:txBody>
        </p:sp>
        <p:sp>
          <p:nvSpPr>
            <p:cNvPr id="82" name="Oval 28"/>
            <p:cNvSpPr>
              <a:spLocks noChangeArrowheads="1"/>
            </p:cNvSpPr>
            <p:nvPr/>
          </p:nvSpPr>
          <p:spPr bwMode="auto">
            <a:xfrm rot="17150482">
              <a:off x="3082597" y="3545384"/>
              <a:ext cx="1286750" cy="1289635"/>
            </a:xfrm>
            <a:prstGeom prst="ellipse">
              <a:avLst/>
            </a:pr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1800">
                <a:solidFill>
                  <a:srgbClr val="000000"/>
                </a:solidFill>
                <a:latin typeface="Calibri" panose="020F0502020204030204" pitchFamily="34" charset="0"/>
                <a:sym typeface="宋体" panose="02010600030101010101" pitchFamily="2" charset="-122"/>
              </a:endParaRPr>
            </a:p>
          </p:txBody>
        </p:sp>
      </p:grpSp>
      <p:grpSp>
        <p:nvGrpSpPr>
          <p:cNvPr id="3" name="组合 3"/>
          <p:cNvGrpSpPr/>
          <p:nvPr/>
        </p:nvGrpSpPr>
        <p:grpSpPr>
          <a:xfrm>
            <a:off x="3513622" y="1393379"/>
            <a:ext cx="1410535" cy="1945709"/>
            <a:chOff x="4683845" y="2001050"/>
            <a:chExt cx="1880966" cy="2594278"/>
          </a:xfrm>
        </p:grpSpPr>
        <p:sp>
          <p:nvSpPr>
            <p:cNvPr id="77" name="Freeform 23"/>
            <p:cNvSpPr>
              <a:spLocks noChangeArrowheads="1"/>
            </p:cNvSpPr>
            <p:nvPr/>
          </p:nvSpPr>
          <p:spPr bwMode="auto">
            <a:xfrm rot="17150482">
              <a:off x="5353600" y="3384116"/>
              <a:ext cx="1224602" cy="1197821"/>
            </a:xfrm>
            <a:custGeom>
              <a:avLst/>
              <a:gdLst>
                <a:gd name="T0" fmla="*/ 506 w 506"/>
                <a:gd name="T1" fmla="*/ 258 h 495"/>
                <a:gd name="T2" fmla="*/ 204 w 506"/>
                <a:gd name="T3" fmla="*/ 495 h 495"/>
                <a:gd name="T4" fmla="*/ 0 w 506"/>
                <a:gd name="T5" fmla="*/ 222 h 495"/>
                <a:gd name="T6" fmla="*/ 313 w 506"/>
                <a:gd name="T7" fmla="*/ 0 h 495"/>
                <a:gd name="T8" fmla="*/ 506 w 506"/>
                <a:gd name="T9" fmla="*/ 258 h 495"/>
                <a:gd name="T10" fmla="*/ 0 60000 65536"/>
                <a:gd name="T11" fmla="*/ 0 60000 65536"/>
                <a:gd name="T12" fmla="*/ 0 60000 65536"/>
                <a:gd name="T13" fmla="*/ 0 60000 65536"/>
                <a:gd name="T14" fmla="*/ 0 60000 65536"/>
                <a:gd name="T15" fmla="*/ 0 w 506"/>
                <a:gd name="T16" fmla="*/ 0 h 495"/>
                <a:gd name="T17" fmla="*/ 506 w 506"/>
                <a:gd name="T18" fmla="*/ 495 h 495"/>
              </a:gdLst>
              <a:ahLst/>
              <a:cxnLst>
                <a:cxn ang="T10">
                  <a:pos x="T0" y="T1"/>
                </a:cxn>
                <a:cxn ang="T11">
                  <a:pos x="T2" y="T3"/>
                </a:cxn>
                <a:cxn ang="T12">
                  <a:pos x="T4" y="T5"/>
                </a:cxn>
                <a:cxn ang="T13">
                  <a:pos x="T6" y="T7"/>
                </a:cxn>
                <a:cxn ang="T14">
                  <a:pos x="T8" y="T9"/>
                </a:cxn>
              </a:cxnLst>
              <a:rect l="T15" t="T16" r="T17" b="T18"/>
              <a:pathLst>
                <a:path w="506" h="495">
                  <a:moveTo>
                    <a:pt x="506" y="258"/>
                  </a:moveTo>
                  <a:cubicBezTo>
                    <a:pt x="341" y="178"/>
                    <a:pt x="168" y="297"/>
                    <a:pt x="204" y="495"/>
                  </a:cubicBezTo>
                  <a:cubicBezTo>
                    <a:pt x="0" y="222"/>
                    <a:pt x="0" y="222"/>
                    <a:pt x="0" y="222"/>
                  </a:cubicBezTo>
                  <a:cubicBezTo>
                    <a:pt x="179" y="313"/>
                    <a:pt x="342" y="180"/>
                    <a:pt x="313" y="0"/>
                  </a:cubicBezTo>
                  <a:lnTo>
                    <a:pt x="506" y="258"/>
                  </a:lnTo>
                  <a:close/>
                </a:path>
              </a:pathLst>
            </a:custGeom>
            <a:solidFill>
              <a:schemeClr val="accent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1800">
                <a:solidFill>
                  <a:srgbClr val="000000"/>
                </a:solidFill>
                <a:latin typeface="Calibri" panose="020F0502020204030204" pitchFamily="34" charset="0"/>
                <a:sym typeface="宋体" panose="02010600030101010101" pitchFamily="2" charset="-122"/>
              </a:endParaRPr>
            </a:p>
          </p:txBody>
        </p:sp>
        <p:sp>
          <p:nvSpPr>
            <p:cNvPr id="78" name="Oval 24"/>
            <p:cNvSpPr>
              <a:spLocks noChangeArrowheads="1"/>
            </p:cNvSpPr>
            <p:nvPr/>
          </p:nvSpPr>
          <p:spPr bwMode="auto">
            <a:xfrm rot="17150482">
              <a:off x="4683178" y="2001717"/>
              <a:ext cx="1685063" cy="1683730"/>
            </a:xfrm>
            <a:prstGeom prst="ellipse">
              <a:avLst/>
            </a:prstGeom>
            <a:solidFill>
              <a:schemeClr val="accent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1800">
                <a:solidFill>
                  <a:srgbClr val="000000"/>
                </a:solidFill>
                <a:latin typeface="Calibri" panose="020F0502020204030204" pitchFamily="34" charset="0"/>
                <a:sym typeface="宋体" panose="02010600030101010101" pitchFamily="2" charset="-122"/>
              </a:endParaRPr>
            </a:p>
          </p:txBody>
        </p:sp>
        <p:sp>
          <p:nvSpPr>
            <p:cNvPr id="85" name="Oval 29"/>
            <p:cNvSpPr>
              <a:spLocks noChangeArrowheads="1"/>
            </p:cNvSpPr>
            <p:nvPr/>
          </p:nvSpPr>
          <p:spPr bwMode="auto">
            <a:xfrm rot="17150482">
              <a:off x="4801878" y="2121396"/>
              <a:ext cx="1444945" cy="1443601"/>
            </a:xfrm>
            <a:prstGeom prst="ellipse">
              <a:avLst/>
            </a:pr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1800">
                <a:solidFill>
                  <a:srgbClr val="000000"/>
                </a:solidFill>
                <a:latin typeface="Calibri" panose="020F0502020204030204" pitchFamily="34" charset="0"/>
                <a:sym typeface="宋体" panose="02010600030101010101" pitchFamily="2" charset="-122"/>
              </a:endParaRPr>
            </a:p>
          </p:txBody>
        </p:sp>
      </p:grpSp>
      <p:grpSp>
        <p:nvGrpSpPr>
          <p:cNvPr id="4" name="组合 4"/>
          <p:cNvGrpSpPr/>
          <p:nvPr/>
        </p:nvGrpSpPr>
        <p:grpSpPr>
          <a:xfrm>
            <a:off x="4122026" y="2666126"/>
            <a:ext cx="1978586" cy="1805441"/>
            <a:chOff x="5495158" y="3698044"/>
            <a:chExt cx="2638470" cy="2407255"/>
          </a:xfrm>
        </p:grpSpPr>
        <p:sp>
          <p:nvSpPr>
            <p:cNvPr id="79" name="Freeform 25"/>
            <p:cNvSpPr>
              <a:spLocks noChangeArrowheads="1"/>
            </p:cNvSpPr>
            <p:nvPr/>
          </p:nvSpPr>
          <p:spPr bwMode="auto">
            <a:xfrm rot="17150482">
              <a:off x="6806592" y="3705782"/>
              <a:ext cx="1334773" cy="1319298"/>
            </a:xfrm>
            <a:custGeom>
              <a:avLst/>
              <a:gdLst>
                <a:gd name="T0" fmla="*/ 211 w 552"/>
                <a:gd name="T1" fmla="*/ 0 h 545"/>
                <a:gd name="T2" fmla="*/ 552 w 552"/>
                <a:gd name="T3" fmla="*/ 227 h 545"/>
                <a:gd name="T4" fmla="*/ 320 w 552"/>
                <a:gd name="T5" fmla="*/ 545 h 545"/>
                <a:gd name="T6" fmla="*/ 0 w 552"/>
                <a:gd name="T7" fmla="*/ 289 h 545"/>
                <a:gd name="T8" fmla="*/ 211 w 552"/>
                <a:gd name="T9" fmla="*/ 0 h 545"/>
                <a:gd name="T10" fmla="*/ 0 60000 65536"/>
                <a:gd name="T11" fmla="*/ 0 60000 65536"/>
                <a:gd name="T12" fmla="*/ 0 60000 65536"/>
                <a:gd name="T13" fmla="*/ 0 60000 65536"/>
                <a:gd name="T14" fmla="*/ 0 60000 65536"/>
                <a:gd name="T15" fmla="*/ 0 w 552"/>
                <a:gd name="T16" fmla="*/ 0 h 545"/>
                <a:gd name="T17" fmla="*/ 552 w 552"/>
                <a:gd name="T18" fmla="*/ 545 h 545"/>
              </a:gdLst>
              <a:ahLst/>
              <a:cxnLst>
                <a:cxn ang="T10">
                  <a:pos x="T0" y="T1"/>
                </a:cxn>
                <a:cxn ang="T11">
                  <a:pos x="T2" y="T3"/>
                </a:cxn>
                <a:cxn ang="T12">
                  <a:pos x="T4" y="T5"/>
                </a:cxn>
                <a:cxn ang="T13">
                  <a:pos x="T6" y="T7"/>
                </a:cxn>
                <a:cxn ang="T14">
                  <a:pos x="T8" y="T9"/>
                </a:cxn>
              </a:cxnLst>
              <a:rect l="T15" t="T16" r="T17" b="T18"/>
              <a:pathLst>
                <a:path w="552" h="545">
                  <a:moveTo>
                    <a:pt x="211" y="0"/>
                  </a:moveTo>
                  <a:cubicBezTo>
                    <a:pt x="185" y="186"/>
                    <a:pt x="357" y="331"/>
                    <a:pt x="552" y="227"/>
                  </a:cubicBezTo>
                  <a:cubicBezTo>
                    <a:pt x="320" y="545"/>
                    <a:pt x="320" y="545"/>
                    <a:pt x="320" y="545"/>
                  </a:cubicBezTo>
                  <a:cubicBezTo>
                    <a:pt x="359" y="327"/>
                    <a:pt x="169" y="207"/>
                    <a:pt x="0" y="289"/>
                  </a:cubicBezTo>
                  <a:lnTo>
                    <a:pt x="211" y="0"/>
                  </a:lnTo>
                  <a:close/>
                </a:path>
              </a:pathLst>
            </a:custGeom>
            <a:solidFill>
              <a:schemeClr val="accent3"/>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1800">
                <a:solidFill>
                  <a:srgbClr val="000000"/>
                </a:solidFill>
                <a:latin typeface="Calibri" panose="020F0502020204030204" pitchFamily="34" charset="0"/>
                <a:sym typeface="宋体" panose="02010600030101010101" pitchFamily="2" charset="-122"/>
              </a:endParaRPr>
            </a:p>
          </p:txBody>
        </p:sp>
        <p:sp>
          <p:nvSpPr>
            <p:cNvPr id="80" name="Oval 26"/>
            <p:cNvSpPr>
              <a:spLocks noChangeArrowheads="1"/>
            </p:cNvSpPr>
            <p:nvPr/>
          </p:nvSpPr>
          <p:spPr bwMode="auto">
            <a:xfrm rot="17150482">
              <a:off x="5495908" y="4255641"/>
              <a:ext cx="1848908" cy="1850408"/>
            </a:xfrm>
            <a:prstGeom prst="ellipse">
              <a:avLst/>
            </a:prstGeom>
            <a:solidFill>
              <a:schemeClr val="accent3"/>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1800">
                <a:solidFill>
                  <a:srgbClr val="000000"/>
                </a:solidFill>
                <a:latin typeface="Calibri" panose="020F0502020204030204" pitchFamily="34" charset="0"/>
                <a:sym typeface="宋体" panose="02010600030101010101" pitchFamily="2" charset="-122"/>
              </a:endParaRPr>
            </a:p>
          </p:txBody>
        </p:sp>
        <p:sp>
          <p:nvSpPr>
            <p:cNvPr id="98" name="Oval 30"/>
            <p:cNvSpPr>
              <a:spLocks noChangeArrowheads="1"/>
            </p:cNvSpPr>
            <p:nvPr/>
          </p:nvSpPr>
          <p:spPr bwMode="auto">
            <a:xfrm rot="17150482">
              <a:off x="5627267" y="4388419"/>
              <a:ext cx="1586191" cy="1584853"/>
            </a:xfrm>
            <a:prstGeom prst="ellipse">
              <a:avLst/>
            </a:pr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1800">
                <a:solidFill>
                  <a:srgbClr val="000000"/>
                </a:solidFill>
                <a:latin typeface="Calibri" panose="020F0502020204030204" pitchFamily="34" charset="0"/>
                <a:sym typeface="宋体" panose="02010600030101010101" pitchFamily="2" charset="-122"/>
              </a:endParaRPr>
            </a:p>
          </p:txBody>
        </p:sp>
      </p:grpSp>
      <p:grpSp>
        <p:nvGrpSpPr>
          <p:cNvPr id="5" name="组合 5"/>
          <p:cNvGrpSpPr/>
          <p:nvPr/>
        </p:nvGrpSpPr>
        <p:grpSpPr>
          <a:xfrm>
            <a:off x="5645533" y="1677712"/>
            <a:ext cx="1629128" cy="1629271"/>
            <a:chOff x="7526776" y="2380159"/>
            <a:chExt cx="2172464" cy="2172361"/>
          </a:xfrm>
        </p:grpSpPr>
        <p:sp>
          <p:nvSpPr>
            <p:cNvPr id="81" name="Oval 27"/>
            <p:cNvSpPr>
              <a:spLocks noChangeArrowheads="1"/>
            </p:cNvSpPr>
            <p:nvPr/>
          </p:nvSpPr>
          <p:spPr bwMode="auto">
            <a:xfrm rot="17150482">
              <a:off x="7526827" y="2380108"/>
              <a:ext cx="2172361" cy="2172464"/>
            </a:xfrm>
            <a:prstGeom prst="ellipse">
              <a:avLst/>
            </a:prstGeom>
            <a:solidFill>
              <a:schemeClr val="accent4"/>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1800">
                <a:solidFill>
                  <a:srgbClr val="000000"/>
                </a:solidFill>
                <a:latin typeface="Calibri" panose="020F0502020204030204" pitchFamily="34" charset="0"/>
                <a:sym typeface="宋体" panose="02010600030101010101" pitchFamily="2" charset="-122"/>
              </a:endParaRPr>
            </a:p>
          </p:txBody>
        </p:sp>
        <p:sp>
          <p:nvSpPr>
            <p:cNvPr id="103" name="Oval 31"/>
            <p:cNvSpPr>
              <a:spLocks noChangeArrowheads="1"/>
            </p:cNvSpPr>
            <p:nvPr/>
          </p:nvSpPr>
          <p:spPr bwMode="auto">
            <a:xfrm rot="17150482">
              <a:off x="7681978" y="2535651"/>
              <a:ext cx="1863033" cy="1863121"/>
            </a:xfrm>
            <a:prstGeom prst="ellipse">
              <a:avLst/>
            </a:pr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1800">
                <a:solidFill>
                  <a:srgbClr val="000000"/>
                </a:solidFill>
                <a:latin typeface="Calibri" panose="020F0502020204030204" pitchFamily="34" charset="0"/>
                <a:sym typeface="宋体" panose="02010600030101010101" pitchFamily="2" charset="-122"/>
              </a:endParaRPr>
            </a:p>
          </p:txBody>
        </p:sp>
      </p:grpSp>
      <p:grpSp>
        <p:nvGrpSpPr>
          <p:cNvPr id="6" name="组合 6"/>
          <p:cNvGrpSpPr/>
          <p:nvPr/>
        </p:nvGrpSpPr>
        <p:grpSpPr>
          <a:xfrm>
            <a:off x="2385596" y="2683327"/>
            <a:ext cx="799972" cy="676512"/>
            <a:chOff x="3179604" y="3720976"/>
            <a:chExt cx="1066774" cy="902016"/>
          </a:xfrm>
        </p:grpSpPr>
        <p:sp>
          <p:nvSpPr>
            <p:cNvPr id="58" name="TextBox 8"/>
            <p:cNvSpPr>
              <a:spLocks noChangeArrowheads="1"/>
            </p:cNvSpPr>
            <p:nvPr/>
          </p:nvSpPr>
          <p:spPr bwMode="auto">
            <a:xfrm>
              <a:off x="3179604" y="4253774"/>
              <a:ext cx="1066774" cy="369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spAutoFit/>
            </a:bodyPr>
            <a:lstStyle/>
            <a:p>
              <a:pPr algn="ctr"/>
              <a:r>
                <a:rPr lang="zh-CN" altLang="en-US" sz="120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lang="en-US" sz="120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2" name="TextBox 38"/>
            <p:cNvSpPr>
              <a:spLocks noChangeArrowheads="1"/>
            </p:cNvSpPr>
            <p:nvPr/>
          </p:nvSpPr>
          <p:spPr bwMode="auto">
            <a:xfrm>
              <a:off x="3359668" y="3720976"/>
              <a:ext cx="750462"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700" spc="-113" dirty="0">
                  <a:solidFill>
                    <a:schemeClr val="accent1"/>
                  </a:solidFill>
                  <a:latin typeface="微软雅黑" panose="020B0503020204020204" pitchFamily="34" charset="-122"/>
                  <a:ea typeface="微软雅黑" panose="020B0503020204020204" pitchFamily="34" charset="-122"/>
                  <a:sym typeface="方正黑体简体" pitchFamily="2" charset="-122"/>
                </a:rPr>
                <a:t>01</a:t>
              </a:r>
              <a:endParaRPr lang="zh-CN" altLang="en-US" sz="2700" spc="-113" dirty="0">
                <a:solidFill>
                  <a:schemeClr val="accent1"/>
                </a:solidFill>
                <a:latin typeface="微软雅黑" panose="020B0503020204020204" pitchFamily="34" charset="-122"/>
                <a:ea typeface="微软雅黑" panose="020B0503020204020204" pitchFamily="34" charset="-122"/>
                <a:sym typeface="方正黑体简体" pitchFamily="2" charset="-122"/>
              </a:endParaRPr>
            </a:p>
          </p:txBody>
        </p:sp>
      </p:grpSp>
      <p:grpSp>
        <p:nvGrpSpPr>
          <p:cNvPr id="7" name="组合 7"/>
          <p:cNvGrpSpPr/>
          <p:nvPr/>
        </p:nvGrpSpPr>
        <p:grpSpPr>
          <a:xfrm>
            <a:off x="3723402" y="1650074"/>
            <a:ext cx="898003" cy="707560"/>
            <a:chOff x="4963588" y="2343309"/>
            <a:chExt cx="1197499" cy="943411"/>
          </a:xfrm>
        </p:grpSpPr>
        <p:sp>
          <p:nvSpPr>
            <p:cNvPr id="59" name="TextBox 8"/>
            <p:cNvSpPr>
              <a:spLocks noChangeArrowheads="1"/>
            </p:cNvSpPr>
            <p:nvPr/>
          </p:nvSpPr>
          <p:spPr bwMode="auto">
            <a:xfrm>
              <a:off x="4963588" y="2917503"/>
              <a:ext cx="1197499" cy="369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p>
              <a:pPr algn="ctr"/>
              <a:r>
                <a:rPr lang="zh-CN" altLang="en-US" sz="120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lang="en-US" sz="120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3" name="TextBox 39"/>
            <p:cNvSpPr>
              <a:spLocks noChangeArrowheads="1"/>
            </p:cNvSpPr>
            <p:nvPr/>
          </p:nvSpPr>
          <p:spPr bwMode="auto">
            <a:xfrm>
              <a:off x="5162468" y="2343309"/>
              <a:ext cx="789106" cy="677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700" dirty="0">
                  <a:solidFill>
                    <a:schemeClr val="accent2"/>
                  </a:solidFill>
                  <a:latin typeface="微软雅黑" panose="020B0503020204020204" pitchFamily="34" charset="-122"/>
                  <a:ea typeface="微软雅黑" panose="020B0503020204020204" pitchFamily="34" charset="-122"/>
                  <a:sym typeface="方正黑体简体" pitchFamily="2" charset="-122"/>
                </a:rPr>
                <a:t>02</a:t>
              </a:r>
              <a:endParaRPr lang="zh-CN" altLang="en-US" sz="2700" dirty="0">
                <a:solidFill>
                  <a:schemeClr val="accent2"/>
                </a:solidFill>
                <a:latin typeface="微软雅黑" panose="020B0503020204020204" pitchFamily="34" charset="-122"/>
                <a:ea typeface="微软雅黑" panose="020B0503020204020204" pitchFamily="34" charset="-122"/>
                <a:sym typeface="方正黑体简体" pitchFamily="2" charset="-122"/>
              </a:endParaRPr>
            </a:p>
          </p:txBody>
        </p:sp>
      </p:grpSp>
      <p:grpSp>
        <p:nvGrpSpPr>
          <p:cNvPr id="8" name="组合 8"/>
          <p:cNvGrpSpPr/>
          <p:nvPr/>
        </p:nvGrpSpPr>
        <p:grpSpPr>
          <a:xfrm>
            <a:off x="4415842" y="3444261"/>
            <a:ext cx="799972" cy="714549"/>
            <a:chOff x="5886962" y="4735561"/>
            <a:chExt cx="1066774" cy="952732"/>
          </a:xfrm>
        </p:grpSpPr>
        <p:sp>
          <p:nvSpPr>
            <p:cNvPr id="60" name="TextBox 8"/>
            <p:cNvSpPr>
              <a:spLocks noChangeArrowheads="1"/>
            </p:cNvSpPr>
            <p:nvPr/>
          </p:nvSpPr>
          <p:spPr bwMode="auto">
            <a:xfrm>
              <a:off x="5886962" y="5319075"/>
              <a:ext cx="1066774" cy="369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spAutoFit/>
            </a:bodyPr>
            <a:lstStyle/>
            <a:p>
              <a:pPr algn="ctr"/>
              <a:r>
                <a:rPr lang="zh-CN" altLang="en-US" sz="120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lang="en-US" sz="120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2" name="TextBox 40"/>
            <p:cNvSpPr>
              <a:spLocks noChangeArrowheads="1"/>
            </p:cNvSpPr>
            <p:nvPr/>
          </p:nvSpPr>
          <p:spPr bwMode="auto">
            <a:xfrm>
              <a:off x="6030914" y="4735561"/>
              <a:ext cx="789106"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700" dirty="0">
                  <a:solidFill>
                    <a:schemeClr val="accent3"/>
                  </a:solidFill>
                  <a:latin typeface="微软雅黑" panose="020B0503020204020204" pitchFamily="34" charset="-122"/>
                  <a:ea typeface="微软雅黑" panose="020B0503020204020204" pitchFamily="34" charset="-122"/>
                  <a:sym typeface="方正黑体简体" pitchFamily="2" charset="-122"/>
                </a:rPr>
                <a:t>03</a:t>
              </a:r>
              <a:endParaRPr lang="zh-CN" altLang="en-US" sz="2700" dirty="0">
                <a:solidFill>
                  <a:schemeClr val="accent3"/>
                </a:solidFill>
                <a:latin typeface="微软雅黑" panose="020B0503020204020204" pitchFamily="34" charset="-122"/>
                <a:ea typeface="微软雅黑" panose="020B0503020204020204" pitchFamily="34" charset="-122"/>
                <a:sym typeface="方正黑体简体" pitchFamily="2" charset="-122"/>
              </a:endParaRPr>
            </a:p>
          </p:txBody>
        </p:sp>
      </p:grpSp>
      <p:grpSp>
        <p:nvGrpSpPr>
          <p:cNvPr id="9" name="组合 9"/>
          <p:cNvGrpSpPr/>
          <p:nvPr/>
        </p:nvGrpSpPr>
        <p:grpSpPr>
          <a:xfrm>
            <a:off x="6037611" y="2138849"/>
            <a:ext cx="902532" cy="792430"/>
            <a:chOff x="8049616" y="2995009"/>
            <a:chExt cx="1203539" cy="1056574"/>
          </a:xfrm>
        </p:grpSpPr>
        <p:sp>
          <p:nvSpPr>
            <p:cNvPr id="61" name="TextBox 8"/>
            <p:cNvSpPr>
              <a:spLocks noChangeArrowheads="1"/>
            </p:cNvSpPr>
            <p:nvPr/>
          </p:nvSpPr>
          <p:spPr bwMode="auto">
            <a:xfrm>
              <a:off x="8049616" y="3641340"/>
              <a:ext cx="1203539" cy="410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spAutoFit/>
            </a:bodyPr>
            <a:lstStyle/>
            <a:p>
              <a:pPr algn="ctr"/>
              <a:r>
                <a:rPr lang="zh-CN" altLang="en-US" sz="140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lang="en-US" sz="140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3" name="TextBox 41"/>
            <p:cNvSpPr>
              <a:spLocks noChangeArrowheads="1"/>
            </p:cNvSpPr>
            <p:nvPr/>
          </p:nvSpPr>
          <p:spPr bwMode="auto">
            <a:xfrm>
              <a:off x="8255446" y="2995009"/>
              <a:ext cx="789106"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700" dirty="0">
                  <a:solidFill>
                    <a:schemeClr val="accent4"/>
                  </a:solidFill>
                  <a:latin typeface="微软雅黑" panose="020B0503020204020204" pitchFamily="34" charset="-122"/>
                  <a:ea typeface="微软雅黑" panose="020B0503020204020204" pitchFamily="34" charset="-122"/>
                  <a:sym typeface="方正黑体简体" pitchFamily="2" charset="-122"/>
                </a:rPr>
                <a:t>04</a:t>
              </a:r>
              <a:endParaRPr lang="zh-CN" altLang="en-US" sz="2700" dirty="0">
                <a:solidFill>
                  <a:schemeClr val="accent4"/>
                </a:solidFill>
                <a:latin typeface="微软雅黑" panose="020B0503020204020204" pitchFamily="34" charset="-122"/>
                <a:ea typeface="微软雅黑" panose="020B0503020204020204" pitchFamily="34" charset="-122"/>
                <a:sym typeface="方正黑体简体" pitchFamily="2" charset="-122"/>
              </a:endParaRPr>
            </a:p>
          </p:txBody>
        </p:sp>
      </p:grpSp>
      <p:grpSp>
        <p:nvGrpSpPr>
          <p:cNvPr id="10" name="组合 54"/>
          <p:cNvGrpSpPr/>
          <p:nvPr/>
        </p:nvGrpSpPr>
        <p:grpSpPr bwMode="auto">
          <a:xfrm>
            <a:off x="750075" y="3708529"/>
            <a:ext cx="2572695" cy="729732"/>
            <a:chOff x="0" y="-92391"/>
            <a:chExt cx="3430717" cy="973606"/>
          </a:xfrm>
        </p:grpSpPr>
        <p:sp>
          <p:nvSpPr>
            <p:cNvPr id="105" name="TextBox 55"/>
            <p:cNvSpPr>
              <a:spLocks noChangeArrowheads="1"/>
            </p:cNvSpPr>
            <p:nvPr/>
          </p:nvSpPr>
          <p:spPr bwMode="auto">
            <a:xfrm>
              <a:off x="0" y="419251"/>
              <a:ext cx="3354009" cy="461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zh-CN" altLang="en-US" sz="8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点击此处添加文字</a:t>
              </a:r>
              <a:r>
                <a:rPr lang="en-US" sz="8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8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点击此处添加文字</a:t>
              </a:r>
              <a:endParaRPr lang="en-US" sz="8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gn="r"/>
              <a:r>
                <a:rPr lang="zh-CN" altLang="en-US" sz="8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点击此处添加文字</a:t>
              </a:r>
              <a:r>
                <a:rPr lang="en-US" sz="8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8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点击此处添加文字</a:t>
              </a:r>
              <a:endParaRPr lang="en-US" sz="8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1" name="组合 56"/>
            <p:cNvGrpSpPr/>
            <p:nvPr/>
          </p:nvGrpSpPr>
          <p:grpSpPr bwMode="auto">
            <a:xfrm>
              <a:off x="2782645" y="-92391"/>
              <a:ext cx="648072" cy="492610"/>
              <a:chOff x="-571364" y="-193262"/>
              <a:chExt cx="648072" cy="492610"/>
            </a:xfrm>
          </p:grpSpPr>
          <p:sp>
            <p:nvSpPr>
              <p:cNvPr id="107" name="矩形 57"/>
              <p:cNvSpPr>
                <a:spLocks noChangeArrowheads="1"/>
              </p:cNvSpPr>
              <p:nvPr/>
            </p:nvSpPr>
            <p:spPr bwMode="auto">
              <a:xfrm>
                <a:off x="-537457" y="-174098"/>
                <a:ext cx="454398" cy="454354"/>
              </a:xfrm>
              <a:prstGeom prst="rect">
                <a:avLst/>
              </a:prstGeom>
              <a:solidFill>
                <a:schemeClr val="accent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1500" dirty="0">
                  <a:solidFill>
                    <a:schemeClr val="bg1"/>
                  </a:solidFill>
                  <a:sym typeface="宋体" panose="02010600030101010101" pitchFamily="2" charset="-122"/>
                </a:endParaRPr>
              </a:p>
            </p:txBody>
          </p:sp>
          <p:sp>
            <p:nvSpPr>
              <p:cNvPr id="108" name="TextBox 58"/>
              <p:cNvSpPr>
                <a:spLocks noChangeArrowheads="1"/>
              </p:cNvSpPr>
              <p:nvPr/>
            </p:nvSpPr>
            <p:spPr bwMode="auto">
              <a:xfrm>
                <a:off x="-571364" y="-193262"/>
                <a:ext cx="648072" cy="492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800" dirty="0">
                    <a:solidFill>
                      <a:schemeClr val="bg1"/>
                    </a:solidFill>
                    <a:latin typeface="Cassannet Bold" charset="0"/>
                    <a:ea typeface="Calibri" panose="020F0502020204030204" pitchFamily="34" charset="0"/>
                    <a:cs typeface="Calibri" panose="020F0502020204030204" pitchFamily="34" charset="0"/>
                    <a:sym typeface="Calibri" panose="020F0502020204030204" pitchFamily="34" charset="0"/>
                  </a:rPr>
                  <a:t>01</a:t>
                </a:r>
                <a:endParaRPr lang="zh-CN" altLang="en-US" sz="1800" dirty="0">
                  <a:solidFill>
                    <a:schemeClr val="bg1"/>
                  </a:solidFill>
                  <a:latin typeface="Cassannet Bold" charset="0"/>
                  <a:sym typeface="宋体" panose="02010600030101010101" pitchFamily="2" charset="-122"/>
                </a:endParaRPr>
              </a:p>
            </p:txBody>
          </p:sp>
        </p:grpSp>
      </p:grpSp>
      <p:grpSp>
        <p:nvGrpSpPr>
          <p:cNvPr id="12" name="组合 10"/>
          <p:cNvGrpSpPr/>
          <p:nvPr/>
        </p:nvGrpSpPr>
        <p:grpSpPr>
          <a:xfrm>
            <a:off x="5953419" y="916077"/>
            <a:ext cx="2466177" cy="737184"/>
            <a:chOff x="8017316" y="1380270"/>
            <a:chExt cx="3288680" cy="982912"/>
          </a:xfrm>
        </p:grpSpPr>
        <p:sp>
          <p:nvSpPr>
            <p:cNvPr id="110" name="TextBox 60"/>
            <p:cNvSpPr>
              <a:spLocks noChangeArrowheads="1"/>
            </p:cNvSpPr>
            <p:nvPr/>
          </p:nvSpPr>
          <p:spPr bwMode="auto">
            <a:xfrm>
              <a:off x="8017316" y="1901516"/>
              <a:ext cx="3288680" cy="461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8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点击此处添加文字</a:t>
              </a:r>
              <a:r>
                <a:rPr lang="en-US" sz="8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8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点击此处添加文字</a:t>
              </a:r>
              <a:endParaRPr lang="en-US" sz="8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8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点击此处添加文字</a:t>
              </a:r>
              <a:r>
                <a:rPr lang="en-US" sz="8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8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点击此处添加文字</a:t>
              </a:r>
              <a:endParaRPr lang="en-US" sz="8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3" name="组合 61"/>
            <p:cNvGrpSpPr/>
            <p:nvPr/>
          </p:nvGrpSpPr>
          <p:grpSpPr bwMode="auto">
            <a:xfrm>
              <a:off x="8164192" y="1380270"/>
              <a:ext cx="647958" cy="492291"/>
              <a:chOff x="701478" y="-492476"/>
              <a:chExt cx="648074" cy="492609"/>
            </a:xfrm>
          </p:grpSpPr>
          <p:sp>
            <p:nvSpPr>
              <p:cNvPr id="112" name="矩形 62"/>
              <p:cNvSpPr>
                <a:spLocks noChangeArrowheads="1"/>
              </p:cNvSpPr>
              <p:nvPr/>
            </p:nvSpPr>
            <p:spPr bwMode="auto">
              <a:xfrm>
                <a:off x="702139" y="-474969"/>
                <a:ext cx="566603" cy="454354"/>
              </a:xfrm>
              <a:prstGeom prst="rect">
                <a:avLst/>
              </a:prstGeom>
              <a:solidFill>
                <a:schemeClr val="accent4"/>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1500" dirty="0">
                  <a:solidFill>
                    <a:schemeClr val="bg2">
                      <a:lumMod val="10000"/>
                    </a:schemeClr>
                  </a:solidFill>
                  <a:sym typeface="宋体" panose="02010600030101010101" pitchFamily="2" charset="-122"/>
                </a:endParaRPr>
              </a:p>
            </p:txBody>
          </p:sp>
          <p:sp>
            <p:nvSpPr>
              <p:cNvPr id="113" name="TextBox 63"/>
              <p:cNvSpPr>
                <a:spLocks noChangeArrowheads="1"/>
              </p:cNvSpPr>
              <p:nvPr/>
            </p:nvSpPr>
            <p:spPr bwMode="auto">
              <a:xfrm>
                <a:off x="701478" y="-492476"/>
                <a:ext cx="648074" cy="492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800" dirty="0">
                    <a:solidFill>
                      <a:schemeClr val="bg1"/>
                    </a:solidFill>
                    <a:latin typeface="Cassannet Bold" charset="0"/>
                    <a:ea typeface="Calibri" panose="020F0502020204030204" pitchFamily="34" charset="0"/>
                    <a:cs typeface="Calibri" panose="020F0502020204030204" pitchFamily="34" charset="0"/>
                    <a:sym typeface="Calibri" panose="020F0502020204030204" pitchFamily="34" charset="0"/>
                  </a:rPr>
                  <a:t>04</a:t>
                </a:r>
                <a:endParaRPr lang="zh-CN" altLang="en-US" sz="1800" dirty="0">
                  <a:solidFill>
                    <a:schemeClr val="bg1"/>
                  </a:solidFill>
                  <a:latin typeface="Cassannet Bold" charset="0"/>
                  <a:sym typeface="宋体" panose="02010600030101010101" pitchFamily="2" charset="-122"/>
                </a:endParaRPr>
              </a:p>
            </p:txBody>
          </p:sp>
        </p:grpSp>
      </p:grpSp>
      <p:grpSp>
        <p:nvGrpSpPr>
          <p:cNvPr id="14" name="组合 64"/>
          <p:cNvGrpSpPr/>
          <p:nvPr/>
        </p:nvGrpSpPr>
        <p:grpSpPr bwMode="auto">
          <a:xfrm>
            <a:off x="915835" y="1557205"/>
            <a:ext cx="2368965" cy="927473"/>
            <a:chOff x="378327" y="-15739"/>
            <a:chExt cx="3159401" cy="1238241"/>
          </a:xfrm>
        </p:grpSpPr>
        <p:sp>
          <p:nvSpPr>
            <p:cNvPr id="115" name="TextBox 65"/>
            <p:cNvSpPr>
              <a:spLocks noChangeArrowheads="1"/>
            </p:cNvSpPr>
            <p:nvPr/>
          </p:nvSpPr>
          <p:spPr bwMode="auto">
            <a:xfrm>
              <a:off x="378327" y="544512"/>
              <a:ext cx="3159401" cy="677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zh-CN" altLang="en-US" sz="8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点击此处添加文字</a:t>
              </a:r>
              <a:r>
                <a:rPr lang="en-US" sz="8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8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点击此处添加文字</a:t>
              </a:r>
              <a:endParaRPr lang="en-US" sz="8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gn="r"/>
              <a:r>
                <a:rPr lang="zh-CN" altLang="en-US" sz="8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点击此处添加文字</a:t>
              </a:r>
              <a:r>
                <a:rPr lang="en-US" sz="8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8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点击此处添加文字</a:t>
              </a:r>
              <a:endParaRPr lang="en-US" sz="8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gn="r"/>
              <a:endPar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6" name="矩形 66"/>
            <p:cNvSpPr>
              <a:spLocks noChangeArrowheads="1"/>
            </p:cNvSpPr>
            <p:nvPr/>
          </p:nvSpPr>
          <p:spPr bwMode="auto">
            <a:xfrm>
              <a:off x="2933996" y="18695"/>
              <a:ext cx="454398" cy="454354"/>
            </a:xfrm>
            <a:prstGeom prst="rect">
              <a:avLst/>
            </a:prstGeom>
            <a:solidFill>
              <a:srgbClr val="CB1B3D"/>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1500" dirty="0">
                <a:solidFill>
                  <a:schemeClr val="bg2">
                    <a:lumMod val="10000"/>
                  </a:schemeClr>
                </a:solidFill>
                <a:sym typeface="宋体" panose="02010600030101010101" pitchFamily="2" charset="-122"/>
              </a:endParaRPr>
            </a:p>
          </p:txBody>
        </p:sp>
        <p:sp>
          <p:nvSpPr>
            <p:cNvPr id="117" name="TextBox 67"/>
            <p:cNvSpPr>
              <a:spLocks noChangeArrowheads="1"/>
            </p:cNvSpPr>
            <p:nvPr/>
          </p:nvSpPr>
          <p:spPr bwMode="auto">
            <a:xfrm>
              <a:off x="2889657" y="-15739"/>
              <a:ext cx="648071" cy="492932"/>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800" dirty="0">
                  <a:solidFill>
                    <a:schemeClr val="bg1"/>
                  </a:solidFill>
                  <a:latin typeface="Cassannet Bold" charset="0"/>
                  <a:ea typeface="Calibri" panose="020F0502020204030204" pitchFamily="34" charset="0"/>
                  <a:cs typeface="Calibri" panose="020F0502020204030204" pitchFamily="34" charset="0"/>
                  <a:sym typeface="Calibri" panose="020F0502020204030204" pitchFamily="34" charset="0"/>
                </a:rPr>
                <a:t>02</a:t>
              </a:r>
              <a:endParaRPr lang="zh-CN" altLang="en-US" sz="1800" dirty="0">
                <a:solidFill>
                  <a:schemeClr val="bg1"/>
                </a:solidFill>
                <a:latin typeface="Cassannet Bold" charset="0"/>
                <a:sym typeface="宋体" panose="02010600030101010101" pitchFamily="2" charset="-122"/>
              </a:endParaRPr>
            </a:p>
          </p:txBody>
        </p:sp>
      </p:grpSp>
      <p:grpSp>
        <p:nvGrpSpPr>
          <p:cNvPr id="15" name="组合 68"/>
          <p:cNvGrpSpPr/>
          <p:nvPr/>
        </p:nvGrpSpPr>
        <p:grpSpPr bwMode="auto">
          <a:xfrm>
            <a:off x="5952352" y="3584349"/>
            <a:ext cx="2467245" cy="705762"/>
            <a:chOff x="252478" y="-361128"/>
            <a:chExt cx="3289276" cy="941625"/>
          </a:xfrm>
        </p:grpSpPr>
        <p:sp>
          <p:nvSpPr>
            <p:cNvPr id="119" name="TextBox 69"/>
            <p:cNvSpPr>
              <a:spLocks noChangeArrowheads="1"/>
            </p:cNvSpPr>
            <p:nvPr/>
          </p:nvSpPr>
          <p:spPr bwMode="auto">
            <a:xfrm>
              <a:off x="252478" y="118533"/>
              <a:ext cx="3289276" cy="461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8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点击此处添加文字</a:t>
              </a:r>
              <a:r>
                <a:rPr lang="en-US" sz="8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8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点击此处添加文字</a:t>
              </a:r>
              <a:endParaRPr lang="en-US" sz="8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8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点击此处添加文字</a:t>
              </a:r>
              <a:r>
                <a:rPr lang="en-US" sz="8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8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点击此处添加文字</a:t>
              </a:r>
              <a:endParaRPr lang="en-US" sz="8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0" name="矩形 70"/>
            <p:cNvSpPr>
              <a:spLocks noChangeArrowheads="1"/>
            </p:cNvSpPr>
            <p:nvPr/>
          </p:nvSpPr>
          <p:spPr bwMode="auto">
            <a:xfrm>
              <a:off x="415667" y="-352260"/>
              <a:ext cx="588040" cy="454354"/>
            </a:xfrm>
            <a:prstGeom prst="rect">
              <a:avLst/>
            </a:prstGeom>
            <a:solidFill>
              <a:schemeClr val="accent3"/>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1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1" name="TextBox 71"/>
            <p:cNvSpPr>
              <a:spLocks noChangeArrowheads="1"/>
            </p:cNvSpPr>
            <p:nvPr/>
          </p:nvSpPr>
          <p:spPr bwMode="auto">
            <a:xfrm>
              <a:off x="430865" y="-361128"/>
              <a:ext cx="648072" cy="492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800" dirty="0">
                  <a:solidFill>
                    <a:schemeClr val="bg1"/>
                  </a:solidFill>
                  <a:latin typeface="Cassannet Bold" charset="0"/>
                  <a:ea typeface="微软雅黑" panose="020B0503020204020204" pitchFamily="34" charset="-122"/>
                  <a:sym typeface="微软雅黑" panose="020B0503020204020204" pitchFamily="34" charset="-122"/>
                </a:rPr>
                <a:t>03</a:t>
              </a:r>
              <a:endParaRPr lang="zh-CN" altLang="en-US" sz="1800" dirty="0">
                <a:solidFill>
                  <a:schemeClr val="bg1"/>
                </a:solidFill>
                <a:latin typeface="Cassannet Bold" charset="0"/>
                <a:ea typeface="微软雅黑" panose="020B0503020204020204" pitchFamily="34" charset="-122"/>
                <a:sym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advTm="0">
        <p14:window dir="ver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14"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childTnLst>
                          </p:cTn>
                        </p:par>
                        <p:par>
                          <p:cTn id="11" fill="hold">
                            <p:stCondLst>
                              <p:cond delay="500"/>
                            </p:stCondLst>
                            <p:childTnLst>
                              <p:par>
                                <p:cTn id="12" presetID="22" presetClass="entr" presetSubtype="1"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up)">
                                      <p:cBhvr>
                                        <p:cTn id="14" dur="500"/>
                                        <p:tgtEl>
                                          <p:spTgt spid="3"/>
                                        </p:tgtEl>
                                      </p:cBhvr>
                                    </p:animEffect>
                                  </p:childTnLst>
                                </p:cTn>
                              </p:par>
                              <p:par>
                                <p:cTn id="15" presetID="14" presetClass="entr" presetSubtype="1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randombar(horizontal)">
                                      <p:cBhvr>
                                        <p:cTn id="17" dur="500"/>
                                        <p:tgtEl>
                                          <p:spTgt spid="7"/>
                                        </p:tgtEl>
                                      </p:cBhvr>
                                    </p:animEffect>
                                  </p:childTnLst>
                                </p:cTn>
                              </p:par>
                            </p:childTnLst>
                          </p:cTn>
                        </p:par>
                        <p:par>
                          <p:cTn id="18" fill="hold">
                            <p:stCondLst>
                              <p:cond delay="10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par>
                                <p:cTn id="22" presetID="14" presetClass="entr" presetSubtype="10"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randombar(horizontal)">
                                      <p:cBhvr>
                                        <p:cTn id="24" dur="500"/>
                                        <p:tgtEl>
                                          <p:spTgt spid="8"/>
                                        </p:tgtEl>
                                      </p:cBhvr>
                                    </p:animEffect>
                                  </p:childTnLst>
                                </p:cTn>
                              </p:par>
                              <p:par>
                                <p:cTn id="25" presetID="22" presetClass="entr" presetSubtype="4"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down)">
                                      <p:cBhvr>
                                        <p:cTn id="27" dur="500"/>
                                        <p:tgtEl>
                                          <p:spTgt spid="5"/>
                                        </p:tgtEl>
                                      </p:cBhvr>
                                    </p:animEffect>
                                  </p:childTnLst>
                                </p:cTn>
                              </p:par>
                              <p:par>
                                <p:cTn id="28" presetID="14" presetClass="entr" presetSubtype="10" fill="hold"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randombar(horizontal)">
                                      <p:cBhvr>
                                        <p:cTn id="30" dur="500"/>
                                        <p:tgtEl>
                                          <p:spTgt spid="9"/>
                                        </p:tgtEl>
                                      </p:cBhvr>
                                    </p:animEffect>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anim calcmode="lin" valueType="num">
                                      <p:cBhvr>
                                        <p:cTn id="35" dur="500" fill="hold"/>
                                        <p:tgtEl>
                                          <p:spTgt spid="14"/>
                                        </p:tgtEl>
                                        <p:attrNameLst>
                                          <p:attrName>ppt_x</p:attrName>
                                        </p:attrNameLst>
                                      </p:cBhvr>
                                      <p:tavLst>
                                        <p:tav tm="0">
                                          <p:val>
                                            <p:strVal val="#ppt_x"/>
                                          </p:val>
                                        </p:tav>
                                        <p:tav tm="100000">
                                          <p:val>
                                            <p:strVal val="#ppt_x"/>
                                          </p:val>
                                        </p:tav>
                                      </p:tavLst>
                                    </p:anim>
                                    <p:anim calcmode="lin" valueType="num">
                                      <p:cBhvr>
                                        <p:cTn id="36" dur="5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2000"/>
                            </p:stCondLst>
                            <p:childTnLst>
                              <p:par>
                                <p:cTn id="38" presetID="47" presetClass="entr" presetSubtype="0" fill="hold" nodeType="after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500"/>
                                        <p:tgtEl>
                                          <p:spTgt spid="12"/>
                                        </p:tgtEl>
                                      </p:cBhvr>
                                    </p:animEffect>
                                    <p:anim calcmode="lin" valueType="num">
                                      <p:cBhvr>
                                        <p:cTn id="41" dur="500" fill="hold"/>
                                        <p:tgtEl>
                                          <p:spTgt spid="12"/>
                                        </p:tgtEl>
                                        <p:attrNameLst>
                                          <p:attrName>ppt_x</p:attrName>
                                        </p:attrNameLst>
                                      </p:cBhvr>
                                      <p:tavLst>
                                        <p:tav tm="0">
                                          <p:val>
                                            <p:strVal val="#ppt_x"/>
                                          </p:val>
                                        </p:tav>
                                        <p:tav tm="100000">
                                          <p:val>
                                            <p:strVal val="#ppt_x"/>
                                          </p:val>
                                        </p:tav>
                                      </p:tavLst>
                                    </p:anim>
                                    <p:anim calcmode="lin" valueType="num">
                                      <p:cBhvr>
                                        <p:cTn id="42" dur="500" fill="hold"/>
                                        <p:tgtEl>
                                          <p:spTgt spid="12"/>
                                        </p:tgtEl>
                                        <p:attrNameLst>
                                          <p:attrName>ppt_y</p:attrName>
                                        </p:attrNameLst>
                                      </p:cBhvr>
                                      <p:tavLst>
                                        <p:tav tm="0">
                                          <p:val>
                                            <p:strVal val="#ppt_y-.1"/>
                                          </p:val>
                                        </p:tav>
                                        <p:tav tm="100000">
                                          <p:val>
                                            <p:strVal val="#ppt_y"/>
                                          </p:val>
                                        </p:tav>
                                      </p:tavLst>
                                    </p:anim>
                                  </p:childTnLst>
                                </p:cTn>
                              </p:par>
                            </p:childTnLst>
                          </p:cTn>
                        </p:par>
                        <p:par>
                          <p:cTn id="43" fill="hold">
                            <p:stCondLst>
                              <p:cond delay="2500"/>
                            </p:stCondLst>
                            <p:childTnLst>
                              <p:par>
                                <p:cTn id="44" presetID="47" presetClass="entr" presetSubtype="0" fill="hold" nodeType="after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fade">
                                      <p:cBhvr>
                                        <p:cTn id="46" dur="500"/>
                                        <p:tgtEl>
                                          <p:spTgt spid="10"/>
                                        </p:tgtEl>
                                      </p:cBhvr>
                                    </p:animEffect>
                                    <p:anim calcmode="lin" valueType="num">
                                      <p:cBhvr>
                                        <p:cTn id="47" dur="500" fill="hold"/>
                                        <p:tgtEl>
                                          <p:spTgt spid="10"/>
                                        </p:tgtEl>
                                        <p:attrNameLst>
                                          <p:attrName>ppt_x</p:attrName>
                                        </p:attrNameLst>
                                      </p:cBhvr>
                                      <p:tavLst>
                                        <p:tav tm="0">
                                          <p:val>
                                            <p:strVal val="#ppt_x"/>
                                          </p:val>
                                        </p:tav>
                                        <p:tav tm="100000">
                                          <p:val>
                                            <p:strVal val="#ppt_x"/>
                                          </p:val>
                                        </p:tav>
                                      </p:tavLst>
                                    </p:anim>
                                    <p:anim calcmode="lin" valueType="num">
                                      <p:cBhvr>
                                        <p:cTn id="48" dur="500" fill="hold"/>
                                        <p:tgtEl>
                                          <p:spTgt spid="10"/>
                                        </p:tgtEl>
                                        <p:attrNameLst>
                                          <p:attrName>ppt_y</p:attrName>
                                        </p:attrNameLst>
                                      </p:cBhvr>
                                      <p:tavLst>
                                        <p:tav tm="0">
                                          <p:val>
                                            <p:strVal val="#ppt_y-.1"/>
                                          </p:val>
                                        </p:tav>
                                        <p:tav tm="100000">
                                          <p:val>
                                            <p:strVal val="#ppt_y"/>
                                          </p:val>
                                        </p:tav>
                                      </p:tavLst>
                                    </p:anim>
                                  </p:childTnLst>
                                </p:cTn>
                              </p:par>
                            </p:childTnLst>
                          </p:cTn>
                        </p:par>
                        <p:par>
                          <p:cTn id="49" fill="hold">
                            <p:stCondLst>
                              <p:cond delay="3000"/>
                            </p:stCondLst>
                            <p:childTnLst>
                              <p:par>
                                <p:cTn id="50" presetID="4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500"/>
                                        <p:tgtEl>
                                          <p:spTgt spid="15"/>
                                        </p:tgtEl>
                                      </p:cBhvr>
                                    </p:animEffect>
                                    <p:anim calcmode="lin" valueType="num">
                                      <p:cBhvr>
                                        <p:cTn id="53" dur="500" fill="hold"/>
                                        <p:tgtEl>
                                          <p:spTgt spid="15"/>
                                        </p:tgtEl>
                                        <p:attrNameLst>
                                          <p:attrName>ppt_x</p:attrName>
                                        </p:attrNameLst>
                                      </p:cBhvr>
                                      <p:tavLst>
                                        <p:tav tm="0">
                                          <p:val>
                                            <p:strVal val="#ppt_x"/>
                                          </p:val>
                                        </p:tav>
                                        <p:tav tm="100000">
                                          <p:val>
                                            <p:strVal val="#ppt_x"/>
                                          </p:val>
                                        </p:tav>
                                      </p:tavLst>
                                    </p:anim>
                                    <p:anim calcmode="lin" valueType="num">
                                      <p:cBhvr>
                                        <p:cTn id="54" dur="5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3609572" y="1368568"/>
            <a:ext cx="2165463" cy="2983892"/>
          </a:xfrm>
          <a:prstGeom prst="rect">
            <a:avLst/>
          </a:pr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a:outerShdw blurRad="228600" dist="114300" dir="2700000" algn="tl" rotWithShape="0">
              <a:prstClr val="black">
                <a:alpha val="25000"/>
              </a:prstClr>
            </a:outerShdw>
          </a:effectLst>
        </p:spPr>
        <p:txBody>
          <a:bodyPr vert="horz" wrap="square" lIns="61105" tIns="30553" rIns="61105" bIns="30553" numCol="1" anchor="t" anchorCtr="0" compatLnSpc="1"/>
          <a:lstStyle/>
          <a:p>
            <a:endParaRPr lang="zh-CN" altLang="en-US" sz="1600" dirty="0"/>
          </a:p>
        </p:txBody>
      </p:sp>
      <p:grpSp>
        <p:nvGrpSpPr>
          <p:cNvPr id="3" name="组合 43"/>
          <p:cNvGrpSpPr/>
          <p:nvPr/>
        </p:nvGrpSpPr>
        <p:grpSpPr>
          <a:xfrm>
            <a:off x="2823582" y="1494736"/>
            <a:ext cx="625424" cy="643868"/>
            <a:chOff x="1463339" y="1072758"/>
            <a:chExt cx="1546058" cy="1546058"/>
          </a:xfrm>
          <a:effectLst>
            <a:outerShdw blurRad="330200" dist="215900" dir="6900000" sx="81000" sy="81000" algn="t" rotWithShape="0">
              <a:prstClr val="black">
                <a:alpha val="49000"/>
              </a:prstClr>
            </a:outerShdw>
          </a:effectLst>
        </p:grpSpPr>
        <p:sp>
          <p:nvSpPr>
            <p:cNvPr id="45" name="同心圆 44"/>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tx1"/>
                </a:solidFill>
              </a:endParaRPr>
            </a:p>
          </p:txBody>
        </p:sp>
        <p:sp>
          <p:nvSpPr>
            <p:cNvPr id="46" name="椭圆 45"/>
            <p:cNvSpPr/>
            <p:nvPr/>
          </p:nvSpPr>
          <p:spPr>
            <a:xfrm>
              <a:off x="1484232" y="1093651"/>
              <a:ext cx="1504273" cy="1504273"/>
            </a:xfrm>
            <a:prstGeom prst="ellipse">
              <a:avLst/>
            </a:prstGeom>
            <a:gradFill>
              <a:gsLst>
                <a:gs pos="0">
                  <a:schemeClr val="bg1"/>
                </a:gs>
                <a:gs pos="51000">
                  <a:schemeClr val="bg1">
                    <a:lumMod val="95000"/>
                  </a:schemeClr>
                </a:gs>
                <a:gs pos="100000">
                  <a:srgbClr val="C5C5C5"/>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grpSp>
      <p:sp>
        <p:nvSpPr>
          <p:cNvPr id="47" name="椭圆 46"/>
          <p:cNvSpPr/>
          <p:nvPr/>
        </p:nvSpPr>
        <p:spPr>
          <a:xfrm>
            <a:off x="2899622" y="1573019"/>
            <a:ext cx="473346" cy="487307"/>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348" tIns="46174" rIns="92348" bIns="46174" rtlCol="0" anchor="ctr"/>
          <a:lstStyle/>
          <a:p>
            <a:pPr algn="ctr"/>
            <a:endParaRPr lang="zh-CN" altLang="en-US" sz="1600" dirty="0"/>
          </a:p>
        </p:txBody>
      </p:sp>
      <p:grpSp>
        <p:nvGrpSpPr>
          <p:cNvPr id="4" name="组合 47"/>
          <p:cNvGrpSpPr/>
          <p:nvPr/>
        </p:nvGrpSpPr>
        <p:grpSpPr>
          <a:xfrm>
            <a:off x="2812416" y="2563556"/>
            <a:ext cx="625424" cy="643868"/>
            <a:chOff x="1463339" y="1072758"/>
            <a:chExt cx="1546058" cy="1546058"/>
          </a:xfrm>
          <a:effectLst>
            <a:outerShdw blurRad="330200" dist="215900" dir="6900000" sx="81000" sy="81000" algn="t" rotWithShape="0">
              <a:prstClr val="black">
                <a:alpha val="49000"/>
              </a:prstClr>
            </a:outerShdw>
          </a:effectLst>
        </p:grpSpPr>
        <p:sp>
          <p:nvSpPr>
            <p:cNvPr id="49" name="同心圆 48"/>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tx1"/>
                </a:solidFill>
              </a:endParaRPr>
            </a:p>
          </p:txBody>
        </p:sp>
        <p:sp>
          <p:nvSpPr>
            <p:cNvPr id="50" name="椭圆 49"/>
            <p:cNvSpPr/>
            <p:nvPr/>
          </p:nvSpPr>
          <p:spPr>
            <a:xfrm>
              <a:off x="1484232" y="1093651"/>
              <a:ext cx="1504273" cy="1504273"/>
            </a:xfrm>
            <a:prstGeom prst="ellipse">
              <a:avLst/>
            </a:prstGeom>
            <a:gradFill>
              <a:gsLst>
                <a:gs pos="0">
                  <a:schemeClr val="bg1"/>
                </a:gs>
                <a:gs pos="51000">
                  <a:schemeClr val="bg1">
                    <a:lumMod val="95000"/>
                  </a:schemeClr>
                </a:gs>
                <a:gs pos="100000">
                  <a:srgbClr val="C5C5C5"/>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grpSp>
      <p:sp>
        <p:nvSpPr>
          <p:cNvPr id="51" name="椭圆 50"/>
          <p:cNvSpPr/>
          <p:nvPr/>
        </p:nvSpPr>
        <p:spPr>
          <a:xfrm>
            <a:off x="2888455" y="2641838"/>
            <a:ext cx="473346" cy="487307"/>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348" tIns="46174" rIns="92348" bIns="46174" rtlCol="0" anchor="ctr"/>
          <a:lstStyle/>
          <a:p>
            <a:pPr algn="ctr"/>
            <a:endParaRPr lang="zh-CN" altLang="en-US" sz="1600" dirty="0"/>
          </a:p>
        </p:txBody>
      </p:sp>
      <p:grpSp>
        <p:nvGrpSpPr>
          <p:cNvPr id="5" name="组合 51"/>
          <p:cNvGrpSpPr/>
          <p:nvPr/>
        </p:nvGrpSpPr>
        <p:grpSpPr>
          <a:xfrm>
            <a:off x="2812416" y="3582424"/>
            <a:ext cx="625424" cy="643868"/>
            <a:chOff x="1463339" y="1072758"/>
            <a:chExt cx="1546058" cy="1546058"/>
          </a:xfrm>
          <a:effectLst>
            <a:outerShdw blurRad="330200" dist="215900" dir="6900000" sx="81000" sy="81000" algn="t" rotWithShape="0">
              <a:prstClr val="black">
                <a:alpha val="49000"/>
              </a:prstClr>
            </a:outerShdw>
          </a:effectLst>
        </p:grpSpPr>
        <p:sp>
          <p:nvSpPr>
            <p:cNvPr id="53" name="同心圆 52"/>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tx1"/>
                </a:solidFill>
              </a:endParaRPr>
            </a:p>
          </p:txBody>
        </p:sp>
        <p:sp>
          <p:nvSpPr>
            <p:cNvPr id="54" name="椭圆 53"/>
            <p:cNvSpPr/>
            <p:nvPr/>
          </p:nvSpPr>
          <p:spPr>
            <a:xfrm>
              <a:off x="1484232" y="1093652"/>
              <a:ext cx="1504272" cy="1504274"/>
            </a:xfrm>
            <a:prstGeom prst="ellipse">
              <a:avLst/>
            </a:prstGeom>
            <a:gradFill>
              <a:gsLst>
                <a:gs pos="0">
                  <a:schemeClr val="bg1"/>
                </a:gs>
                <a:gs pos="51000">
                  <a:schemeClr val="bg1">
                    <a:lumMod val="95000"/>
                  </a:schemeClr>
                </a:gs>
                <a:gs pos="100000">
                  <a:srgbClr val="C5C5C5"/>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grpSp>
      <p:sp>
        <p:nvSpPr>
          <p:cNvPr id="55" name="椭圆 54"/>
          <p:cNvSpPr/>
          <p:nvPr/>
        </p:nvSpPr>
        <p:spPr>
          <a:xfrm>
            <a:off x="2888455" y="3660705"/>
            <a:ext cx="473346" cy="487307"/>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348" tIns="46174" rIns="92348" bIns="46174" rtlCol="0" anchor="ctr"/>
          <a:lstStyle/>
          <a:p>
            <a:pPr algn="ctr"/>
            <a:endParaRPr lang="zh-CN" altLang="en-US" sz="1600" dirty="0"/>
          </a:p>
        </p:txBody>
      </p:sp>
      <p:grpSp>
        <p:nvGrpSpPr>
          <p:cNvPr id="7" name="组合 55"/>
          <p:cNvGrpSpPr/>
          <p:nvPr/>
        </p:nvGrpSpPr>
        <p:grpSpPr>
          <a:xfrm>
            <a:off x="5976198" y="1494736"/>
            <a:ext cx="625424" cy="643868"/>
            <a:chOff x="1463339" y="1072758"/>
            <a:chExt cx="1546058" cy="1546058"/>
          </a:xfrm>
          <a:effectLst>
            <a:outerShdw blurRad="330200" dist="215900" dir="6900000" sx="81000" sy="81000" algn="t" rotWithShape="0">
              <a:prstClr val="black">
                <a:alpha val="49000"/>
              </a:prstClr>
            </a:outerShdw>
          </a:effectLst>
        </p:grpSpPr>
        <p:sp>
          <p:nvSpPr>
            <p:cNvPr id="57" name="同心圆 56"/>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tx1"/>
                </a:solidFill>
              </a:endParaRPr>
            </a:p>
          </p:txBody>
        </p:sp>
        <p:sp>
          <p:nvSpPr>
            <p:cNvPr id="58" name="椭圆 57"/>
            <p:cNvSpPr/>
            <p:nvPr/>
          </p:nvSpPr>
          <p:spPr>
            <a:xfrm>
              <a:off x="1484232" y="1093651"/>
              <a:ext cx="1504273" cy="1504273"/>
            </a:xfrm>
            <a:prstGeom prst="ellipse">
              <a:avLst/>
            </a:prstGeom>
            <a:gradFill>
              <a:gsLst>
                <a:gs pos="0">
                  <a:schemeClr val="bg1"/>
                </a:gs>
                <a:gs pos="51000">
                  <a:schemeClr val="bg1">
                    <a:lumMod val="95000"/>
                  </a:schemeClr>
                </a:gs>
                <a:gs pos="100000">
                  <a:srgbClr val="C5C5C5"/>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grpSp>
      <p:sp>
        <p:nvSpPr>
          <p:cNvPr id="59" name="椭圆 58"/>
          <p:cNvSpPr/>
          <p:nvPr/>
        </p:nvSpPr>
        <p:spPr>
          <a:xfrm>
            <a:off x="6052237" y="1573019"/>
            <a:ext cx="473346" cy="487307"/>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348" tIns="46174" rIns="92348" bIns="46174" rtlCol="0" anchor="ctr"/>
          <a:lstStyle/>
          <a:p>
            <a:pPr algn="ctr"/>
            <a:endParaRPr lang="zh-CN" altLang="en-US" sz="1600" dirty="0"/>
          </a:p>
        </p:txBody>
      </p:sp>
      <p:grpSp>
        <p:nvGrpSpPr>
          <p:cNvPr id="8" name="组合 59"/>
          <p:cNvGrpSpPr/>
          <p:nvPr/>
        </p:nvGrpSpPr>
        <p:grpSpPr>
          <a:xfrm>
            <a:off x="5965032" y="2563556"/>
            <a:ext cx="625424" cy="643868"/>
            <a:chOff x="1463339" y="1072758"/>
            <a:chExt cx="1546058" cy="1546058"/>
          </a:xfrm>
          <a:effectLst>
            <a:outerShdw blurRad="330200" dist="215900" dir="6900000" sx="81000" sy="81000" algn="t" rotWithShape="0">
              <a:prstClr val="black">
                <a:alpha val="49000"/>
              </a:prstClr>
            </a:outerShdw>
          </a:effectLst>
        </p:grpSpPr>
        <p:sp>
          <p:nvSpPr>
            <p:cNvPr id="61" name="同心圆 60"/>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tx1"/>
                </a:solidFill>
              </a:endParaRPr>
            </a:p>
          </p:txBody>
        </p:sp>
        <p:sp>
          <p:nvSpPr>
            <p:cNvPr id="62" name="椭圆 61"/>
            <p:cNvSpPr/>
            <p:nvPr/>
          </p:nvSpPr>
          <p:spPr>
            <a:xfrm>
              <a:off x="1484232" y="1093651"/>
              <a:ext cx="1504273" cy="1504273"/>
            </a:xfrm>
            <a:prstGeom prst="ellipse">
              <a:avLst/>
            </a:prstGeom>
            <a:gradFill>
              <a:gsLst>
                <a:gs pos="0">
                  <a:schemeClr val="bg1"/>
                </a:gs>
                <a:gs pos="51000">
                  <a:schemeClr val="bg1">
                    <a:lumMod val="95000"/>
                  </a:schemeClr>
                </a:gs>
                <a:gs pos="100000">
                  <a:srgbClr val="C5C5C5"/>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grpSp>
      <p:sp>
        <p:nvSpPr>
          <p:cNvPr id="63" name="椭圆 62"/>
          <p:cNvSpPr/>
          <p:nvPr/>
        </p:nvSpPr>
        <p:spPr>
          <a:xfrm>
            <a:off x="6041070" y="2641838"/>
            <a:ext cx="473346" cy="487307"/>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348" tIns="46174" rIns="92348" bIns="46174" rtlCol="0" anchor="ctr"/>
          <a:lstStyle/>
          <a:p>
            <a:pPr algn="ctr"/>
            <a:endParaRPr lang="zh-CN" altLang="en-US" sz="1600" dirty="0"/>
          </a:p>
        </p:txBody>
      </p:sp>
      <p:grpSp>
        <p:nvGrpSpPr>
          <p:cNvPr id="9" name="组合 63"/>
          <p:cNvGrpSpPr/>
          <p:nvPr/>
        </p:nvGrpSpPr>
        <p:grpSpPr>
          <a:xfrm>
            <a:off x="5965032" y="3582424"/>
            <a:ext cx="625424" cy="643868"/>
            <a:chOff x="1463339" y="1072758"/>
            <a:chExt cx="1546058" cy="1546058"/>
          </a:xfrm>
          <a:effectLst>
            <a:outerShdw blurRad="330200" dist="215900" dir="6900000" sx="81000" sy="81000" algn="t" rotWithShape="0">
              <a:prstClr val="black">
                <a:alpha val="49000"/>
              </a:prstClr>
            </a:outerShdw>
          </a:effectLst>
        </p:grpSpPr>
        <p:sp>
          <p:nvSpPr>
            <p:cNvPr id="65" name="同心圆 64"/>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tx1"/>
                </a:solidFill>
              </a:endParaRPr>
            </a:p>
          </p:txBody>
        </p:sp>
        <p:sp>
          <p:nvSpPr>
            <p:cNvPr id="66" name="椭圆 65"/>
            <p:cNvSpPr/>
            <p:nvPr/>
          </p:nvSpPr>
          <p:spPr>
            <a:xfrm>
              <a:off x="1484232" y="1093651"/>
              <a:ext cx="1504273" cy="1504273"/>
            </a:xfrm>
            <a:prstGeom prst="ellipse">
              <a:avLst/>
            </a:prstGeom>
            <a:gradFill>
              <a:gsLst>
                <a:gs pos="0">
                  <a:schemeClr val="bg1"/>
                </a:gs>
                <a:gs pos="51000">
                  <a:schemeClr val="bg1">
                    <a:lumMod val="95000"/>
                  </a:schemeClr>
                </a:gs>
                <a:gs pos="100000">
                  <a:srgbClr val="C5C5C5"/>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grpSp>
      <p:sp>
        <p:nvSpPr>
          <p:cNvPr id="67" name="椭圆 66"/>
          <p:cNvSpPr/>
          <p:nvPr/>
        </p:nvSpPr>
        <p:spPr>
          <a:xfrm>
            <a:off x="6041070" y="3660705"/>
            <a:ext cx="473346" cy="487307"/>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348" tIns="46174" rIns="92348" bIns="46174" rtlCol="0" anchor="ctr"/>
          <a:lstStyle/>
          <a:p>
            <a:pPr algn="ctr"/>
            <a:endParaRPr lang="zh-CN" altLang="en-US" sz="1600" dirty="0"/>
          </a:p>
        </p:txBody>
      </p:sp>
      <p:grpSp>
        <p:nvGrpSpPr>
          <p:cNvPr id="10" name="组合 2048"/>
          <p:cNvGrpSpPr/>
          <p:nvPr/>
        </p:nvGrpSpPr>
        <p:grpSpPr>
          <a:xfrm>
            <a:off x="6726974" y="1384766"/>
            <a:ext cx="1694737" cy="2896302"/>
            <a:chOff x="6713191" y="1434186"/>
            <a:chExt cx="1311127" cy="2813703"/>
          </a:xfrm>
        </p:grpSpPr>
        <p:sp>
          <p:nvSpPr>
            <p:cNvPr id="80" name="TextBox 79"/>
            <p:cNvSpPr txBox="1"/>
            <p:nvPr/>
          </p:nvSpPr>
          <p:spPr>
            <a:xfrm>
              <a:off x="6713191" y="1749682"/>
              <a:ext cx="1311127" cy="403158"/>
            </a:xfrm>
            <a:prstGeom prst="rect">
              <a:avLst/>
            </a:prstGeom>
            <a:noFill/>
          </p:spPr>
          <p:txBody>
            <a:bodyPr wrap="square" lIns="94086" tIns="47042" rIns="94086" bIns="47042" rtlCol="0">
              <a:spAutoFit/>
            </a:bodyPr>
            <a:lstStyle/>
            <a:p>
              <a:pPr>
                <a:lnSpc>
                  <a:spcPct val="13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您的内容打在这里，或者通过您的内容打在这里，或者</a:t>
              </a:r>
            </a:p>
          </p:txBody>
        </p:sp>
        <p:sp>
          <p:nvSpPr>
            <p:cNvPr id="81" name="TextBox 80"/>
            <p:cNvSpPr txBox="1"/>
            <p:nvPr/>
          </p:nvSpPr>
          <p:spPr>
            <a:xfrm>
              <a:off x="6727614" y="1434186"/>
              <a:ext cx="1008112" cy="269016"/>
            </a:xfrm>
            <a:prstGeom prst="rect">
              <a:avLst/>
            </a:prstGeom>
            <a:noFill/>
          </p:spPr>
          <p:txBody>
            <a:bodyPr wrap="square" lIns="94086" tIns="0" rIns="94086" bIns="0" rtlCol="0" anchor="t">
              <a:spAutoFit/>
            </a:bodyPr>
            <a:lstStyle/>
            <a:p>
              <a:pPr>
                <a:lnSpc>
                  <a:spcPct val="150000"/>
                </a:lnSpc>
              </a:pPr>
              <a:r>
                <a:rPr lang="zh-CN" altLang="en-US" sz="1200" b="1" dirty="0">
                  <a:solidFill>
                    <a:schemeClr val="bg1">
                      <a:lumMod val="50000"/>
                    </a:schemeClr>
                  </a:solidFill>
                  <a:latin typeface="微软雅黑" panose="020B0503020204020204" pitchFamily="34" charset="-122"/>
                  <a:ea typeface="微软雅黑" panose="020B0503020204020204" pitchFamily="34" charset="-122"/>
                  <a:cs typeface="华文黑体" pitchFamily="2" charset="-122"/>
                </a:rPr>
                <a:t>添加标题</a:t>
              </a:r>
            </a:p>
          </p:txBody>
        </p:sp>
        <p:sp>
          <p:nvSpPr>
            <p:cNvPr id="82" name="TextBox 81"/>
            <p:cNvSpPr txBox="1"/>
            <p:nvPr/>
          </p:nvSpPr>
          <p:spPr>
            <a:xfrm>
              <a:off x="6713191" y="2804363"/>
              <a:ext cx="1311127" cy="403158"/>
            </a:xfrm>
            <a:prstGeom prst="rect">
              <a:avLst/>
            </a:prstGeom>
            <a:noFill/>
          </p:spPr>
          <p:txBody>
            <a:bodyPr wrap="square" lIns="94086" tIns="47042" rIns="94086" bIns="47042" rtlCol="0">
              <a:spAutoFit/>
            </a:bodyPr>
            <a:lstStyle/>
            <a:p>
              <a:pPr>
                <a:lnSpc>
                  <a:spcPct val="13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您的内容打在这里，或者通过您的内容打在这里，或者</a:t>
              </a:r>
            </a:p>
          </p:txBody>
        </p:sp>
        <p:sp>
          <p:nvSpPr>
            <p:cNvPr id="83" name="TextBox 82"/>
            <p:cNvSpPr txBox="1"/>
            <p:nvPr/>
          </p:nvSpPr>
          <p:spPr>
            <a:xfrm>
              <a:off x="6727615" y="2496374"/>
              <a:ext cx="1008112" cy="313852"/>
            </a:xfrm>
            <a:prstGeom prst="rect">
              <a:avLst/>
            </a:prstGeom>
            <a:noFill/>
          </p:spPr>
          <p:txBody>
            <a:bodyPr wrap="square" lIns="94086" tIns="0" rIns="94086" bIns="0" rtlCol="0" anchor="t">
              <a:spAutoFit/>
            </a:bodyPr>
            <a:lstStyle/>
            <a:p>
              <a:pPr>
                <a:lnSpc>
                  <a:spcPct val="150000"/>
                </a:lnSpc>
              </a:pPr>
              <a:r>
                <a:rPr lang="zh-CN" altLang="en-US" sz="1400" b="1" dirty="0">
                  <a:solidFill>
                    <a:schemeClr val="bg1">
                      <a:lumMod val="50000"/>
                    </a:schemeClr>
                  </a:solidFill>
                  <a:latin typeface="微软雅黑" panose="020B0503020204020204" pitchFamily="34" charset="-122"/>
                  <a:ea typeface="微软雅黑" panose="020B0503020204020204" pitchFamily="34" charset="-122"/>
                  <a:cs typeface="华文黑体" pitchFamily="2" charset="-122"/>
                </a:rPr>
                <a:t>添加标题</a:t>
              </a:r>
            </a:p>
          </p:txBody>
        </p:sp>
        <p:sp>
          <p:nvSpPr>
            <p:cNvPr id="84" name="TextBox 83"/>
            <p:cNvSpPr txBox="1"/>
            <p:nvPr/>
          </p:nvSpPr>
          <p:spPr>
            <a:xfrm>
              <a:off x="6713191" y="3844731"/>
              <a:ext cx="1311127" cy="403158"/>
            </a:xfrm>
            <a:prstGeom prst="rect">
              <a:avLst/>
            </a:prstGeom>
            <a:noFill/>
          </p:spPr>
          <p:txBody>
            <a:bodyPr wrap="square" lIns="94086" tIns="47042" rIns="94086" bIns="47042" rtlCol="0">
              <a:spAutoFit/>
            </a:bodyPr>
            <a:lstStyle/>
            <a:p>
              <a:pPr>
                <a:lnSpc>
                  <a:spcPct val="13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您的内容打在这里，或者通过您的内容打在这里，或者</a:t>
              </a:r>
            </a:p>
          </p:txBody>
        </p:sp>
        <p:sp>
          <p:nvSpPr>
            <p:cNvPr id="85" name="TextBox 84"/>
            <p:cNvSpPr txBox="1"/>
            <p:nvPr/>
          </p:nvSpPr>
          <p:spPr>
            <a:xfrm>
              <a:off x="6727615" y="3536741"/>
              <a:ext cx="1008112" cy="313852"/>
            </a:xfrm>
            <a:prstGeom prst="rect">
              <a:avLst/>
            </a:prstGeom>
            <a:noFill/>
          </p:spPr>
          <p:txBody>
            <a:bodyPr wrap="square" lIns="94086" tIns="0" rIns="94086" bIns="0" rtlCol="0" anchor="t">
              <a:spAutoFit/>
            </a:bodyPr>
            <a:lstStyle/>
            <a:p>
              <a:pPr>
                <a:lnSpc>
                  <a:spcPct val="150000"/>
                </a:lnSpc>
              </a:pPr>
              <a:r>
                <a:rPr lang="zh-CN" altLang="en-US" sz="1400" b="1" dirty="0">
                  <a:solidFill>
                    <a:schemeClr val="bg1">
                      <a:lumMod val="50000"/>
                    </a:schemeClr>
                  </a:solidFill>
                  <a:latin typeface="微软雅黑" panose="020B0503020204020204" pitchFamily="34" charset="-122"/>
                  <a:ea typeface="微软雅黑" panose="020B0503020204020204" pitchFamily="34" charset="-122"/>
                  <a:cs typeface="华文黑体" pitchFamily="2" charset="-122"/>
                </a:rPr>
                <a:t>添加标题</a:t>
              </a:r>
            </a:p>
          </p:txBody>
        </p:sp>
      </p:grpSp>
      <p:grpSp>
        <p:nvGrpSpPr>
          <p:cNvPr id="11" name="组合 2047"/>
          <p:cNvGrpSpPr/>
          <p:nvPr/>
        </p:nvGrpSpPr>
        <p:grpSpPr>
          <a:xfrm>
            <a:off x="694812" y="1416695"/>
            <a:ext cx="1904211" cy="2887729"/>
            <a:chOff x="824932" y="1465204"/>
            <a:chExt cx="1519446" cy="2805376"/>
          </a:xfrm>
        </p:grpSpPr>
        <p:sp>
          <p:nvSpPr>
            <p:cNvPr id="86" name="TextBox 85"/>
            <p:cNvSpPr txBox="1"/>
            <p:nvPr/>
          </p:nvSpPr>
          <p:spPr>
            <a:xfrm>
              <a:off x="824932" y="1833186"/>
              <a:ext cx="1519446" cy="403158"/>
            </a:xfrm>
            <a:prstGeom prst="rect">
              <a:avLst/>
            </a:prstGeom>
            <a:noFill/>
          </p:spPr>
          <p:txBody>
            <a:bodyPr wrap="square" lIns="94086" tIns="47042" rIns="94086" bIns="47042" rtlCol="0">
              <a:spAutoFit/>
            </a:bodyPr>
            <a:lstStyle/>
            <a:p>
              <a:pPr algn="r">
                <a:lnSpc>
                  <a:spcPct val="13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您的内容打在这里，或者通过您的内容打在这里，或者</a:t>
              </a:r>
            </a:p>
          </p:txBody>
        </p:sp>
        <p:sp>
          <p:nvSpPr>
            <p:cNvPr id="87" name="TextBox 86"/>
            <p:cNvSpPr txBox="1"/>
            <p:nvPr/>
          </p:nvSpPr>
          <p:spPr>
            <a:xfrm>
              <a:off x="1331640" y="1465204"/>
              <a:ext cx="1008112" cy="269016"/>
            </a:xfrm>
            <a:prstGeom prst="rect">
              <a:avLst/>
            </a:prstGeom>
            <a:noFill/>
          </p:spPr>
          <p:txBody>
            <a:bodyPr wrap="square" lIns="94086" tIns="0" rIns="94086" bIns="0" rtlCol="0" anchor="t">
              <a:spAutoFit/>
            </a:bodyPr>
            <a:lstStyle/>
            <a:p>
              <a:pPr algn="r">
                <a:lnSpc>
                  <a:spcPct val="150000"/>
                </a:lnSpc>
              </a:pPr>
              <a:r>
                <a:rPr lang="zh-CN" altLang="en-US" sz="1200" b="1" dirty="0">
                  <a:solidFill>
                    <a:schemeClr val="bg1">
                      <a:lumMod val="50000"/>
                    </a:schemeClr>
                  </a:solidFill>
                  <a:latin typeface="微软雅黑" panose="020B0503020204020204" pitchFamily="34" charset="-122"/>
                  <a:ea typeface="微软雅黑" panose="020B0503020204020204" pitchFamily="34" charset="-122"/>
                  <a:cs typeface="华文黑体" pitchFamily="2" charset="-122"/>
                </a:rPr>
                <a:t>添加标题</a:t>
              </a:r>
            </a:p>
          </p:txBody>
        </p:sp>
        <p:sp>
          <p:nvSpPr>
            <p:cNvPr id="88" name="TextBox 87"/>
            <p:cNvSpPr txBox="1"/>
            <p:nvPr/>
          </p:nvSpPr>
          <p:spPr>
            <a:xfrm>
              <a:off x="896940" y="2805428"/>
              <a:ext cx="1447438" cy="403158"/>
            </a:xfrm>
            <a:prstGeom prst="rect">
              <a:avLst/>
            </a:prstGeom>
            <a:noFill/>
          </p:spPr>
          <p:txBody>
            <a:bodyPr wrap="square" lIns="94086" tIns="47042" rIns="94086" bIns="47042" rtlCol="0">
              <a:spAutoFit/>
            </a:bodyPr>
            <a:lstStyle/>
            <a:p>
              <a:pPr algn="r">
                <a:lnSpc>
                  <a:spcPct val="13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您的内容打在这里，或者通过您的内容打在这里，或者</a:t>
              </a:r>
            </a:p>
          </p:txBody>
        </p:sp>
        <p:sp>
          <p:nvSpPr>
            <p:cNvPr id="89" name="TextBox 88"/>
            <p:cNvSpPr txBox="1"/>
            <p:nvPr/>
          </p:nvSpPr>
          <p:spPr>
            <a:xfrm>
              <a:off x="1331640" y="2482465"/>
              <a:ext cx="1008112" cy="269016"/>
            </a:xfrm>
            <a:prstGeom prst="rect">
              <a:avLst/>
            </a:prstGeom>
            <a:noFill/>
          </p:spPr>
          <p:txBody>
            <a:bodyPr wrap="square" lIns="94086" tIns="0" rIns="94086" bIns="0" rtlCol="0" anchor="t">
              <a:spAutoFit/>
            </a:bodyPr>
            <a:lstStyle/>
            <a:p>
              <a:pPr algn="r">
                <a:lnSpc>
                  <a:spcPct val="150000"/>
                </a:lnSpc>
              </a:pPr>
              <a:r>
                <a:rPr lang="zh-CN" altLang="en-US" sz="1200" b="1" dirty="0">
                  <a:solidFill>
                    <a:schemeClr val="bg1">
                      <a:lumMod val="50000"/>
                    </a:schemeClr>
                  </a:solidFill>
                  <a:latin typeface="微软雅黑" panose="020B0503020204020204" pitchFamily="34" charset="-122"/>
                  <a:ea typeface="微软雅黑" panose="020B0503020204020204" pitchFamily="34" charset="-122"/>
                  <a:cs typeface="华文黑体" pitchFamily="2" charset="-122"/>
                </a:rPr>
                <a:t>添加标题</a:t>
              </a:r>
            </a:p>
          </p:txBody>
        </p:sp>
        <p:sp>
          <p:nvSpPr>
            <p:cNvPr id="90" name="TextBox 89"/>
            <p:cNvSpPr txBox="1"/>
            <p:nvPr/>
          </p:nvSpPr>
          <p:spPr>
            <a:xfrm>
              <a:off x="1000462" y="3867422"/>
              <a:ext cx="1343916" cy="403158"/>
            </a:xfrm>
            <a:prstGeom prst="rect">
              <a:avLst/>
            </a:prstGeom>
            <a:noFill/>
          </p:spPr>
          <p:txBody>
            <a:bodyPr wrap="square" lIns="94086" tIns="47042" rIns="94086" bIns="47042" rtlCol="0">
              <a:spAutoFit/>
            </a:bodyPr>
            <a:lstStyle/>
            <a:p>
              <a:pPr algn="r">
                <a:lnSpc>
                  <a:spcPct val="13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您的内容打在这里，或者通过您的内容打在这里，或者</a:t>
              </a:r>
            </a:p>
          </p:txBody>
        </p:sp>
        <p:sp>
          <p:nvSpPr>
            <p:cNvPr id="91" name="TextBox 90"/>
            <p:cNvSpPr txBox="1"/>
            <p:nvPr/>
          </p:nvSpPr>
          <p:spPr>
            <a:xfrm>
              <a:off x="1331640" y="3529470"/>
              <a:ext cx="1008112" cy="269016"/>
            </a:xfrm>
            <a:prstGeom prst="rect">
              <a:avLst/>
            </a:prstGeom>
            <a:noFill/>
          </p:spPr>
          <p:txBody>
            <a:bodyPr wrap="square" lIns="94086" tIns="0" rIns="94086" bIns="0" rtlCol="0" anchor="t">
              <a:spAutoFit/>
            </a:bodyPr>
            <a:lstStyle/>
            <a:p>
              <a:pPr algn="r">
                <a:lnSpc>
                  <a:spcPct val="150000"/>
                </a:lnSpc>
              </a:pPr>
              <a:r>
                <a:rPr lang="zh-CN" altLang="en-US" sz="1200" b="1" dirty="0">
                  <a:solidFill>
                    <a:schemeClr val="bg1">
                      <a:lumMod val="50000"/>
                    </a:schemeClr>
                  </a:solidFill>
                  <a:latin typeface="微软雅黑" panose="020B0503020204020204" pitchFamily="34" charset="-122"/>
                  <a:ea typeface="微软雅黑" panose="020B0503020204020204" pitchFamily="34" charset="-122"/>
                  <a:cs typeface="华文黑体" pitchFamily="2" charset="-122"/>
                </a:rPr>
                <a:t>添加标题</a:t>
              </a:r>
            </a:p>
          </p:txBody>
        </p:sp>
      </p:grpSp>
      <p:sp>
        <p:nvSpPr>
          <p:cNvPr id="2054" name="TextBox 2053"/>
          <p:cNvSpPr txBox="1"/>
          <p:nvPr/>
        </p:nvSpPr>
        <p:spPr>
          <a:xfrm>
            <a:off x="2902435" y="1620790"/>
            <a:ext cx="473346" cy="400931"/>
          </a:xfrm>
          <a:prstGeom prst="rect">
            <a:avLst/>
          </a:prstGeom>
          <a:noFill/>
        </p:spPr>
        <p:txBody>
          <a:bodyPr wrap="square" lIns="92348" tIns="46174" rIns="92348" bIns="46174" rtlCol="0">
            <a:spAutoFit/>
          </a:bodyPr>
          <a:lstStyle/>
          <a:p>
            <a:r>
              <a:rPr lang="en-US" altLang="zh-CN" sz="2000" dirty="0">
                <a:solidFill>
                  <a:schemeClr val="bg1"/>
                </a:solidFill>
                <a:latin typeface="Humnst777 BlkCn BT" panose="020B0803030504020204" pitchFamily="34" charset="0"/>
              </a:rPr>
              <a:t>01</a:t>
            </a:r>
            <a:endParaRPr lang="zh-CN" altLang="en-US" sz="2000" dirty="0">
              <a:solidFill>
                <a:schemeClr val="bg1"/>
              </a:solidFill>
              <a:latin typeface="Humnst777 BlkCn BT" panose="020B0803030504020204" pitchFamily="34" charset="0"/>
            </a:endParaRPr>
          </a:p>
        </p:txBody>
      </p:sp>
      <p:sp>
        <p:nvSpPr>
          <p:cNvPr id="101" name="TextBox 100"/>
          <p:cNvSpPr txBox="1"/>
          <p:nvPr/>
        </p:nvSpPr>
        <p:spPr>
          <a:xfrm>
            <a:off x="2899620" y="2634951"/>
            <a:ext cx="473346" cy="370163"/>
          </a:xfrm>
          <a:prstGeom prst="rect">
            <a:avLst/>
          </a:prstGeom>
          <a:noFill/>
        </p:spPr>
        <p:txBody>
          <a:bodyPr wrap="square" lIns="92348" tIns="46174" rIns="92348" bIns="46174" rtlCol="0">
            <a:spAutoFit/>
          </a:bodyPr>
          <a:lstStyle/>
          <a:p>
            <a:r>
              <a:rPr lang="en-US" altLang="zh-CN" sz="1800" dirty="0">
                <a:solidFill>
                  <a:schemeClr val="bg1"/>
                </a:solidFill>
                <a:latin typeface="DFGothic-EB" panose="02010609010101010101" pitchFamily="1" charset="-128"/>
                <a:ea typeface="DFGothic-EB" panose="02010609010101010101" pitchFamily="1" charset="-128"/>
              </a:rPr>
              <a:t>02</a:t>
            </a:r>
            <a:endParaRPr lang="zh-CN" altLang="en-US" sz="1800" dirty="0">
              <a:solidFill>
                <a:schemeClr val="bg1"/>
              </a:solidFill>
              <a:latin typeface="DFGothic-EB" panose="02010609010101010101" pitchFamily="1" charset="-128"/>
              <a:ea typeface="DFGothic-EB" panose="02010609010101010101" pitchFamily="1" charset="-128"/>
            </a:endParaRPr>
          </a:p>
        </p:txBody>
      </p:sp>
      <p:sp>
        <p:nvSpPr>
          <p:cNvPr id="102" name="TextBox 101"/>
          <p:cNvSpPr txBox="1"/>
          <p:nvPr/>
        </p:nvSpPr>
        <p:spPr>
          <a:xfrm>
            <a:off x="2899622" y="3676186"/>
            <a:ext cx="473346" cy="370163"/>
          </a:xfrm>
          <a:prstGeom prst="rect">
            <a:avLst/>
          </a:prstGeom>
          <a:noFill/>
        </p:spPr>
        <p:txBody>
          <a:bodyPr wrap="square" lIns="92348" tIns="46174" rIns="92348" bIns="46174" rtlCol="0">
            <a:spAutoFit/>
          </a:bodyPr>
          <a:lstStyle/>
          <a:p>
            <a:r>
              <a:rPr lang="en-US" altLang="zh-CN" sz="1800" dirty="0">
                <a:solidFill>
                  <a:schemeClr val="bg1"/>
                </a:solidFill>
                <a:latin typeface="DFGothic-EB" panose="02010609010101010101" pitchFamily="1" charset="-128"/>
                <a:ea typeface="DFGothic-EB" panose="02010609010101010101" pitchFamily="1" charset="-128"/>
              </a:rPr>
              <a:t>03</a:t>
            </a:r>
            <a:endParaRPr lang="zh-CN" altLang="en-US" sz="1800" dirty="0">
              <a:solidFill>
                <a:schemeClr val="bg1"/>
              </a:solidFill>
              <a:latin typeface="DFGothic-EB" panose="02010609010101010101" pitchFamily="1" charset="-128"/>
              <a:ea typeface="DFGothic-EB" panose="02010609010101010101" pitchFamily="1" charset="-128"/>
            </a:endParaRPr>
          </a:p>
        </p:txBody>
      </p:sp>
      <p:sp>
        <p:nvSpPr>
          <p:cNvPr id="103" name="TextBox 102"/>
          <p:cNvSpPr txBox="1"/>
          <p:nvPr/>
        </p:nvSpPr>
        <p:spPr>
          <a:xfrm>
            <a:off x="6041070" y="3667247"/>
            <a:ext cx="473346" cy="370163"/>
          </a:xfrm>
          <a:prstGeom prst="rect">
            <a:avLst/>
          </a:prstGeom>
          <a:noFill/>
        </p:spPr>
        <p:txBody>
          <a:bodyPr wrap="square" lIns="92348" tIns="46174" rIns="92348" bIns="46174" rtlCol="0">
            <a:spAutoFit/>
          </a:bodyPr>
          <a:lstStyle/>
          <a:p>
            <a:r>
              <a:rPr lang="en-US" altLang="zh-CN" sz="1800" dirty="0">
                <a:solidFill>
                  <a:schemeClr val="bg1"/>
                </a:solidFill>
                <a:latin typeface="DFGothic-EB" panose="02010609010101010101" pitchFamily="1" charset="-128"/>
                <a:ea typeface="DFGothic-EB" panose="02010609010101010101" pitchFamily="1" charset="-128"/>
              </a:rPr>
              <a:t>06</a:t>
            </a:r>
            <a:endParaRPr lang="zh-CN" altLang="en-US" sz="1800" dirty="0">
              <a:solidFill>
                <a:schemeClr val="bg1"/>
              </a:solidFill>
              <a:latin typeface="DFGothic-EB" panose="02010609010101010101" pitchFamily="1" charset="-128"/>
              <a:ea typeface="DFGothic-EB" panose="02010609010101010101" pitchFamily="1" charset="-128"/>
            </a:endParaRPr>
          </a:p>
        </p:txBody>
      </p:sp>
      <p:sp>
        <p:nvSpPr>
          <p:cNvPr id="104" name="TextBox 103"/>
          <p:cNvSpPr txBox="1"/>
          <p:nvPr/>
        </p:nvSpPr>
        <p:spPr>
          <a:xfrm>
            <a:off x="6057610" y="2673197"/>
            <a:ext cx="473346" cy="370163"/>
          </a:xfrm>
          <a:prstGeom prst="rect">
            <a:avLst/>
          </a:prstGeom>
          <a:noFill/>
        </p:spPr>
        <p:txBody>
          <a:bodyPr wrap="square" lIns="92348" tIns="46174" rIns="92348" bIns="46174" rtlCol="0">
            <a:spAutoFit/>
          </a:bodyPr>
          <a:lstStyle/>
          <a:p>
            <a:r>
              <a:rPr lang="en-US" altLang="zh-CN" sz="1800" dirty="0">
                <a:solidFill>
                  <a:schemeClr val="bg1"/>
                </a:solidFill>
                <a:latin typeface="DFGothic-EB" panose="02010609010101010101" pitchFamily="1" charset="-128"/>
                <a:ea typeface="DFGothic-EB" panose="02010609010101010101" pitchFamily="1" charset="-128"/>
              </a:rPr>
              <a:t>05</a:t>
            </a:r>
            <a:endParaRPr lang="zh-CN" altLang="en-US" sz="1800" dirty="0">
              <a:solidFill>
                <a:schemeClr val="bg1"/>
              </a:solidFill>
              <a:latin typeface="DFGothic-EB" panose="02010609010101010101" pitchFamily="1" charset="-128"/>
              <a:ea typeface="DFGothic-EB" panose="02010609010101010101" pitchFamily="1" charset="-128"/>
            </a:endParaRPr>
          </a:p>
        </p:txBody>
      </p:sp>
      <p:sp>
        <p:nvSpPr>
          <p:cNvPr id="105" name="TextBox 104"/>
          <p:cNvSpPr txBox="1"/>
          <p:nvPr/>
        </p:nvSpPr>
        <p:spPr>
          <a:xfrm>
            <a:off x="6061492" y="1599264"/>
            <a:ext cx="473346" cy="370163"/>
          </a:xfrm>
          <a:prstGeom prst="rect">
            <a:avLst/>
          </a:prstGeom>
          <a:noFill/>
        </p:spPr>
        <p:txBody>
          <a:bodyPr wrap="square" lIns="92348" tIns="46174" rIns="92348" bIns="46174" rtlCol="0">
            <a:spAutoFit/>
          </a:bodyPr>
          <a:lstStyle/>
          <a:p>
            <a:r>
              <a:rPr lang="en-US" altLang="zh-CN" sz="1800" dirty="0">
                <a:solidFill>
                  <a:schemeClr val="bg1"/>
                </a:solidFill>
                <a:latin typeface="DFGothic-EB" panose="02010609010101010101" pitchFamily="1" charset="-128"/>
                <a:ea typeface="DFGothic-EB" panose="02010609010101010101" pitchFamily="1" charset="-128"/>
              </a:rPr>
              <a:t>04</a:t>
            </a:r>
            <a:endParaRPr lang="zh-CN" altLang="en-US" sz="1800" dirty="0">
              <a:solidFill>
                <a:schemeClr val="bg1"/>
              </a:solidFill>
              <a:latin typeface="DFGothic-EB" panose="02010609010101010101" pitchFamily="1" charset="-128"/>
              <a:ea typeface="DFGothic-EB" panose="02010609010101010101" pitchFamily="1" charset="-128"/>
            </a:endParaRPr>
          </a:p>
        </p:txBody>
      </p:sp>
      <p:sp>
        <p:nvSpPr>
          <p:cNvPr id="72" name="Freeform 11"/>
          <p:cNvSpPr/>
          <p:nvPr/>
        </p:nvSpPr>
        <p:spPr bwMode="auto">
          <a:xfrm>
            <a:off x="3705814" y="1446080"/>
            <a:ext cx="966546" cy="1379074"/>
          </a:xfrm>
          <a:custGeom>
            <a:avLst/>
            <a:gdLst>
              <a:gd name="T0" fmla="*/ 2209 w 2293"/>
              <a:gd name="T1" fmla="*/ 0 h 3267"/>
              <a:gd name="T2" fmla="*/ 83 w 2293"/>
              <a:gd name="T3" fmla="*/ 0 h 3267"/>
              <a:gd name="T4" fmla="*/ 0 w 2293"/>
              <a:gd name="T5" fmla="*/ 83 h 3267"/>
              <a:gd name="T6" fmla="*/ 0 w 2293"/>
              <a:gd name="T7" fmla="*/ 3184 h 3267"/>
              <a:gd name="T8" fmla="*/ 83 w 2293"/>
              <a:gd name="T9" fmla="*/ 3267 h 3267"/>
              <a:gd name="T10" fmla="*/ 2209 w 2293"/>
              <a:gd name="T11" fmla="*/ 3267 h 3267"/>
              <a:gd name="T12" fmla="*/ 2293 w 2293"/>
              <a:gd name="T13" fmla="*/ 3184 h 3267"/>
              <a:gd name="T14" fmla="*/ 2293 w 2293"/>
              <a:gd name="T15" fmla="*/ 83 h 3267"/>
              <a:gd name="T16" fmla="*/ 2209 w 2293"/>
              <a:gd name="T17" fmla="*/ 0 h 3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93" h="3267">
                <a:moveTo>
                  <a:pt x="2209" y="0"/>
                </a:moveTo>
                <a:lnTo>
                  <a:pt x="83" y="0"/>
                </a:lnTo>
                <a:cubicBezTo>
                  <a:pt x="37" y="0"/>
                  <a:pt x="0" y="37"/>
                  <a:pt x="0" y="83"/>
                </a:cubicBezTo>
                <a:lnTo>
                  <a:pt x="0" y="3184"/>
                </a:lnTo>
                <a:cubicBezTo>
                  <a:pt x="0" y="3229"/>
                  <a:pt x="37" y="3267"/>
                  <a:pt x="83" y="3267"/>
                </a:cubicBezTo>
                <a:lnTo>
                  <a:pt x="2209" y="3267"/>
                </a:lnTo>
                <a:cubicBezTo>
                  <a:pt x="2255" y="3267"/>
                  <a:pt x="2293" y="3229"/>
                  <a:pt x="2293" y="3184"/>
                </a:cubicBezTo>
                <a:lnTo>
                  <a:pt x="2293" y="83"/>
                </a:lnTo>
                <a:cubicBezTo>
                  <a:pt x="2293" y="37"/>
                  <a:pt x="2255" y="0"/>
                  <a:pt x="2209" y="0"/>
                </a:cubicBezTo>
                <a:close/>
              </a:path>
            </a:pathLst>
          </a:custGeom>
          <a:blipFill>
            <a:blip r:embed="rId3" cstate="print"/>
            <a:stretch>
              <a:fillRect/>
            </a:stretch>
          </a:blipFill>
          <a:ln>
            <a:noFill/>
          </a:ln>
        </p:spPr>
        <p:txBody>
          <a:bodyPr vert="horz" wrap="square" lIns="91433" tIns="45716" rIns="91433" bIns="45716" numCol="1" anchor="t" anchorCtr="0" compatLnSpc="1"/>
          <a:lstStyle/>
          <a:p>
            <a:endParaRPr lang="zh-CN" altLang="en-US" sz="1600" dirty="0"/>
          </a:p>
        </p:txBody>
      </p:sp>
      <p:sp>
        <p:nvSpPr>
          <p:cNvPr id="73" name="Freeform 12"/>
          <p:cNvSpPr/>
          <p:nvPr/>
        </p:nvSpPr>
        <p:spPr bwMode="auto">
          <a:xfrm>
            <a:off x="4727639" y="1446080"/>
            <a:ext cx="965708" cy="1379074"/>
          </a:xfrm>
          <a:custGeom>
            <a:avLst/>
            <a:gdLst>
              <a:gd name="T0" fmla="*/ 2209 w 2292"/>
              <a:gd name="T1" fmla="*/ 0 h 3267"/>
              <a:gd name="T2" fmla="*/ 83 w 2292"/>
              <a:gd name="T3" fmla="*/ 0 h 3267"/>
              <a:gd name="T4" fmla="*/ 0 w 2292"/>
              <a:gd name="T5" fmla="*/ 83 h 3267"/>
              <a:gd name="T6" fmla="*/ 0 w 2292"/>
              <a:gd name="T7" fmla="*/ 3184 h 3267"/>
              <a:gd name="T8" fmla="*/ 83 w 2292"/>
              <a:gd name="T9" fmla="*/ 3267 h 3267"/>
              <a:gd name="T10" fmla="*/ 2209 w 2292"/>
              <a:gd name="T11" fmla="*/ 3267 h 3267"/>
              <a:gd name="T12" fmla="*/ 2292 w 2292"/>
              <a:gd name="T13" fmla="*/ 3184 h 3267"/>
              <a:gd name="T14" fmla="*/ 2292 w 2292"/>
              <a:gd name="T15" fmla="*/ 83 h 3267"/>
              <a:gd name="T16" fmla="*/ 2209 w 2292"/>
              <a:gd name="T17" fmla="*/ 0 h 3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92" h="3267">
                <a:moveTo>
                  <a:pt x="2209" y="0"/>
                </a:moveTo>
                <a:lnTo>
                  <a:pt x="83" y="0"/>
                </a:lnTo>
                <a:cubicBezTo>
                  <a:pt x="37" y="0"/>
                  <a:pt x="0" y="37"/>
                  <a:pt x="0" y="83"/>
                </a:cubicBezTo>
                <a:lnTo>
                  <a:pt x="0" y="3184"/>
                </a:lnTo>
                <a:cubicBezTo>
                  <a:pt x="0" y="3229"/>
                  <a:pt x="37" y="3267"/>
                  <a:pt x="83" y="3267"/>
                </a:cubicBezTo>
                <a:lnTo>
                  <a:pt x="2209" y="3267"/>
                </a:lnTo>
                <a:cubicBezTo>
                  <a:pt x="2255" y="3267"/>
                  <a:pt x="2292" y="3229"/>
                  <a:pt x="2292" y="3184"/>
                </a:cubicBezTo>
                <a:lnTo>
                  <a:pt x="2292" y="83"/>
                </a:lnTo>
                <a:cubicBezTo>
                  <a:pt x="2292" y="37"/>
                  <a:pt x="2255" y="0"/>
                  <a:pt x="2209" y="0"/>
                </a:cubicBezTo>
                <a:close/>
              </a:path>
            </a:pathLst>
          </a:custGeom>
          <a:blipFill>
            <a:blip r:embed="rId4" cstate="print"/>
            <a:stretch>
              <a:fillRect/>
            </a:stretch>
          </a:blipFill>
          <a:ln>
            <a:noFill/>
          </a:ln>
        </p:spPr>
        <p:txBody>
          <a:bodyPr vert="horz" wrap="square" lIns="91433" tIns="45716" rIns="91433" bIns="45716" numCol="1" anchor="t" anchorCtr="0" compatLnSpc="1"/>
          <a:lstStyle/>
          <a:p>
            <a:endParaRPr lang="zh-CN" altLang="en-US" sz="1600" dirty="0"/>
          </a:p>
        </p:txBody>
      </p:sp>
      <p:sp>
        <p:nvSpPr>
          <p:cNvPr id="74" name="Freeform 13"/>
          <p:cNvSpPr/>
          <p:nvPr/>
        </p:nvSpPr>
        <p:spPr bwMode="auto">
          <a:xfrm>
            <a:off x="4727639" y="2877131"/>
            <a:ext cx="965708" cy="1379074"/>
          </a:xfrm>
          <a:custGeom>
            <a:avLst/>
            <a:gdLst>
              <a:gd name="T0" fmla="*/ 2209 w 2292"/>
              <a:gd name="T1" fmla="*/ 0 h 3266"/>
              <a:gd name="T2" fmla="*/ 83 w 2292"/>
              <a:gd name="T3" fmla="*/ 0 h 3266"/>
              <a:gd name="T4" fmla="*/ 0 w 2292"/>
              <a:gd name="T5" fmla="*/ 83 h 3266"/>
              <a:gd name="T6" fmla="*/ 0 w 2292"/>
              <a:gd name="T7" fmla="*/ 3183 h 3266"/>
              <a:gd name="T8" fmla="*/ 83 w 2292"/>
              <a:gd name="T9" fmla="*/ 3266 h 3266"/>
              <a:gd name="T10" fmla="*/ 2209 w 2292"/>
              <a:gd name="T11" fmla="*/ 3266 h 3266"/>
              <a:gd name="T12" fmla="*/ 2292 w 2292"/>
              <a:gd name="T13" fmla="*/ 3183 h 3266"/>
              <a:gd name="T14" fmla="*/ 2292 w 2292"/>
              <a:gd name="T15" fmla="*/ 83 h 3266"/>
              <a:gd name="T16" fmla="*/ 2209 w 2292"/>
              <a:gd name="T17" fmla="*/ 0 h 3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92" h="3266">
                <a:moveTo>
                  <a:pt x="2209" y="0"/>
                </a:moveTo>
                <a:lnTo>
                  <a:pt x="83" y="0"/>
                </a:lnTo>
                <a:cubicBezTo>
                  <a:pt x="37" y="0"/>
                  <a:pt x="0" y="37"/>
                  <a:pt x="0" y="83"/>
                </a:cubicBezTo>
                <a:lnTo>
                  <a:pt x="0" y="3183"/>
                </a:lnTo>
                <a:cubicBezTo>
                  <a:pt x="0" y="3229"/>
                  <a:pt x="37" y="3266"/>
                  <a:pt x="83" y="3266"/>
                </a:cubicBezTo>
                <a:lnTo>
                  <a:pt x="2209" y="3266"/>
                </a:lnTo>
                <a:cubicBezTo>
                  <a:pt x="2255" y="3266"/>
                  <a:pt x="2292" y="3229"/>
                  <a:pt x="2292" y="3183"/>
                </a:cubicBezTo>
                <a:lnTo>
                  <a:pt x="2292" y="83"/>
                </a:lnTo>
                <a:cubicBezTo>
                  <a:pt x="2292" y="37"/>
                  <a:pt x="2255" y="0"/>
                  <a:pt x="2209" y="0"/>
                </a:cubicBezTo>
                <a:close/>
              </a:path>
            </a:pathLst>
          </a:custGeom>
          <a:blipFill>
            <a:blip r:embed="rId5" cstate="print"/>
            <a:stretch>
              <a:fillRect/>
            </a:stretch>
          </a:blipFill>
          <a:ln>
            <a:noFill/>
          </a:ln>
        </p:spPr>
        <p:txBody>
          <a:bodyPr vert="horz" wrap="square" lIns="91433" tIns="45716" rIns="91433" bIns="45716" numCol="1" anchor="t" anchorCtr="0" compatLnSpc="1"/>
          <a:lstStyle/>
          <a:p>
            <a:endParaRPr lang="zh-CN" altLang="en-US" sz="1600" dirty="0"/>
          </a:p>
        </p:txBody>
      </p:sp>
      <p:sp>
        <p:nvSpPr>
          <p:cNvPr id="75" name="Freeform 14"/>
          <p:cNvSpPr/>
          <p:nvPr/>
        </p:nvSpPr>
        <p:spPr bwMode="auto">
          <a:xfrm>
            <a:off x="3705814" y="2877131"/>
            <a:ext cx="966546" cy="1379074"/>
          </a:xfrm>
          <a:custGeom>
            <a:avLst/>
            <a:gdLst>
              <a:gd name="T0" fmla="*/ 2209 w 2293"/>
              <a:gd name="T1" fmla="*/ 0 h 3266"/>
              <a:gd name="T2" fmla="*/ 83 w 2293"/>
              <a:gd name="T3" fmla="*/ 0 h 3266"/>
              <a:gd name="T4" fmla="*/ 0 w 2293"/>
              <a:gd name="T5" fmla="*/ 83 h 3266"/>
              <a:gd name="T6" fmla="*/ 0 w 2293"/>
              <a:gd name="T7" fmla="*/ 3183 h 3266"/>
              <a:gd name="T8" fmla="*/ 83 w 2293"/>
              <a:gd name="T9" fmla="*/ 3266 h 3266"/>
              <a:gd name="T10" fmla="*/ 2209 w 2293"/>
              <a:gd name="T11" fmla="*/ 3266 h 3266"/>
              <a:gd name="T12" fmla="*/ 2293 w 2293"/>
              <a:gd name="T13" fmla="*/ 3183 h 3266"/>
              <a:gd name="T14" fmla="*/ 2293 w 2293"/>
              <a:gd name="T15" fmla="*/ 83 h 3266"/>
              <a:gd name="T16" fmla="*/ 2209 w 2293"/>
              <a:gd name="T17" fmla="*/ 0 h 3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93" h="3266">
                <a:moveTo>
                  <a:pt x="2209" y="0"/>
                </a:moveTo>
                <a:lnTo>
                  <a:pt x="83" y="0"/>
                </a:lnTo>
                <a:cubicBezTo>
                  <a:pt x="37" y="0"/>
                  <a:pt x="0" y="37"/>
                  <a:pt x="0" y="83"/>
                </a:cubicBezTo>
                <a:lnTo>
                  <a:pt x="0" y="3183"/>
                </a:lnTo>
                <a:cubicBezTo>
                  <a:pt x="0" y="3229"/>
                  <a:pt x="37" y="3266"/>
                  <a:pt x="83" y="3266"/>
                </a:cubicBezTo>
                <a:lnTo>
                  <a:pt x="2209" y="3266"/>
                </a:lnTo>
                <a:cubicBezTo>
                  <a:pt x="2255" y="3266"/>
                  <a:pt x="2293" y="3229"/>
                  <a:pt x="2293" y="3183"/>
                </a:cubicBezTo>
                <a:lnTo>
                  <a:pt x="2293" y="83"/>
                </a:lnTo>
                <a:cubicBezTo>
                  <a:pt x="2293" y="37"/>
                  <a:pt x="2255" y="0"/>
                  <a:pt x="2209" y="0"/>
                </a:cubicBezTo>
                <a:close/>
              </a:path>
            </a:pathLst>
          </a:custGeom>
          <a:blipFill>
            <a:blip r:embed="rId6" cstate="print"/>
            <a:stretch>
              <a:fillRect/>
            </a:stretch>
          </a:blipFill>
          <a:ln>
            <a:noFill/>
          </a:ln>
        </p:spPr>
        <p:txBody>
          <a:bodyPr vert="horz" wrap="square" lIns="91433" tIns="45716" rIns="91433" bIns="45716" numCol="1" anchor="t" anchorCtr="0" compatLnSpc="1"/>
          <a:lstStyle/>
          <a:p>
            <a:endParaRPr lang="zh-CN" altLang="en-US" sz="1600" dirty="0"/>
          </a:p>
        </p:txBody>
      </p:sp>
    </p:spTree>
  </p:cSld>
  <p:clrMapOvr>
    <a:masterClrMapping/>
  </p:clrMapOvr>
  <mc:AlternateContent xmlns:mc="http://schemas.openxmlformats.org/markup-compatibility/2006" xmlns:p14="http://schemas.microsoft.com/office/powerpoint/2010/main">
    <mc:Choice Requires="p14">
      <p:transition spd="slow" p14:dur="1500" advTm="0">
        <p14:window dir="vert"/>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2" presetClass="entr" presetSubtype="9" accel="80000" fill="hold" grpId="0" nodeType="afterEffect">
                                  <p:stCondLst>
                                    <p:cond delay="0"/>
                                  </p:stCondLst>
                                  <p:childTnLst>
                                    <p:set>
                                      <p:cBhvr>
                                        <p:cTn id="10" dur="1" fill="hold">
                                          <p:stCondLst>
                                            <p:cond delay="0"/>
                                          </p:stCondLst>
                                        </p:cTn>
                                        <p:tgtEl>
                                          <p:spTgt spid="72"/>
                                        </p:tgtEl>
                                        <p:attrNameLst>
                                          <p:attrName>style.visibility</p:attrName>
                                        </p:attrNameLst>
                                      </p:cBhvr>
                                      <p:to>
                                        <p:strVal val="visible"/>
                                      </p:to>
                                    </p:set>
                                    <p:anim calcmode="lin" valueType="num">
                                      <p:cBhvr additive="base">
                                        <p:cTn id="11" dur="500" fill="hold"/>
                                        <p:tgtEl>
                                          <p:spTgt spid="72"/>
                                        </p:tgtEl>
                                        <p:attrNameLst>
                                          <p:attrName>ppt_x</p:attrName>
                                        </p:attrNameLst>
                                      </p:cBhvr>
                                      <p:tavLst>
                                        <p:tav tm="0">
                                          <p:val>
                                            <p:strVal val="0-#ppt_w/2"/>
                                          </p:val>
                                        </p:tav>
                                        <p:tav tm="100000">
                                          <p:val>
                                            <p:strVal val="#ppt_x"/>
                                          </p:val>
                                        </p:tav>
                                      </p:tavLst>
                                    </p:anim>
                                    <p:anim calcmode="lin" valueType="num">
                                      <p:cBhvr additive="base">
                                        <p:cTn id="12" dur="500" fill="hold"/>
                                        <p:tgtEl>
                                          <p:spTgt spid="72"/>
                                        </p:tgtEl>
                                        <p:attrNameLst>
                                          <p:attrName>ppt_y</p:attrName>
                                        </p:attrNameLst>
                                      </p:cBhvr>
                                      <p:tavLst>
                                        <p:tav tm="0">
                                          <p:val>
                                            <p:strVal val="0-#ppt_h/2"/>
                                          </p:val>
                                        </p:tav>
                                        <p:tav tm="100000">
                                          <p:val>
                                            <p:strVal val="#ppt_y"/>
                                          </p:val>
                                        </p:tav>
                                      </p:tavLst>
                                    </p:anim>
                                  </p:childTnLst>
                                </p:cTn>
                              </p:par>
                              <p:par>
                                <p:cTn id="13" presetID="2" presetClass="entr" presetSubtype="3" accel="80000" fill="hold" grpId="0" nodeType="withEffect">
                                  <p:stCondLst>
                                    <p:cond delay="300"/>
                                  </p:stCondLst>
                                  <p:childTnLst>
                                    <p:set>
                                      <p:cBhvr>
                                        <p:cTn id="14" dur="1" fill="hold">
                                          <p:stCondLst>
                                            <p:cond delay="0"/>
                                          </p:stCondLst>
                                        </p:cTn>
                                        <p:tgtEl>
                                          <p:spTgt spid="73"/>
                                        </p:tgtEl>
                                        <p:attrNameLst>
                                          <p:attrName>style.visibility</p:attrName>
                                        </p:attrNameLst>
                                      </p:cBhvr>
                                      <p:to>
                                        <p:strVal val="visible"/>
                                      </p:to>
                                    </p:set>
                                    <p:anim calcmode="lin" valueType="num">
                                      <p:cBhvr additive="base">
                                        <p:cTn id="15" dur="500" fill="hold"/>
                                        <p:tgtEl>
                                          <p:spTgt spid="73"/>
                                        </p:tgtEl>
                                        <p:attrNameLst>
                                          <p:attrName>ppt_x</p:attrName>
                                        </p:attrNameLst>
                                      </p:cBhvr>
                                      <p:tavLst>
                                        <p:tav tm="0">
                                          <p:val>
                                            <p:strVal val="1+#ppt_w/2"/>
                                          </p:val>
                                        </p:tav>
                                        <p:tav tm="100000">
                                          <p:val>
                                            <p:strVal val="#ppt_x"/>
                                          </p:val>
                                        </p:tav>
                                      </p:tavLst>
                                    </p:anim>
                                    <p:anim calcmode="lin" valueType="num">
                                      <p:cBhvr additive="base">
                                        <p:cTn id="16" dur="500" fill="hold"/>
                                        <p:tgtEl>
                                          <p:spTgt spid="73"/>
                                        </p:tgtEl>
                                        <p:attrNameLst>
                                          <p:attrName>ppt_y</p:attrName>
                                        </p:attrNameLst>
                                      </p:cBhvr>
                                      <p:tavLst>
                                        <p:tav tm="0">
                                          <p:val>
                                            <p:strVal val="0-#ppt_h/2"/>
                                          </p:val>
                                        </p:tav>
                                        <p:tav tm="100000">
                                          <p:val>
                                            <p:strVal val="#ppt_y"/>
                                          </p:val>
                                        </p:tav>
                                      </p:tavLst>
                                    </p:anim>
                                  </p:childTnLst>
                                </p:cTn>
                              </p:par>
                              <p:par>
                                <p:cTn id="17" presetID="2" presetClass="entr" presetSubtype="12" accel="80000" fill="hold" grpId="0" nodeType="withEffect">
                                  <p:stCondLst>
                                    <p:cond delay="600"/>
                                  </p:stCondLst>
                                  <p:childTnLst>
                                    <p:set>
                                      <p:cBhvr>
                                        <p:cTn id="18" dur="1" fill="hold">
                                          <p:stCondLst>
                                            <p:cond delay="0"/>
                                          </p:stCondLst>
                                        </p:cTn>
                                        <p:tgtEl>
                                          <p:spTgt spid="75"/>
                                        </p:tgtEl>
                                        <p:attrNameLst>
                                          <p:attrName>style.visibility</p:attrName>
                                        </p:attrNameLst>
                                      </p:cBhvr>
                                      <p:to>
                                        <p:strVal val="visible"/>
                                      </p:to>
                                    </p:set>
                                    <p:anim calcmode="lin" valueType="num">
                                      <p:cBhvr additive="base">
                                        <p:cTn id="19" dur="500" fill="hold"/>
                                        <p:tgtEl>
                                          <p:spTgt spid="75"/>
                                        </p:tgtEl>
                                        <p:attrNameLst>
                                          <p:attrName>ppt_x</p:attrName>
                                        </p:attrNameLst>
                                      </p:cBhvr>
                                      <p:tavLst>
                                        <p:tav tm="0">
                                          <p:val>
                                            <p:strVal val="0-#ppt_w/2"/>
                                          </p:val>
                                        </p:tav>
                                        <p:tav tm="100000">
                                          <p:val>
                                            <p:strVal val="#ppt_x"/>
                                          </p:val>
                                        </p:tav>
                                      </p:tavLst>
                                    </p:anim>
                                    <p:anim calcmode="lin" valueType="num">
                                      <p:cBhvr additive="base">
                                        <p:cTn id="20" dur="500" fill="hold"/>
                                        <p:tgtEl>
                                          <p:spTgt spid="75"/>
                                        </p:tgtEl>
                                        <p:attrNameLst>
                                          <p:attrName>ppt_y</p:attrName>
                                        </p:attrNameLst>
                                      </p:cBhvr>
                                      <p:tavLst>
                                        <p:tav tm="0">
                                          <p:val>
                                            <p:strVal val="1+#ppt_h/2"/>
                                          </p:val>
                                        </p:tav>
                                        <p:tav tm="100000">
                                          <p:val>
                                            <p:strVal val="#ppt_y"/>
                                          </p:val>
                                        </p:tav>
                                      </p:tavLst>
                                    </p:anim>
                                  </p:childTnLst>
                                </p:cTn>
                              </p:par>
                              <p:par>
                                <p:cTn id="21" presetID="2" presetClass="entr" presetSubtype="6" accel="80000" fill="hold" grpId="0" nodeType="withEffect">
                                  <p:stCondLst>
                                    <p:cond delay="900"/>
                                  </p:stCondLst>
                                  <p:childTnLst>
                                    <p:set>
                                      <p:cBhvr>
                                        <p:cTn id="22" dur="1" fill="hold">
                                          <p:stCondLst>
                                            <p:cond delay="0"/>
                                          </p:stCondLst>
                                        </p:cTn>
                                        <p:tgtEl>
                                          <p:spTgt spid="74"/>
                                        </p:tgtEl>
                                        <p:attrNameLst>
                                          <p:attrName>style.visibility</p:attrName>
                                        </p:attrNameLst>
                                      </p:cBhvr>
                                      <p:to>
                                        <p:strVal val="visible"/>
                                      </p:to>
                                    </p:set>
                                    <p:anim calcmode="lin" valueType="num">
                                      <p:cBhvr additive="base">
                                        <p:cTn id="23" dur="500" fill="hold"/>
                                        <p:tgtEl>
                                          <p:spTgt spid="74"/>
                                        </p:tgtEl>
                                        <p:attrNameLst>
                                          <p:attrName>ppt_x</p:attrName>
                                        </p:attrNameLst>
                                      </p:cBhvr>
                                      <p:tavLst>
                                        <p:tav tm="0">
                                          <p:val>
                                            <p:strVal val="1+#ppt_w/2"/>
                                          </p:val>
                                        </p:tav>
                                        <p:tav tm="100000">
                                          <p:val>
                                            <p:strVal val="#ppt_x"/>
                                          </p:val>
                                        </p:tav>
                                      </p:tavLst>
                                    </p:anim>
                                    <p:anim calcmode="lin" valueType="num">
                                      <p:cBhvr additive="base">
                                        <p:cTn id="24" dur="500" fill="hold"/>
                                        <p:tgtEl>
                                          <p:spTgt spid="74"/>
                                        </p:tgtEl>
                                        <p:attrNameLst>
                                          <p:attrName>ppt_y</p:attrName>
                                        </p:attrNameLst>
                                      </p:cBhvr>
                                      <p:tavLst>
                                        <p:tav tm="0">
                                          <p:val>
                                            <p:strVal val="1+#ppt_h/2"/>
                                          </p:val>
                                        </p:tav>
                                        <p:tav tm="100000">
                                          <p:val>
                                            <p:strVal val="#ppt_y"/>
                                          </p:val>
                                        </p:tav>
                                      </p:tavLst>
                                    </p:anim>
                                  </p:childTnLst>
                                </p:cTn>
                              </p:par>
                            </p:childTnLst>
                          </p:cTn>
                        </p:par>
                        <p:par>
                          <p:cTn id="25" fill="hold">
                            <p:stCondLst>
                              <p:cond delay="1000"/>
                            </p:stCondLst>
                            <p:childTnLst>
                              <p:par>
                                <p:cTn id="26" presetID="23" presetClass="entr" presetSubtype="272"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strVal val="2/3*#ppt_w"/>
                                          </p:val>
                                        </p:tav>
                                        <p:tav tm="100000">
                                          <p:val>
                                            <p:strVal val="#ppt_w"/>
                                          </p:val>
                                        </p:tav>
                                      </p:tavLst>
                                    </p:anim>
                                    <p:anim calcmode="lin" valueType="num">
                                      <p:cBhvr>
                                        <p:cTn id="29" dur="500" fill="hold"/>
                                        <p:tgtEl>
                                          <p:spTgt spid="3"/>
                                        </p:tgtEl>
                                        <p:attrNameLst>
                                          <p:attrName>ppt_h</p:attrName>
                                        </p:attrNameLst>
                                      </p:cBhvr>
                                      <p:tavLst>
                                        <p:tav tm="0">
                                          <p:val>
                                            <p:strVal val="2/3*#ppt_h"/>
                                          </p:val>
                                        </p:tav>
                                        <p:tav tm="100000">
                                          <p:val>
                                            <p:strVal val="#ppt_h"/>
                                          </p:val>
                                        </p:tav>
                                      </p:tavLst>
                                    </p:anim>
                                  </p:childTnLst>
                                </p:cTn>
                              </p:par>
                              <p:par>
                                <p:cTn id="30" presetID="23" presetClass="entr" presetSubtype="288" fill="hold" grpId="0" nodeType="with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p:cTn id="32" dur="500" fill="hold"/>
                                        <p:tgtEl>
                                          <p:spTgt spid="47"/>
                                        </p:tgtEl>
                                        <p:attrNameLst>
                                          <p:attrName>ppt_w</p:attrName>
                                        </p:attrNameLst>
                                      </p:cBhvr>
                                      <p:tavLst>
                                        <p:tav tm="0">
                                          <p:val>
                                            <p:strVal val="4/3*#ppt_w"/>
                                          </p:val>
                                        </p:tav>
                                        <p:tav tm="100000">
                                          <p:val>
                                            <p:strVal val="#ppt_w"/>
                                          </p:val>
                                        </p:tav>
                                      </p:tavLst>
                                    </p:anim>
                                    <p:anim calcmode="lin" valueType="num">
                                      <p:cBhvr>
                                        <p:cTn id="33" dur="500" fill="hold"/>
                                        <p:tgtEl>
                                          <p:spTgt spid="47"/>
                                        </p:tgtEl>
                                        <p:attrNameLst>
                                          <p:attrName>ppt_h</p:attrName>
                                        </p:attrNameLst>
                                      </p:cBhvr>
                                      <p:tavLst>
                                        <p:tav tm="0">
                                          <p:val>
                                            <p:strVal val="4/3*#ppt_h"/>
                                          </p:val>
                                        </p:tav>
                                        <p:tav tm="100000">
                                          <p:val>
                                            <p:strVal val="#ppt_h"/>
                                          </p:val>
                                        </p:tav>
                                      </p:tavLst>
                                    </p:anim>
                                  </p:childTnLst>
                                </p:cTn>
                              </p:par>
                              <p:par>
                                <p:cTn id="34" presetID="23" presetClass="entr" presetSubtype="288" fill="hold" grpId="0" nodeType="withEffect">
                                  <p:stCondLst>
                                    <p:cond delay="0"/>
                                  </p:stCondLst>
                                  <p:childTnLst>
                                    <p:set>
                                      <p:cBhvr>
                                        <p:cTn id="35" dur="1" fill="hold">
                                          <p:stCondLst>
                                            <p:cond delay="0"/>
                                          </p:stCondLst>
                                        </p:cTn>
                                        <p:tgtEl>
                                          <p:spTgt spid="2054"/>
                                        </p:tgtEl>
                                        <p:attrNameLst>
                                          <p:attrName>style.visibility</p:attrName>
                                        </p:attrNameLst>
                                      </p:cBhvr>
                                      <p:to>
                                        <p:strVal val="visible"/>
                                      </p:to>
                                    </p:set>
                                    <p:anim calcmode="lin" valueType="num">
                                      <p:cBhvr>
                                        <p:cTn id="36" dur="500" fill="hold"/>
                                        <p:tgtEl>
                                          <p:spTgt spid="2054"/>
                                        </p:tgtEl>
                                        <p:attrNameLst>
                                          <p:attrName>ppt_w</p:attrName>
                                        </p:attrNameLst>
                                      </p:cBhvr>
                                      <p:tavLst>
                                        <p:tav tm="0">
                                          <p:val>
                                            <p:strVal val="4/3*#ppt_w"/>
                                          </p:val>
                                        </p:tav>
                                        <p:tav tm="100000">
                                          <p:val>
                                            <p:strVal val="#ppt_w"/>
                                          </p:val>
                                        </p:tav>
                                      </p:tavLst>
                                    </p:anim>
                                    <p:anim calcmode="lin" valueType="num">
                                      <p:cBhvr>
                                        <p:cTn id="37" dur="500" fill="hold"/>
                                        <p:tgtEl>
                                          <p:spTgt spid="2054"/>
                                        </p:tgtEl>
                                        <p:attrNameLst>
                                          <p:attrName>ppt_h</p:attrName>
                                        </p:attrNameLst>
                                      </p:cBhvr>
                                      <p:tavLst>
                                        <p:tav tm="0">
                                          <p:val>
                                            <p:strVal val="4/3*#ppt_h"/>
                                          </p:val>
                                        </p:tav>
                                        <p:tav tm="100000">
                                          <p:val>
                                            <p:strVal val="#ppt_h"/>
                                          </p:val>
                                        </p:tav>
                                      </p:tavLst>
                                    </p:anim>
                                  </p:childTnLst>
                                </p:cTn>
                              </p:par>
                            </p:childTnLst>
                          </p:cTn>
                        </p:par>
                        <p:par>
                          <p:cTn id="38" fill="hold">
                            <p:stCondLst>
                              <p:cond delay="1500"/>
                            </p:stCondLst>
                            <p:childTnLst>
                              <p:par>
                                <p:cTn id="39" presetID="23" presetClass="entr" presetSubtype="272"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 calcmode="lin" valueType="num">
                                      <p:cBhvr>
                                        <p:cTn id="41" dur="500" fill="hold"/>
                                        <p:tgtEl>
                                          <p:spTgt spid="4"/>
                                        </p:tgtEl>
                                        <p:attrNameLst>
                                          <p:attrName>ppt_w</p:attrName>
                                        </p:attrNameLst>
                                      </p:cBhvr>
                                      <p:tavLst>
                                        <p:tav tm="0">
                                          <p:val>
                                            <p:strVal val="2/3*#ppt_w"/>
                                          </p:val>
                                        </p:tav>
                                        <p:tav tm="100000">
                                          <p:val>
                                            <p:strVal val="#ppt_w"/>
                                          </p:val>
                                        </p:tav>
                                      </p:tavLst>
                                    </p:anim>
                                    <p:anim calcmode="lin" valueType="num">
                                      <p:cBhvr>
                                        <p:cTn id="42" dur="500" fill="hold"/>
                                        <p:tgtEl>
                                          <p:spTgt spid="4"/>
                                        </p:tgtEl>
                                        <p:attrNameLst>
                                          <p:attrName>ppt_h</p:attrName>
                                        </p:attrNameLst>
                                      </p:cBhvr>
                                      <p:tavLst>
                                        <p:tav tm="0">
                                          <p:val>
                                            <p:strVal val="2/3*#ppt_h"/>
                                          </p:val>
                                        </p:tav>
                                        <p:tav tm="100000">
                                          <p:val>
                                            <p:strVal val="#ppt_h"/>
                                          </p:val>
                                        </p:tav>
                                      </p:tavLst>
                                    </p:anim>
                                  </p:childTnLst>
                                </p:cTn>
                              </p:par>
                              <p:par>
                                <p:cTn id="43" presetID="23" presetClass="entr" presetSubtype="288" fill="hold" grpId="0" nodeType="withEffect">
                                  <p:stCondLst>
                                    <p:cond delay="0"/>
                                  </p:stCondLst>
                                  <p:childTnLst>
                                    <p:set>
                                      <p:cBhvr>
                                        <p:cTn id="44" dur="1" fill="hold">
                                          <p:stCondLst>
                                            <p:cond delay="0"/>
                                          </p:stCondLst>
                                        </p:cTn>
                                        <p:tgtEl>
                                          <p:spTgt spid="101"/>
                                        </p:tgtEl>
                                        <p:attrNameLst>
                                          <p:attrName>style.visibility</p:attrName>
                                        </p:attrNameLst>
                                      </p:cBhvr>
                                      <p:to>
                                        <p:strVal val="visible"/>
                                      </p:to>
                                    </p:set>
                                    <p:anim calcmode="lin" valueType="num">
                                      <p:cBhvr>
                                        <p:cTn id="45" dur="500" fill="hold"/>
                                        <p:tgtEl>
                                          <p:spTgt spid="101"/>
                                        </p:tgtEl>
                                        <p:attrNameLst>
                                          <p:attrName>ppt_w</p:attrName>
                                        </p:attrNameLst>
                                      </p:cBhvr>
                                      <p:tavLst>
                                        <p:tav tm="0">
                                          <p:val>
                                            <p:strVal val="4/3*#ppt_w"/>
                                          </p:val>
                                        </p:tav>
                                        <p:tav tm="100000">
                                          <p:val>
                                            <p:strVal val="#ppt_w"/>
                                          </p:val>
                                        </p:tav>
                                      </p:tavLst>
                                    </p:anim>
                                    <p:anim calcmode="lin" valueType="num">
                                      <p:cBhvr>
                                        <p:cTn id="46" dur="500" fill="hold"/>
                                        <p:tgtEl>
                                          <p:spTgt spid="101"/>
                                        </p:tgtEl>
                                        <p:attrNameLst>
                                          <p:attrName>ppt_h</p:attrName>
                                        </p:attrNameLst>
                                      </p:cBhvr>
                                      <p:tavLst>
                                        <p:tav tm="0">
                                          <p:val>
                                            <p:strVal val="4/3*#ppt_h"/>
                                          </p:val>
                                        </p:tav>
                                        <p:tav tm="100000">
                                          <p:val>
                                            <p:strVal val="#ppt_h"/>
                                          </p:val>
                                        </p:tav>
                                      </p:tavLst>
                                    </p:anim>
                                  </p:childTnLst>
                                </p:cTn>
                              </p:par>
                              <p:par>
                                <p:cTn id="47" presetID="23" presetClass="entr" presetSubtype="288"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strVal val="4/3*#ppt_w"/>
                                          </p:val>
                                        </p:tav>
                                        <p:tav tm="100000">
                                          <p:val>
                                            <p:strVal val="#ppt_w"/>
                                          </p:val>
                                        </p:tav>
                                      </p:tavLst>
                                    </p:anim>
                                    <p:anim calcmode="lin" valueType="num">
                                      <p:cBhvr>
                                        <p:cTn id="50" dur="500" fill="hold"/>
                                        <p:tgtEl>
                                          <p:spTgt spid="51"/>
                                        </p:tgtEl>
                                        <p:attrNameLst>
                                          <p:attrName>ppt_h</p:attrName>
                                        </p:attrNameLst>
                                      </p:cBhvr>
                                      <p:tavLst>
                                        <p:tav tm="0">
                                          <p:val>
                                            <p:strVal val="4/3*#ppt_h"/>
                                          </p:val>
                                        </p:tav>
                                        <p:tav tm="100000">
                                          <p:val>
                                            <p:strVal val="#ppt_h"/>
                                          </p:val>
                                        </p:tav>
                                      </p:tavLst>
                                    </p:anim>
                                  </p:childTnLst>
                                </p:cTn>
                              </p:par>
                            </p:childTnLst>
                          </p:cTn>
                        </p:par>
                        <p:par>
                          <p:cTn id="51" fill="hold">
                            <p:stCondLst>
                              <p:cond delay="2000"/>
                            </p:stCondLst>
                            <p:childTnLst>
                              <p:par>
                                <p:cTn id="52" presetID="23" presetClass="entr" presetSubtype="272" fill="hold" nodeType="afterEffect">
                                  <p:stCondLst>
                                    <p:cond delay="0"/>
                                  </p:stCondLst>
                                  <p:childTnLst>
                                    <p:set>
                                      <p:cBhvr>
                                        <p:cTn id="53" dur="1" fill="hold">
                                          <p:stCondLst>
                                            <p:cond delay="0"/>
                                          </p:stCondLst>
                                        </p:cTn>
                                        <p:tgtEl>
                                          <p:spTgt spid="5"/>
                                        </p:tgtEl>
                                        <p:attrNameLst>
                                          <p:attrName>style.visibility</p:attrName>
                                        </p:attrNameLst>
                                      </p:cBhvr>
                                      <p:to>
                                        <p:strVal val="visible"/>
                                      </p:to>
                                    </p:set>
                                    <p:anim calcmode="lin" valueType="num">
                                      <p:cBhvr>
                                        <p:cTn id="54" dur="500" fill="hold"/>
                                        <p:tgtEl>
                                          <p:spTgt spid="5"/>
                                        </p:tgtEl>
                                        <p:attrNameLst>
                                          <p:attrName>ppt_w</p:attrName>
                                        </p:attrNameLst>
                                      </p:cBhvr>
                                      <p:tavLst>
                                        <p:tav tm="0">
                                          <p:val>
                                            <p:strVal val="2/3*#ppt_w"/>
                                          </p:val>
                                        </p:tav>
                                        <p:tav tm="100000">
                                          <p:val>
                                            <p:strVal val="#ppt_w"/>
                                          </p:val>
                                        </p:tav>
                                      </p:tavLst>
                                    </p:anim>
                                    <p:anim calcmode="lin" valueType="num">
                                      <p:cBhvr>
                                        <p:cTn id="55" dur="500" fill="hold"/>
                                        <p:tgtEl>
                                          <p:spTgt spid="5"/>
                                        </p:tgtEl>
                                        <p:attrNameLst>
                                          <p:attrName>ppt_h</p:attrName>
                                        </p:attrNameLst>
                                      </p:cBhvr>
                                      <p:tavLst>
                                        <p:tav tm="0">
                                          <p:val>
                                            <p:strVal val="2/3*#ppt_h"/>
                                          </p:val>
                                        </p:tav>
                                        <p:tav tm="100000">
                                          <p:val>
                                            <p:strVal val="#ppt_h"/>
                                          </p:val>
                                        </p:tav>
                                      </p:tavLst>
                                    </p:anim>
                                  </p:childTnLst>
                                </p:cTn>
                              </p:par>
                              <p:par>
                                <p:cTn id="56" presetID="23" presetClass="entr" presetSubtype="288" fill="hold" grpId="0" nodeType="withEffect">
                                  <p:stCondLst>
                                    <p:cond delay="0"/>
                                  </p:stCondLst>
                                  <p:childTnLst>
                                    <p:set>
                                      <p:cBhvr>
                                        <p:cTn id="57" dur="1" fill="hold">
                                          <p:stCondLst>
                                            <p:cond delay="0"/>
                                          </p:stCondLst>
                                        </p:cTn>
                                        <p:tgtEl>
                                          <p:spTgt spid="55"/>
                                        </p:tgtEl>
                                        <p:attrNameLst>
                                          <p:attrName>style.visibility</p:attrName>
                                        </p:attrNameLst>
                                      </p:cBhvr>
                                      <p:to>
                                        <p:strVal val="visible"/>
                                      </p:to>
                                    </p:set>
                                    <p:anim calcmode="lin" valueType="num">
                                      <p:cBhvr>
                                        <p:cTn id="58" dur="500" fill="hold"/>
                                        <p:tgtEl>
                                          <p:spTgt spid="55"/>
                                        </p:tgtEl>
                                        <p:attrNameLst>
                                          <p:attrName>ppt_w</p:attrName>
                                        </p:attrNameLst>
                                      </p:cBhvr>
                                      <p:tavLst>
                                        <p:tav tm="0">
                                          <p:val>
                                            <p:strVal val="4/3*#ppt_w"/>
                                          </p:val>
                                        </p:tav>
                                        <p:tav tm="100000">
                                          <p:val>
                                            <p:strVal val="#ppt_w"/>
                                          </p:val>
                                        </p:tav>
                                      </p:tavLst>
                                    </p:anim>
                                    <p:anim calcmode="lin" valueType="num">
                                      <p:cBhvr>
                                        <p:cTn id="59" dur="500" fill="hold"/>
                                        <p:tgtEl>
                                          <p:spTgt spid="55"/>
                                        </p:tgtEl>
                                        <p:attrNameLst>
                                          <p:attrName>ppt_h</p:attrName>
                                        </p:attrNameLst>
                                      </p:cBhvr>
                                      <p:tavLst>
                                        <p:tav tm="0">
                                          <p:val>
                                            <p:strVal val="4/3*#ppt_h"/>
                                          </p:val>
                                        </p:tav>
                                        <p:tav tm="100000">
                                          <p:val>
                                            <p:strVal val="#ppt_h"/>
                                          </p:val>
                                        </p:tav>
                                      </p:tavLst>
                                    </p:anim>
                                  </p:childTnLst>
                                </p:cTn>
                              </p:par>
                              <p:par>
                                <p:cTn id="60" presetID="23" presetClass="entr" presetSubtype="288" fill="hold" grpId="0" nodeType="withEffect">
                                  <p:stCondLst>
                                    <p:cond delay="0"/>
                                  </p:stCondLst>
                                  <p:childTnLst>
                                    <p:set>
                                      <p:cBhvr>
                                        <p:cTn id="61" dur="1" fill="hold">
                                          <p:stCondLst>
                                            <p:cond delay="0"/>
                                          </p:stCondLst>
                                        </p:cTn>
                                        <p:tgtEl>
                                          <p:spTgt spid="102"/>
                                        </p:tgtEl>
                                        <p:attrNameLst>
                                          <p:attrName>style.visibility</p:attrName>
                                        </p:attrNameLst>
                                      </p:cBhvr>
                                      <p:to>
                                        <p:strVal val="visible"/>
                                      </p:to>
                                    </p:set>
                                    <p:anim calcmode="lin" valueType="num">
                                      <p:cBhvr>
                                        <p:cTn id="62" dur="500" fill="hold"/>
                                        <p:tgtEl>
                                          <p:spTgt spid="102"/>
                                        </p:tgtEl>
                                        <p:attrNameLst>
                                          <p:attrName>ppt_w</p:attrName>
                                        </p:attrNameLst>
                                      </p:cBhvr>
                                      <p:tavLst>
                                        <p:tav tm="0">
                                          <p:val>
                                            <p:strVal val="4/3*#ppt_w"/>
                                          </p:val>
                                        </p:tav>
                                        <p:tav tm="100000">
                                          <p:val>
                                            <p:strVal val="#ppt_w"/>
                                          </p:val>
                                        </p:tav>
                                      </p:tavLst>
                                    </p:anim>
                                    <p:anim calcmode="lin" valueType="num">
                                      <p:cBhvr>
                                        <p:cTn id="63" dur="500" fill="hold"/>
                                        <p:tgtEl>
                                          <p:spTgt spid="102"/>
                                        </p:tgtEl>
                                        <p:attrNameLst>
                                          <p:attrName>ppt_h</p:attrName>
                                        </p:attrNameLst>
                                      </p:cBhvr>
                                      <p:tavLst>
                                        <p:tav tm="0">
                                          <p:val>
                                            <p:strVal val="4/3*#ppt_h"/>
                                          </p:val>
                                        </p:tav>
                                        <p:tav tm="100000">
                                          <p:val>
                                            <p:strVal val="#ppt_h"/>
                                          </p:val>
                                        </p:tav>
                                      </p:tavLst>
                                    </p:anim>
                                  </p:childTnLst>
                                </p:cTn>
                              </p:par>
                            </p:childTnLst>
                          </p:cTn>
                        </p:par>
                        <p:par>
                          <p:cTn id="64" fill="hold">
                            <p:stCondLst>
                              <p:cond delay="2500"/>
                            </p:stCondLst>
                            <p:childTnLst>
                              <p:par>
                                <p:cTn id="65" presetID="23" presetClass="entr" presetSubtype="272" fill="hold" nodeType="afterEffect">
                                  <p:stCondLst>
                                    <p:cond delay="0"/>
                                  </p:stCondLst>
                                  <p:childTnLst>
                                    <p:set>
                                      <p:cBhvr>
                                        <p:cTn id="66" dur="1" fill="hold">
                                          <p:stCondLst>
                                            <p:cond delay="0"/>
                                          </p:stCondLst>
                                        </p:cTn>
                                        <p:tgtEl>
                                          <p:spTgt spid="7"/>
                                        </p:tgtEl>
                                        <p:attrNameLst>
                                          <p:attrName>style.visibility</p:attrName>
                                        </p:attrNameLst>
                                      </p:cBhvr>
                                      <p:to>
                                        <p:strVal val="visible"/>
                                      </p:to>
                                    </p:set>
                                    <p:anim calcmode="lin" valueType="num">
                                      <p:cBhvr>
                                        <p:cTn id="67" dur="500" fill="hold"/>
                                        <p:tgtEl>
                                          <p:spTgt spid="7"/>
                                        </p:tgtEl>
                                        <p:attrNameLst>
                                          <p:attrName>ppt_w</p:attrName>
                                        </p:attrNameLst>
                                      </p:cBhvr>
                                      <p:tavLst>
                                        <p:tav tm="0">
                                          <p:val>
                                            <p:strVal val="2/3*#ppt_w"/>
                                          </p:val>
                                        </p:tav>
                                        <p:tav tm="100000">
                                          <p:val>
                                            <p:strVal val="#ppt_w"/>
                                          </p:val>
                                        </p:tav>
                                      </p:tavLst>
                                    </p:anim>
                                    <p:anim calcmode="lin" valueType="num">
                                      <p:cBhvr>
                                        <p:cTn id="68" dur="500" fill="hold"/>
                                        <p:tgtEl>
                                          <p:spTgt spid="7"/>
                                        </p:tgtEl>
                                        <p:attrNameLst>
                                          <p:attrName>ppt_h</p:attrName>
                                        </p:attrNameLst>
                                      </p:cBhvr>
                                      <p:tavLst>
                                        <p:tav tm="0">
                                          <p:val>
                                            <p:strVal val="2/3*#ppt_h"/>
                                          </p:val>
                                        </p:tav>
                                        <p:tav tm="100000">
                                          <p:val>
                                            <p:strVal val="#ppt_h"/>
                                          </p:val>
                                        </p:tav>
                                      </p:tavLst>
                                    </p:anim>
                                  </p:childTnLst>
                                </p:cTn>
                              </p:par>
                              <p:par>
                                <p:cTn id="69" presetID="23" presetClass="entr" presetSubtype="288" fill="hold" grpId="0" nodeType="withEffect">
                                  <p:stCondLst>
                                    <p:cond delay="0"/>
                                  </p:stCondLst>
                                  <p:childTnLst>
                                    <p:set>
                                      <p:cBhvr>
                                        <p:cTn id="70" dur="1" fill="hold">
                                          <p:stCondLst>
                                            <p:cond delay="0"/>
                                          </p:stCondLst>
                                        </p:cTn>
                                        <p:tgtEl>
                                          <p:spTgt spid="59"/>
                                        </p:tgtEl>
                                        <p:attrNameLst>
                                          <p:attrName>style.visibility</p:attrName>
                                        </p:attrNameLst>
                                      </p:cBhvr>
                                      <p:to>
                                        <p:strVal val="visible"/>
                                      </p:to>
                                    </p:set>
                                    <p:anim calcmode="lin" valueType="num">
                                      <p:cBhvr>
                                        <p:cTn id="71" dur="500" fill="hold"/>
                                        <p:tgtEl>
                                          <p:spTgt spid="59"/>
                                        </p:tgtEl>
                                        <p:attrNameLst>
                                          <p:attrName>ppt_w</p:attrName>
                                        </p:attrNameLst>
                                      </p:cBhvr>
                                      <p:tavLst>
                                        <p:tav tm="0">
                                          <p:val>
                                            <p:strVal val="4/3*#ppt_w"/>
                                          </p:val>
                                        </p:tav>
                                        <p:tav tm="100000">
                                          <p:val>
                                            <p:strVal val="#ppt_w"/>
                                          </p:val>
                                        </p:tav>
                                      </p:tavLst>
                                    </p:anim>
                                    <p:anim calcmode="lin" valueType="num">
                                      <p:cBhvr>
                                        <p:cTn id="72" dur="500" fill="hold"/>
                                        <p:tgtEl>
                                          <p:spTgt spid="59"/>
                                        </p:tgtEl>
                                        <p:attrNameLst>
                                          <p:attrName>ppt_h</p:attrName>
                                        </p:attrNameLst>
                                      </p:cBhvr>
                                      <p:tavLst>
                                        <p:tav tm="0">
                                          <p:val>
                                            <p:strVal val="4/3*#ppt_h"/>
                                          </p:val>
                                        </p:tav>
                                        <p:tav tm="100000">
                                          <p:val>
                                            <p:strVal val="#ppt_h"/>
                                          </p:val>
                                        </p:tav>
                                      </p:tavLst>
                                    </p:anim>
                                  </p:childTnLst>
                                </p:cTn>
                              </p:par>
                              <p:par>
                                <p:cTn id="73" presetID="23" presetClass="entr" presetSubtype="288" fill="hold" grpId="0" nodeType="withEffect">
                                  <p:stCondLst>
                                    <p:cond delay="0"/>
                                  </p:stCondLst>
                                  <p:childTnLst>
                                    <p:set>
                                      <p:cBhvr>
                                        <p:cTn id="74" dur="1" fill="hold">
                                          <p:stCondLst>
                                            <p:cond delay="0"/>
                                          </p:stCondLst>
                                        </p:cTn>
                                        <p:tgtEl>
                                          <p:spTgt spid="105"/>
                                        </p:tgtEl>
                                        <p:attrNameLst>
                                          <p:attrName>style.visibility</p:attrName>
                                        </p:attrNameLst>
                                      </p:cBhvr>
                                      <p:to>
                                        <p:strVal val="visible"/>
                                      </p:to>
                                    </p:set>
                                    <p:anim calcmode="lin" valueType="num">
                                      <p:cBhvr>
                                        <p:cTn id="75" dur="500" fill="hold"/>
                                        <p:tgtEl>
                                          <p:spTgt spid="105"/>
                                        </p:tgtEl>
                                        <p:attrNameLst>
                                          <p:attrName>ppt_w</p:attrName>
                                        </p:attrNameLst>
                                      </p:cBhvr>
                                      <p:tavLst>
                                        <p:tav tm="0">
                                          <p:val>
                                            <p:strVal val="4/3*#ppt_w"/>
                                          </p:val>
                                        </p:tav>
                                        <p:tav tm="100000">
                                          <p:val>
                                            <p:strVal val="#ppt_w"/>
                                          </p:val>
                                        </p:tav>
                                      </p:tavLst>
                                    </p:anim>
                                    <p:anim calcmode="lin" valueType="num">
                                      <p:cBhvr>
                                        <p:cTn id="76" dur="500" fill="hold"/>
                                        <p:tgtEl>
                                          <p:spTgt spid="105"/>
                                        </p:tgtEl>
                                        <p:attrNameLst>
                                          <p:attrName>ppt_h</p:attrName>
                                        </p:attrNameLst>
                                      </p:cBhvr>
                                      <p:tavLst>
                                        <p:tav tm="0">
                                          <p:val>
                                            <p:strVal val="4/3*#ppt_h"/>
                                          </p:val>
                                        </p:tav>
                                        <p:tav tm="100000">
                                          <p:val>
                                            <p:strVal val="#ppt_h"/>
                                          </p:val>
                                        </p:tav>
                                      </p:tavLst>
                                    </p:anim>
                                  </p:childTnLst>
                                </p:cTn>
                              </p:par>
                            </p:childTnLst>
                          </p:cTn>
                        </p:par>
                        <p:par>
                          <p:cTn id="77" fill="hold">
                            <p:stCondLst>
                              <p:cond delay="3000"/>
                            </p:stCondLst>
                            <p:childTnLst>
                              <p:par>
                                <p:cTn id="78" presetID="23" presetClass="entr" presetSubtype="272" fill="hold" nodeType="afterEffect">
                                  <p:stCondLst>
                                    <p:cond delay="0"/>
                                  </p:stCondLst>
                                  <p:childTnLst>
                                    <p:set>
                                      <p:cBhvr>
                                        <p:cTn id="79" dur="1" fill="hold">
                                          <p:stCondLst>
                                            <p:cond delay="0"/>
                                          </p:stCondLst>
                                        </p:cTn>
                                        <p:tgtEl>
                                          <p:spTgt spid="8"/>
                                        </p:tgtEl>
                                        <p:attrNameLst>
                                          <p:attrName>style.visibility</p:attrName>
                                        </p:attrNameLst>
                                      </p:cBhvr>
                                      <p:to>
                                        <p:strVal val="visible"/>
                                      </p:to>
                                    </p:set>
                                    <p:anim calcmode="lin" valueType="num">
                                      <p:cBhvr>
                                        <p:cTn id="80" dur="500" fill="hold"/>
                                        <p:tgtEl>
                                          <p:spTgt spid="8"/>
                                        </p:tgtEl>
                                        <p:attrNameLst>
                                          <p:attrName>ppt_w</p:attrName>
                                        </p:attrNameLst>
                                      </p:cBhvr>
                                      <p:tavLst>
                                        <p:tav tm="0">
                                          <p:val>
                                            <p:strVal val="2/3*#ppt_w"/>
                                          </p:val>
                                        </p:tav>
                                        <p:tav tm="100000">
                                          <p:val>
                                            <p:strVal val="#ppt_w"/>
                                          </p:val>
                                        </p:tav>
                                      </p:tavLst>
                                    </p:anim>
                                    <p:anim calcmode="lin" valueType="num">
                                      <p:cBhvr>
                                        <p:cTn id="81" dur="500" fill="hold"/>
                                        <p:tgtEl>
                                          <p:spTgt spid="8"/>
                                        </p:tgtEl>
                                        <p:attrNameLst>
                                          <p:attrName>ppt_h</p:attrName>
                                        </p:attrNameLst>
                                      </p:cBhvr>
                                      <p:tavLst>
                                        <p:tav tm="0">
                                          <p:val>
                                            <p:strVal val="2/3*#ppt_h"/>
                                          </p:val>
                                        </p:tav>
                                        <p:tav tm="100000">
                                          <p:val>
                                            <p:strVal val="#ppt_h"/>
                                          </p:val>
                                        </p:tav>
                                      </p:tavLst>
                                    </p:anim>
                                  </p:childTnLst>
                                </p:cTn>
                              </p:par>
                              <p:par>
                                <p:cTn id="82" presetID="23" presetClass="entr" presetSubtype="288" fill="hold" grpId="0" nodeType="withEffect">
                                  <p:stCondLst>
                                    <p:cond delay="0"/>
                                  </p:stCondLst>
                                  <p:childTnLst>
                                    <p:set>
                                      <p:cBhvr>
                                        <p:cTn id="83" dur="1" fill="hold">
                                          <p:stCondLst>
                                            <p:cond delay="0"/>
                                          </p:stCondLst>
                                        </p:cTn>
                                        <p:tgtEl>
                                          <p:spTgt spid="63"/>
                                        </p:tgtEl>
                                        <p:attrNameLst>
                                          <p:attrName>style.visibility</p:attrName>
                                        </p:attrNameLst>
                                      </p:cBhvr>
                                      <p:to>
                                        <p:strVal val="visible"/>
                                      </p:to>
                                    </p:set>
                                    <p:anim calcmode="lin" valueType="num">
                                      <p:cBhvr>
                                        <p:cTn id="84" dur="500" fill="hold"/>
                                        <p:tgtEl>
                                          <p:spTgt spid="63"/>
                                        </p:tgtEl>
                                        <p:attrNameLst>
                                          <p:attrName>ppt_w</p:attrName>
                                        </p:attrNameLst>
                                      </p:cBhvr>
                                      <p:tavLst>
                                        <p:tav tm="0">
                                          <p:val>
                                            <p:strVal val="4/3*#ppt_w"/>
                                          </p:val>
                                        </p:tav>
                                        <p:tav tm="100000">
                                          <p:val>
                                            <p:strVal val="#ppt_w"/>
                                          </p:val>
                                        </p:tav>
                                      </p:tavLst>
                                    </p:anim>
                                    <p:anim calcmode="lin" valueType="num">
                                      <p:cBhvr>
                                        <p:cTn id="85" dur="500" fill="hold"/>
                                        <p:tgtEl>
                                          <p:spTgt spid="63"/>
                                        </p:tgtEl>
                                        <p:attrNameLst>
                                          <p:attrName>ppt_h</p:attrName>
                                        </p:attrNameLst>
                                      </p:cBhvr>
                                      <p:tavLst>
                                        <p:tav tm="0">
                                          <p:val>
                                            <p:strVal val="4/3*#ppt_h"/>
                                          </p:val>
                                        </p:tav>
                                        <p:tav tm="100000">
                                          <p:val>
                                            <p:strVal val="#ppt_h"/>
                                          </p:val>
                                        </p:tav>
                                      </p:tavLst>
                                    </p:anim>
                                  </p:childTnLst>
                                </p:cTn>
                              </p:par>
                              <p:par>
                                <p:cTn id="86" presetID="23" presetClass="entr" presetSubtype="288" fill="hold" grpId="0" nodeType="withEffect">
                                  <p:stCondLst>
                                    <p:cond delay="0"/>
                                  </p:stCondLst>
                                  <p:childTnLst>
                                    <p:set>
                                      <p:cBhvr>
                                        <p:cTn id="87" dur="1" fill="hold">
                                          <p:stCondLst>
                                            <p:cond delay="0"/>
                                          </p:stCondLst>
                                        </p:cTn>
                                        <p:tgtEl>
                                          <p:spTgt spid="104"/>
                                        </p:tgtEl>
                                        <p:attrNameLst>
                                          <p:attrName>style.visibility</p:attrName>
                                        </p:attrNameLst>
                                      </p:cBhvr>
                                      <p:to>
                                        <p:strVal val="visible"/>
                                      </p:to>
                                    </p:set>
                                    <p:anim calcmode="lin" valueType="num">
                                      <p:cBhvr>
                                        <p:cTn id="88" dur="500" fill="hold"/>
                                        <p:tgtEl>
                                          <p:spTgt spid="104"/>
                                        </p:tgtEl>
                                        <p:attrNameLst>
                                          <p:attrName>ppt_w</p:attrName>
                                        </p:attrNameLst>
                                      </p:cBhvr>
                                      <p:tavLst>
                                        <p:tav tm="0">
                                          <p:val>
                                            <p:strVal val="4/3*#ppt_w"/>
                                          </p:val>
                                        </p:tav>
                                        <p:tav tm="100000">
                                          <p:val>
                                            <p:strVal val="#ppt_w"/>
                                          </p:val>
                                        </p:tav>
                                      </p:tavLst>
                                    </p:anim>
                                    <p:anim calcmode="lin" valueType="num">
                                      <p:cBhvr>
                                        <p:cTn id="89" dur="500" fill="hold"/>
                                        <p:tgtEl>
                                          <p:spTgt spid="104"/>
                                        </p:tgtEl>
                                        <p:attrNameLst>
                                          <p:attrName>ppt_h</p:attrName>
                                        </p:attrNameLst>
                                      </p:cBhvr>
                                      <p:tavLst>
                                        <p:tav tm="0">
                                          <p:val>
                                            <p:strVal val="4/3*#ppt_h"/>
                                          </p:val>
                                        </p:tav>
                                        <p:tav tm="100000">
                                          <p:val>
                                            <p:strVal val="#ppt_h"/>
                                          </p:val>
                                        </p:tav>
                                      </p:tavLst>
                                    </p:anim>
                                  </p:childTnLst>
                                </p:cTn>
                              </p:par>
                            </p:childTnLst>
                          </p:cTn>
                        </p:par>
                        <p:par>
                          <p:cTn id="90" fill="hold">
                            <p:stCondLst>
                              <p:cond delay="3500"/>
                            </p:stCondLst>
                            <p:childTnLst>
                              <p:par>
                                <p:cTn id="91" presetID="23" presetClass="entr" presetSubtype="272" fill="hold" nodeType="after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p:cTn id="93" dur="500" fill="hold"/>
                                        <p:tgtEl>
                                          <p:spTgt spid="9"/>
                                        </p:tgtEl>
                                        <p:attrNameLst>
                                          <p:attrName>ppt_w</p:attrName>
                                        </p:attrNameLst>
                                      </p:cBhvr>
                                      <p:tavLst>
                                        <p:tav tm="0">
                                          <p:val>
                                            <p:strVal val="2/3*#ppt_w"/>
                                          </p:val>
                                        </p:tav>
                                        <p:tav tm="100000">
                                          <p:val>
                                            <p:strVal val="#ppt_w"/>
                                          </p:val>
                                        </p:tav>
                                      </p:tavLst>
                                    </p:anim>
                                    <p:anim calcmode="lin" valueType="num">
                                      <p:cBhvr>
                                        <p:cTn id="94" dur="500" fill="hold"/>
                                        <p:tgtEl>
                                          <p:spTgt spid="9"/>
                                        </p:tgtEl>
                                        <p:attrNameLst>
                                          <p:attrName>ppt_h</p:attrName>
                                        </p:attrNameLst>
                                      </p:cBhvr>
                                      <p:tavLst>
                                        <p:tav tm="0">
                                          <p:val>
                                            <p:strVal val="2/3*#ppt_h"/>
                                          </p:val>
                                        </p:tav>
                                        <p:tav tm="100000">
                                          <p:val>
                                            <p:strVal val="#ppt_h"/>
                                          </p:val>
                                        </p:tav>
                                      </p:tavLst>
                                    </p:anim>
                                  </p:childTnLst>
                                </p:cTn>
                              </p:par>
                              <p:par>
                                <p:cTn id="95" presetID="23" presetClass="entr" presetSubtype="288" fill="hold" grpId="0" nodeType="withEffect">
                                  <p:stCondLst>
                                    <p:cond delay="0"/>
                                  </p:stCondLst>
                                  <p:childTnLst>
                                    <p:set>
                                      <p:cBhvr>
                                        <p:cTn id="96" dur="1" fill="hold">
                                          <p:stCondLst>
                                            <p:cond delay="0"/>
                                          </p:stCondLst>
                                        </p:cTn>
                                        <p:tgtEl>
                                          <p:spTgt spid="67"/>
                                        </p:tgtEl>
                                        <p:attrNameLst>
                                          <p:attrName>style.visibility</p:attrName>
                                        </p:attrNameLst>
                                      </p:cBhvr>
                                      <p:to>
                                        <p:strVal val="visible"/>
                                      </p:to>
                                    </p:set>
                                    <p:anim calcmode="lin" valueType="num">
                                      <p:cBhvr>
                                        <p:cTn id="97" dur="500" fill="hold"/>
                                        <p:tgtEl>
                                          <p:spTgt spid="67"/>
                                        </p:tgtEl>
                                        <p:attrNameLst>
                                          <p:attrName>ppt_w</p:attrName>
                                        </p:attrNameLst>
                                      </p:cBhvr>
                                      <p:tavLst>
                                        <p:tav tm="0">
                                          <p:val>
                                            <p:strVal val="4/3*#ppt_w"/>
                                          </p:val>
                                        </p:tav>
                                        <p:tav tm="100000">
                                          <p:val>
                                            <p:strVal val="#ppt_w"/>
                                          </p:val>
                                        </p:tav>
                                      </p:tavLst>
                                    </p:anim>
                                    <p:anim calcmode="lin" valueType="num">
                                      <p:cBhvr>
                                        <p:cTn id="98" dur="500" fill="hold"/>
                                        <p:tgtEl>
                                          <p:spTgt spid="67"/>
                                        </p:tgtEl>
                                        <p:attrNameLst>
                                          <p:attrName>ppt_h</p:attrName>
                                        </p:attrNameLst>
                                      </p:cBhvr>
                                      <p:tavLst>
                                        <p:tav tm="0">
                                          <p:val>
                                            <p:strVal val="4/3*#ppt_h"/>
                                          </p:val>
                                        </p:tav>
                                        <p:tav tm="100000">
                                          <p:val>
                                            <p:strVal val="#ppt_h"/>
                                          </p:val>
                                        </p:tav>
                                      </p:tavLst>
                                    </p:anim>
                                  </p:childTnLst>
                                </p:cTn>
                              </p:par>
                              <p:par>
                                <p:cTn id="99" presetID="23" presetClass="entr" presetSubtype="288" fill="hold" grpId="0" nodeType="withEffect">
                                  <p:stCondLst>
                                    <p:cond delay="0"/>
                                  </p:stCondLst>
                                  <p:childTnLst>
                                    <p:set>
                                      <p:cBhvr>
                                        <p:cTn id="100" dur="1" fill="hold">
                                          <p:stCondLst>
                                            <p:cond delay="0"/>
                                          </p:stCondLst>
                                        </p:cTn>
                                        <p:tgtEl>
                                          <p:spTgt spid="103"/>
                                        </p:tgtEl>
                                        <p:attrNameLst>
                                          <p:attrName>style.visibility</p:attrName>
                                        </p:attrNameLst>
                                      </p:cBhvr>
                                      <p:to>
                                        <p:strVal val="visible"/>
                                      </p:to>
                                    </p:set>
                                    <p:anim calcmode="lin" valueType="num">
                                      <p:cBhvr>
                                        <p:cTn id="101" dur="500" fill="hold"/>
                                        <p:tgtEl>
                                          <p:spTgt spid="103"/>
                                        </p:tgtEl>
                                        <p:attrNameLst>
                                          <p:attrName>ppt_w</p:attrName>
                                        </p:attrNameLst>
                                      </p:cBhvr>
                                      <p:tavLst>
                                        <p:tav tm="0">
                                          <p:val>
                                            <p:strVal val="4/3*#ppt_w"/>
                                          </p:val>
                                        </p:tav>
                                        <p:tav tm="100000">
                                          <p:val>
                                            <p:strVal val="#ppt_w"/>
                                          </p:val>
                                        </p:tav>
                                      </p:tavLst>
                                    </p:anim>
                                    <p:anim calcmode="lin" valueType="num">
                                      <p:cBhvr>
                                        <p:cTn id="102" dur="500" fill="hold"/>
                                        <p:tgtEl>
                                          <p:spTgt spid="103"/>
                                        </p:tgtEl>
                                        <p:attrNameLst>
                                          <p:attrName>ppt_h</p:attrName>
                                        </p:attrNameLst>
                                      </p:cBhvr>
                                      <p:tavLst>
                                        <p:tav tm="0">
                                          <p:val>
                                            <p:strVal val="4/3*#ppt_h"/>
                                          </p:val>
                                        </p:tav>
                                        <p:tav tm="100000">
                                          <p:val>
                                            <p:strVal val="#ppt_h"/>
                                          </p:val>
                                        </p:tav>
                                      </p:tavLst>
                                    </p:anim>
                                  </p:childTnLst>
                                </p:cTn>
                              </p:par>
                            </p:childTnLst>
                          </p:cTn>
                        </p:par>
                        <p:par>
                          <p:cTn id="103" fill="hold">
                            <p:stCondLst>
                              <p:cond delay="4000"/>
                            </p:stCondLst>
                            <p:childTnLst>
                              <p:par>
                                <p:cTn id="104" presetID="2" presetClass="entr" presetSubtype="8" fill="hold" nodeType="afterEffect">
                                  <p:stCondLst>
                                    <p:cond delay="0"/>
                                  </p:stCondLst>
                                  <p:childTnLst>
                                    <p:set>
                                      <p:cBhvr>
                                        <p:cTn id="105" dur="1" fill="hold">
                                          <p:stCondLst>
                                            <p:cond delay="0"/>
                                          </p:stCondLst>
                                        </p:cTn>
                                        <p:tgtEl>
                                          <p:spTgt spid="11"/>
                                        </p:tgtEl>
                                        <p:attrNameLst>
                                          <p:attrName>style.visibility</p:attrName>
                                        </p:attrNameLst>
                                      </p:cBhvr>
                                      <p:to>
                                        <p:strVal val="visible"/>
                                      </p:to>
                                    </p:set>
                                    <p:anim calcmode="lin" valueType="num">
                                      <p:cBhvr additive="base">
                                        <p:cTn id="106" dur="500" fill="hold"/>
                                        <p:tgtEl>
                                          <p:spTgt spid="11"/>
                                        </p:tgtEl>
                                        <p:attrNameLst>
                                          <p:attrName>ppt_x</p:attrName>
                                        </p:attrNameLst>
                                      </p:cBhvr>
                                      <p:tavLst>
                                        <p:tav tm="0">
                                          <p:val>
                                            <p:strVal val="0-#ppt_w/2"/>
                                          </p:val>
                                        </p:tav>
                                        <p:tav tm="100000">
                                          <p:val>
                                            <p:strVal val="#ppt_x"/>
                                          </p:val>
                                        </p:tav>
                                      </p:tavLst>
                                    </p:anim>
                                    <p:anim calcmode="lin" valueType="num">
                                      <p:cBhvr additive="base">
                                        <p:cTn id="107" dur="500" fill="hold"/>
                                        <p:tgtEl>
                                          <p:spTgt spid="11"/>
                                        </p:tgtEl>
                                        <p:attrNameLst>
                                          <p:attrName>ppt_y</p:attrName>
                                        </p:attrNameLst>
                                      </p:cBhvr>
                                      <p:tavLst>
                                        <p:tav tm="0">
                                          <p:val>
                                            <p:strVal val="#ppt_y"/>
                                          </p:val>
                                        </p:tav>
                                        <p:tav tm="100000">
                                          <p:val>
                                            <p:strVal val="#ppt_y"/>
                                          </p:val>
                                        </p:tav>
                                      </p:tavLst>
                                    </p:anim>
                                  </p:childTnLst>
                                </p:cTn>
                              </p:par>
                            </p:childTnLst>
                          </p:cTn>
                        </p:par>
                        <p:par>
                          <p:cTn id="108" fill="hold">
                            <p:stCondLst>
                              <p:cond delay="4500"/>
                            </p:stCondLst>
                            <p:childTnLst>
                              <p:par>
                                <p:cTn id="109" presetID="2" presetClass="entr" presetSubtype="2" fill="hold" nodeType="afterEffect">
                                  <p:stCondLst>
                                    <p:cond delay="0"/>
                                  </p:stCondLst>
                                  <p:childTnLst>
                                    <p:set>
                                      <p:cBhvr>
                                        <p:cTn id="110" dur="1" fill="hold">
                                          <p:stCondLst>
                                            <p:cond delay="0"/>
                                          </p:stCondLst>
                                        </p:cTn>
                                        <p:tgtEl>
                                          <p:spTgt spid="10"/>
                                        </p:tgtEl>
                                        <p:attrNameLst>
                                          <p:attrName>style.visibility</p:attrName>
                                        </p:attrNameLst>
                                      </p:cBhvr>
                                      <p:to>
                                        <p:strVal val="visible"/>
                                      </p:to>
                                    </p:set>
                                    <p:anim calcmode="lin" valueType="num">
                                      <p:cBhvr additive="base">
                                        <p:cTn id="111" dur="500" fill="hold"/>
                                        <p:tgtEl>
                                          <p:spTgt spid="10"/>
                                        </p:tgtEl>
                                        <p:attrNameLst>
                                          <p:attrName>ppt_x</p:attrName>
                                        </p:attrNameLst>
                                      </p:cBhvr>
                                      <p:tavLst>
                                        <p:tav tm="0">
                                          <p:val>
                                            <p:strVal val="1+#ppt_w/2"/>
                                          </p:val>
                                        </p:tav>
                                        <p:tav tm="100000">
                                          <p:val>
                                            <p:strVal val="#ppt_x"/>
                                          </p:val>
                                        </p:tav>
                                      </p:tavLst>
                                    </p:anim>
                                    <p:anim calcmode="lin" valueType="num">
                                      <p:cBhvr additive="base">
                                        <p:cTn id="112"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7" grpId="0" animBg="1"/>
      <p:bldP spid="51" grpId="0" animBg="1"/>
      <p:bldP spid="55" grpId="0" animBg="1"/>
      <p:bldP spid="59" grpId="0" animBg="1"/>
      <p:bldP spid="63" grpId="0" animBg="1"/>
      <p:bldP spid="67" grpId="0" animBg="1"/>
      <p:bldP spid="2054" grpId="0"/>
      <p:bldP spid="101" grpId="0"/>
      <p:bldP spid="102" grpId="0"/>
      <p:bldP spid="103" grpId="0"/>
      <p:bldP spid="104" grpId="0"/>
      <p:bldP spid="105" grpId="0"/>
      <p:bldP spid="72" grpId="0" animBg="1"/>
      <p:bldP spid="73" grpId="0" animBg="1"/>
      <p:bldP spid="74" grpId="0" animBg="1"/>
      <p:bldP spid="7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658278" y="1513897"/>
            <a:ext cx="3393567" cy="1943737"/>
            <a:chOff x="4658289" y="1419622"/>
            <a:chExt cx="3394025" cy="1943736"/>
          </a:xfrm>
        </p:grpSpPr>
        <p:cxnSp>
          <p:nvCxnSpPr>
            <p:cNvPr id="3" name="直接连接符 2"/>
            <p:cNvCxnSpPr/>
            <p:nvPr/>
          </p:nvCxnSpPr>
          <p:spPr>
            <a:xfrm>
              <a:off x="4658289" y="1758176"/>
              <a:ext cx="3347417"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a:off x="5613964" y="2853551"/>
              <a:ext cx="2391742" cy="0"/>
            </a:xfrm>
            <a:prstGeom prst="line">
              <a:avLst/>
            </a:prstGeom>
            <a:ln w="15875">
              <a:solidFill>
                <a:schemeClr val="bg2"/>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bwMode="auto">
            <a:xfrm>
              <a:off x="6983107" y="1419622"/>
              <a:ext cx="800080" cy="276913"/>
            </a:xfrm>
            <a:prstGeom prst="rect">
              <a:avLst/>
            </a:prstGeom>
            <a:noFill/>
          </p:spPr>
          <p:txBody>
            <a:bodyPr wrap="none">
              <a:spAutoFit/>
            </a:bodyPr>
            <a:lstStyle>
              <a:defPPr>
                <a:defRPr lang="zh-CN"/>
              </a:defPPr>
              <a:lvl1pPr algn="ctr" fontAlgn="auto">
                <a:spcBef>
                  <a:spcPts val="0"/>
                </a:spcBef>
                <a:spcAft>
                  <a:spcPts val="0"/>
                </a:spcAft>
                <a:defRPr sz="1200" spc="300">
                  <a:solidFill>
                    <a:srgbClr val="F83003"/>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b="1" spc="0" dirty="0">
                  <a:solidFill>
                    <a:schemeClr val="bg1">
                      <a:lumMod val="50000"/>
                    </a:schemeClr>
                  </a:solidFill>
                </a:rPr>
                <a:t>添加标题</a:t>
              </a:r>
            </a:p>
          </p:txBody>
        </p:sp>
        <p:sp>
          <p:nvSpPr>
            <p:cNvPr id="6" name="矩形 1"/>
            <p:cNvSpPr>
              <a:spLocks noChangeArrowheads="1"/>
            </p:cNvSpPr>
            <p:nvPr/>
          </p:nvSpPr>
          <p:spPr bwMode="auto">
            <a:xfrm>
              <a:off x="5163250" y="1809637"/>
              <a:ext cx="2889064" cy="461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lnSpc>
                  <a:spcPct val="15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击添加文本单击添加文本单击添加文本单击添加文本单击添加文本单击添加</a:t>
              </a:r>
              <a:endParaRPr lang="en-US" altLang="zh-CN" sz="10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 name="TextBox 6"/>
            <p:cNvSpPr txBox="1"/>
            <p:nvPr/>
          </p:nvSpPr>
          <p:spPr bwMode="auto">
            <a:xfrm>
              <a:off x="6983107" y="2511821"/>
              <a:ext cx="800080" cy="276913"/>
            </a:xfrm>
            <a:prstGeom prst="rect">
              <a:avLst/>
            </a:prstGeom>
            <a:noFill/>
          </p:spPr>
          <p:txBody>
            <a:bodyPr wrap="none">
              <a:spAutoFit/>
            </a:bodyPr>
            <a:lstStyle>
              <a:defPPr>
                <a:defRPr lang="zh-CN"/>
              </a:defPPr>
              <a:lvl1pPr algn="ctr" fontAlgn="auto">
                <a:spcBef>
                  <a:spcPts val="0"/>
                </a:spcBef>
                <a:spcAft>
                  <a:spcPts val="0"/>
                </a:spcAft>
                <a:defRPr sz="1600" spc="300">
                  <a:solidFill>
                    <a:srgbClr val="8BC925"/>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sz="1200" b="1" spc="0" dirty="0">
                  <a:solidFill>
                    <a:schemeClr val="bg1">
                      <a:lumMod val="50000"/>
                    </a:schemeClr>
                  </a:solidFill>
                </a:rPr>
                <a:t>添加标题</a:t>
              </a:r>
            </a:p>
          </p:txBody>
        </p:sp>
        <p:sp>
          <p:nvSpPr>
            <p:cNvPr id="8" name="矩形 1"/>
            <p:cNvSpPr>
              <a:spLocks noChangeArrowheads="1"/>
            </p:cNvSpPr>
            <p:nvPr/>
          </p:nvSpPr>
          <p:spPr bwMode="auto">
            <a:xfrm>
              <a:off x="6061490" y="2901836"/>
              <a:ext cx="1990824" cy="461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lnSpc>
                  <a:spcPct val="15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单击添加文本单击添加文本单击添加文本单击添加文本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9" name="组合 8"/>
          <p:cNvGrpSpPr/>
          <p:nvPr/>
        </p:nvGrpSpPr>
        <p:grpSpPr>
          <a:xfrm>
            <a:off x="900089" y="2012136"/>
            <a:ext cx="2959785" cy="1934485"/>
            <a:chOff x="899592" y="1917862"/>
            <a:chExt cx="2960185" cy="1934484"/>
          </a:xfrm>
        </p:grpSpPr>
        <p:sp>
          <p:nvSpPr>
            <p:cNvPr id="10" name="TextBox 9"/>
            <p:cNvSpPr txBox="1"/>
            <p:nvPr/>
          </p:nvSpPr>
          <p:spPr bwMode="auto">
            <a:xfrm>
              <a:off x="915648" y="1917862"/>
              <a:ext cx="800080" cy="276913"/>
            </a:xfrm>
            <a:prstGeom prst="rect">
              <a:avLst/>
            </a:prstGeom>
            <a:noFill/>
          </p:spPr>
          <p:txBody>
            <a:bodyPr wrap="none">
              <a:spAutoFit/>
            </a:bodyPr>
            <a:lstStyle>
              <a:defPPr>
                <a:defRPr lang="zh-CN"/>
              </a:defPPr>
              <a:lvl1pPr algn="ctr" fontAlgn="auto">
                <a:spcBef>
                  <a:spcPts val="0"/>
                </a:spcBef>
                <a:spcAft>
                  <a:spcPts val="0"/>
                </a:spcAft>
                <a:defRPr sz="1600" spc="300">
                  <a:solidFill>
                    <a:srgbClr val="EBAC07"/>
                  </a:solidFill>
                  <a:latin typeface="微软雅黑" panose="020B0503020204020204" pitchFamily="34" charset="-122"/>
                  <a:ea typeface="微软雅黑" panose="020B0503020204020204" pitchFamily="34" charset="-122"/>
                  <a:cs typeface="Arial" panose="020B0604020202020204" pitchFamily="34" charset="0"/>
                </a:defRPr>
              </a:lvl1pPr>
            </a:lstStyle>
            <a:p>
              <a:pPr algn="l"/>
              <a:r>
                <a:rPr lang="zh-CN" altLang="en-US" sz="1200" b="1" spc="0" dirty="0">
                  <a:solidFill>
                    <a:schemeClr val="bg1">
                      <a:lumMod val="50000"/>
                    </a:schemeClr>
                  </a:solidFill>
                </a:rPr>
                <a:t>添加标题</a:t>
              </a:r>
            </a:p>
          </p:txBody>
        </p:sp>
        <p:cxnSp>
          <p:nvCxnSpPr>
            <p:cNvPr id="11" name="直接连接符 10"/>
            <p:cNvCxnSpPr/>
            <p:nvPr/>
          </p:nvCxnSpPr>
          <p:spPr>
            <a:xfrm>
              <a:off x="899592" y="3365978"/>
              <a:ext cx="1980697"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899592" y="2261078"/>
              <a:ext cx="2960185"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矩形 1"/>
            <p:cNvSpPr>
              <a:spLocks noChangeArrowheads="1"/>
            </p:cNvSpPr>
            <p:nvPr/>
          </p:nvSpPr>
          <p:spPr bwMode="auto">
            <a:xfrm>
              <a:off x="915648" y="2299533"/>
              <a:ext cx="2889064" cy="461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击添加文本单击添加文本单击添加文本单击添加文本单击添加文本单击添加</a:t>
              </a:r>
              <a:endParaRPr lang="en-US" altLang="zh-CN" sz="8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 name="TextBox 13"/>
            <p:cNvSpPr txBox="1"/>
            <p:nvPr/>
          </p:nvSpPr>
          <p:spPr bwMode="auto">
            <a:xfrm>
              <a:off x="1095253" y="3009154"/>
              <a:ext cx="800080" cy="276913"/>
            </a:xfrm>
            <a:prstGeom prst="rect">
              <a:avLst/>
            </a:prstGeom>
            <a:noFill/>
          </p:spPr>
          <p:txBody>
            <a:bodyPr wrap="none">
              <a:spAutoFit/>
            </a:bodyPr>
            <a:lstStyle>
              <a:defPPr>
                <a:defRPr lang="zh-CN"/>
              </a:defPPr>
              <a:lvl1pPr algn="ctr" fontAlgn="auto">
                <a:spcBef>
                  <a:spcPts val="0"/>
                </a:spcBef>
                <a:spcAft>
                  <a:spcPts val="0"/>
                </a:spcAft>
                <a:defRPr sz="1600" spc="300">
                  <a:solidFill>
                    <a:srgbClr val="284848"/>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sz="1200" b="1" spc="0" dirty="0">
                  <a:solidFill>
                    <a:schemeClr val="tx2"/>
                  </a:solidFill>
                </a:rPr>
                <a:t>添加标题</a:t>
              </a:r>
            </a:p>
          </p:txBody>
        </p:sp>
        <p:sp>
          <p:nvSpPr>
            <p:cNvPr id="15" name="矩形 1"/>
            <p:cNvSpPr>
              <a:spLocks noChangeArrowheads="1"/>
            </p:cNvSpPr>
            <p:nvPr/>
          </p:nvSpPr>
          <p:spPr bwMode="auto">
            <a:xfrm>
              <a:off x="915647" y="3390824"/>
              <a:ext cx="1878855" cy="461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单击添加文本单击添加文本单击添加文本单击添加文本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6" name="组合 15"/>
          <p:cNvGrpSpPr/>
          <p:nvPr/>
        </p:nvGrpSpPr>
        <p:grpSpPr>
          <a:xfrm>
            <a:off x="2724797" y="1654770"/>
            <a:ext cx="3505064" cy="2213125"/>
            <a:chOff x="2724547" y="1560495"/>
            <a:chExt cx="3505537" cy="2003165"/>
          </a:xfrm>
        </p:grpSpPr>
        <p:sp>
          <p:nvSpPr>
            <p:cNvPr id="17" name="Freeform 779"/>
            <p:cNvSpPr/>
            <p:nvPr/>
          </p:nvSpPr>
          <p:spPr bwMode="auto">
            <a:xfrm>
              <a:off x="4165420" y="1560495"/>
              <a:ext cx="634775" cy="362415"/>
            </a:xfrm>
            <a:custGeom>
              <a:avLst/>
              <a:gdLst>
                <a:gd name="T0" fmla="*/ 145 w 289"/>
                <a:gd name="T1" fmla="*/ 0 h 165"/>
                <a:gd name="T2" fmla="*/ 0 w 289"/>
                <a:gd name="T3" fmla="*/ 165 h 165"/>
                <a:gd name="T4" fmla="*/ 289 w 289"/>
                <a:gd name="T5" fmla="*/ 165 h 165"/>
                <a:gd name="T6" fmla="*/ 145 w 289"/>
                <a:gd name="T7" fmla="*/ 0 h 165"/>
              </a:gdLst>
              <a:ahLst/>
              <a:cxnLst>
                <a:cxn ang="0">
                  <a:pos x="T0" y="T1"/>
                </a:cxn>
                <a:cxn ang="0">
                  <a:pos x="T2" y="T3"/>
                </a:cxn>
                <a:cxn ang="0">
                  <a:pos x="T4" y="T5"/>
                </a:cxn>
                <a:cxn ang="0">
                  <a:pos x="T6" y="T7"/>
                </a:cxn>
              </a:cxnLst>
              <a:rect l="0" t="0" r="r" b="b"/>
              <a:pathLst>
                <a:path w="289" h="165">
                  <a:moveTo>
                    <a:pt x="145" y="0"/>
                  </a:moveTo>
                  <a:lnTo>
                    <a:pt x="0" y="165"/>
                  </a:lnTo>
                  <a:lnTo>
                    <a:pt x="289" y="165"/>
                  </a:lnTo>
                  <a:lnTo>
                    <a:pt x="145" y="0"/>
                  </a:lnTo>
                  <a:close/>
                </a:path>
              </a:pathLst>
            </a:custGeom>
            <a:solidFill>
              <a:schemeClr val="accent1"/>
            </a:solidFill>
            <a:ln>
              <a:noFill/>
            </a:ln>
          </p:spPr>
          <p:txBody>
            <a:bodyPr/>
            <a:lstStyle/>
            <a:p>
              <a:endParaRPr lang="zh-CN" altLang="en-US" sz="1600" dirty="0">
                <a:solidFill>
                  <a:srgbClr val="FFFFFF"/>
                </a:solidFill>
              </a:endParaRPr>
            </a:p>
          </p:txBody>
        </p:sp>
        <p:sp>
          <p:nvSpPr>
            <p:cNvPr id="18" name="Freeform 780"/>
            <p:cNvSpPr/>
            <p:nvPr/>
          </p:nvSpPr>
          <p:spPr bwMode="auto">
            <a:xfrm>
              <a:off x="3686593" y="2109608"/>
              <a:ext cx="1581445" cy="364611"/>
            </a:xfrm>
            <a:custGeom>
              <a:avLst/>
              <a:gdLst>
                <a:gd name="T0" fmla="*/ 0 w 720"/>
                <a:gd name="T1" fmla="*/ 166 h 166"/>
                <a:gd name="T2" fmla="*/ 720 w 720"/>
                <a:gd name="T3" fmla="*/ 166 h 166"/>
                <a:gd name="T4" fmla="*/ 576 w 720"/>
                <a:gd name="T5" fmla="*/ 0 h 166"/>
                <a:gd name="T6" fmla="*/ 144 w 720"/>
                <a:gd name="T7" fmla="*/ 0 h 166"/>
                <a:gd name="T8" fmla="*/ 0 w 720"/>
                <a:gd name="T9" fmla="*/ 166 h 166"/>
              </a:gdLst>
              <a:ahLst/>
              <a:cxnLst>
                <a:cxn ang="0">
                  <a:pos x="T0" y="T1"/>
                </a:cxn>
                <a:cxn ang="0">
                  <a:pos x="T2" y="T3"/>
                </a:cxn>
                <a:cxn ang="0">
                  <a:pos x="T4" y="T5"/>
                </a:cxn>
                <a:cxn ang="0">
                  <a:pos x="T6" y="T7"/>
                </a:cxn>
                <a:cxn ang="0">
                  <a:pos x="T8" y="T9"/>
                </a:cxn>
              </a:cxnLst>
              <a:rect l="0" t="0" r="r" b="b"/>
              <a:pathLst>
                <a:path w="720" h="166">
                  <a:moveTo>
                    <a:pt x="0" y="166"/>
                  </a:moveTo>
                  <a:lnTo>
                    <a:pt x="720" y="166"/>
                  </a:lnTo>
                  <a:lnTo>
                    <a:pt x="576" y="0"/>
                  </a:lnTo>
                  <a:lnTo>
                    <a:pt x="144" y="0"/>
                  </a:lnTo>
                  <a:lnTo>
                    <a:pt x="0" y="166"/>
                  </a:lnTo>
                  <a:close/>
                </a:path>
              </a:pathLst>
            </a:custGeom>
            <a:solidFill>
              <a:schemeClr val="accent2"/>
            </a:solidFill>
            <a:ln>
              <a:noFill/>
            </a:ln>
          </p:spPr>
          <p:txBody>
            <a:bodyPr/>
            <a:lstStyle/>
            <a:p>
              <a:endParaRPr lang="zh-CN" altLang="en-US" sz="1600" dirty="0">
                <a:solidFill>
                  <a:srgbClr val="FFFFFF"/>
                </a:solidFill>
              </a:endParaRPr>
            </a:p>
          </p:txBody>
        </p:sp>
        <p:sp>
          <p:nvSpPr>
            <p:cNvPr id="19" name="Freeform 781"/>
            <p:cNvSpPr/>
            <p:nvPr/>
          </p:nvSpPr>
          <p:spPr bwMode="auto">
            <a:xfrm>
              <a:off x="3205569" y="2660918"/>
              <a:ext cx="2543491" cy="351432"/>
            </a:xfrm>
            <a:custGeom>
              <a:avLst/>
              <a:gdLst>
                <a:gd name="T0" fmla="*/ 0 w 1158"/>
                <a:gd name="T1" fmla="*/ 160 h 160"/>
                <a:gd name="T2" fmla="*/ 1158 w 1158"/>
                <a:gd name="T3" fmla="*/ 160 h 160"/>
                <a:gd name="T4" fmla="*/ 1014 w 1158"/>
                <a:gd name="T5" fmla="*/ 0 h 160"/>
                <a:gd name="T6" fmla="*/ 144 w 1158"/>
                <a:gd name="T7" fmla="*/ 0 h 160"/>
                <a:gd name="T8" fmla="*/ 0 w 1158"/>
                <a:gd name="T9" fmla="*/ 160 h 160"/>
              </a:gdLst>
              <a:ahLst/>
              <a:cxnLst>
                <a:cxn ang="0">
                  <a:pos x="T0" y="T1"/>
                </a:cxn>
                <a:cxn ang="0">
                  <a:pos x="T2" y="T3"/>
                </a:cxn>
                <a:cxn ang="0">
                  <a:pos x="T4" y="T5"/>
                </a:cxn>
                <a:cxn ang="0">
                  <a:pos x="T6" y="T7"/>
                </a:cxn>
                <a:cxn ang="0">
                  <a:pos x="T8" y="T9"/>
                </a:cxn>
              </a:cxnLst>
              <a:rect l="0" t="0" r="r" b="b"/>
              <a:pathLst>
                <a:path w="1158" h="160">
                  <a:moveTo>
                    <a:pt x="0" y="160"/>
                  </a:moveTo>
                  <a:lnTo>
                    <a:pt x="1158" y="160"/>
                  </a:lnTo>
                  <a:lnTo>
                    <a:pt x="1014" y="0"/>
                  </a:lnTo>
                  <a:lnTo>
                    <a:pt x="144" y="0"/>
                  </a:lnTo>
                  <a:lnTo>
                    <a:pt x="0" y="160"/>
                  </a:lnTo>
                  <a:close/>
                </a:path>
              </a:pathLst>
            </a:custGeom>
            <a:solidFill>
              <a:schemeClr val="accent3"/>
            </a:solidFill>
            <a:ln>
              <a:noFill/>
            </a:ln>
          </p:spPr>
          <p:txBody>
            <a:bodyPr/>
            <a:lstStyle/>
            <a:p>
              <a:endParaRPr lang="zh-CN" altLang="en-US" sz="1600" dirty="0">
                <a:solidFill>
                  <a:srgbClr val="FFFFFF"/>
                </a:solidFill>
              </a:endParaRPr>
            </a:p>
          </p:txBody>
        </p:sp>
        <p:sp>
          <p:nvSpPr>
            <p:cNvPr id="20" name="Freeform 782"/>
            <p:cNvSpPr/>
            <p:nvPr/>
          </p:nvSpPr>
          <p:spPr bwMode="auto">
            <a:xfrm>
              <a:off x="2724547" y="3201245"/>
              <a:ext cx="3505537" cy="362415"/>
            </a:xfrm>
            <a:custGeom>
              <a:avLst/>
              <a:gdLst>
                <a:gd name="T0" fmla="*/ 0 w 1596"/>
                <a:gd name="T1" fmla="*/ 165 h 165"/>
                <a:gd name="T2" fmla="*/ 1596 w 1596"/>
                <a:gd name="T3" fmla="*/ 165 h 165"/>
                <a:gd name="T4" fmla="*/ 1452 w 1596"/>
                <a:gd name="T5" fmla="*/ 0 h 165"/>
                <a:gd name="T6" fmla="*/ 144 w 1596"/>
                <a:gd name="T7" fmla="*/ 0 h 165"/>
                <a:gd name="T8" fmla="*/ 0 w 1596"/>
                <a:gd name="T9" fmla="*/ 165 h 165"/>
              </a:gdLst>
              <a:ahLst/>
              <a:cxnLst>
                <a:cxn ang="0">
                  <a:pos x="T0" y="T1"/>
                </a:cxn>
                <a:cxn ang="0">
                  <a:pos x="T2" y="T3"/>
                </a:cxn>
                <a:cxn ang="0">
                  <a:pos x="T4" y="T5"/>
                </a:cxn>
                <a:cxn ang="0">
                  <a:pos x="T6" y="T7"/>
                </a:cxn>
                <a:cxn ang="0">
                  <a:pos x="T8" y="T9"/>
                </a:cxn>
              </a:cxnLst>
              <a:rect l="0" t="0" r="r" b="b"/>
              <a:pathLst>
                <a:path w="1596" h="165">
                  <a:moveTo>
                    <a:pt x="0" y="165"/>
                  </a:moveTo>
                  <a:lnTo>
                    <a:pt x="1596" y="165"/>
                  </a:lnTo>
                  <a:lnTo>
                    <a:pt x="1452" y="0"/>
                  </a:lnTo>
                  <a:lnTo>
                    <a:pt x="144" y="0"/>
                  </a:lnTo>
                  <a:lnTo>
                    <a:pt x="0" y="165"/>
                  </a:lnTo>
                  <a:close/>
                </a:path>
              </a:pathLst>
            </a:custGeom>
            <a:solidFill>
              <a:schemeClr val="accent4"/>
            </a:solidFill>
            <a:ln>
              <a:noFill/>
            </a:ln>
          </p:spPr>
          <p:txBody>
            <a:bodyPr/>
            <a:lstStyle/>
            <a:p>
              <a:endParaRPr lang="zh-CN" altLang="en-US" sz="1600" dirty="0">
                <a:solidFill>
                  <a:srgbClr val="FFFFFF"/>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5000">
        <p14:window dir="vert"/>
      </p:transition>
    </mc:Choice>
    <mc:Fallback xmlns="">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anim calcmode="lin" valueType="num">
                                      <p:cBhvr>
                                        <p:cTn id="8" dur="500" fill="hold"/>
                                        <p:tgtEl>
                                          <p:spTgt spid="16"/>
                                        </p:tgtEl>
                                        <p:attrNameLst>
                                          <p:attrName>ppt_x</p:attrName>
                                        </p:attrNameLst>
                                      </p:cBhvr>
                                      <p:tavLst>
                                        <p:tav tm="0">
                                          <p:val>
                                            <p:strVal val="#ppt_x"/>
                                          </p:val>
                                        </p:tav>
                                        <p:tav tm="100000">
                                          <p:val>
                                            <p:strVal val="#ppt_x"/>
                                          </p:val>
                                        </p:tav>
                                      </p:tavLst>
                                    </p:anim>
                                    <p:anim calcmode="lin" valueType="num">
                                      <p:cBhvr>
                                        <p:cTn id="9" dur="500" fill="hold"/>
                                        <p:tgtEl>
                                          <p:spTgt spid="16"/>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2" presetClass="entr" presetSubtype="2"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p:tgtEl>
                                          <p:spTgt spid="9"/>
                                        </p:tgtEl>
                                        <p:attrNameLst>
                                          <p:attrName>ppt_x</p:attrName>
                                        </p:attrNameLst>
                                      </p:cBhvr>
                                      <p:tavLst>
                                        <p:tav tm="0">
                                          <p:val>
                                            <p:strVal val="#ppt_x+#ppt_w*1.125000"/>
                                          </p:val>
                                        </p:tav>
                                        <p:tav tm="100000">
                                          <p:val>
                                            <p:strVal val="#ppt_x"/>
                                          </p:val>
                                        </p:tav>
                                      </p:tavLst>
                                    </p:anim>
                                    <p:animEffect transition="in" filter="wipe(left)">
                                      <p:cBhvr>
                                        <p:cTn id="14" dur="500"/>
                                        <p:tgtEl>
                                          <p:spTgt spid="9"/>
                                        </p:tgtEl>
                                      </p:cBhvr>
                                    </p:animEffect>
                                  </p:childTnLst>
                                </p:cTn>
                              </p:par>
                              <p:par>
                                <p:cTn id="15" presetID="12" presetClass="entr" presetSubtype="8"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ppt_x</p:attrName>
                                        </p:attrNameLst>
                                      </p:cBhvr>
                                      <p:tavLst>
                                        <p:tav tm="0">
                                          <p:val>
                                            <p:strVal val="#ppt_x-#ppt_w*1.125000"/>
                                          </p:val>
                                        </p:tav>
                                        <p:tav tm="100000">
                                          <p:val>
                                            <p:strVal val="#ppt_x"/>
                                          </p:val>
                                        </p:tav>
                                      </p:tavLst>
                                    </p:anim>
                                    <p:animEffect transition="in" filter="wipe(right)">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Line 7"/>
          <p:cNvSpPr>
            <a:spLocks noChangeShapeType="1"/>
          </p:cNvSpPr>
          <p:nvPr/>
        </p:nvSpPr>
        <p:spPr bwMode="auto">
          <a:xfrm>
            <a:off x="4575158" y="2288288"/>
            <a:ext cx="0" cy="866660"/>
          </a:xfrm>
          <a:prstGeom prst="line">
            <a:avLst/>
          </a:prstGeom>
          <a:noFill/>
          <a:ln w="19050" cap="flat">
            <a:solidFill>
              <a:schemeClr val="accent4"/>
            </a:solidFill>
            <a:prstDash val="solid"/>
            <a:miter lim="800000"/>
          </a:ln>
          <a:extLst>
            <a:ext uri="{909E8E84-426E-40DD-AFC4-6F175D3DCCD1}">
              <a14:hiddenFill xmlns:a14="http://schemas.microsoft.com/office/drawing/2010/main">
                <a:noFill/>
              </a14:hiddenFill>
            </a:ext>
          </a:extLst>
        </p:spPr>
        <p:txBody>
          <a:bodyPr vert="horz" wrap="square" lIns="68573" tIns="34286" rIns="68573" bIns="34286" numCol="1" anchor="t" anchorCtr="0" compatLnSpc="1"/>
          <a:lstStyle/>
          <a:p>
            <a:endParaRPr lang="zh-CN" altLang="en-US" sz="1000" dirty="0"/>
          </a:p>
        </p:txBody>
      </p:sp>
      <p:sp>
        <p:nvSpPr>
          <p:cNvPr id="20" name="Oval 8"/>
          <p:cNvSpPr>
            <a:spLocks noChangeArrowheads="1"/>
          </p:cNvSpPr>
          <p:nvPr/>
        </p:nvSpPr>
        <p:spPr bwMode="auto">
          <a:xfrm>
            <a:off x="4466371" y="3148251"/>
            <a:ext cx="213628" cy="213657"/>
          </a:xfrm>
          <a:prstGeom prst="ellipse">
            <a:avLst/>
          </a:prstGeom>
          <a:solidFill>
            <a:schemeClr val="accent4"/>
          </a:solidFill>
          <a:ln>
            <a:noFill/>
          </a:ln>
        </p:spPr>
        <p:txBody>
          <a:bodyPr vert="horz" wrap="square" lIns="68573" tIns="34286" rIns="68573" bIns="34286" numCol="1" anchor="t" anchorCtr="0" compatLnSpc="1"/>
          <a:lstStyle/>
          <a:p>
            <a:endParaRPr lang="zh-CN" altLang="en-US" sz="1000" dirty="0"/>
          </a:p>
        </p:txBody>
      </p:sp>
      <p:sp>
        <p:nvSpPr>
          <p:cNvPr id="21" name="Oval 9"/>
          <p:cNvSpPr>
            <a:spLocks noChangeArrowheads="1"/>
          </p:cNvSpPr>
          <p:nvPr/>
        </p:nvSpPr>
        <p:spPr bwMode="auto">
          <a:xfrm>
            <a:off x="6230019" y="3148251"/>
            <a:ext cx="215633" cy="213657"/>
          </a:xfrm>
          <a:prstGeom prst="ellipse">
            <a:avLst/>
          </a:prstGeom>
          <a:solidFill>
            <a:schemeClr val="accent3"/>
          </a:solidFill>
          <a:ln>
            <a:noFill/>
          </a:ln>
        </p:spPr>
        <p:txBody>
          <a:bodyPr vert="horz" wrap="square" lIns="68573" tIns="34286" rIns="68573" bIns="34286" numCol="1" anchor="t" anchorCtr="0" compatLnSpc="1"/>
          <a:lstStyle/>
          <a:p>
            <a:endParaRPr lang="zh-CN" altLang="en-US" sz="1000" dirty="0"/>
          </a:p>
        </p:txBody>
      </p:sp>
      <p:sp>
        <p:nvSpPr>
          <p:cNvPr id="22" name="Oval 10"/>
          <p:cNvSpPr>
            <a:spLocks noChangeArrowheads="1"/>
          </p:cNvSpPr>
          <p:nvPr/>
        </p:nvSpPr>
        <p:spPr bwMode="auto">
          <a:xfrm>
            <a:off x="7995779" y="3148251"/>
            <a:ext cx="212626" cy="213657"/>
          </a:xfrm>
          <a:prstGeom prst="ellipse">
            <a:avLst/>
          </a:prstGeom>
          <a:solidFill>
            <a:schemeClr val="accent2"/>
          </a:solidFill>
          <a:ln>
            <a:noFill/>
          </a:ln>
        </p:spPr>
        <p:txBody>
          <a:bodyPr vert="horz" wrap="square" lIns="68573" tIns="34286" rIns="68573" bIns="34286" numCol="1" anchor="t" anchorCtr="0" compatLnSpc="1"/>
          <a:lstStyle/>
          <a:p>
            <a:endParaRPr lang="zh-CN" altLang="en-US" sz="1000" dirty="0"/>
          </a:p>
        </p:txBody>
      </p:sp>
      <p:sp>
        <p:nvSpPr>
          <p:cNvPr id="23" name="Oval 11"/>
          <p:cNvSpPr>
            <a:spLocks noChangeArrowheads="1"/>
          </p:cNvSpPr>
          <p:nvPr/>
        </p:nvSpPr>
        <p:spPr bwMode="auto">
          <a:xfrm>
            <a:off x="2700931" y="3148251"/>
            <a:ext cx="213628" cy="213657"/>
          </a:xfrm>
          <a:prstGeom prst="ellipse">
            <a:avLst/>
          </a:prstGeom>
          <a:solidFill>
            <a:schemeClr val="accent3"/>
          </a:solidFill>
          <a:ln>
            <a:noFill/>
          </a:ln>
        </p:spPr>
        <p:txBody>
          <a:bodyPr vert="horz" wrap="square" lIns="68573" tIns="34286" rIns="68573" bIns="34286" numCol="1" anchor="t" anchorCtr="0" compatLnSpc="1"/>
          <a:lstStyle/>
          <a:p>
            <a:endParaRPr lang="zh-CN" altLang="en-US" sz="1000" dirty="0"/>
          </a:p>
        </p:txBody>
      </p:sp>
      <p:sp>
        <p:nvSpPr>
          <p:cNvPr id="24" name="Oval 12"/>
          <p:cNvSpPr>
            <a:spLocks noChangeArrowheads="1"/>
          </p:cNvSpPr>
          <p:nvPr/>
        </p:nvSpPr>
        <p:spPr bwMode="auto">
          <a:xfrm>
            <a:off x="935489" y="3148251"/>
            <a:ext cx="213628" cy="213657"/>
          </a:xfrm>
          <a:prstGeom prst="ellipse">
            <a:avLst/>
          </a:prstGeom>
          <a:solidFill>
            <a:schemeClr val="accent2"/>
          </a:solidFill>
          <a:ln>
            <a:noFill/>
          </a:ln>
        </p:spPr>
        <p:txBody>
          <a:bodyPr vert="horz" wrap="square" lIns="68573" tIns="34286" rIns="68573" bIns="34286" numCol="1" anchor="t" anchorCtr="0" compatLnSpc="1"/>
          <a:lstStyle/>
          <a:p>
            <a:endParaRPr lang="zh-CN" altLang="en-US" sz="1000" dirty="0"/>
          </a:p>
        </p:txBody>
      </p:sp>
      <p:sp>
        <p:nvSpPr>
          <p:cNvPr id="25" name="Freeform 13"/>
          <p:cNvSpPr/>
          <p:nvPr/>
        </p:nvSpPr>
        <p:spPr bwMode="auto">
          <a:xfrm>
            <a:off x="1041909" y="2492717"/>
            <a:ext cx="3533249" cy="662228"/>
          </a:xfrm>
          <a:custGeom>
            <a:avLst/>
            <a:gdLst>
              <a:gd name="T0" fmla="*/ 0 w 1895"/>
              <a:gd name="T1" fmla="*/ 355 h 355"/>
              <a:gd name="T2" fmla="*/ 0 w 1895"/>
              <a:gd name="T3" fmla="*/ 119 h 355"/>
              <a:gd name="T4" fmla="*/ 67 w 1895"/>
              <a:gd name="T5" fmla="*/ 54 h 355"/>
              <a:gd name="T6" fmla="*/ 1826 w 1895"/>
              <a:gd name="T7" fmla="*/ 54 h 355"/>
              <a:gd name="T8" fmla="*/ 1895 w 1895"/>
              <a:gd name="T9" fmla="*/ 0 h 355"/>
            </a:gdLst>
            <a:ahLst/>
            <a:cxnLst>
              <a:cxn ang="0">
                <a:pos x="T0" y="T1"/>
              </a:cxn>
              <a:cxn ang="0">
                <a:pos x="T2" y="T3"/>
              </a:cxn>
              <a:cxn ang="0">
                <a:pos x="T4" y="T5"/>
              </a:cxn>
              <a:cxn ang="0">
                <a:pos x="T6" y="T7"/>
              </a:cxn>
              <a:cxn ang="0">
                <a:pos x="T8" y="T9"/>
              </a:cxn>
            </a:cxnLst>
            <a:rect l="0" t="0" r="r" b="b"/>
            <a:pathLst>
              <a:path w="1895" h="355">
                <a:moveTo>
                  <a:pt x="0" y="355"/>
                </a:moveTo>
                <a:cubicBezTo>
                  <a:pt x="0" y="119"/>
                  <a:pt x="0" y="119"/>
                  <a:pt x="0" y="119"/>
                </a:cubicBezTo>
                <a:cubicBezTo>
                  <a:pt x="0" y="119"/>
                  <a:pt x="1" y="55"/>
                  <a:pt x="67" y="54"/>
                </a:cubicBezTo>
                <a:cubicBezTo>
                  <a:pt x="1826" y="54"/>
                  <a:pt x="1826" y="54"/>
                  <a:pt x="1826" y="54"/>
                </a:cubicBezTo>
                <a:cubicBezTo>
                  <a:pt x="1856" y="54"/>
                  <a:pt x="1884" y="26"/>
                  <a:pt x="1895" y="0"/>
                </a:cubicBezTo>
              </a:path>
            </a:pathLst>
          </a:custGeom>
          <a:noFill/>
          <a:ln w="19050" cap="flat">
            <a:solidFill>
              <a:schemeClr val="accent2"/>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68573" tIns="34286" rIns="68573" bIns="34286" numCol="1" anchor="t" anchorCtr="0" compatLnSpc="1"/>
          <a:lstStyle/>
          <a:p>
            <a:endParaRPr lang="zh-CN" altLang="en-US" sz="1000" dirty="0"/>
          </a:p>
        </p:txBody>
      </p:sp>
      <p:sp>
        <p:nvSpPr>
          <p:cNvPr id="26" name="Freeform 14"/>
          <p:cNvSpPr/>
          <p:nvPr/>
        </p:nvSpPr>
        <p:spPr bwMode="auto">
          <a:xfrm>
            <a:off x="2807350" y="2712933"/>
            <a:ext cx="1767808" cy="442012"/>
          </a:xfrm>
          <a:custGeom>
            <a:avLst/>
            <a:gdLst>
              <a:gd name="T0" fmla="*/ 0 w 948"/>
              <a:gd name="T1" fmla="*/ 237 h 237"/>
              <a:gd name="T2" fmla="*/ 0 w 948"/>
              <a:gd name="T3" fmla="*/ 119 h 237"/>
              <a:gd name="T4" fmla="*/ 66 w 948"/>
              <a:gd name="T5" fmla="*/ 54 h 237"/>
              <a:gd name="T6" fmla="*/ 877 w 948"/>
              <a:gd name="T7" fmla="*/ 54 h 237"/>
              <a:gd name="T8" fmla="*/ 948 w 948"/>
              <a:gd name="T9" fmla="*/ 0 h 237"/>
            </a:gdLst>
            <a:ahLst/>
            <a:cxnLst>
              <a:cxn ang="0">
                <a:pos x="T0" y="T1"/>
              </a:cxn>
              <a:cxn ang="0">
                <a:pos x="T2" y="T3"/>
              </a:cxn>
              <a:cxn ang="0">
                <a:pos x="T4" y="T5"/>
              </a:cxn>
              <a:cxn ang="0">
                <a:pos x="T6" y="T7"/>
              </a:cxn>
              <a:cxn ang="0">
                <a:pos x="T8" y="T9"/>
              </a:cxn>
            </a:cxnLst>
            <a:rect l="0" t="0" r="r" b="b"/>
            <a:pathLst>
              <a:path w="948" h="237">
                <a:moveTo>
                  <a:pt x="0" y="237"/>
                </a:moveTo>
                <a:cubicBezTo>
                  <a:pt x="0" y="119"/>
                  <a:pt x="0" y="119"/>
                  <a:pt x="0" y="119"/>
                </a:cubicBezTo>
                <a:cubicBezTo>
                  <a:pt x="0" y="119"/>
                  <a:pt x="1" y="55"/>
                  <a:pt x="66" y="54"/>
                </a:cubicBezTo>
                <a:cubicBezTo>
                  <a:pt x="877" y="54"/>
                  <a:pt x="877" y="54"/>
                  <a:pt x="877" y="54"/>
                </a:cubicBezTo>
                <a:cubicBezTo>
                  <a:pt x="909" y="54"/>
                  <a:pt x="937" y="28"/>
                  <a:pt x="948" y="0"/>
                </a:cubicBezTo>
              </a:path>
            </a:pathLst>
          </a:custGeom>
          <a:noFill/>
          <a:ln w="19050" cap="flat">
            <a:solidFill>
              <a:schemeClr val="accent3"/>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68573" tIns="34286" rIns="68573" bIns="34286" numCol="1" anchor="t" anchorCtr="0" compatLnSpc="1"/>
          <a:lstStyle/>
          <a:p>
            <a:endParaRPr lang="zh-CN" altLang="en-US" sz="1000" dirty="0"/>
          </a:p>
        </p:txBody>
      </p:sp>
      <p:sp>
        <p:nvSpPr>
          <p:cNvPr id="27" name="Freeform 15"/>
          <p:cNvSpPr/>
          <p:nvPr/>
        </p:nvSpPr>
        <p:spPr bwMode="auto">
          <a:xfrm>
            <a:off x="4575159" y="2492717"/>
            <a:ext cx="3530881" cy="662228"/>
          </a:xfrm>
          <a:custGeom>
            <a:avLst/>
            <a:gdLst>
              <a:gd name="T0" fmla="*/ 1894 w 1894"/>
              <a:gd name="T1" fmla="*/ 355 h 355"/>
              <a:gd name="T2" fmla="*/ 1894 w 1894"/>
              <a:gd name="T3" fmla="*/ 119 h 355"/>
              <a:gd name="T4" fmla="*/ 1828 w 1894"/>
              <a:gd name="T5" fmla="*/ 54 h 355"/>
              <a:gd name="T6" fmla="*/ 68 w 1894"/>
              <a:gd name="T7" fmla="*/ 54 h 355"/>
              <a:gd name="T8" fmla="*/ 0 w 1894"/>
              <a:gd name="T9" fmla="*/ 0 h 355"/>
            </a:gdLst>
            <a:ahLst/>
            <a:cxnLst>
              <a:cxn ang="0">
                <a:pos x="T0" y="T1"/>
              </a:cxn>
              <a:cxn ang="0">
                <a:pos x="T2" y="T3"/>
              </a:cxn>
              <a:cxn ang="0">
                <a:pos x="T4" y="T5"/>
              </a:cxn>
              <a:cxn ang="0">
                <a:pos x="T6" y="T7"/>
              </a:cxn>
              <a:cxn ang="0">
                <a:pos x="T8" y="T9"/>
              </a:cxn>
            </a:cxnLst>
            <a:rect l="0" t="0" r="r" b="b"/>
            <a:pathLst>
              <a:path w="1894" h="355">
                <a:moveTo>
                  <a:pt x="1894" y="355"/>
                </a:moveTo>
                <a:cubicBezTo>
                  <a:pt x="1894" y="119"/>
                  <a:pt x="1894" y="119"/>
                  <a:pt x="1894" y="119"/>
                </a:cubicBezTo>
                <a:cubicBezTo>
                  <a:pt x="1894" y="119"/>
                  <a:pt x="1893" y="55"/>
                  <a:pt x="1828" y="54"/>
                </a:cubicBezTo>
                <a:cubicBezTo>
                  <a:pt x="68" y="54"/>
                  <a:pt x="68" y="54"/>
                  <a:pt x="68" y="54"/>
                </a:cubicBezTo>
                <a:cubicBezTo>
                  <a:pt x="38" y="54"/>
                  <a:pt x="10" y="26"/>
                  <a:pt x="0" y="0"/>
                </a:cubicBezTo>
              </a:path>
            </a:pathLst>
          </a:custGeom>
          <a:noFill/>
          <a:ln w="19050" cap="flat">
            <a:solidFill>
              <a:schemeClr val="accent2"/>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68573" tIns="34286" rIns="68573" bIns="34286" numCol="1" anchor="t" anchorCtr="0" compatLnSpc="1"/>
          <a:lstStyle/>
          <a:p>
            <a:endParaRPr lang="zh-CN" altLang="en-US" sz="1000" dirty="0"/>
          </a:p>
        </p:txBody>
      </p:sp>
      <p:sp>
        <p:nvSpPr>
          <p:cNvPr id="28" name="Freeform 16"/>
          <p:cNvSpPr/>
          <p:nvPr/>
        </p:nvSpPr>
        <p:spPr bwMode="auto">
          <a:xfrm>
            <a:off x="4575158" y="2712933"/>
            <a:ext cx="1765441" cy="442012"/>
          </a:xfrm>
          <a:custGeom>
            <a:avLst/>
            <a:gdLst>
              <a:gd name="T0" fmla="*/ 947 w 947"/>
              <a:gd name="T1" fmla="*/ 237 h 237"/>
              <a:gd name="T2" fmla="*/ 947 w 947"/>
              <a:gd name="T3" fmla="*/ 119 h 237"/>
              <a:gd name="T4" fmla="*/ 881 w 947"/>
              <a:gd name="T5" fmla="*/ 54 h 237"/>
              <a:gd name="T6" fmla="*/ 70 w 947"/>
              <a:gd name="T7" fmla="*/ 54 h 237"/>
              <a:gd name="T8" fmla="*/ 0 w 947"/>
              <a:gd name="T9" fmla="*/ 0 h 237"/>
            </a:gdLst>
            <a:ahLst/>
            <a:cxnLst>
              <a:cxn ang="0">
                <a:pos x="T0" y="T1"/>
              </a:cxn>
              <a:cxn ang="0">
                <a:pos x="T2" y="T3"/>
              </a:cxn>
              <a:cxn ang="0">
                <a:pos x="T4" y="T5"/>
              </a:cxn>
              <a:cxn ang="0">
                <a:pos x="T6" y="T7"/>
              </a:cxn>
              <a:cxn ang="0">
                <a:pos x="T8" y="T9"/>
              </a:cxn>
            </a:cxnLst>
            <a:rect l="0" t="0" r="r" b="b"/>
            <a:pathLst>
              <a:path w="947" h="237">
                <a:moveTo>
                  <a:pt x="947" y="237"/>
                </a:moveTo>
                <a:cubicBezTo>
                  <a:pt x="947" y="119"/>
                  <a:pt x="947" y="119"/>
                  <a:pt x="947" y="119"/>
                </a:cubicBezTo>
                <a:cubicBezTo>
                  <a:pt x="947" y="119"/>
                  <a:pt x="946" y="55"/>
                  <a:pt x="881" y="54"/>
                </a:cubicBezTo>
                <a:cubicBezTo>
                  <a:pt x="70" y="54"/>
                  <a:pt x="70" y="54"/>
                  <a:pt x="70" y="54"/>
                </a:cubicBezTo>
                <a:cubicBezTo>
                  <a:pt x="38" y="54"/>
                  <a:pt x="11" y="28"/>
                  <a:pt x="0" y="0"/>
                </a:cubicBezTo>
              </a:path>
            </a:pathLst>
          </a:custGeom>
          <a:noFill/>
          <a:ln w="19050" cap="flat">
            <a:solidFill>
              <a:schemeClr val="accent3"/>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68573" tIns="34286" rIns="68573" bIns="34286" numCol="1" anchor="t" anchorCtr="0" compatLnSpc="1"/>
          <a:lstStyle/>
          <a:p>
            <a:endParaRPr lang="zh-CN" altLang="en-US" sz="1000" dirty="0"/>
          </a:p>
        </p:txBody>
      </p:sp>
      <p:sp>
        <p:nvSpPr>
          <p:cNvPr id="4" name="Freeform 6"/>
          <p:cNvSpPr/>
          <p:nvPr/>
        </p:nvSpPr>
        <p:spPr bwMode="auto">
          <a:xfrm>
            <a:off x="4079002" y="1101808"/>
            <a:ext cx="985997" cy="1253918"/>
          </a:xfrm>
          <a:custGeom>
            <a:avLst/>
            <a:gdLst>
              <a:gd name="T0" fmla="*/ 214 w 427"/>
              <a:gd name="T1" fmla="*/ 0 h 543"/>
              <a:gd name="T2" fmla="*/ 427 w 427"/>
              <a:gd name="T3" fmla="*/ 213 h 543"/>
              <a:gd name="T4" fmla="*/ 326 w 427"/>
              <a:gd name="T5" fmla="*/ 394 h 543"/>
              <a:gd name="T6" fmla="*/ 268 w 427"/>
              <a:gd name="T7" fmla="*/ 444 h 543"/>
              <a:gd name="T8" fmla="*/ 214 w 427"/>
              <a:gd name="T9" fmla="*/ 543 h 543"/>
              <a:gd name="T10" fmla="*/ 159 w 427"/>
              <a:gd name="T11" fmla="*/ 444 h 543"/>
              <a:gd name="T12" fmla="*/ 100 w 427"/>
              <a:gd name="T13" fmla="*/ 393 h 543"/>
              <a:gd name="T14" fmla="*/ 88 w 427"/>
              <a:gd name="T15" fmla="*/ 385 h 543"/>
              <a:gd name="T16" fmla="*/ 88 w 427"/>
              <a:gd name="T17" fmla="*/ 385 h 543"/>
              <a:gd name="T18" fmla="*/ 88 w 427"/>
              <a:gd name="T19" fmla="*/ 385 h 543"/>
              <a:gd name="T20" fmla="*/ 0 w 427"/>
              <a:gd name="T21" fmla="*/ 213 h 543"/>
              <a:gd name="T22" fmla="*/ 214 w 427"/>
              <a:gd name="T23" fmla="*/ 0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7" h="543">
                <a:moveTo>
                  <a:pt x="214" y="0"/>
                </a:moveTo>
                <a:cubicBezTo>
                  <a:pt x="331" y="0"/>
                  <a:pt x="427" y="95"/>
                  <a:pt x="427" y="213"/>
                </a:cubicBezTo>
                <a:cubicBezTo>
                  <a:pt x="427" y="290"/>
                  <a:pt x="386" y="357"/>
                  <a:pt x="326" y="394"/>
                </a:cubicBezTo>
                <a:cubicBezTo>
                  <a:pt x="312" y="404"/>
                  <a:pt x="289" y="422"/>
                  <a:pt x="268" y="444"/>
                </a:cubicBezTo>
                <a:cubicBezTo>
                  <a:pt x="234" y="479"/>
                  <a:pt x="214" y="543"/>
                  <a:pt x="214" y="543"/>
                </a:cubicBezTo>
                <a:cubicBezTo>
                  <a:pt x="214" y="543"/>
                  <a:pt x="193" y="479"/>
                  <a:pt x="159" y="444"/>
                </a:cubicBezTo>
                <a:cubicBezTo>
                  <a:pt x="137" y="421"/>
                  <a:pt x="114" y="403"/>
                  <a:pt x="100" y="393"/>
                </a:cubicBezTo>
                <a:cubicBezTo>
                  <a:pt x="96" y="391"/>
                  <a:pt x="92" y="388"/>
                  <a:pt x="88" y="385"/>
                </a:cubicBezTo>
                <a:cubicBezTo>
                  <a:pt x="88" y="385"/>
                  <a:pt x="88" y="385"/>
                  <a:pt x="88" y="385"/>
                </a:cubicBezTo>
                <a:cubicBezTo>
                  <a:pt x="88" y="385"/>
                  <a:pt x="88" y="385"/>
                  <a:pt x="88" y="385"/>
                </a:cubicBezTo>
                <a:cubicBezTo>
                  <a:pt x="35" y="346"/>
                  <a:pt x="0" y="284"/>
                  <a:pt x="0" y="213"/>
                </a:cubicBezTo>
                <a:cubicBezTo>
                  <a:pt x="0" y="95"/>
                  <a:pt x="96" y="0"/>
                  <a:pt x="214" y="0"/>
                </a:cubicBezTo>
                <a:close/>
              </a:path>
            </a:pathLst>
          </a:custGeom>
          <a:solidFill>
            <a:schemeClr val="accent1"/>
          </a:solidFill>
          <a:ln w="5" cap="flat">
            <a:noFill/>
            <a:prstDash val="solid"/>
            <a:miter lim="800000"/>
          </a:ln>
        </p:spPr>
        <p:txBody>
          <a:bodyPr vert="horz" wrap="square" lIns="68573" tIns="215976" rIns="68573" bIns="34286" numCol="1" anchor="t" anchorCtr="0" compatLnSpc="1"/>
          <a:lstStyle/>
          <a:p>
            <a:pPr lvl="0" algn="ctr"/>
            <a:r>
              <a:rPr lang="zh-CN" altLang="en-US" sz="1800" kern="0" dirty="0">
                <a:solidFill>
                  <a:prstClr val="white"/>
                </a:solidFill>
                <a:latin typeface="AvantGarde Md BT" pitchFamily="34" charset="0"/>
                <a:ea typeface="微软雅黑" panose="020B0503020204020204" pitchFamily="34" charset="-122"/>
              </a:rPr>
              <a:t>添加标题</a:t>
            </a:r>
          </a:p>
        </p:txBody>
      </p:sp>
      <p:sp>
        <p:nvSpPr>
          <p:cNvPr id="32" name="矩形 31"/>
          <p:cNvSpPr/>
          <p:nvPr/>
        </p:nvSpPr>
        <p:spPr>
          <a:xfrm>
            <a:off x="463942" y="3479780"/>
            <a:ext cx="1226976" cy="369236"/>
          </a:xfrm>
          <a:prstGeom prst="rect">
            <a:avLst/>
          </a:prstGeom>
        </p:spPr>
        <p:txBody>
          <a:bodyPr wrap="square" lIns="91430" tIns="45715" rIns="91430" bIns="45715" anchor="ctr" anchorCtr="0">
            <a:spAutoFit/>
          </a:bodyPr>
          <a:lstStyle/>
          <a:p>
            <a:pPr algn="ctr">
              <a:lnSpc>
                <a:spcPct val="150000"/>
              </a:lnSpc>
            </a:pP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添加标题</a:t>
            </a:r>
            <a:endParaRPr lang="en-US" altLang="zh-CN" sz="12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3" name="矩形 32"/>
          <p:cNvSpPr/>
          <p:nvPr/>
        </p:nvSpPr>
        <p:spPr>
          <a:xfrm>
            <a:off x="463940" y="3852003"/>
            <a:ext cx="1226977" cy="461541"/>
          </a:xfrm>
          <a:prstGeom prst="rect">
            <a:avLst/>
          </a:prstGeom>
        </p:spPr>
        <p:txBody>
          <a:bodyPr wrap="square" lIns="91430" tIns="45715" rIns="91430" bIns="45715">
            <a:spAutoFit/>
          </a:bodyPr>
          <a:lstStyle/>
          <a:p>
            <a:pPr algn="ctr"/>
            <a:r>
              <a:rPr lang="zh-CN" altLang="en-US" sz="800" dirty="0">
                <a:solidFill>
                  <a:schemeClr val="bg1">
                    <a:lumMod val="50000"/>
                  </a:schemeClr>
                </a:solidFill>
                <a:latin typeface="微软雅黑" panose="020B0503020204020204" pitchFamily="34" charset="-122"/>
                <a:ea typeface="微软雅黑" panose="020B0503020204020204" pitchFamily="34" charset="-122"/>
                <a:cs typeface="华文黑体" pitchFamily="2" charset="-122"/>
              </a:rPr>
              <a:t>点击添加文本点击添加文本点击添加文本点击添加文本</a:t>
            </a:r>
            <a:endParaRPr lang="zh-CN" altLang="en-US" sz="8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6" name="矩形 35"/>
          <p:cNvSpPr/>
          <p:nvPr/>
        </p:nvSpPr>
        <p:spPr>
          <a:xfrm>
            <a:off x="2193862" y="3479780"/>
            <a:ext cx="1226976" cy="369236"/>
          </a:xfrm>
          <a:prstGeom prst="rect">
            <a:avLst/>
          </a:prstGeom>
        </p:spPr>
        <p:txBody>
          <a:bodyPr wrap="square" lIns="91430" tIns="45715" rIns="91430" bIns="45715" anchor="ctr" anchorCtr="0">
            <a:spAutoFit/>
          </a:bodyPr>
          <a:lstStyle/>
          <a:p>
            <a:pPr algn="ctr">
              <a:lnSpc>
                <a:spcPct val="150000"/>
              </a:lnSpc>
            </a:pP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添加标题</a:t>
            </a:r>
            <a:endParaRPr lang="en-US" altLang="zh-CN" sz="12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7" name="矩形 36"/>
          <p:cNvSpPr/>
          <p:nvPr/>
        </p:nvSpPr>
        <p:spPr>
          <a:xfrm>
            <a:off x="2193859" y="3852003"/>
            <a:ext cx="1226977" cy="461541"/>
          </a:xfrm>
          <a:prstGeom prst="rect">
            <a:avLst/>
          </a:prstGeom>
        </p:spPr>
        <p:txBody>
          <a:bodyPr wrap="square" lIns="91430" tIns="45715" rIns="91430" bIns="45715">
            <a:spAutoFit/>
          </a:bodyPr>
          <a:lstStyle/>
          <a:p>
            <a:pPr algn="ctr"/>
            <a:r>
              <a:rPr lang="zh-CN" altLang="en-US" sz="800" dirty="0">
                <a:solidFill>
                  <a:schemeClr val="bg1">
                    <a:lumMod val="50000"/>
                  </a:schemeClr>
                </a:solidFill>
                <a:latin typeface="微软雅黑" panose="020B0503020204020204" pitchFamily="34" charset="-122"/>
                <a:ea typeface="微软雅黑" panose="020B0503020204020204" pitchFamily="34" charset="-122"/>
                <a:cs typeface="华文黑体" pitchFamily="2" charset="-122"/>
              </a:rPr>
              <a:t>点击添加文本点击添加文本点击添加文本点击添加文本</a:t>
            </a:r>
            <a:endParaRPr lang="zh-CN" altLang="en-US" sz="8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8" name="矩形 37"/>
          <p:cNvSpPr/>
          <p:nvPr/>
        </p:nvSpPr>
        <p:spPr>
          <a:xfrm>
            <a:off x="3958513" y="3479780"/>
            <a:ext cx="1226976" cy="369236"/>
          </a:xfrm>
          <a:prstGeom prst="rect">
            <a:avLst/>
          </a:prstGeom>
        </p:spPr>
        <p:txBody>
          <a:bodyPr wrap="square" lIns="91430" tIns="45715" rIns="91430" bIns="45715" anchor="ctr" anchorCtr="0">
            <a:spAutoFit/>
          </a:bodyPr>
          <a:lstStyle/>
          <a:p>
            <a:pPr algn="ctr">
              <a:lnSpc>
                <a:spcPct val="150000"/>
              </a:lnSpc>
            </a:pP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添加标题</a:t>
            </a:r>
            <a:endParaRPr lang="en-US" altLang="zh-CN" sz="12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9" name="矩形 38"/>
          <p:cNvSpPr/>
          <p:nvPr/>
        </p:nvSpPr>
        <p:spPr>
          <a:xfrm>
            <a:off x="3958512" y="3852003"/>
            <a:ext cx="1226977" cy="461541"/>
          </a:xfrm>
          <a:prstGeom prst="rect">
            <a:avLst/>
          </a:prstGeom>
        </p:spPr>
        <p:txBody>
          <a:bodyPr wrap="square" lIns="91430" tIns="45715" rIns="91430" bIns="45715">
            <a:spAutoFit/>
          </a:bodyPr>
          <a:lstStyle/>
          <a:p>
            <a:pPr algn="ctr"/>
            <a:r>
              <a:rPr lang="zh-CN" altLang="en-US" sz="800" dirty="0">
                <a:solidFill>
                  <a:schemeClr val="bg1">
                    <a:lumMod val="50000"/>
                  </a:schemeClr>
                </a:solidFill>
                <a:latin typeface="微软雅黑" panose="020B0503020204020204" pitchFamily="34" charset="-122"/>
                <a:ea typeface="微软雅黑" panose="020B0503020204020204" pitchFamily="34" charset="-122"/>
                <a:cs typeface="华文黑体" pitchFamily="2" charset="-122"/>
              </a:rPr>
              <a:t>点击添加文本点击添加文本点击添加文本点击添加文本</a:t>
            </a:r>
            <a:endParaRPr lang="zh-CN" altLang="en-US" sz="8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40" name="矩形 39"/>
          <p:cNvSpPr/>
          <p:nvPr/>
        </p:nvSpPr>
        <p:spPr>
          <a:xfrm>
            <a:off x="5724348" y="3479780"/>
            <a:ext cx="1226976" cy="369236"/>
          </a:xfrm>
          <a:prstGeom prst="rect">
            <a:avLst/>
          </a:prstGeom>
        </p:spPr>
        <p:txBody>
          <a:bodyPr wrap="square" lIns="91430" tIns="45715" rIns="91430" bIns="45715" anchor="ctr" anchorCtr="0">
            <a:spAutoFit/>
          </a:bodyPr>
          <a:lstStyle/>
          <a:p>
            <a:pPr algn="ctr">
              <a:lnSpc>
                <a:spcPct val="150000"/>
              </a:lnSpc>
            </a:pP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添加标题</a:t>
            </a:r>
            <a:endParaRPr lang="en-US" altLang="zh-CN" sz="12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41" name="矩形 40"/>
          <p:cNvSpPr/>
          <p:nvPr/>
        </p:nvSpPr>
        <p:spPr>
          <a:xfrm>
            <a:off x="5724347" y="3852003"/>
            <a:ext cx="1226977" cy="461541"/>
          </a:xfrm>
          <a:prstGeom prst="rect">
            <a:avLst/>
          </a:prstGeom>
        </p:spPr>
        <p:txBody>
          <a:bodyPr wrap="square" lIns="91430" tIns="45715" rIns="91430" bIns="45715">
            <a:spAutoFit/>
          </a:bodyPr>
          <a:lstStyle/>
          <a:p>
            <a:pPr algn="ctr"/>
            <a:r>
              <a:rPr lang="zh-CN" altLang="en-US" sz="800" dirty="0">
                <a:solidFill>
                  <a:schemeClr val="bg1">
                    <a:lumMod val="50000"/>
                  </a:schemeClr>
                </a:solidFill>
                <a:latin typeface="微软雅黑" panose="020B0503020204020204" pitchFamily="34" charset="-122"/>
                <a:ea typeface="微软雅黑" panose="020B0503020204020204" pitchFamily="34" charset="-122"/>
                <a:cs typeface="华文黑体" pitchFamily="2" charset="-122"/>
              </a:rPr>
              <a:t>点击添加文本点击添加文本点击添加文本点击添加文本</a:t>
            </a:r>
            <a:endParaRPr lang="zh-CN" altLang="en-US" sz="8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42" name="矩形 41"/>
          <p:cNvSpPr/>
          <p:nvPr/>
        </p:nvSpPr>
        <p:spPr>
          <a:xfrm>
            <a:off x="7488605" y="3479780"/>
            <a:ext cx="1226976" cy="369236"/>
          </a:xfrm>
          <a:prstGeom prst="rect">
            <a:avLst/>
          </a:prstGeom>
        </p:spPr>
        <p:txBody>
          <a:bodyPr wrap="square" lIns="91430" tIns="45715" rIns="91430" bIns="45715" anchor="ctr" anchorCtr="0">
            <a:spAutoFit/>
          </a:bodyPr>
          <a:lstStyle/>
          <a:p>
            <a:pPr algn="ctr">
              <a:lnSpc>
                <a:spcPct val="150000"/>
              </a:lnSpc>
            </a:pP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添加标题</a:t>
            </a:r>
            <a:endParaRPr lang="en-US" altLang="zh-CN" sz="12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43" name="矩形 42"/>
          <p:cNvSpPr/>
          <p:nvPr/>
        </p:nvSpPr>
        <p:spPr>
          <a:xfrm>
            <a:off x="7488604" y="3852003"/>
            <a:ext cx="1226977" cy="461541"/>
          </a:xfrm>
          <a:prstGeom prst="rect">
            <a:avLst/>
          </a:prstGeom>
        </p:spPr>
        <p:txBody>
          <a:bodyPr wrap="square" lIns="91430" tIns="45715" rIns="91430" bIns="45715">
            <a:spAutoFit/>
          </a:bodyPr>
          <a:lstStyle/>
          <a:p>
            <a:pPr algn="ctr"/>
            <a:r>
              <a:rPr lang="zh-CN" altLang="en-US" sz="800" dirty="0">
                <a:solidFill>
                  <a:schemeClr val="bg1">
                    <a:lumMod val="50000"/>
                  </a:schemeClr>
                </a:solidFill>
                <a:latin typeface="微软雅黑" panose="020B0503020204020204" pitchFamily="34" charset="-122"/>
                <a:ea typeface="微软雅黑" panose="020B0503020204020204" pitchFamily="34" charset="-122"/>
                <a:cs typeface="华文黑体" pitchFamily="2" charset="-122"/>
              </a:rPr>
              <a:t>点击添加文本点击添加文本点击添加文本点击添加文本</a:t>
            </a:r>
            <a:endParaRPr lang="zh-CN" altLang="en-US" sz="800" dirty="0">
              <a:solidFill>
                <a:schemeClr val="bg1">
                  <a:lumMod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14:window dir="ver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1"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up)">
                                      <p:cBhvr>
                                        <p:cTn id="13" dur="500"/>
                                        <p:tgtEl>
                                          <p:spTgt spid="5"/>
                                        </p:tgtEl>
                                      </p:cBhvr>
                                    </p:animEffect>
                                  </p:childTnLst>
                                </p:cTn>
                              </p:par>
                              <p:par>
                                <p:cTn id="14" presetID="22" presetClass="entr" presetSubtype="2"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wipe(right)">
                                      <p:cBhvr>
                                        <p:cTn id="16" dur="500"/>
                                        <p:tgtEl>
                                          <p:spTgt spid="25"/>
                                        </p:tgtEl>
                                      </p:cBhvr>
                                    </p:animEffect>
                                  </p:childTnLst>
                                </p:cTn>
                              </p:par>
                              <p:par>
                                <p:cTn id="17" presetID="22" presetClass="entr" presetSubtype="2"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right)">
                                      <p:cBhvr>
                                        <p:cTn id="19" dur="500"/>
                                        <p:tgtEl>
                                          <p:spTgt spid="26"/>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left)">
                                      <p:cBhvr>
                                        <p:cTn id="25" dur="500"/>
                                        <p:tgtEl>
                                          <p:spTgt spid="28"/>
                                        </p:tgtEl>
                                      </p:cBhvr>
                                    </p:animEffect>
                                  </p:childTnLst>
                                </p:cTn>
                              </p:par>
                            </p:childTnLst>
                          </p:cTn>
                        </p:par>
                        <p:par>
                          <p:cTn id="26" fill="hold">
                            <p:stCondLst>
                              <p:cond delay="1500"/>
                            </p:stCondLst>
                            <p:childTnLst>
                              <p:par>
                                <p:cTn id="27" presetID="23" presetClass="entr" presetSubtype="288"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p:cTn id="29" dur="500" fill="hold"/>
                                        <p:tgtEl>
                                          <p:spTgt spid="20"/>
                                        </p:tgtEl>
                                        <p:attrNameLst>
                                          <p:attrName>ppt_w</p:attrName>
                                        </p:attrNameLst>
                                      </p:cBhvr>
                                      <p:tavLst>
                                        <p:tav tm="0">
                                          <p:val>
                                            <p:strVal val="4/3*#ppt_w"/>
                                          </p:val>
                                        </p:tav>
                                        <p:tav tm="100000">
                                          <p:val>
                                            <p:strVal val="#ppt_w"/>
                                          </p:val>
                                        </p:tav>
                                      </p:tavLst>
                                    </p:anim>
                                    <p:anim calcmode="lin" valueType="num">
                                      <p:cBhvr>
                                        <p:cTn id="30" dur="500" fill="hold"/>
                                        <p:tgtEl>
                                          <p:spTgt spid="20"/>
                                        </p:tgtEl>
                                        <p:attrNameLst>
                                          <p:attrName>ppt_h</p:attrName>
                                        </p:attrNameLst>
                                      </p:cBhvr>
                                      <p:tavLst>
                                        <p:tav tm="0">
                                          <p:val>
                                            <p:strVal val="4/3*#ppt_h"/>
                                          </p:val>
                                        </p:tav>
                                        <p:tav tm="100000">
                                          <p:val>
                                            <p:strVal val="#ppt_h"/>
                                          </p:val>
                                        </p:tav>
                                      </p:tavLst>
                                    </p:anim>
                                  </p:childTnLst>
                                </p:cTn>
                              </p:par>
                              <p:par>
                                <p:cTn id="31" presetID="23" presetClass="entr" presetSubtype="288" fill="hold" grpId="0" nodeType="withEffect">
                                  <p:stCondLst>
                                    <p:cond delay="200"/>
                                  </p:stCondLst>
                                  <p:childTnLst>
                                    <p:set>
                                      <p:cBhvr>
                                        <p:cTn id="32" dur="1" fill="hold">
                                          <p:stCondLst>
                                            <p:cond delay="0"/>
                                          </p:stCondLst>
                                        </p:cTn>
                                        <p:tgtEl>
                                          <p:spTgt spid="23"/>
                                        </p:tgtEl>
                                        <p:attrNameLst>
                                          <p:attrName>style.visibility</p:attrName>
                                        </p:attrNameLst>
                                      </p:cBhvr>
                                      <p:to>
                                        <p:strVal val="visible"/>
                                      </p:to>
                                    </p:set>
                                    <p:anim calcmode="lin" valueType="num">
                                      <p:cBhvr>
                                        <p:cTn id="33" dur="500" fill="hold"/>
                                        <p:tgtEl>
                                          <p:spTgt spid="23"/>
                                        </p:tgtEl>
                                        <p:attrNameLst>
                                          <p:attrName>ppt_w</p:attrName>
                                        </p:attrNameLst>
                                      </p:cBhvr>
                                      <p:tavLst>
                                        <p:tav tm="0">
                                          <p:val>
                                            <p:strVal val="4/3*#ppt_w"/>
                                          </p:val>
                                        </p:tav>
                                        <p:tav tm="100000">
                                          <p:val>
                                            <p:strVal val="#ppt_w"/>
                                          </p:val>
                                        </p:tav>
                                      </p:tavLst>
                                    </p:anim>
                                    <p:anim calcmode="lin" valueType="num">
                                      <p:cBhvr>
                                        <p:cTn id="34" dur="500" fill="hold"/>
                                        <p:tgtEl>
                                          <p:spTgt spid="23"/>
                                        </p:tgtEl>
                                        <p:attrNameLst>
                                          <p:attrName>ppt_h</p:attrName>
                                        </p:attrNameLst>
                                      </p:cBhvr>
                                      <p:tavLst>
                                        <p:tav tm="0">
                                          <p:val>
                                            <p:strVal val="4/3*#ppt_h"/>
                                          </p:val>
                                        </p:tav>
                                        <p:tav tm="100000">
                                          <p:val>
                                            <p:strVal val="#ppt_h"/>
                                          </p:val>
                                        </p:tav>
                                      </p:tavLst>
                                    </p:anim>
                                  </p:childTnLst>
                                </p:cTn>
                              </p:par>
                              <p:par>
                                <p:cTn id="35" presetID="23" presetClass="entr" presetSubtype="288" fill="hold" grpId="0" nodeType="withEffect">
                                  <p:stCondLst>
                                    <p:cond delay="200"/>
                                  </p:stCondLst>
                                  <p:childTnLst>
                                    <p:set>
                                      <p:cBhvr>
                                        <p:cTn id="36" dur="1" fill="hold">
                                          <p:stCondLst>
                                            <p:cond delay="0"/>
                                          </p:stCondLst>
                                        </p:cTn>
                                        <p:tgtEl>
                                          <p:spTgt spid="21"/>
                                        </p:tgtEl>
                                        <p:attrNameLst>
                                          <p:attrName>style.visibility</p:attrName>
                                        </p:attrNameLst>
                                      </p:cBhvr>
                                      <p:to>
                                        <p:strVal val="visible"/>
                                      </p:to>
                                    </p:set>
                                    <p:anim calcmode="lin" valueType="num">
                                      <p:cBhvr>
                                        <p:cTn id="37" dur="500" fill="hold"/>
                                        <p:tgtEl>
                                          <p:spTgt spid="21"/>
                                        </p:tgtEl>
                                        <p:attrNameLst>
                                          <p:attrName>ppt_w</p:attrName>
                                        </p:attrNameLst>
                                      </p:cBhvr>
                                      <p:tavLst>
                                        <p:tav tm="0">
                                          <p:val>
                                            <p:strVal val="4/3*#ppt_w"/>
                                          </p:val>
                                        </p:tav>
                                        <p:tav tm="100000">
                                          <p:val>
                                            <p:strVal val="#ppt_w"/>
                                          </p:val>
                                        </p:tav>
                                      </p:tavLst>
                                    </p:anim>
                                    <p:anim calcmode="lin" valueType="num">
                                      <p:cBhvr>
                                        <p:cTn id="38" dur="500" fill="hold"/>
                                        <p:tgtEl>
                                          <p:spTgt spid="21"/>
                                        </p:tgtEl>
                                        <p:attrNameLst>
                                          <p:attrName>ppt_h</p:attrName>
                                        </p:attrNameLst>
                                      </p:cBhvr>
                                      <p:tavLst>
                                        <p:tav tm="0">
                                          <p:val>
                                            <p:strVal val="4/3*#ppt_h"/>
                                          </p:val>
                                        </p:tav>
                                        <p:tav tm="100000">
                                          <p:val>
                                            <p:strVal val="#ppt_h"/>
                                          </p:val>
                                        </p:tav>
                                      </p:tavLst>
                                    </p:anim>
                                  </p:childTnLst>
                                </p:cTn>
                              </p:par>
                              <p:par>
                                <p:cTn id="39" presetID="23" presetClass="entr" presetSubtype="288" fill="hold" grpId="0" nodeType="withEffect">
                                  <p:stCondLst>
                                    <p:cond delay="40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strVal val="4/3*#ppt_w"/>
                                          </p:val>
                                        </p:tav>
                                        <p:tav tm="100000">
                                          <p:val>
                                            <p:strVal val="#ppt_w"/>
                                          </p:val>
                                        </p:tav>
                                      </p:tavLst>
                                    </p:anim>
                                    <p:anim calcmode="lin" valueType="num">
                                      <p:cBhvr>
                                        <p:cTn id="42" dur="500" fill="hold"/>
                                        <p:tgtEl>
                                          <p:spTgt spid="24"/>
                                        </p:tgtEl>
                                        <p:attrNameLst>
                                          <p:attrName>ppt_h</p:attrName>
                                        </p:attrNameLst>
                                      </p:cBhvr>
                                      <p:tavLst>
                                        <p:tav tm="0">
                                          <p:val>
                                            <p:strVal val="4/3*#ppt_h"/>
                                          </p:val>
                                        </p:tav>
                                        <p:tav tm="100000">
                                          <p:val>
                                            <p:strVal val="#ppt_h"/>
                                          </p:val>
                                        </p:tav>
                                      </p:tavLst>
                                    </p:anim>
                                  </p:childTnLst>
                                </p:cTn>
                              </p:par>
                              <p:par>
                                <p:cTn id="43" presetID="23" presetClass="entr" presetSubtype="288" fill="hold" grpId="0" nodeType="withEffect">
                                  <p:stCondLst>
                                    <p:cond delay="400"/>
                                  </p:stCondLst>
                                  <p:childTnLst>
                                    <p:set>
                                      <p:cBhvr>
                                        <p:cTn id="44" dur="1" fill="hold">
                                          <p:stCondLst>
                                            <p:cond delay="0"/>
                                          </p:stCondLst>
                                        </p:cTn>
                                        <p:tgtEl>
                                          <p:spTgt spid="22"/>
                                        </p:tgtEl>
                                        <p:attrNameLst>
                                          <p:attrName>style.visibility</p:attrName>
                                        </p:attrNameLst>
                                      </p:cBhvr>
                                      <p:to>
                                        <p:strVal val="visible"/>
                                      </p:to>
                                    </p:set>
                                    <p:anim calcmode="lin" valueType="num">
                                      <p:cBhvr>
                                        <p:cTn id="45" dur="500" fill="hold"/>
                                        <p:tgtEl>
                                          <p:spTgt spid="22"/>
                                        </p:tgtEl>
                                        <p:attrNameLst>
                                          <p:attrName>ppt_w</p:attrName>
                                        </p:attrNameLst>
                                      </p:cBhvr>
                                      <p:tavLst>
                                        <p:tav tm="0">
                                          <p:val>
                                            <p:strVal val="4/3*#ppt_w"/>
                                          </p:val>
                                        </p:tav>
                                        <p:tav tm="100000">
                                          <p:val>
                                            <p:strVal val="#ppt_w"/>
                                          </p:val>
                                        </p:tav>
                                      </p:tavLst>
                                    </p:anim>
                                    <p:anim calcmode="lin" valueType="num">
                                      <p:cBhvr>
                                        <p:cTn id="46" dur="500" fill="hold"/>
                                        <p:tgtEl>
                                          <p:spTgt spid="22"/>
                                        </p:tgtEl>
                                        <p:attrNameLst>
                                          <p:attrName>ppt_h</p:attrName>
                                        </p:attrNameLst>
                                      </p:cBhvr>
                                      <p:tavLst>
                                        <p:tav tm="0">
                                          <p:val>
                                            <p:strVal val="4/3*#ppt_h"/>
                                          </p:val>
                                        </p:tav>
                                        <p:tav tm="100000">
                                          <p:val>
                                            <p:strVal val="#ppt_h"/>
                                          </p:val>
                                        </p:tav>
                                      </p:tavLst>
                                    </p:anim>
                                  </p:childTnLst>
                                </p:cTn>
                              </p:par>
                            </p:childTnLst>
                          </p:cTn>
                        </p:par>
                        <p:par>
                          <p:cTn id="47" fill="hold">
                            <p:stCondLst>
                              <p:cond delay="2000"/>
                            </p:stCondLst>
                            <p:childTnLst>
                              <p:par>
                                <p:cTn id="48" presetID="10" presetClass="entr" presetSubtype="0" fill="hold" grpId="0" nodeType="after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fade">
                                      <p:cBhvr>
                                        <p:cTn id="50" dur="500"/>
                                        <p:tgtEl>
                                          <p:spTgt spid="32"/>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33"/>
                                        </p:tgtEl>
                                        <p:attrNameLst>
                                          <p:attrName>style.visibility</p:attrName>
                                        </p:attrNameLst>
                                      </p:cBhvr>
                                      <p:to>
                                        <p:strVal val="visible"/>
                                      </p:to>
                                    </p:set>
                                    <p:animEffect transition="in" filter="fade">
                                      <p:cBhvr>
                                        <p:cTn id="53" dur="500"/>
                                        <p:tgtEl>
                                          <p:spTgt spid="33"/>
                                        </p:tgtEl>
                                      </p:cBhvr>
                                    </p:animEffect>
                                  </p:childTnLst>
                                </p:cTn>
                              </p:par>
                            </p:childTnLst>
                          </p:cTn>
                        </p:par>
                        <p:par>
                          <p:cTn id="54" fill="hold">
                            <p:stCondLst>
                              <p:cond delay="2500"/>
                            </p:stCondLst>
                            <p:childTnLst>
                              <p:par>
                                <p:cTn id="55" presetID="10" presetClass="entr" presetSubtype="0" fill="hold" grpId="0" nodeType="afterEffect">
                                  <p:stCondLst>
                                    <p:cond delay="0"/>
                                  </p:stCondLst>
                                  <p:childTnLst>
                                    <p:set>
                                      <p:cBhvr>
                                        <p:cTn id="56" dur="1" fill="hold">
                                          <p:stCondLst>
                                            <p:cond delay="0"/>
                                          </p:stCondLst>
                                        </p:cTn>
                                        <p:tgtEl>
                                          <p:spTgt spid="36"/>
                                        </p:tgtEl>
                                        <p:attrNameLst>
                                          <p:attrName>style.visibility</p:attrName>
                                        </p:attrNameLst>
                                      </p:cBhvr>
                                      <p:to>
                                        <p:strVal val="visible"/>
                                      </p:to>
                                    </p:set>
                                    <p:animEffect transition="in" filter="fade">
                                      <p:cBhvr>
                                        <p:cTn id="57" dur="500"/>
                                        <p:tgtEl>
                                          <p:spTgt spid="36"/>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fade">
                                      <p:cBhvr>
                                        <p:cTn id="60" dur="500"/>
                                        <p:tgtEl>
                                          <p:spTgt spid="37"/>
                                        </p:tgtEl>
                                      </p:cBhvr>
                                    </p:animEffect>
                                  </p:childTnLst>
                                </p:cTn>
                              </p:par>
                            </p:childTnLst>
                          </p:cTn>
                        </p:par>
                        <p:par>
                          <p:cTn id="61" fill="hold">
                            <p:stCondLst>
                              <p:cond delay="3000"/>
                            </p:stCondLst>
                            <p:childTnLst>
                              <p:par>
                                <p:cTn id="62" presetID="10" presetClass="entr" presetSubtype="0" fill="hold" grpId="0" nodeType="afterEffect">
                                  <p:stCondLst>
                                    <p:cond delay="0"/>
                                  </p:stCondLst>
                                  <p:childTnLst>
                                    <p:set>
                                      <p:cBhvr>
                                        <p:cTn id="63" dur="1" fill="hold">
                                          <p:stCondLst>
                                            <p:cond delay="0"/>
                                          </p:stCondLst>
                                        </p:cTn>
                                        <p:tgtEl>
                                          <p:spTgt spid="38"/>
                                        </p:tgtEl>
                                        <p:attrNameLst>
                                          <p:attrName>style.visibility</p:attrName>
                                        </p:attrNameLst>
                                      </p:cBhvr>
                                      <p:to>
                                        <p:strVal val="visible"/>
                                      </p:to>
                                    </p:set>
                                    <p:animEffect transition="in" filter="fade">
                                      <p:cBhvr>
                                        <p:cTn id="64" dur="500"/>
                                        <p:tgtEl>
                                          <p:spTgt spid="38"/>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fade">
                                      <p:cBhvr>
                                        <p:cTn id="67" dur="500"/>
                                        <p:tgtEl>
                                          <p:spTgt spid="39"/>
                                        </p:tgtEl>
                                      </p:cBhvr>
                                    </p:animEffect>
                                  </p:childTnLst>
                                </p:cTn>
                              </p:par>
                            </p:childTnLst>
                          </p:cTn>
                        </p:par>
                        <p:par>
                          <p:cTn id="68" fill="hold">
                            <p:stCondLst>
                              <p:cond delay="3500"/>
                            </p:stCondLst>
                            <p:childTnLst>
                              <p:par>
                                <p:cTn id="69" presetID="10" presetClass="entr" presetSubtype="0"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Effect transition="in" filter="fade">
                                      <p:cBhvr>
                                        <p:cTn id="71" dur="500"/>
                                        <p:tgtEl>
                                          <p:spTgt spid="40"/>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Effect transition="in" filter="fade">
                                      <p:cBhvr>
                                        <p:cTn id="74" dur="500"/>
                                        <p:tgtEl>
                                          <p:spTgt spid="41"/>
                                        </p:tgtEl>
                                      </p:cBhvr>
                                    </p:animEffect>
                                  </p:childTnLst>
                                </p:cTn>
                              </p:par>
                            </p:childTnLst>
                          </p:cTn>
                        </p:par>
                        <p:par>
                          <p:cTn id="75" fill="hold">
                            <p:stCondLst>
                              <p:cond delay="4000"/>
                            </p:stCondLst>
                            <p:childTnLst>
                              <p:par>
                                <p:cTn id="76" presetID="10" presetClass="entr" presetSubtype="0" fill="hold" grpId="0" nodeType="afterEffect">
                                  <p:stCondLst>
                                    <p:cond delay="0"/>
                                  </p:stCondLst>
                                  <p:childTnLst>
                                    <p:set>
                                      <p:cBhvr>
                                        <p:cTn id="77" dur="1" fill="hold">
                                          <p:stCondLst>
                                            <p:cond delay="0"/>
                                          </p:stCondLst>
                                        </p:cTn>
                                        <p:tgtEl>
                                          <p:spTgt spid="42"/>
                                        </p:tgtEl>
                                        <p:attrNameLst>
                                          <p:attrName>style.visibility</p:attrName>
                                        </p:attrNameLst>
                                      </p:cBhvr>
                                      <p:to>
                                        <p:strVal val="visible"/>
                                      </p:to>
                                    </p:set>
                                    <p:animEffect transition="in" filter="fade">
                                      <p:cBhvr>
                                        <p:cTn id="78" dur="500"/>
                                        <p:tgtEl>
                                          <p:spTgt spid="42"/>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Effect transition="in" filter="fade">
                                      <p:cBhvr>
                                        <p:cTn id="81"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0" grpId="0" animBg="1"/>
      <p:bldP spid="21" grpId="0" animBg="1"/>
      <p:bldP spid="22" grpId="0" animBg="1"/>
      <p:bldP spid="23" grpId="0" animBg="1"/>
      <p:bldP spid="24" grpId="0" animBg="1"/>
      <p:bldP spid="25" grpId="0" animBg="1"/>
      <p:bldP spid="26" grpId="0" animBg="1"/>
      <p:bldP spid="27" grpId="0" animBg="1"/>
      <p:bldP spid="28" grpId="0" animBg="1"/>
      <p:bldP spid="4" grpId="0" animBg="1"/>
      <p:bldP spid="32" grpId="0"/>
      <p:bldP spid="33" grpId="0"/>
      <p:bldP spid="36" grpId="0"/>
      <p:bldP spid="37" grpId="0"/>
      <p:bldP spid="38" grpId="0"/>
      <p:bldP spid="39" grpId="0"/>
      <p:bldP spid="40" grpId="0"/>
      <p:bldP spid="41" grpId="0"/>
      <p:bldP spid="42" grpId="0"/>
      <p:bldP spid="4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60" y="0"/>
            <a:ext cx="9135879" cy="5143500"/>
          </a:xfrm>
          <a:prstGeom prst="rect">
            <a:avLst/>
          </a:prstGeom>
        </p:spPr>
      </p:pic>
      <p:sp>
        <p:nvSpPr>
          <p:cNvPr id="7" name="椭圆 6"/>
          <p:cNvSpPr/>
          <p:nvPr/>
        </p:nvSpPr>
        <p:spPr>
          <a:xfrm>
            <a:off x="2513672" y="1131590"/>
            <a:ext cx="1012073" cy="10121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3100" dirty="0">
                <a:solidFill>
                  <a:schemeClr val="bg1"/>
                </a:solidFill>
                <a:latin typeface="Arial" panose="020B0604020202020204" pitchFamily="34" charset="0"/>
                <a:ea typeface="微软雅黑" panose="020B0503020204020204" pitchFamily="34" charset="-122"/>
                <a:sym typeface="Arial" panose="020B0604020202020204" pitchFamily="34" charset="0"/>
              </a:rPr>
              <a:t>02</a:t>
            </a:r>
            <a:endParaRPr lang="zh-CN" altLang="en-US" sz="31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MH_Entry_1"/>
          <p:cNvSpPr/>
          <p:nvPr>
            <p:custDataLst>
              <p:tags r:id="rId1"/>
            </p:custDataLst>
          </p:nvPr>
        </p:nvSpPr>
        <p:spPr>
          <a:xfrm>
            <a:off x="1549975" y="2561556"/>
            <a:ext cx="2939470" cy="584775"/>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algn="ctr"/>
            <a:r>
              <a:rPr lang="zh-CN" altLang="en-US" sz="3800" b="1" dirty="0">
                <a:solidFill>
                  <a:schemeClr val="accent1"/>
                </a:solidFill>
                <a:latin typeface="Arial" panose="020B0604020202020204" pitchFamily="34" charset="0"/>
                <a:ea typeface="微软雅黑" panose="020B0503020204020204" pitchFamily="34" charset="-122"/>
                <a:sym typeface="Arial" panose="020B0604020202020204" pitchFamily="34" charset="0"/>
              </a:rPr>
              <a:t>工作完成情况</a:t>
            </a:r>
            <a:endParaRPr lang="en-US" altLang="zh-CN" sz="3800" b="1"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TextBox 11"/>
          <p:cNvSpPr txBox="1"/>
          <p:nvPr/>
        </p:nvSpPr>
        <p:spPr>
          <a:xfrm>
            <a:off x="3342724" y="3415820"/>
            <a:ext cx="1149033" cy="153888"/>
          </a:xfrm>
          <a:prstGeom prst="rect">
            <a:avLst/>
          </a:prstGeom>
          <a:noFill/>
        </p:spPr>
        <p:txBody>
          <a:bodyPr wrap="none" lIns="0" tIns="0" rIns="0" bIns="0" rtlCol="0">
            <a:spAutoFit/>
          </a:bodyPr>
          <a:lstStyle/>
          <a:p>
            <a:pPr marL="121920" lvl="1" indent="-121920" algn="ctr">
              <a:buFont typeface="Arial" panose="020B0604020202020204" pitchFamily="34" charset="0"/>
              <a:buChar char="•"/>
            </a:pPr>
            <a:r>
              <a:rPr lang="zh-CN" altLang="en-US" sz="10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0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TextBox 11"/>
          <p:cNvSpPr txBox="1"/>
          <p:nvPr/>
        </p:nvSpPr>
        <p:spPr>
          <a:xfrm>
            <a:off x="1547664" y="3415820"/>
            <a:ext cx="1149033" cy="153888"/>
          </a:xfrm>
          <a:prstGeom prst="rect">
            <a:avLst/>
          </a:prstGeom>
          <a:noFill/>
        </p:spPr>
        <p:txBody>
          <a:bodyPr wrap="none" lIns="0" tIns="0" rIns="0" bIns="0" rtlCol="0">
            <a:spAutoFit/>
          </a:bodyPr>
          <a:lstStyle/>
          <a:p>
            <a:pPr marL="121920" lvl="1" indent="-121920" algn="ctr">
              <a:buFont typeface="Arial" panose="020B0604020202020204" pitchFamily="34" charset="0"/>
              <a:buChar char="•"/>
            </a:pPr>
            <a:r>
              <a:rPr lang="zh-CN" altLang="en-US" sz="10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0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TextBox 11"/>
          <p:cNvSpPr txBox="1"/>
          <p:nvPr/>
        </p:nvSpPr>
        <p:spPr>
          <a:xfrm>
            <a:off x="3342724" y="3621960"/>
            <a:ext cx="1149033" cy="153888"/>
          </a:xfrm>
          <a:prstGeom prst="rect">
            <a:avLst/>
          </a:prstGeom>
          <a:noFill/>
        </p:spPr>
        <p:txBody>
          <a:bodyPr wrap="none" lIns="0" tIns="0" rIns="0" bIns="0" rtlCol="0">
            <a:spAutoFit/>
          </a:bodyPr>
          <a:lstStyle/>
          <a:p>
            <a:pPr marL="121920" lvl="1" indent="-121920" algn="ctr">
              <a:buFont typeface="Arial" panose="020B0604020202020204" pitchFamily="34" charset="0"/>
              <a:buChar char="•"/>
            </a:pPr>
            <a:r>
              <a:rPr lang="zh-CN" altLang="en-US" sz="10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0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TextBox 12"/>
          <p:cNvSpPr txBox="1"/>
          <p:nvPr/>
        </p:nvSpPr>
        <p:spPr>
          <a:xfrm>
            <a:off x="1547664" y="3621960"/>
            <a:ext cx="1149033" cy="153888"/>
          </a:xfrm>
          <a:prstGeom prst="rect">
            <a:avLst/>
          </a:prstGeom>
          <a:noFill/>
        </p:spPr>
        <p:txBody>
          <a:bodyPr wrap="none" lIns="0" tIns="0" rIns="0" bIns="0" rtlCol="0">
            <a:spAutoFit/>
          </a:bodyPr>
          <a:lstStyle/>
          <a:p>
            <a:pPr marL="121920" lvl="1" indent="-121920" algn="ctr">
              <a:buFont typeface="Arial" panose="020B0604020202020204" pitchFamily="34" charset="0"/>
              <a:buChar char="•"/>
            </a:pPr>
            <a:r>
              <a:rPr lang="zh-CN" altLang="en-US" sz="10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0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3000" advClick="0" advTm="0">
        <p14:shred/>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strVal val="#ppt_w+.3"/>
                                          </p:val>
                                        </p:tav>
                                        <p:tav tm="100000">
                                          <p:val>
                                            <p:strVal val="#ppt_w"/>
                                          </p:val>
                                        </p:tav>
                                      </p:tavLst>
                                    </p:anim>
                                    <p:anim calcmode="lin" valueType="num">
                                      <p:cBhvr>
                                        <p:cTn id="8" dur="1000" fill="hold"/>
                                        <p:tgtEl>
                                          <p:spTgt spid="14"/>
                                        </p:tgtEl>
                                        <p:attrNameLst>
                                          <p:attrName>ppt_h</p:attrName>
                                        </p:attrNameLst>
                                      </p:cBhvr>
                                      <p:tavLst>
                                        <p:tav tm="0">
                                          <p:val>
                                            <p:strVal val="#ppt_h"/>
                                          </p:val>
                                        </p:tav>
                                        <p:tav tm="100000">
                                          <p:val>
                                            <p:strVal val="#ppt_h"/>
                                          </p:val>
                                        </p:tav>
                                      </p:tavLst>
                                    </p:anim>
                                    <p:animEffect transition="in" filter="fade">
                                      <p:cBhvr>
                                        <p:cTn id="9" dur="10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accel="4000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1500" fill="hold"/>
                                        <p:tgtEl>
                                          <p:spTgt spid="7"/>
                                        </p:tgtEl>
                                        <p:attrNameLst>
                                          <p:attrName>ppt_x</p:attrName>
                                        </p:attrNameLst>
                                      </p:cBhvr>
                                      <p:tavLst>
                                        <p:tav tm="0">
                                          <p:val>
                                            <p:strVal val="#ppt_x"/>
                                          </p:val>
                                        </p:tav>
                                        <p:tav tm="100000">
                                          <p:val>
                                            <p:strVal val="#ppt_x"/>
                                          </p:val>
                                        </p:tav>
                                      </p:tavLst>
                                    </p:anim>
                                    <p:anim calcmode="lin" valueType="num">
                                      <p:cBhvr additive="base">
                                        <p:cTn id="15" dur="1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6" presetClass="entr" presetSubtype="0" fill="hold" grpId="0" nodeType="clickEffect">
                                  <p:stCondLst>
                                    <p:cond delay="0"/>
                                  </p:stCondLst>
                                  <p:iterate type="lt">
                                    <p:tmPct val="10000"/>
                                  </p:iterate>
                                  <p:childTnLst>
                                    <p:set>
                                      <p:cBhvr>
                                        <p:cTn id="19" dur="1" fill="hold">
                                          <p:stCondLst>
                                            <p:cond delay="0"/>
                                          </p:stCondLst>
                                        </p:cTn>
                                        <p:tgtEl>
                                          <p:spTgt spid="8"/>
                                        </p:tgtEl>
                                        <p:attrNameLst>
                                          <p:attrName>style.visibility</p:attrName>
                                        </p:attrNameLst>
                                      </p:cBhvr>
                                      <p:to>
                                        <p:strVal val="visible"/>
                                      </p:to>
                                    </p:set>
                                    <p:anim by="(-#ppt_w*2)" calcmode="lin" valueType="num">
                                      <p:cBhvr rctx="PPT">
                                        <p:cTn id="20" dur="500" autoRev="1" fill="hold">
                                          <p:stCondLst>
                                            <p:cond delay="0"/>
                                          </p:stCondLst>
                                        </p:cTn>
                                        <p:tgtEl>
                                          <p:spTgt spid="8"/>
                                        </p:tgtEl>
                                        <p:attrNameLst>
                                          <p:attrName>ppt_w</p:attrName>
                                        </p:attrNameLst>
                                      </p:cBhvr>
                                    </p:anim>
                                    <p:anim by="(#ppt_w*0.50)" calcmode="lin" valueType="num">
                                      <p:cBhvr>
                                        <p:cTn id="21" dur="500" decel="50000" autoRev="1" fill="hold">
                                          <p:stCondLst>
                                            <p:cond delay="0"/>
                                          </p:stCondLst>
                                        </p:cTn>
                                        <p:tgtEl>
                                          <p:spTgt spid="8"/>
                                        </p:tgtEl>
                                        <p:attrNameLst>
                                          <p:attrName>ppt_x</p:attrName>
                                        </p:attrNameLst>
                                      </p:cBhvr>
                                    </p:anim>
                                    <p:anim from="(-#ppt_h/2)" to="(#ppt_y)" calcmode="lin" valueType="num">
                                      <p:cBhvr>
                                        <p:cTn id="22" dur="1000" fill="hold">
                                          <p:stCondLst>
                                            <p:cond delay="0"/>
                                          </p:stCondLst>
                                        </p:cTn>
                                        <p:tgtEl>
                                          <p:spTgt spid="8"/>
                                        </p:tgtEl>
                                        <p:attrNameLst>
                                          <p:attrName>ppt_y</p:attrName>
                                        </p:attrNameLst>
                                      </p:cBhvr>
                                    </p:anim>
                                    <p:animRot by="21600000">
                                      <p:cBhvr>
                                        <p:cTn id="23" dur="1000" fill="hold">
                                          <p:stCondLst>
                                            <p:cond delay="0"/>
                                          </p:stCondLst>
                                        </p:cTn>
                                        <p:tgtEl>
                                          <p:spTgt spid="8"/>
                                        </p:tgtEl>
                                        <p:attrNameLst>
                                          <p:attrName>r</p:attrName>
                                        </p:attrNameLst>
                                      </p:cBhvr>
                                    </p:animRo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additive="base">
                                        <p:cTn id="28" dur="500" fill="hold"/>
                                        <p:tgtEl>
                                          <p:spTgt spid="9"/>
                                        </p:tgtEl>
                                        <p:attrNameLst>
                                          <p:attrName>ppt_x</p:attrName>
                                        </p:attrNameLst>
                                      </p:cBhvr>
                                      <p:tavLst>
                                        <p:tav tm="0">
                                          <p:val>
                                            <p:strVal val="#ppt_x"/>
                                          </p:val>
                                        </p:tav>
                                        <p:tav tm="100000">
                                          <p:val>
                                            <p:strVal val="#ppt_x"/>
                                          </p:val>
                                        </p:tav>
                                      </p:tavLst>
                                    </p:anim>
                                    <p:anim calcmode="lin" valueType="num">
                                      <p:cBhvr additive="base">
                                        <p:cTn id="29" dur="500" fill="hold"/>
                                        <p:tgtEl>
                                          <p:spTgt spid="9"/>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ppt_x"/>
                                          </p:val>
                                        </p:tav>
                                        <p:tav tm="100000">
                                          <p:val>
                                            <p:strVal val="#ppt_x"/>
                                          </p:val>
                                        </p:tav>
                                      </p:tavLst>
                                    </p:anim>
                                    <p:anim calcmode="lin" valueType="num">
                                      <p:cBhvr additive="base">
                                        <p:cTn id="37" dur="500" fill="hold"/>
                                        <p:tgtEl>
                                          <p:spTgt spid="11"/>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ppt_x"/>
                                          </p:val>
                                        </p:tav>
                                        <p:tav tm="100000">
                                          <p:val>
                                            <p:strVal val="#ppt_x"/>
                                          </p:val>
                                        </p:tav>
                                      </p:tavLst>
                                    </p:anim>
                                    <p:anim calcmode="lin" valueType="num">
                                      <p:cBhvr additive="base">
                                        <p:cTn id="41"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p:bldP spid="10" grpId="0"/>
      <p:bldP spid="11"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直接连接符 25"/>
          <p:cNvSpPr>
            <a:spLocks noChangeShapeType="1"/>
          </p:cNvSpPr>
          <p:nvPr/>
        </p:nvSpPr>
        <p:spPr bwMode="auto">
          <a:xfrm flipH="1" flipV="1">
            <a:off x="2896756" y="3200576"/>
            <a:ext cx="161360" cy="341705"/>
          </a:xfrm>
          <a:prstGeom prst="line">
            <a:avLst/>
          </a:prstGeom>
          <a:noFill/>
          <a:ln w="6350" cap="flat" cmpd="sng">
            <a:solidFill>
              <a:srgbClr val="131426"/>
            </a:solidFill>
            <a:prstDash val="dash"/>
            <a:bevel/>
          </a:ln>
          <a:extLst>
            <a:ext uri="{909E8E84-426E-40DD-AFC4-6F175D3DCCD1}">
              <a14:hiddenFill xmlns:a14="http://schemas.microsoft.com/office/drawing/2010/main">
                <a:noFill/>
              </a14:hiddenFill>
            </a:ext>
          </a:extLst>
        </p:spPr>
        <p:txBody>
          <a:bodyPr lIns="91430" tIns="45715" rIns="91430" bIns="45715"/>
          <a:lstStyle/>
          <a:p>
            <a:endParaRPr lang="zh-CN" altLang="en-US" sz="1800"/>
          </a:p>
        </p:txBody>
      </p:sp>
      <p:sp>
        <p:nvSpPr>
          <p:cNvPr id="63" name="椭圆 8"/>
          <p:cNvSpPr>
            <a:spLocks noChangeArrowheads="1"/>
          </p:cNvSpPr>
          <p:nvPr/>
        </p:nvSpPr>
        <p:spPr bwMode="auto">
          <a:xfrm rot="20334234">
            <a:off x="2806435" y="3507733"/>
            <a:ext cx="863834" cy="862521"/>
          </a:xfrm>
          <a:prstGeom prst="ellipse">
            <a:avLst/>
          </a:prstGeom>
          <a:noFill/>
          <a:ln w="130175" cap="flat" cmpd="sng">
            <a:solidFill>
              <a:schemeClr val="accent2"/>
            </a:solidFill>
            <a:bevel/>
          </a:ln>
        </p:spPr>
        <p:txBody>
          <a:bodyPr lIns="91430" tIns="45715" rIns="91430" bIns="45715" anchor="ctr"/>
          <a:lstStyle/>
          <a:p>
            <a:pPr algn="ctr"/>
            <a:r>
              <a:rPr lang="zh-CN" altLang="en-US" sz="1600" b="1" spc="-113" dirty="0">
                <a:solidFill>
                  <a:schemeClr val="bg1">
                    <a:lumMod val="50000"/>
                  </a:schemeClr>
                </a:solidFill>
                <a:latin typeface="黑体" panose="02010609060101010101" charset="-122"/>
                <a:ea typeface="黑体" panose="02010609060101010101" charset="-122"/>
                <a:sym typeface="方正稚艺简体" pitchFamily="1" charset="-122"/>
              </a:rPr>
              <a:t>拼搏</a:t>
            </a:r>
          </a:p>
        </p:txBody>
      </p:sp>
      <p:sp>
        <p:nvSpPr>
          <p:cNvPr id="80" name="直接连接符 25"/>
          <p:cNvSpPr>
            <a:spLocks noChangeShapeType="1"/>
          </p:cNvSpPr>
          <p:nvPr/>
        </p:nvSpPr>
        <p:spPr bwMode="auto">
          <a:xfrm rot="1510299" flipH="1" flipV="1">
            <a:off x="7661954" y="2408629"/>
            <a:ext cx="30501" cy="337094"/>
          </a:xfrm>
          <a:prstGeom prst="line">
            <a:avLst/>
          </a:prstGeom>
          <a:noFill/>
          <a:ln w="6350" cap="flat" cmpd="sng">
            <a:solidFill>
              <a:srgbClr val="131426"/>
            </a:solidFill>
            <a:prstDash val="dash"/>
            <a:bevel/>
          </a:ln>
          <a:extLst>
            <a:ext uri="{909E8E84-426E-40DD-AFC4-6F175D3DCCD1}">
              <a14:hiddenFill xmlns:a14="http://schemas.microsoft.com/office/drawing/2010/main">
                <a:noFill/>
              </a14:hiddenFill>
            </a:ext>
          </a:extLst>
        </p:spPr>
        <p:txBody>
          <a:bodyPr lIns="91430" tIns="45715" rIns="91430" bIns="45715"/>
          <a:lstStyle/>
          <a:p>
            <a:endParaRPr lang="zh-CN" altLang="en-US" sz="1800"/>
          </a:p>
        </p:txBody>
      </p:sp>
      <p:sp>
        <p:nvSpPr>
          <p:cNvPr id="81" name="椭圆 8"/>
          <p:cNvSpPr>
            <a:spLocks noChangeArrowheads="1"/>
          </p:cNvSpPr>
          <p:nvPr/>
        </p:nvSpPr>
        <p:spPr bwMode="auto">
          <a:xfrm rot="1052607">
            <a:off x="7388548" y="1670781"/>
            <a:ext cx="863834" cy="862521"/>
          </a:xfrm>
          <a:prstGeom prst="ellipse">
            <a:avLst/>
          </a:prstGeom>
          <a:solidFill>
            <a:schemeClr val="bg1"/>
          </a:solidFill>
          <a:ln w="130175" cap="flat" cmpd="sng">
            <a:solidFill>
              <a:schemeClr val="accent1"/>
            </a:solidFill>
            <a:bevel/>
          </a:ln>
        </p:spPr>
        <p:txBody>
          <a:bodyPr lIns="91430" tIns="45715" rIns="91430" bIns="45715" anchor="ctr"/>
          <a:lstStyle/>
          <a:p>
            <a:pPr algn="ctr"/>
            <a:r>
              <a:rPr lang="zh-CN" altLang="en-US" sz="1600" b="1" spc="-113" dirty="0">
                <a:solidFill>
                  <a:schemeClr val="bg1">
                    <a:lumMod val="50000"/>
                  </a:schemeClr>
                </a:solidFill>
                <a:latin typeface="黑体" panose="02010609060101010101" charset="-122"/>
                <a:ea typeface="黑体" panose="02010609060101010101" charset="-122"/>
                <a:sym typeface="方正稚艺简体" pitchFamily="1" charset="-122"/>
              </a:rPr>
              <a:t>辉煌</a:t>
            </a:r>
          </a:p>
        </p:txBody>
      </p:sp>
      <p:grpSp>
        <p:nvGrpSpPr>
          <p:cNvPr id="2" name="组合 5"/>
          <p:cNvGrpSpPr/>
          <p:nvPr/>
        </p:nvGrpSpPr>
        <p:grpSpPr>
          <a:xfrm>
            <a:off x="-462598" y="2617471"/>
            <a:ext cx="13768099" cy="11293464"/>
            <a:chOff x="-618497" y="3489960"/>
            <a:chExt cx="18359942" cy="15057951"/>
          </a:xfrm>
        </p:grpSpPr>
        <p:grpSp>
          <p:nvGrpSpPr>
            <p:cNvPr id="3" name="组合 2"/>
            <p:cNvGrpSpPr/>
            <p:nvPr/>
          </p:nvGrpSpPr>
          <p:grpSpPr>
            <a:xfrm>
              <a:off x="-618497" y="3489960"/>
              <a:ext cx="18359942" cy="15057951"/>
              <a:chOff x="-618497" y="3489960"/>
              <a:chExt cx="18359942" cy="15057951"/>
            </a:xfrm>
          </p:grpSpPr>
          <p:sp>
            <p:nvSpPr>
              <p:cNvPr id="58" name="弧形 57"/>
              <p:cNvSpPr/>
              <p:nvPr/>
            </p:nvSpPr>
            <p:spPr>
              <a:xfrm rot="17527046">
                <a:off x="1183522" y="1989988"/>
                <a:ext cx="14755904" cy="18359942"/>
              </a:xfrm>
              <a:prstGeom prst="arc">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800"/>
              </a:p>
            </p:txBody>
          </p:sp>
          <p:sp>
            <p:nvSpPr>
              <p:cNvPr id="84" name="椭圆 83"/>
              <p:cNvSpPr/>
              <p:nvPr/>
            </p:nvSpPr>
            <p:spPr>
              <a:xfrm>
                <a:off x="2770773" y="4581763"/>
                <a:ext cx="72000" cy="72000"/>
              </a:xfrm>
              <a:prstGeom prst="ellipse">
                <a:avLst/>
              </a:prstGeom>
              <a:solidFill>
                <a:srgbClr val="008986"/>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85" name="椭圆 84"/>
              <p:cNvSpPr/>
              <p:nvPr/>
            </p:nvSpPr>
            <p:spPr>
              <a:xfrm>
                <a:off x="6743286" y="3489960"/>
                <a:ext cx="72000" cy="72000"/>
              </a:xfrm>
              <a:prstGeom prst="ellipse">
                <a:avLst/>
              </a:prstGeom>
              <a:solidFill>
                <a:srgbClr val="008986"/>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86" name="椭圆 85"/>
              <p:cNvSpPr/>
              <p:nvPr/>
            </p:nvSpPr>
            <p:spPr>
              <a:xfrm>
                <a:off x="8929806" y="3620163"/>
                <a:ext cx="72000" cy="72000"/>
              </a:xfrm>
              <a:prstGeom prst="ellipse">
                <a:avLst/>
              </a:prstGeom>
              <a:solidFill>
                <a:srgbClr val="008986"/>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cxnSp>
          <p:nvCxnSpPr>
            <p:cNvPr id="87" name="直接箭头连接符 86"/>
            <p:cNvCxnSpPr>
              <a:stCxn id="58" idx="2"/>
            </p:cNvCxnSpPr>
            <p:nvPr/>
          </p:nvCxnSpPr>
          <p:spPr>
            <a:xfrm flipV="1">
              <a:off x="11339318" y="3803409"/>
              <a:ext cx="397664" cy="531511"/>
            </a:xfrm>
            <a:prstGeom prst="straightConnector1">
              <a:avLst/>
            </a:prstGeom>
            <a:ln>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grpSp>
      <p:grpSp>
        <p:nvGrpSpPr>
          <p:cNvPr id="4" name="组合 4"/>
          <p:cNvGrpSpPr/>
          <p:nvPr/>
        </p:nvGrpSpPr>
        <p:grpSpPr bwMode="auto">
          <a:xfrm rot="20200079">
            <a:off x="2444893" y="2996804"/>
            <a:ext cx="858147" cy="350000"/>
            <a:chOff x="0" y="152400"/>
            <a:chExt cx="779929" cy="377032"/>
          </a:xfrm>
          <a:solidFill>
            <a:schemeClr val="accent2"/>
          </a:solidFill>
        </p:grpSpPr>
        <p:sp>
          <p:nvSpPr>
            <p:cNvPr id="89" name="等腰三角形 5"/>
            <p:cNvSpPr>
              <a:spLocks noChangeArrowheads="1"/>
            </p:cNvSpPr>
            <p:nvPr/>
          </p:nvSpPr>
          <p:spPr bwMode="auto">
            <a:xfrm rot="10652948">
              <a:off x="264508" y="368067"/>
              <a:ext cx="259976" cy="161365"/>
            </a:xfrm>
            <a:prstGeom prst="triangle">
              <a:avLst>
                <a:gd name="adj" fmla="val 50000"/>
              </a:avLst>
            </a:prstGeom>
            <a:grp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sz="1800">
                <a:solidFill>
                  <a:srgbClr val="FFFFFF"/>
                </a:solidFill>
                <a:latin typeface="宋体" panose="02010600030101010101" pitchFamily="2" charset="-122"/>
                <a:sym typeface="宋体" panose="02010600030101010101" pitchFamily="2" charset="-122"/>
              </a:endParaRPr>
            </a:p>
          </p:txBody>
        </p:sp>
        <p:sp>
          <p:nvSpPr>
            <p:cNvPr id="90" name="矩形 29"/>
            <p:cNvSpPr>
              <a:spLocks noChangeArrowheads="1"/>
            </p:cNvSpPr>
            <p:nvPr/>
          </p:nvSpPr>
          <p:spPr bwMode="auto">
            <a:xfrm rot="10657330">
              <a:off x="0" y="152400"/>
              <a:ext cx="779929" cy="259719"/>
            </a:xfrm>
            <a:prstGeom prst="rect">
              <a:avLst/>
            </a:prstGeom>
            <a:grp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en-US" sz="1800" dirty="0">
                <a:solidFill>
                  <a:srgbClr val="FFFFFF"/>
                </a:solidFill>
                <a:latin typeface="宋体" panose="02010600030101010101" pitchFamily="2" charset="-122"/>
                <a:sym typeface="宋体" panose="02010600030101010101" pitchFamily="2" charset="-122"/>
              </a:endParaRPr>
            </a:p>
          </p:txBody>
        </p:sp>
      </p:grpSp>
      <p:sp>
        <p:nvSpPr>
          <p:cNvPr id="91" name="TextBox 90"/>
          <p:cNvSpPr txBox="1"/>
          <p:nvPr/>
        </p:nvSpPr>
        <p:spPr>
          <a:xfrm rot="19980902">
            <a:off x="2583203" y="2851977"/>
            <a:ext cx="870768" cy="369332"/>
          </a:xfrm>
          <a:prstGeom prst="rect">
            <a:avLst/>
          </a:prstGeom>
          <a:noFill/>
        </p:spPr>
        <p:txBody>
          <a:bodyPr wrap="square" lIns="91430" tIns="45715" rIns="91430" bIns="45715" rtlCol="0">
            <a:spAutoFit/>
          </a:bodyPr>
          <a:lstStyle/>
          <a:p>
            <a:r>
              <a:rPr lang="en-US" altLang="zh-CN" sz="1800" dirty="0">
                <a:solidFill>
                  <a:schemeClr val="bg1"/>
                </a:solidFill>
                <a:sym typeface="Calibri" panose="020F0502020204030204" pitchFamily="34" charset="0"/>
              </a:rPr>
              <a:t>2016</a:t>
            </a:r>
            <a:endParaRPr lang="zh-CN" altLang="en-US" sz="1800" dirty="0"/>
          </a:p>
        </p:txBody>
      </p:sp>
      <p:sp>
        <p:nvSpPr>
          <p:cNvPr id="65" name="直接连接符 25"/>
          <p:cNvSpPr>
            <a:spLocks noChangeShapeType="1"/>
          </p:cNvSpPr>
          <p:nvPr/>
        </p:nvSpPr>
        <p:spPr bwMode="auto">
          <a:xfrm rot="1926196" flipH="1" flipV="1">
            <a:off x="5865633" y="2774492"/>
            <a:ext cx="161360" cy="341705"/>
          </a:xfrm>
          <a:prstGeom prst="line">
            <a:avLst/>
          </a:prstGeom>
          <a:noFill/>
          <a:ln w="6350" cap="flat" cmpd="sng">
            <a:solidFill>
              <a:srgbClr val="131426"/>
            </a:solidFill>
            <a:prstDash val="dash"/>
            <a:bevel/>
          </a:ln>
          <a:extLst>
            <a:ext uri="{909E8E84-426E-40DD-AFC4-6F175D3DCCD1}">
              <a14:hiddenFill xmlns:a14="http://schemas.microsoft.com/office/drawing/2010/main">
                <a:noFill/>
              </a14:hiddenFill>
            </a:ext>
          </a:extLst>
        </p:spPr>
        <p:txBody>
          <a:bodyPr lIns="91430" tIns="45715" rIns="91430" bIns="45715"/>
          <a:lstStyle/>
          <a:p>
            <a:endParaRPr lang="zh-CN" altLang="en-US" sz="1800"/>
          </a:p>
        </p:txBody>
      </p:sp>
      <p:sp>
        <p:nvSpPr>
          <p:cNvPr id="67" name="椭圆 8"/>
          <p:cNvSpPr>
            <a:spLocks noChangeArrowheads="1"/>
          </p:cNvSpPr>
          <p:nvPr/>
        </p:nvSpPr>
        <p:spPr bwMode="auto">
          <a:xfrm rot="660430">
            <a:off x="5433825" y="3133545"/>
            <a:ext cx="863834" cy="862521"/>
          </a:xfrm>
          <a:prstGeom prst="ellipse">
            <a:avLst/>
          </a:prstGeom>
          <a:noFill/>
          <a:ln w="130175" cap="flat" cmpd="sng">
            <a:solidFill>
              <a:schemeClr val="accent4"/>
            </a:solidFill>
            <a:bevel/>
          </a:ln>
        </p:spPr>
        <p:txBody>
          <a:bodyPr lIns="91430" tIns="45715" rIns="91430" bIns="45715" anchor="ctr"/>
          <a:lstStyle/>
          <a:p>
            <a:pPr algn="ctr"/>
            <a:r>
              <a:rPr lang="zh-CN" altLang="en-US" sz="1600" b="1" spc="-225" dirty="0">
                <a:solidFill>
                  <a:schemeClr val="bg1">
                    <a:lumMod val="50000"/>
                  </a:schemeClr>
                </a:solidFill>
                <a:latin typeface="黑体" panose="02010609060101010101" charset="-122"/>
                <a:ea typeface="黑体" panose="02010609060101010101" charset="-122"/>
                <a:sym typeface="方正稚艺简体" pitchFamily="1" charset="-122"/>
              </a:rPr>
              <a:t>创新</a:t>
            </a:r>
          </a:p>
        </p:txBody>
      </p:sp>
      <p:grpSp>
        <p:nvGrpSpPr>
          <p:cNvPr id="8" name="组合 6"/>
          <p:cNvGrpSpPr/>
          <p:nvPr/>
        </p:nvGrpSpPr>
        <p:grpSpPr>
          <a:xfrm>
            <a:off x="5541873" y="2417173"/>
            <a:ext cx="858147" cy="425076"/>
            <a:chOff x="7380265" y="3294897"/>
            <a:chExt cx="1144350" cy="566768"/>
          </a:xfrm>
          <a:solidFill>
            <a:schemeClr val="accent4"/>
          </a:solidFill>
        </p:grpSpPr>
        <p:grpSp>
          <p:nvGrpSpPr>
            <p:cNvPr id="9" name="组合 4"/>
            <p:cNvGrpSpPr/>
            <p:nvPr/>
          </p:nvGrpSpPr>
          <p:grpSpPr bwMode="auto">
            <a:xfrm rot="526275">
              <a:off x="7380265" y="3394998"/>
              <a:ext cx="1144350" cy="466667"/>
              <a:chOff x="0" y="152400"/>
              <a:chExt cx="779929" cy="377032"/>
            </a:xfrm>
            <a:grpFill/>
          </p:grpSpPr>
          <p:sp>
            <p:nvSpPr>
              <p:cNvPr id="69" name="等腰三角形 5"/>
              <p:cNvSpPr>
                <a:spLocks noChangeArrowheads="1"/>
              </p:cNvSpPr>
              <p:nvPr/>
            </p:nvSpPr>
            <p:spPr bwMode="auto">
              <a:xfrm rot="10652948">
                <a:off x="264508" y="368067"/>
                <a:ext cx="259976" cy="161365"/>
              </a:xfrm>
              <a:prstGeom prst="triangle">
                <a:avLst>
                  <a:gd name="adj" fmla="val 50000"/>
                </a:avLst>
              </a:prstGeom>
              <a:grp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sz="1800">
                  <a:solidFill>
                    <a:srgbClr val="FFFFFF"/>
                  </a:solidFill>
                  <a:latin typeface="宋体" panose="02010600030101010101" pitchFamily="2" charset="-122"/>
                  <a:sym typeface="宋体" panose="02010600030101010101" pitchFamily="2" charset="-122"/>
                </a:endParaRPr>
              </a:p>
            </p:txBody>
          </p:sp>
          <p:sp>
            <p:nvSpPr>
              <p:cNvPr id="70" name="矩形 29"/>
              <p:cNvSpPr>
                <a:spLocks noChangeArrowheads="1"/>
              </p:cNvSpPr>
              <p:nvPr/>
            </p:nvSpPr>
            <p:spPr bwMode="auto">
              <a:xfrm rot="10657330">
                <a:off x="0" y="152400"/>
                <a:ext cx="779929" cy="259719"/>
              </a:xfrm>
              <a:prstGeom prst="rect">
                <a:avLst/>
              </a:prstGeom>
              <a:grp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en-US" sz="1800" dirty="0">
                  <a:solidFill>
                    <a:srgbClr val="FFFFFF"/>
                  </a:solidFill>
                  <a:latin typeface="宋体" panose="02010600030101010101" pitchFamily="2" charset="-122"/>
                  <a:sym typeface="宋体" panose="02010600030101010101" pitchFamily="2" charset="-122"/>
                </a:endParaRPr>
              </a:p>
            </p:txBody>
          </p:sp>
        </p:grpSp>
        <p:sp>
          <p:nvSpPr>
            <p:cNvPr id="68" name="TextBox 67"/>
            <p:cNvSpPr txBox="1"/>
            <p:nvPr/>
          </p:nvSpPr>
          <p:spPr>
            <a:xfrm rot="307098">
              <a:off x="7528292" y="3294897"/>
              <a:ext cx="870441" cy="492272"/>
            </a:xfrm>
            <a:prstGeom prst="rect">
              <a:avLst/>
            </a:prstGeom>
            <a:noFill/>
          </p:spPr>
          <p:txBody>
            <a:bodyPr wrap="none" rtlCol="0">
              <a:spAutoFit/>
            </a:bodyPr>
            <a:lstStyle/>
            <a:p>
              <a:r>
                <a:rPr lang="en-US" altLang="zh-CN" sz="1800" dirty="0">
                  <a:solidFill>
                    <a:schemeClr val="bg1"/>
                  </a:solidFill>
                  <a:sym typeface="Calibri" panose="020F0502020204030204" pitchFamily="34" charset="0"/>
                </a:rPr>
                <a:t>2018</a:t>
              </a:r>
              <a:endParaRPr lang="zh-CN" altLang="en-US" sz="1800" dirty="0">
                <a:solidFill>
                  <a:schemeClr val="bg1"/>
                </a:solidFill>
                <a:sym typeface="宋体" panose="02010600030101010101" pitchFamily="2" charset="-122"/>
              </a:endParaRPr>
            </a:p>
          </p:txBody>
        </p:sp>
      </p:grpSp>
      <p:grpSp>
        <p:nvGrpSpPr>
          <p:cNvPr id="10" name="组合 4"/>
          <p:cNvGrpSpPr/>
          <p:nvPr/>
        </p:nvGrpSpPr>
        <p:grpSpPr bwMode="auto">
          <a:xfrm rot="1076385">
            <a:off x="7147227" y="2653646"/>
            <a:ext cx="858147" cy="382571"/>
            <a:chOff x="0" y="0"/>
            <a:chExt cx="779929" cy="412119"/>
          </a:xfrm>
          <a:solidFill>
            <a:schemeClr val="accent1"/>
          </a:solidFill>
        </p:grpSpPr>
        <p:sp>
          <p:nvSpPr>
            <p:cNvPr id="82" name="等腰三角形 5"/>
            <p:cNvSpPr>
              <a:spLocks noChangeArrowheads="1"/>
            </p:cNvSpPr>
            <p:nvPr/>
          </p:nvSpPr>
          <p:spPr bwMode="auto">
            <a:xfrm>
              <a:off x="268942" y="0"/>
              <a:ext cx="259976" cy="161365"/>
            </a:xfrm>
            <a:prstGeom prst="triangle">
              <a:avLst>
                <a:gd name="adj" fmla="val 50000"/>
              </a:avLst>
            </a:prstGeom>
            <a:grp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sz="1800">
                <a:solidFill>
                  <a:srgbClr val="FFFFFF"/>
                </a:solidFill>
                <a:latin typeface="宋体" panose="02010600030101010101" pitchFamily="2" charset="-122"/>
                <a:sym typeface="宋体" panose="02010600030101010101" pitchFamily="2" charset="-122"/>
              </a:endParaRPr>
            </a:p>
          </p:txBody>
        </p:sp>
        <p:sp>
          <p:nvSpPr>
            <p:cNvPr id="83" name="矩形 29"/>
            <p:cNvSpPr>
              <a:spLocks noChangeArrowheads="1"/>
            </p:cNvSpPr>
            <p:nvPr/>
          </p:nvSpPr>
          <p:spPr bwMode="auto">
            <a:xfrm>
              <a:off x="0" y="152400"/>
              <a:ext cx="779929" cy="259719"/>
            </a:xfrm>
            <a:prstGeom prst="rect">
              <a:avLst/>
            </a:prstGeom>
            <a:grpFill/>
            <a:ln>
              <a:noFill/>
            </a:ln>
            <a:extLst>
              <a:ext uri="{91240B29-F687-4F45-9708-019B960494DF}">
                <a14:hiddenLine xmlns:a14="http://schemas.microsoft.com/office/drawing/2010/main" w="12700">
                  <a:solidFill>
                    <a:srgbClr val="42719B"/>
                  </a:solidFill>
                  <a:bevel/>
                </a14:hiddenLine>
              </a:ext>
            </a:extLst>
          </p:spPr>
          <p:txBody>
            <a:bodyPr anchor="ctr"/>
            <a:lstStyle/>
            <a:p>
              <a:pPr algn="ctr"/>
              <a:r>
                <a:rPr lang="en-US" sz="1800" dirty="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2019</a:t>
              </a:r>
              <a:endParaRPr lang="zh-CN" altLang="en-US" sz="1800" dirty="0">
                <a:solidFill>
                  <a:srgbClr val="FFFFFF"/>
                </a:solidFill>
                <a:latin typeface="宋体" panose="02010600030101010101" pitchFamily="2" charset="-122"/>
                <a:sym typeface="宋体" panose="02010600030101010101" pitchFamily="2" charset="-122"/>
              </a:endParaRPr>
            </a:p>
          </p:txBody>
        </p:sp>
      </p:grpSp>
      <p:sp>
        <p:nvSpPr>
          <p:cNvPr id="55" name="直接连接符 25"/>
          <p:cNvSpPr>
            <a:spLocks noChangeShapeType="1"/>
          </p:cNvSpPr>
          <p:nvPr/>
        </p:nvSpPr>
        <p:spPr bwMode="auto">
          <a:xfrm flipH="1" flipV="1">
            <a:off x="1130539" y="3416584"/>
            <a:ext cx="201302" cy="334731"/>
          </a:xfrm>
          <a:prstGeom prst="line">
            <a:avLst/>
          </a:prstGeom>
          <a:noFill/>
          <a:ln w="6350" cap="flat" cmpd="sng">
            <a:solidFill>
              <a:srgbClr val="00504E"/>
            </a:solidFill>
            <a:prstDash val="dash"/>
            <a:bevel/>
          </a:ln>
          <a:extLst>
            <a:ext uri="{909E8E84-426E-40DD-AFC4-6F175D3DCCD1}">
              <a14:hiddenFill xmlns:a14="http://schemas.microsoft.com/office/drawing/2010/main">
                <a:noFill/>
              </a14:hiddenFill>
            </a:ext>
          </a:extLst>
        </p:spPr>
        <p:txBody>
          <a:bodyPr lIns="91430" tIns="45715" rIns="91430" bIns="45715"/>
          <a:lstStyle/>
          <a:p>
            <a:endParaRPr lang="zh-CN" altLang="en-US" sz="1800"/>
          </a:p>
        </p:txBody>
      </p:sp>
      <p:grpSp>
        <p:nvGrpSpPr>
          <p:cNvPr id="11" name="组合 4"/>
          <p:cNvGrpSpPr/>
          <p:nvPr/>
        </p:nvGrpSpPr>
        <p:grpSpPr bwMode="auto">
          <a:xfrm rot="19174013">
            <a:off x="992150" y="3655020"/>
            <a:ext cx="858147" cy="382571"/>
            <a:chOff x="0" y="0"/>
            <a:chExt cx="779929" cy="412119"/>
          </a:xfrm>
          <a:solidFill>
            <a:schemeClr val="accent1"/>
          </a:solidFill>
        </p:grpSpPr>
        <p:sp>
          <p:nvSpPr>
            <p:cNvPr id="60" name="等腰三角形 5"/>
            <p:cNvSpPr>
              <a:spLocks noChangeArrowheads="1"/>
            </p:cNvSpPr>
            <p:nvPr/>
          </p:nvSpPr>
          <p:spPr bwMode="auto">
            <a:xfrm>
              <a:off x="268942" y="0"/>
              <a:ext cx="259976" cy="161365"/>
            </a:xfrm>
            <a:prstGeom prst="triangle">
              <a:avLst>
                <a:gd name="adj" fmla="val 50000"/>
              </a:avLst>
            </a:prstGeom>
            <a:grpFill/>
            <a:ln w="12700" cap="flat" cmpd="sng">
              <a:noFill/>
              <a:bevel/>
            </a:ln>
          </p:spPr>
          <p:txBody>
            <a:bodyPr anchor="ctr"/>
            <a:lstStyle/>
            <a:p>
              <a:pPr algn="ctr"/>
              <a:endParaRPr lang="zh-CN" altLang="zh-CN" sz="1800">
                <a:solidFill>
                  <a:srgbClr val="FFFFFF"/>
                </a:solidFill>
                <a:latin typeface="宋体" panose="02010600030101010101" pitchFamily="2" charset="-122"/>
                <a:sym typeface="宋体" panose="02010600030101010101" pitchFamily="2" charset="-122"/>
              </a:endParaRPr>
            </a:p>
          </p:txBody>
        </p:sp>
        <p:sp>
          <p:nvSpPr>
            <p:cNvPr id="61" name="矩形 29"/>
            <p:cNvSpPr>
              <a:spLocks noChangeArrowheads="1"/>
            </p:cNvSpPr>
            <p:nvPr/>
          </p:nvSpPr>
          <p:spPr bwMode="auto">
            <a:xfrm>
              <a:off x="0" y="152400"/>
              <a:ext cx="779929" cy="259719"/>
            </a:xfrm>
            <a:prstGeom prst="rect">
              <a:avLst/>
            </a:prstGeom>
            <a:grpFill/>
            <a:ln w="12700" cap="flat" cmpd="sng">
              <a:noFill/>
              <a:bevel/>
            </a:ln>
          </p:spPr>
          <p:txBody>
            <a:bodyPr anchor="ctr"/>
            <a:lstStyle/>
            <a:p>
              <a:pPr algn="ctr"/>
              <a:r>
                <a:rPr lang="en-US" sz="1800" dirty="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2015</a:t>
              </a:r>
              <a:endParaRPr lang="zh-CN" altLang="en-US" sz="1800" dirty="0">
                <a:solidFill>
                  <a:srgbClr val="FFFFFF"/>
                </a:solidFill>
                <a:latin typeface="宋体" panose="02010600030101010101" pitchFamily="2" charset="-122"/>
                <a:sym typeface="宋体" panose="02010600030101010101" pitchFamily="2" charset="-122"/>
              </a:endParaRPr>
            </a:p>
          </p:txBody>
        </p:sp>
      </p:grpSp>
      <p:sp>
        <p:nvSpPr>
          <p:cNvPr id="62" name="椭圆 8"/>
          <p:cNvSpPr>
            <a:spLocks noChangeArrowheads="1"/>
          </p:cNvSpPr>
          <p:nvPr/>
        </p:nvSpPr>
        <p:spPr bwMode="auto">
          <a:xfrm rot="19610405">
            <a:off x="481340" y="2690545"/>
            <a:ext cx="863834" cy="862521"/>
          </a:xfrm>
          <a:prstGeom prst="ellipse">
            <a:avLst/>
          </a:prstGeom>
          <a:noFill/>
          <a:ln w="130175" cap="flat" cmpd="sng">
            <a:solidFill>
              <a:schemeClr val="accent1"/>
            </a:solidFill>
            <a:bevel/>
          </a:ln>
        </p:spPr>
        <p:txBody>
          <a:bodyPr lIns="91430" tIns="45715" rIns="91430" bIns="45715" anchor="ctr"/>
          <a:lstStyle/>
          <a:p>
            <a:pPr algn="ctr"/>
            <a:r>
              <a:rPr lang="zh-CN" altLang="en-US" sz="1600" b="1" spc="-113" dirty="0">
                <a:solidFill>
                  <a:schemeClr val="bg1">
                    <a:lumMod val="50000"/>
                  </a:schemeClr>
                </a:solidFill>
                <a:latin typeface="黑体" panose="02010609060101010101" charset="-122"/>
                <a:ea typeface="黑体" panose="02010609060101010101" charset="-122"/>
                <a:sym typeface="方正稚艺简体" pitchFamily="1" charset="-122"/>
              </a:rPr>
              <a:t>起航</a:t>
            </a:r>
          </a:p>
        </p:txBody>
      </p:sp>
      <p:sp>
        <p:nvSpPr>
          <p:cNvPr id="74" name="直接连接符 25"/>
          <p:cNvSpPr>
            <a:spLocks noChangeShapeType="1"/>
          </p:cNvSpPr>
          <p:nvPr/>
        </p:nvSpPr>
        <p:spPr bwMode="auto">
          <a:xfrm flipH="1" flipV="1">
            <a:off x="4208465" y="2208553"/>
            <a:ext cx="30501" cy="337094"/>
          </a:xfrm>
          <a:prstGeom prst="line">
            <a:avLst/>
          </a:prstGeom>
          <a:noFill/>
          <a:ln w="6350" cap="flat" cmpd="sng">
            <a:solidFill>
              <a:srgbClr val="008986"/>
            </a:solidFill>
            <a:prstDash val="dash"/>
            <a:bevel/>
          </a:ln>
          <a:extLst>
            <a:ext uri="{909E8E84-426E-40DD-AFC4-6F175D3DCCD1}">
              <a14:hiddenFill xmlns:a14="http://schemas.microsoft.com/office/drawing/2010/main">
                <a:noFill/>
              </a14:hiddenFill>
            </a:ext>
          </a:extLst>
        </p:spPr>
        <p:txBody>
          <a:bodyPr lIns="91430" tIns="45715" rIns="91430" bIns="45715"/>
          <a:lstStyle/>
          <a:p>
            <a:endParaRPr lang="zh-CN" altLang="en-US" sz="1800"/>
          </a:p>
        </p:txBody>
      </p:sp>
      <p:sp>
        <p:nvSpPr>
          <p:cNvPr id="75" name="椭圆 8"/>
          <p:cNvSpPr>
            <a:spLocks noChangeArrowheads="1"/>
          </p:cNvSpPr>
          <p:nvPr/>
        </p:nvSpPr>
        <p:spPr bwMode="auto">
          <a:xfrm rot="21142308">
            <a:off x="3719391" y="1454884"/>
            <a:ext cx="863834" cy="862521"/>
          </a:xfrm>
          <a:prstGeom prst="ellipse">
            <a:avLst/>
          </a:prstGeom>
          <a:solidFill>
            <a:schemeClr val="bg1"/>
          </a:solidFill>
          <a:ln w="130175" cap="sq" cmpd="sng">
            <a:solidFill>
              <a:schemeClr val="accent3"/>
            </a:solidFill>
            <a:round/>
          </a:ln>
        </p:spPr>
        <p:txBody>
          <a:bodyPr lIns="91430" tIns="45715" rIns="91430" bIns="45715" anchor="ctr"/>
          <a:lstStyle/>
          <a:p>
            <a:pPr algn="ctr"/>
            <a:r>
              <a:rPr lang="zh-CN" altLang="en-US" sz="1600" b="1" spc="-113" dirty="0">
                <a:solidFill>
                  <a:schemeClr val="bg1">
                    <a:lumMod val="50000"/>
                  </a:schemeClr>
                </a:solidFill>
                <a:latin typeface="黑体" panose="02010609060101010101" charset="-122"/>
                <a:ea typeface="黑体" panose="02010609060101010101" charset="-122"/>
                <a:sym typeface="方正稚艺简体" pitchFamily="1" charset="-122"/>
              </a:rPr>
              <a:t>飞跃</a:t>
            </a:r>
          </a:p>
        </p:txBody>
      </p:sp>
      <p:grpSp>
        <p:nvGrpSpPr>
          <p:cNvPr id="12" name="组合 4"/>
          <p:cNvGrpSpPr/>
          <p:nvPr/>
        </p:nvGrpSpPr>
        <p:grpSpPr bwMode="auto">
          <a:xfrm rot="21166086">
            <a:off x="3817188" y="2471066"/>
            <a:ext cx="858147" cy="382571"/>
            <a:chOff x="0" y="0"/>
            <a:chExt cx="779929" cy="412119"/>
          </a:xfrm>
          <a:solidFill>
            <a:schemeClr val="accent3"/>
          </a:solidFill>
        </p:grpSpPr>
        <p:sp>
          <p:nvSpPr>
            <p:cNvPr id="76" name="等腰三角形 5"/>
            <p:cNvSpPr>
              <a:spLocks noChangeArrowheads="1"/>
            </p:cNvSpPr>
            <p:nvPr/>
          </p:nvSpPr>
          <p:spPr bwMode="auto">
            <a:xfrm>
              <a:off x="268942" y="0"/>
              <a:ext cx="259976" cy="161365"/>
            </a:xfrm>
            <a:prstGeom prst="triangle">
              <a:avLst>
                <a:gd name="adj" fmla="val 50000"/>
              </a:avLst>
            </a:prstGeom>
            <a:grp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sz="1800">
                <a:solidFill>
                  <a:srgbClr val="FFFFFF"/>
                </a:solidFill>
                <a:latin typeface="宋体" panose="02010600030101010101" pitchFamily="2" charset="-122"/>
                <a:sym typeface="宋体" panose="02010600030101010101" pitchFamily="2" charset="-122"/>
              </a:endParaRPr>
            </a:p>
          </p:txBody>
        </p:sp>
        <p:sp>
          <p:nvSpPr>
            <p:cNvPr id="77" name="矩形 29"/>
            <p:cNvSpPr>
              <a:spLocks noChangeArrowheads="1"/>
            </p:cNvSpPr>
            <p:nvPr/>
          </p:nvSpPr>
          <p:spPr bwMode="auto">
            <a:xfrm>
              <a:off x="0" y="152400"/>
              <a:ext cx="779929" cy="259719"/>
            </a:xfrm>
            <a:prstGeom prst="rect">
              <a:avLst/>
            </a:prstGeom>
            <a:grpFill/>
            <a:ln>
              <a:noFill/>
            </a:ln>
            <a:extLst>
              <a:ext uri="{91240B29-F687-4F45-9708-019B960494DF}">
                <a14:hiddenLine xmlns:a14="http://schemas.microsoft.com/office/drawing/2010/main" w="12700">
                  <a:solidFill>
                    <a:srgbClr val="42719B"/>
                  </a:solidFill>
                  <a:bevel/>
                </a14:hiddenLine>
              </a:ext>
            </a:extLst>
          </p:spPr>
          <p:txBody>
            <a:bodyPr anchor="ctr"/>
            <a:lstStyle/>
            <a:p>
              <a:pPr algn="ctr"/>
              <a:r>
                <a:rPr lang="en-US" sz="1800" dirty="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2017</a:t>
              </a:r>
              <a:endParaRPr lang="zh-CN" altLang="en-US" sz="1800" dirty="0">
                <a:solidFill>
                  <a:srgbClr val="FFFFFF"/>
                </a:solidFill>
                <a:latin typeface="宋体" panose="02010600030101010101" pitchFamily="2" charset="-122"/>
                <a:sym typeface="宋体" panose="02010600030101010101" pitchFamily="2"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3000" advClick="0" advTm="0">
        <p14:shred/>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wipe(down)">
                                      <p:cBhvr>
                                        <p:cTn id="17" dur="300"/>
                                        <p:tgtEl>
                                          <p:spTgt spid="55"/>
                                        </p:tgtEl>
                                      </p:cBhvr>
                                    </p:animEffect>
                                  </p:childTnLst>
                                </p:cTn>
                              </p:par>
                            </p:childTnLst>
                          </p:cTn>
                        </p:par>
                        <p:par>
                          <p:cTn id="18" fill="hold">
                            <p:stCondLst>
                              <p:cond delay="2000"/>
                            </p:stCondLst>
                            <p:childTnLst>
                              <p:par>
                                <p:cTn id="19" presetID="19" presetClass="entr" presetSubtype="10" fill="hold" grpId="0" nodeType="afterEffect">
                                  <p:stCondLst>
                                    <p:cond delay="0"/>
                                  </p:stCondLst>
                                  <p:childTnLst>
                                    <p:set>
                                      <p:cBhvr>
                                        <p:cTn id="20" dur="1" fill="hold">
                                          <p:stCondLst>
                                            <p:cond delay="0"/>
                                          </p:stCondLst>
                                        </p:cTn>
                                        <p:tgtEl>
                                          <p:spTgt spid="62">
                                            <p:bg/>
                                          </p:spTgt>
                                        </p:tgtEl>
                                        <p:attrNameLst>
                                          <p:attrName>style.visibility</p:attrName>
                                        </p:attrNameLst>
                                      </p:cBhvr>
                                      <p:to>
                                        <p:strVal val="visible"/>
                                      </p:to>
                                    </p:set>
                                    <p:anim calcmode="lin" valueType="num">
                                      <p:cBhvr>
                                        <p:cTn id="21" dur="400" fill="hold"/>
                                        <p:tgtEl>
                                          <p:spTgt spid="62">
                                            <p:bg/>
                                          </p:spTgt>
                                        </p:tgtEl>
                                        <p:attrNameLst>
                                          <p:attrName>ppt_w</p:attrName>
                                        </p:attrNameLst>
                                      </p:cBhvr>
                                      <p:tavLst>
                                        <p:tav tm="0" fmla="#ppt_w*sin(2.5*pi*$)">
                                          <p:val>
                                            <p:fltVal val="0"/>
                                          </p:val>
                                        </p:tav>
                                        <p:tav tm="100000">
                                          <p:val>
                                            <p:fltVal val="1"/>
                                          </p:val>
                                        </p:tav>
                                      </p:tavLst>
                                    </p:anim>
                                    <p:anim calcmode="lin" valueType="num">
                                      <p:cBhvr>
                                        <p:cTn id="22" dur="400" fill="hold"/>
                                        <p:tgtEl>
                                          <p:spTgt spid="62">
                                            <p:bg/>
                                          </p:spTgt>
                                        </p:tgtEl>
                                        <p:attrNameLst>
                                          <p:attrName>ppt_h</p:attrName>
                                        </p:attrNameLst>
                                      </p:cBhvr>
                                      <p:tavLst>
                                        <p:tav tm="0">
                                          <p:val>
                                            <p:strVal val="#ppt_h"/>
                                          </p:val>
                                        </p:tav>
                                        <p:tav tm="100000">
                                          <p:val>
                                            <p:strVal val="#ppt_h"/>
                                          </p:val>
                                        </p:tav>
                                      </p:tavLst>
                                    </p:anim>
                                  </p:childTnLst>
                                </p:cTn>
                              </p:par>
                              <p:par>
                                <p:cTn id="23" presetID="19" presetClass="entr" presetSubtype="10" fill="hold" grpId="0" nodeType="withEffect">
                                  <p:stCondLst>
                                    <p:cond delay="0"/>
                                  </p:stCondLst>
                                  <p:childTnLst>
                                    <p:set>
                                      <p:cBhvr>
                                        <p:cTn id="24" dur="1" fill="hold">
                                          <p:stCondLst>
                                            <p:cond delay="0"/>
                                          </p:stCondLst>
                                        </p:cTn>
                                        <p:tgtEl>
                                          <p:spTgt spid="62">
                                            <p:txEl>
                                              <p:pRg st="0" end="0"/>
                                            </p:txEl>
                                          </p:spTgt>
                                        </p:tgtEl>
                                        <p:attrNameLst>
                                          <p:attrName>style.visibility</p:attrName>
                                        </p:attrNameLst>
                                      </p:cBhvr>
                                      <p:to>
                                        <p:strVal val="visible"/>
                                      </p:to>
                                    </p:set>
                                    <p:anim calcmode="lin" valueType="num">
                                      <p:cBhvr>
                                        <p:cTn id="25" dur="400" fill="hold"/>
                                        <p:tgtEl>
                                          <p:spTgt spid="62">
                                            <p:txEl>
                                              <p:pRg st="0" end="0"/>
                                            </p:txEl>
                                          </p:spTgt>
                                        </p:tgtEl>
                                        <p:attrNameLst>
                                          <p:attrName>ppt_w</p:attrName>
                                        </p:attrNameLst>
                                      </p:cBhvr>
                                      <p:tavLst>
                                        <p:tav tm="0" fmla="#ppt_w*sin(2.5*pi*$)">
                                          <p:val>
                                            <p:fltVal val="0"/>
                                          </p:val>
                                        </p:tav>
                                        <p:tav tm="100000">
                                          <p:val>
                                            <p:fltVal val="1"/>
                                          </p:val>
                                        </p:tav>
                                      </p:tavLst>
                                    </p:anim>
                                    <p:anim calcmode="lin" valueType="num">
                                      <p:cBhvr>
                                        <p:cTn id="26" dur="400" fill="hold"/>
                                        <p:tgtEl>
                                          <p:spTgt spid="62">
                                            <p:txEl>
                                              <p:pRg st="0" end="0"/>
                                            </p:txEl>
                                          </p:spTgt>
                                        </p:tgtEl>
                                        <p:attrNameLst>
                                          <p:attrName>ppt_h</p:attrName>
                                        </p:attrNameLst>
                                      </p:cBhvr>
                                      <p:tavLst>
                                        <p:tav tm="0">
                                          <p:val>
                                            <p:strVal val="#ppt_h"/>
                                          </p:val>
                                        </p:tav>
                                        <p:tav tm="100000">
                                          <p:val>
                                            <p:strVal val="#ppt_h"/>
                                          </p:val>
                                        </p:tav>
                                      </p:tavLst>
                                    </p:anim>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57"/>
                                        </p:tgtEl>
                                        <p:attrNameLst>
                                          <p:attrName>style.visibility</p:attrName>
                                        </p:attrNameLst>
                                      </p:cBhvr>
                                      <p:to>
                                        <p:strVal val="visible"/>
                                      </p:to>
                                    </p:set>
                                    <p:animEffect transition="in" filter="wipe(up)">
                                      <p:cBhvr>
                                        <p:cTn id="35" dur="500"/>
                                        <p:tgtEl>
                                          <p:spTgt spid="57"/>
                                        </p:tgtEl>
                                      </p:cBhvr>
                                    </p:animEffect>
                                  </p:childTnLst>
                                </p:cTn>
                              </p:par>
                            </p:childTnLst>
                          </p:cTn>
                        </p:par>
                        <p:par>
                          <p:cTn id="36" fill="hold">
                            <p:stCondLst>
                              <p:cond delay="3000"/>
                            </p:stCondLst>
                            <p:childTnLst>
                              <p:par>
                                <p:cTn id="37" presetID="19" presetClass="entr" presetSubtype="10" fill="hold" grpId="0" nodeType="afterEffect">
                                  <p:stCondLst>
                                    <p:cond delay="0"/>
                                  </p:stCondLst>
                                  <p:childTnLst>
                                    <p:set>
                                      <p:cBhvr>
                                        <p:cTn id="38" dur="1" fill="hold">
                                          <p:stCondLst>
                                            <p:cond delay="0"/>
                                          </p:stCondLst>
                                        </p:cTn>
                                        <p:tgtEl>
                                          <p:spTgt spid="63">
                                            <p:bg/>
                                          </p:spTgt>
                                        </p:tgtEl>
                                        <p:attrNameLst>
                                          <p:attrName>style.visibility</p:attrName>
                                        </p:attrNameLst>
                                      </p:cBhvr>
                                      <p:to>
                                        <p:strVal val="visible"/>
                                      </p:to>
                                    </p:set>
                                    <p:anim calcmode="lin" valueType="num">
                                      <p:cBhvr>
                                        <p:cTn id="39" dur="400" fill="hold"/>
                                        <p:tgtEl>
                                          <p:spTgt spid="63">
                                            <p:bg/>
                                          </p:spTgt>
                                        </p:tgtEl>
                                        <p:attrNameLst>
                                          <p:attrName>ppt_w</p:attrName>
                                        </p:attrNameLst>
                                      </p:cBhvr>
                                      <p:tavLst>
                                        <p:tav tm="0" fmla="#ppt_w*sin(2.5*pi*$)">
                                          <p:val>
                                            <p:fltVal val="0"/>
                                          </p:val>
                                        </p:tav>
                                        <p:tav tm="100000">
                                          <p:val>
                                            <p:fltVal val="1"/>
                                          </p:val>
                                        </p:tav>
                                      </p:tavLst>
                                    </p:anim>
                                    <p:anim calcmode="lin" valueType="num">
                                      <p:cBhvr>
                                        <p:cTn id="40" dur="400" fill="hold"/>
                                        <p:tgtEl>
                                          <p:spTgt spid="63">
                                            <p:bg/>
                                          </p:spTgt>
                                        </p:tgtEl>
                                        <p:attrNameLst>
                                          <p:attrName>ppt_h</p:attrName>
                                        </p:attrNameLst>
                                      </p:cBhvr>
                                      <p:tavLst>
                                        <p:tav tm="0">
                                          <p:val>
                                            <p:strVal val="#ppt_h"/>
                                          </p:val>
                                        </p:tav>
                                        <p:tav tm="100000">
                                          <p:val>
                                            <p:strVal val="#ppt_h"/>
                                          </p:val>
                                        </p:tav>
                                      </p:tavLst>
                                    </p:anim>
                                  </p:childTnLst>
                                </p:cTn>
                              </p:par>
                              <p:par>
                                <p:cTn id="41" presetID="19" presetClass="entr" presetSubtype="10" fill="hold" grpId="0" nodeType="withEffect">
                                  <p:stCondLst>
                                    <p:cond delay="0"/>
                                  </p:stCondLst>
                                  <p:childTnLst>
                                    <p:set>
                                      <p:cBhvr>
                                        <p:cTn id="42" dur="1" fill="hold">
                                          <p:stCondLst>
                                            <p:cond delay="0"/>
                                          </p:stCondLst>
                                        </p:cTn>
                                        <p:tgtEl>
                                          <p:spTgt spid="63">
                                            <p:txEl>
                                              <p:pRg st="0" end="0"/>
                                            </p:txEl>
                                          </p:spTgt>
                                        </p:tgtEl>
                                        <p:attrNameLst>
                                          <p:attrName>style.visibility</p:attrName>
                                        </p:attrNameLst>
                                      </p:cBhvr>
                                      <p:to>
                                        <p:strVal val="visible"/>
                                      </p:to>
                                    </p:set>
                                    <p:anim calcmode="lin" valueType="num">
                                      <p:cBhvr>
                                        <p:cTn id="43" dur="400" fill="hold"/>
                                        <p:tgtEl>
                                          <p:spTgt spid="63">
                                            <p:txEl>
                                              <p:pRg st="0" end="0"/>
                                            </p:txEl>
                                          </p:spTgt>
                                        </p:tgtEl>
                                        <p:attrNameLst>
                                          <p:attrName>ppt_w</p:attrName>
                                        </p:attrNameLst>
                                      </p:cBhvr>
                                      <p:tavLst>
                                        <p:tav tm="0" fmla="#ppt_w*sin(2.5*pi*$)">
                                          <p:val>
                                            <p:fltVal val="0"/>
                                          </p:val>
                                        </p:tav>
                                        <p:tav tm="100000">
                                          <p:val>
                                            <p:fltVal val="1"/>
                                          </p:val>
                                        </p:tav>
                                      </p:tavLst>
                                    </p:anim>
                                    <p:anim calcmode="lin" valueType="num">
                                      <p:cBhvr>
                                        <p:cTn id="44" dur="400" fill="hold"/>
                                        <p:tgtEl>
                                          <p:spTgt spid="63">
                                            <p:txEl>
                                              <p:pRg st="0" end="0"/>
                                            </p:txEl>
                                          </p:spTgt>
                                        </p:tgtEl>
                                        <p:attrNameLst>
                                          <p:attrName>ppt_h</p:attrName>
                                        </p:attrNameLst>
                                      </p:cBhvr>
                                      <p:tavLst>
                                        <p:tav tm="0">
                                          <p:val>
                                            <p:strVal val="#ppt_h"/>
                                          </p:val>
                                        </p:tav>
                                        <p:tav tm="100000">
                                          <p:val>
                                            <p:strVal val="#ppt_h"/>
                                          </p:val>
                                        </p:tav>
                                      </p:tavLst>
                                    </p:anim>
                                  </p:childTnLst>
                                </p:cTn>
                              </p:par>
                            </p:childTnLst>
                          </p:cTn>
                        </p:par>
                        <p:par>
                          <p:cTn id="45" fill="hold">
                            <p:stCondLst>
                              <p:cond delay="3500"/>
                            </p:stCondLst>
                            <p:childTnLst>
                              <p:par>
                                <p:cTn id="46" presetID="53" presetClass="entr" presetSubtype="16" fill="hold"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childTnLst>
                                </p:cTn>
                              </p:par>
                              <p:par>
                                <p:cTn id="51" presetID="22" presetClass="entr" presetSubtype="4" fill="hold" grpId="0" nodeType="withEffect">
                                  <p:stCondLst>
                                    <p:cond delay="0"/>
                                  </p:stCondLst>
                                  <p:childTnLst>
                                    <p:set>
                                      <p:cBhvr>
                                        <p:cTn id="52" dur="1" fill="hold">
                                          <p:stCondLst>
                                            <p:cond delay="0"/>
                                          </p:stCondLst>
                                        </p:cTn>
                                        <p:tgtEl>
                                          <p:spTgt spid="74"/>
                                        </p:tgtEl>
                                        <p:attrNameLst>
                                          <p:attrName>style.visibility</p:attrName>
                                        </p:attrNameLst>
                                      </p:cBhvr>
                                      <p:to>
                                        <p:strVal val="visible"/>
                                      </p:to>
                                    </p:set>
                                    <p:animEffect transition="in" filter="wipe(down)">
                                      <p:cBhvr>
                                        <p:cTn id="53" dur="500"/>
                                        <p:tgtEl>
                                          <p:spTgt spid="74"/>
                                        </p:tgtEl>
                                      </p:cBhvr>
                                    </p:animEffect>
                                  </p:childTnLst>
                                </p:cTn>
                              </p:par>
                            </p:childTnLst>
                          </p:cTn>
                        </p:par>
                        <p:par>
                          <p:cTn id="54" fill="hold">
                            <p:stCondLst>
                              <p:cond delay="4000"/>
                            </p:stCondLst>
                            <p:childTnLst>
                              <p:par>
                                <p:cTn id="55" presetID="19" presetClass="entr" presetSubtype="10" fill="hold" grpId="0" nodeType="afterEffect">
                                  <p:stCondLst>
                                    <p:cond delay="0"/>
                                  </p:stCondLst>
                                  <p:childTnLst>
                                    <p:set>
                                      <p:cBhvr>
                                        <p:cTn id="56" dur="1" fill="hold">
                                          <p:stCondLst>
                                            <p:cond delay="0"/>
                                          </p:stCondLst>
                                        </p:cTn>
                                        <p:tgtEl>
                                          <p:spTgt spid="75">
                                            <p:bg/>
                                          </p:spTgt>
                                        </p:tgtEl>
                                        <p:attrNameLst>
                                          <p:attrName>style.visibility</p:attrName>
                                        </p:attrNameLst>
                                      </p:cBhvr>
                                      <p:to>
                                        <p:strVal val="visible"/>
                                      </p:to>
                                    </p:set>
                                    <p:anim calcmode="lin" valueType="num">
                                      <p:cBhvr>
                                        <p:cTn id="57" dur="400" fill="hold"/>
                                        <p:tgtEl>
                                          <p:spTgt spid="75">
                                            <p:bg/>
                                          </p:spTgt>
                                        </p:tgtEl>
                                        <p:attrNameLst>
                                          <p:attrName>ppt_w</p:attrName>
                                        </p:attrNameLst>
                                      </p:cBhvr>
                                      <p:tavLst>
                                        <p:tav tm="0" fmla="#ppt_w*sin(2.5*pi*$)">
                                          <p:val>
                                            <p:fltVal val="0"/>
                                          </p:val>
                                        </p:tav>
                                        <p:tav tm="100000">
                                          <p:val>
                                            <p:fltVal val="1"/>
                                          </p:val>
                                        </p:tav>
                                      </p:tavLst>
                                    </p:anim>
                                    <p:anim calcmode="lin" valueType="num">
                                      <p:cBhvr>
                                        <p:cTn id="58" dur="400" fill="hold"/>
                                        <p:tgtEl>
                                          <p:spTgt spid="75">
                                            <p:bg/>
                                          </p:spTgt>
                                        </p:tgtEl>
                                        <p:attrNameLst>
                                          <p:attrName>ppt_h</p:attrName>
                                        </p:attrNameLst>
                                      </p:cBhvr>
                                      <p:tavLst>
                                        <p:tav tm="0">
                                          <p:val>
                                            <p:strVal val="#ppt_h"/>
                                          </p:val>
                                        </p:tav>
                                        <p:tav tm="100000">
                                          <p:val>
                                            <p:strVal val="#ppt_h"/>
                                          </p:val>
                                        </p:tav>
                                      </p:tavLst>
                                    </p:anim>
                                  </p:childTnLst>
                                </p:cTn>
                              </p:par>
                              <p:par>
                                <p:cTn id="59" presetID="19" presetClass="entr" presetSubtype="10" fill="hold" grpId="0" nodeType="withEffect">
                                  <p:stCondLst>
                                    <p:cond delay="0"/>
                                  </p:stCondLst>
                                  <p:childTnLst>
                                    <p:set>
                                      <p:cBhvr>
                                        <p:cTn id="60" dur="1" fill="hold">
                                          <p:stCondLst>
                                            <p:cond delay="0"/>
                                          </p:stCondLst>
                                        </p:cTn>
                                        <p:tgtEl>
                                          <p:spTgt spid="75">
                                            <p:txEl>
                                              <p:pRg st="0" end="0"/>
                                            </p:txEl>
                                          </p:spTgt>
                                        </p:tgtEl>
                                        <p:attrNameLst>
                                          <p:attrName>style.visibility</p:attrName>
                                        </p:attrNameLst>
                                      </p:cBhvr>
                                      <p:to>
                                        <p:strVal val="visible"/>
                                      </p:to>
                                    </p:set>
                                    <p:anim calcmode="lin" valueType="num">
                                      <p:cBhvr>
                                        <p:cTn id="61" dur="400" fill="hold"/>
                                        <p:tgtEl>
                                          <p:spTgt spid="75">
                                            <p:txEl>
                                              <p:pRg st="0" end="0"/>
                                            </p:txEl>
                                          </p:spTgt>
                                        </p:tgtEl>
                                        <p:attrNameLst>
                                          <p:attrName>ppt_w</p:attrName>
                                        </p:attrNameLst>
                                      </p:cBhvr>
                                      <p:tavLst>
                                        <p:tav tm="0" fmla="#ppt_w*sin(2.5*pi*$)">
                                          <p:val>
                                            <p:fltVal val="0"/>
                                          </p:val>
                                        </p:tav>
                                        <p:tav tm="100000">
                                          <p:val>
                                            <p:fltVal val="1"/>
                                          </p:val>
                                        </p:tav>
                                      </p:tavLst>
                                    </p:anim>
                                    <p:anim calcmode="lin" valueType="num">
                                      <p:cBhvr>
                                        <p:cTn id="62" dur="400" fill="hold"/>
                                        <p:tgtEl>
                                          <p:spTgt spid="75">
                                            <p:txEl>
                                              <p:pRg st="0" end="0"/>
                                            </p:txEl>
                                          </p:spTgt>
                                        </p:tgtEl>
                                        <p:attrNameLst>
                                          <p:attrName>ppt_h</p:attrName>
                                        </p:attrNameLst>
                                      </p:cBhvr>
                                      <p:tavLst>
                                        <p:tav tm="0">
                                          <p:val>
                                            <p:strVal val="#ppt_h"/>
                                          </p:val>
                                        </p:tav>
                                        <p:tav tm="100000">
                                          <p:val>
                                            <p:strVal val="#ppt_h"/>
                                          </p:val>
                                        </p:tav>
                                      </p:tavLst>
                                    </p:anim>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 calcmode="lin" valueType="num">
                                      <p:cBhvr>
                                        <p:cTn id="66" dur="500" fill="hold"/>
                                        <p:tgtEl>
                                          <p:spTgt spid="8"/>
                                        </p:tgtEl>
                                        <p:attrNameLst>
                                          <p:attrName>ppt_w</p:attrName>
                                        </p:attrNameLst>
                                      </p:cBhvr>
                                      <p:tavLst>
                                        <p:tav tm="0">
                                          <p:val>
                                            <p:fltVal val="0"/>
                                          </p:val>
                                        </p:tav>
                                        <p:tav tm="100000">
                                          <p:val>
                                            <p:strVal val="#ppt_w"/>
                                          </p:val>
                                        </p:tav>
                                      </p:tavLst>
                                    </p:anim>
                                    <p:anim calcmode="lin" valueType="num">
                                      <p:cBhvr>
                                        <p:cTn id="67" dur="500" fill="hold"/>
                                        <p:tgtEl>
                                          <p:spTgt spid="8"/>
                                        </p:tgtEl>
                                        <p:attrNameLst>
                                          <p:attrName>ppt_h</p:attrName>
                                        </p:attrNameLst>
                                      </p:cBhvr>
                                      <p:tavLst>
                                        <p:tav tm="0">
                                          <p:val>
                                            <p:fltVal val="0"/>
                                          </p:val>
                                        </p:tav>
                                        <p:tav tm="100000">
                                          <p:val>
                                            <p:strVal val="#ppt_h"/>
                                          </p:val>
                                        </p:tav>
                                      </p:tavLst>
                                    </p:anim>
                                    <p:animEffect transition="in" filter="fade">
                                      <p:cBhvr>
                                        <p:cTn id="68" dur="500"/>
                                        <p:tgtEl>
                                          <p:spTgt spid="8"/>
                                        </p:tgtEl>
                                      </p:cBhvr>
                                    </p:animEffect>
                                  </p:childTnLst>
                                </p:cTn>
                              </p:par>
                              <p:par>
                                <p:cTn id="69" presetID="22" presetClass="entr" presetSubtype="1" fill="hold" grpId="0" nodeType="withEffect">
                                  <p:stCondLst>
                                    <p:cond delay="0"/>
                                  </p:stCondLst>
                                  <p:childTnLst>
                                    <p:set>
                                      <p:cBhvr>
                                        <p:cTn id="70" dur="1" fill="hold">
                                          <p:stCondLst>
                                            <p:cond delay="0"/>
                                          </p:stCondLst>
                                        </p:cTn>
                                        <p:tgtEl>
                                          <p:spTgt spid="65"/>
                                        </p:tgtEl>
                                        <p:attrNameLst>
                                          <p:attrName>style.visibility</p:attrName>
                                        </p:attrNameLst>
                                      </p:cBhvr>
                                      <p:to>
                                        <p:strVal val="visible"/>
                                      </p:to>
                                    </p:set>
                                    <p:animEffect transition="in" filter="wipe(up)">
                                      <p:cBhvr>
                                        <p:cTn id="71" dur="500"/>
                                        <p:tgtEl>
                                          <p:spTgt spid="65"/>
                                        </p:tgtEl>
                                      </p:cBhvr>
                                    </p:animEffect>
                                  </p:childTnLst>
                                </p:cTn>
                              </p:par>
                            </p:childTnLst>
                          </p:cTn>
                        </p:par>
                        <p:par>
                          <p:cTn id="72" fill="hold">
                            <p:stCondLst>
                              <p:cond delay="5000"/>
                            </p:stCondLst>
                            <p:childTnLst>
                              <p:par>
                                <p:cTn id="73" presetID="19" presetClass="entr" presetSubtype="10" fill="hold" grpId="0" nodeType="afterEffect">
                                  <p:stCondLst>
                                    <p:cond delay="0"/>
                                  </p:stCondLst>
                                  <p:childTnLst>
                                    <p:set>
                                      <p:cBhvr>
                                        <p:cTn id="74" dur="1" fill="hold">
                                          <p:stCondLst>
                                            <p:cond delay="0"/>
                                          </p:stCondLst>
                                        </p:cTn>
                                        <p:tgtEl>
                                          <p:spTgt spid="67">
                                            <p:bg/>
                                          </p:spTgt>
                                        </p:tgtEl>
                                        <p:attrNameLst>
                                          <p:attrName>style.visibility</p:attrName>
                                        </p:attrNameLst>
                                      </p:cBhvr>
                                      <p:to>
                                        <p:strVal val="visible"/>
                                      </p:to>
                                    </p:set>
                                    <p:anim calcmode="lin" valueType="num">
                                      <p:cBhvr>
                                        <p:cTn id="75" dur="400" fill="hold"/>
                                        <p:tgtEl>
                                          <p:spTgt spid="67">
                                            <p:bg/>
                                          </p:spTgt>
                                        </p:tgtEl>
                                        <p:attrNameLst>
                                          <p:attrName>ppt_w</p:attrName>
                                        </p:attrNameLst>
                                      </p:cBhvr>
                                      <p:tavLst>
                                        <p:tav tm="0" fmla="#ppt_w*sin(2.5*pi*$)">
                                          <p:val>
                                            <p:fltVal val="0"/>
                                          </p:val>
                                        </p:tav>
                                        <p:tav tm="100000">
                                          <p:val>
                                            <p:fltVal val="1"/>
                                          </p:val>
                                        </p:tav>
                                      </p:tavLst>
                                    </p:anim>
                                    <p:anim calcmode="lin" valueType="num">
                                      <p:cBhvr>
                                        <p:cTn id="76" dur="400" fill="hold"/>
                                        <p:tgtEl>
                                          <p:spTgt spid="67">
                                            <p:bg/>
                                          </p:spTgt>
                                        </p:tgtEl>
                                        <p:attrNameLst>
                                          <p:attrName>ppt_h</p:attrName>
                                        </p:attrNameLst>
                                      </p:cBhvr>
                                      <p:tavLst>
                                        <p:tav tm="0">
                                          <p:val>
                                            <p:strVal val="#ppt_h"/>
                                          </p:val>
                                        </p:tav>
                                        <p:tav tm="100000">
                                          <p:val>
                                            <p:strVal val="#ppt_h"/>
                                          </p:val>
                                        </p:tav>
                                      </p:tavLst>
                                    </p:anim>
                                  </p:childTnLst>
                                </p:cTn>
                              </p:par>
                              <p:par>
                                <p:cTn id="77" presetID="19" presetClass="entr" presetSubtype="10" fill="hold" grpId="0" nodeType="withEffect">
                                  <p:stCondLst>
                                    <p:cond delay="0"/>
                                  </p:stCondLst>
                                  <p:childTnLst>
                                    <p:set>
                                      <p:cBhvr>
                                        <p:cTn id="78" dur="1" fill="hold">
                                          <p:stCondLst>
                                            <p:cond delay="0"/>
                                          </p:stCondLst>
                                        </p:cTn>
                                        <p:tgtEl>
                                          <p:spTgt spid="67">
                                            <p:txEl>
                                              <p:pRg st="0" end="0"/>
                                            </p:txEl>
                                          </p:spTgt>
                                        </p:tgtEl>
                                        <p:attrNameLst>
                                          <p:attrName>style.visibility</p:attrName>
                                        </p:attrNameLst>
                                      </p:cBhvr>
                                      <p:to>
                                        <p:strVal val="visible"/>
                                      </p:to>
                                    </p:set>
                                    <p:anim calcmode="lin" valueType="num">
                                      <p:cBhvr>
                                        <p:cTn id="79" dur="400" fill="hold"/>
                                        <p:tgtEl>
                                          <p:spTgt spid="67">
                                            <p:txEl>
                                              <p:pRg st="0" end="0"/>
                                            </p:txEl>
                                          </p:spTgt>
                                        </p:tgtEl>
                                        <p:attrNameLst>
                                          <p:attrName>ppt_w</p:attrName>
                                        </p:attrNameLst>
                                      </p:cBhvr>
                                      <p:tavLst>
                                        <p:tav tm="0" fmla="#ppt_w*sin(2.5*pi*$)">
                                          <p:val>
                                            <p:fltVal val="0"/>
                                          </p:val>
                                        </p:tav>
                                        <p:tav tm="100000">
                                          <p:val>
                                            <p:fltVal val="1"/>
                                          </p:val>
                                        </p:tav>
                                      </p:tavLst>
                                    </p:anim>
                                    <p:anim calcmode="lin" valueType="num">
                                      <p:cBhvr>
                                        <p:cTn id="80" dur="400" fill="hold"/>
                                        <p:tgtEl>
                                          <p:spTgt spid="67">
                                            <p:txEl>
                                              <p:pRg st="0" end="0"/>
                                            </p:txEl>
                                          </p:spTgt>
                                        </p:tgtEl>
                                        <p:attrNameLst>
                                          <p:attrName>ppt_h</p:attrName>
                                        </p:attrNameLst>
                                      </p:cBhvr>
                                      <p:tavLst>
                                        <p:tav tm="0">
                                          <p:val>
                                            <p:strVal val="#ppt_h"/>
                                          </p:val>
                                        </p:tav>
                                        <p:tav tm="100000">
                                          <p:val>
                                            <p:strVal val="#ppt_h"/>
                                          </p:val>
                                        </p:tav>
                                      </p:tavLst>
                                    </p:anim>
                                  </p:childTnLst>
                                </p:cTn>
                              </p:par>
                            </p:childTnLst>
                          </p:cTn>
                        </p:par>
                        <p:par>
                          <p:cTn id="81" fill="hold">
                            <p:stCondLst>
                              <p:cond delay="5500"/>
                            </p:stCondLst>
                            <p:childTnLst>
                              <p:par>
                                <p:cTn id="82" presetID="53" presetClass="entr" presetSubtype="16"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childTnLst>
                                </p:cTn>
                              </p:par>
                              <p:par>
                                <p:cTn id="87" presetID="22" presetClass="entr" presetSubtype="4" fill="hold" grpId="0" nodeType="withEffect">
                                  <p:stCondLst>
                                    <p:cond delay="0"/>
                                  </p:stCondLst>
                                  <p:childTnLst>
                                    <p:set>
                                      <p:cBhvr>
                                        <p:cTn id="88" dur="1" fill="hold">
                                          <p:stCondLst>
                                            <p:cond delay="0"/>
                                          </p:stCondLst>
                                        </p:cTn>
                                        <p:tgtEl>
                                          <p:spTgt spid="80"/>
                                        </p:tgtEl>
                                        <p:attrNameLst>
                                          <p:attrName>style.visibility</p:attrName>
                                        </p:attrNameLst>
                                      </p:cBhvr>
                                      <p:to>
                                        <p:strVal val="visible"/>
                                      </p:to>
                                    </p:set>
                                    <p:animEffect transition="in" filter="wipe(down)">
                                      <p:cBhvr>
                                        <p:cTn id="89" dur="500"/>
                                        <p:tgtEl>
                                          <p:spTgt spid="80"/>
                                        </p:tgtEl>
                                      </p:cBhvr>
                                    </p:animEffect>
                                  </p:childTnLst>
                                </p:cTn>
                              </p:par>
                            </p:childTnLst>
                          </p:cTn>
                        </p:par>
                        <p:par>
                          <p:cTn id="90" fill="hold">
                            <p:stCondLst>
                              <p:cond delay="6000"/>
                            </p:stCondLst>
                            <p:childTnLst>
                              <p:par>
                                <p:cTn id="91" presetID="19" presetClass="entr" presetSubtype="10" fill="hold" grpId="0" nodeType="afterEffect">
                                  <p:stCondLst>
                                    <p:cond delay="0"/>
                                  </p:stCondLst>
                                  <p:childTnLst>
                                    <p:set>
                                      <p:cBhvr>
                                        <p:cTn id="92" dur="1" fill="hold">
                                          <p:stCondLst>
                                            <p:cond delay="0"/>
                                          </p:stCondLst>
                                        </p:cTn>
                                        <p:tgtEl>
                                          <p:spTgt spid="81">
                                            <p:bg/>
                                          </p:spTgt>
                                        </p:tgtEl>
                                        <p:attrNameLst>
                                          <p:attrName>style.visibility</p:attrName>
                                        </p:attrNameLst>
                                      </p:cBhvr>
                                      <p:to>
                                        <p:strVal val="visible"/>
                                      </p:to>
                                    </p:set>
                                    <p:anim calcmode="lin" valueType="num">
                                      <p:cBhvr>
                                        <p:cTn id="93" dur="400" fill="hold"/>
                                        <p:tgtEl>
                                          <p:spTgt spid="81">
                                            <p:bg/>
                                          </p:spTgt>
                                        </p:tgtEl>
                                        <p:attrNameLst>
                                          <p:attrName>ppt_w</p:attrName>
                                        </p:attrNameLst>
                                      </p:cBhvr>
                                      <p:tavLst>
                                        <p:tav tm="0" fmla="#ppt_w*sin(2.5*pi*$)">
                                          <p:val>
                                            <p:fltVal val="0"/>
                                          </p:val>
                                        </p:tav>
                                        <p:tav tm="100000">
                                          <p:val>
                                            <p:fltVal val="1"/>
                                          </p:val>
                                        </p:tav>
                                      </p:tavLst>
                                    </p:anim>
                                    <p:anim calcmode="lin" valueType="num">
                                      <p:cBhvr>
                                        <p:cTn id="94" dur="400" fill="hold"/>
                                        <p:tgtEl>
                                          <p:spTgt spid="81">
                                            <p:bg/>
                                          </p:spTgt>
                                        </p:tgtEl>
                                        <p:attrNameLst>
                                          <p:attrName>ppt_h</p:attrName>
                                        </p:attrNameLst>
                                      </p:cBhvr>
                                      <p:tavLst>
                                        <p:tav tm="0">
                                          <p:val>
                                            <p:strVal val="#ppt_h"/>
                                          </p:val>
                                        </p:tav>
                                        <p:tav tm="100000">
                                          <p:val>
                                            <p:strVal val="#ppt_h"/>
                                          </p:val>
                                        </p:tav>
                                      </p:tavLst>
                                    </p:anim>
                                  </p:childTnLst>
                                </p:cTn>
                              </p:par>
                              <p:par>
                                <p:cTn id="95" presetID="19" presetClass="entr" presetSubtype="10" fill="hold" grpId="0" nodeType="withEffect">
                                  <p:stCondLst>
                                    <p:cond delay="0"/>
                                  </p:stCondLst>
                                  <p:childTnLst>
                                    <p:set>
                                      <p:cBhvr>
                                        <p:cTn id="96" dur="1" fill="hold">
                                          <p:stCondLst>
                                            <p:cond delay="0"/>
                                          </p:stCondLst>
                                        </p:cTn>
                                        <p:tgtEl>
                                          <p:spTgt spid="81">
                                            <p:txEl>
                                              <p:pRg st="0" end="0"/>
                                            </p:txEl>
                                          </p:spTgt>
                                        </p:tgtEl>
                                        <p:attrNameLst>
                                          <p:attrName>style.visibility</p:attrName>
                                        </p:attrNameLst>
                                      </p:cBhvr>
                                      <p:to>
                                        <p:strVal val="visible"/>
                                      </p:to>
                                    </p:set>
                                    <p:anim calcmode="lin" valueType="num">
                                      <p:cBhvr>
                                        <p:cTn id="97" dur="400" fill="hold"/>
                                        <p:tgtEl>
                                          <p:spTgt spid="81">
                                            <p:txEl>
                                              <p:pRg st="0" end="0"/>
                                            </p:txEl>
                                          </p:spTgt>
                                        </p:tgtEl>
                                        <p:attrNameLst>
                                          <p:attrName>ppt_w</p:attrName>
                                        </p:attrNameLst>
                                      </p:cBhvr>
                                      <p:tavLst>
                                        <p:tav tm="0" fmla="#ppt_w*sin(2.5*pi*$)">
                                          <p:val>
                                            <p:fltVal val="0"/>
                                          </p:val>
                                        </p:tav>
                                        <p:tav tm="100000">
                                          <p:val>
                                            <p:fltVal val="1"/>
                                          </p:val>
                                        </p:tav>
                                      </p:tavLst>
                                    </p:anim>
                                    <p:anim calcmode="lin" valueType="num">
                                      <p:cBhvr>
                                        <p:cTn id="98" dur="400" fill="hold"/>
                                        <p:tgtEl>
                                          <p:spTgt spid="81">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3" grpId="0" build="allAtOnce" animBg="1"/>
      <p:bldP spid="80" grpId="0" animBg="1"/>
      <p:bldP spid="81" grpId="0" build="allAtOnce" animBg="1"/>
      <p:bldP spid="65" grpId="0" animBg="1"/>
      <p:bldP spid="67" grpId="0" build="allAtOnce" animBg="1"/>
      <p:bldP spid="55" grpId="0" animBg="1"/>
      <p:bldP spid="62" grpId="0" build="allAtOnce" animBg="1"/>
      <p:bldP spid="74" grpId="0" animBg="1"/>
      <p:bldP spid="75" grpId="0" build="allAtOnce"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6"/>
</p:tagLst>
</file>

<file path=ppt/tags/tag10.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11.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12.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13.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2.xml><?xml version="1.0" encoding="utf-8"?>
<p:tagLst xmlns:a="http://schemas.openxmlformats.org/drawingml/2006/main" xmlns:r="http://schemas.openxmlformats.org/officeDocument/2006/relationships" xmlns:p="http://schemas.openxmlformats.org/presentationml/2006/main">
  <p:tag name="MH" val="20160830110423"/>
  <p:tag name="MH_LIBRARY" val="CONTENTS"/>
  <p:tag name="MH_TYPE" val="ENTRY"/>
  <p:tag name="ID" val="547130"/>
  <p:tag name="MH_ORDER" val="1"/>
</p:tagLst>
</file>

<file path=ppt/tags/tag3.xml><?xml version="1.0" encoding="utf-8"?>
<p:tagLst xmlns:a="http://schemas.openxmlformats.org/drawingml/2006/main" xmlns:r="http://schemas.openxmlformats.org/officeDocument/2006/relationships" xmlns:p="http://schemas.openxmlformats.org/presentationml/2006/main">
  <p:tag name="MH" val="20160830110423"/>
  <p:tag name="MH_LIBRARY" val="CONTENTS"/>
  <p:tag name="MH_TYPE" val="ENTRY"/>
  <p:tag name="ID" val="547130"/>
  <p:tag name="MH_ORDER" val="1"/>
</p:tagLst>
</file>

<file path=ppt/tags/tag4.xml><?xml version="1.0" encoding="utf-8"?>
<p:tagLst xmlns:a="http://schemas.openxmlformats.org/drawingml/2006/main" xmlns:r="http://schemas.openxmlformats.org/officeDocument/2006/relationships" xmlns:p="http://schemas.openxmlformats.org/presentationml/2006/main">
  <p:tag name="MH" val="20160830110423"/>
  <p:tag name="MH_LIBRARY" val="CONTENTS"/>
  <p:tag name="MH_TYPE" val="ENTRY"/>
  <p:tag name="ID" val="547130"/>
  <p:tag name="MH_ORDER" val="1"/>
</p:tagLst>
</file>

<file path=ppt/tags/tag5.xml><?xml version="1.0" encoding="utf-8"?>
<p:tagLst xmlns:a="http://schemas.openxmlformats.org/drawingml/2006/main" xmlns:r="http://schemas.openxmlformats.org/officeDocument/2006/relationships" xmlns:p="http://schemas.openxmlformats.org/presentationml/2006/main">
  <p:tag name="MH" val="20160830110423"/>
  <p:tag name="MH_LIBRARY" val="CONTENTS"/>
  <p:tag name="MH_TYPE" val="ENTRY"/>
  <p:tag name="ID" val="547130"/>
  <p:tag name="MH_ORDER" val="1"/>
</p:tagLst>
</file>

<file path=ppt/tags/tag6.xml><?xml version="1.0" encoding="utf-8"?>
<p:tagLst xmlns:a="http://schemas.openxmlformats.org/drawingml/2006/main" xmlns:r="http://schemas.openxmlformats.org/officeDocument/2006/relationships" xmlns:p="http://schemas.openxmlformats.org/presentationml/2006/main">
  <p:tag name="MH" val="20160830110423"/>
  <p:tag name="MH_LIBRARY" val="CONTENTS"/>
  <p:tag name="MH_TYPE" val="ENTRY"/>
  <p:tag name="ID" val="547130"/>
  <p:tag name="MH_ORDER" val="1"/>
</p:tagLst>
</file>

<file path=ppt/tags/tag7.xml><?xml version="1.0" encoding="utf-8"?>
<p:tagLst xmlns:a="http://schemas.openxmlformats.org/drawingml/2006/main" xmlns:r="http://schemas.openxmlformats.org/officeDocument/2006/relationships" xmlns:p="http://schemas.openxmlformats.org/presentationml/2006/main">
  <p:tag name="MH" val="20160830110423"/>
  <p:tag name="MH_LIBRARY" val="CONTENTS"/>
  <p:tag name="MH_TYPE" val="ENTRY"/>
  <p:tag name="ID" val="547130"/>
  <p:tag name="MH_ORDER" val="1"/>
</p:tagLst>
</file>

<file path=ppt/tags/tag8.xml><?xml version="1.0" encoding="utf-8"?>
<p:tagLst xmlns:a="http://schemas.openxmlformats.org/drawingml/2006/main" xmlns:r="http://schemas.openxmlformats.org/officeDocument/2006/relationships" xmlns:p="http://schemas.openxmlformats.org/presentationml/2006/main">
  <p:tag name="MH" val="20160830110423"/>
  <p:tag name="MH_LIBRARY" val="CONTENTS"/>
  <p:tag name="MH_TYPE" val="ENTRY"/>
  <p:tag name="ID" val="547130"/>
  <p:tag name="MH_ORDER" val="1"/>
</p:tagLst>
</file>

<file path=ppt/tags/tag9.xml><?xml version="1.0" encoding="utf-8"?>
<p:tagLst xmlns:a="http://schemas.openxmlformats.org/drawingml/2006/main" xmlns:r="http://schemas.openxmlformats.org/officeDocument/2006/relationships" xmlns:p="http://schemas.openxmlformats.org/presentationml/2006/main">
  <p:tag name="MH" val="20160830110423"/>
  <p:tag name="MH_LIBRARY" val="CONTENTS"/>
  <p:tag name="MH_TYPE" val="ENTRY"/>
  <p:tag name="ID" val="547130"/>
  <p:tag name="MH_ORDER" val="1"/>
</p:tagLst>
</file>

<file path=ppt/theme/theme1.xml><?xml version="1.0" encoding="utf-8"?>
<a:theme xmlns:a="http://schemas.openxmlformats.org/drawingml/2006/main" name="Office 主题​​">
  <a:themeElements>
    <a:clrScheme name="自定义 1030">
      <a:dk1>
        <a:sysClr val="windowText" lastClr="000000"/>
      </a:dk1>
      <a:lt1>
        <a:sysClr val="window" lastClr="FFFFFF"/>
      </a:lt1>
      <a:dk2>
        <a:srgbClr val="4E5B6F"/>
      </a:dk2>
      <a:lt2>
        <a:srgbClr val="D6ECFF"/>
      </a:lt2>
      <a:accent1>
        <a:srgbClr val="02A0D8"/>
      </a:accent1>
      <a:accent2>
        <a:srgbClr val="70CEEC"/>
      </a:accent2>
      <a:accent3>
        <a:srgbClr val="02A0D8"/>
      </a:accent3>
      <a:accent4>
        <a:srgbClr val="70CEEC"/>
      </a:accent4>
      <a:accent5>
        <a:srgbClr val="02A0D8"/>
      </a:accent5>
      <a:accent6>
        <a:srgbClr val="70CEEC"/>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2215</Words>
  <Application>Microsoft Office PowerPoint</Application>
  <PresentationFormat>全屏显示(16:9)</PresentationFormat>
  <Paragraphs>254</Paragraphs>
  <Slides>24</Slides>
  <Notes>21</Notes>
  <HiddenSlides>0</HiddenSlides>
  <MMClips>1</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24</vt:i4>
      </vt:variant>
    </vt:vector>
  </HeadingPairs>
  <TitlesOfParts>
    <vt:vector size="35" baseType="lpstr">
      <vt:lpstr>AvantGarde Md BT</vt:lpstr>
      <vt:lpstr>Cassannet Bold</vt:lpstr>
      <vt:lpstr>DFGothic-EB</vt:lpstr>
      <vt:lpstr>Gill Sans</vt:lpstr>
      <vt:lpstr>Humnst777 BlkCn BT</vt:lpstr>
      <vt:lpstr>黑体</vt:lpstr>
      <vt:lpstr>宋体</vt:lpstr>
      <vt:lpstr>微软雅黑</vt:lpstr>
      <vt:lpstr>Arial</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4</cp:revision>
  <dcterms:created xsi:type="dcterms:W3CDTF">2014-11-09T01:07:00Z</dcterms:created>
  <dcterms:modified xsi:type="dcterms:W3CDTF">2021-01-06T04:10:12Z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