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93" r:id="rId2"/>
    <p:sldId id="257" r:id="rId3"/>
    <p:sldId id="259" r:id="rId4"/>
    <p:sldId id="263" r:id="rId5"/>
    <p:sldId id="264" r:id="rId6"/>
    <p:sldId id="265" r:id="rId7"/>
    <p:sldId id="267" r:id="rId8"/>
    <p:sldId id="260" r:id="rId9"/>
    <p:sldId id="270" r:id="rId10"/>
    <p:sldId id="271" r:id="rId11"/>
    <p:sldId id="269" r:id="rId12"/>
    <p:sldId id="292" r:id="rId13"/>
    <p:sldId id="273" r:id="rId14"/>
    <p:sldId id="272" r:id="rId15"/>
    <p:sldId id="261" r:id="rId16"/>
    <p:sldId id="274" r:id="rId17"/>
    <p:sldId id="276" r:id="rId18"/>
    <p:sldId id="288" r:id="rId19"/>
    <p:sldId id="277" r:id="rId20"/>
    <p:sldId id="275" r:id="rId21"/>
    <p:sldId id="262" r:id="rId22"/>
    <p:sldId id="280" r:id="rId23"/>
    <p:sldId id="287" r:id="rId24"/>
    <p:sldId id="281" r:id="rId25"/>
    <p:sldId id="279" r:id="rId26"/>
    <p:sldId id="258" r:id="rId27"/>
    <p:sldId id="284" r:id="rId28"/>
    <p:sldId id="289" r:id="rId29"/>
    <p:sldId id="283" r:id="rId30"/>
    <p:sldId id="285" r:id="rId31"/>
    <p:sldId id="286" r:id="rId32"/>
    <p:sldId id="294" r:id="rId33"/>
  </p:sldIdLst>
  <p:sldSz cx="12192000" cy="6858000"/>
  <p:notesSz cx="6858000" cy="9144000"/>
  <p:embeddedFontLst>
    <p:embeddedFont>
      <p:font typeface="等线" panose="02010600030101010101" pitchFamily="2" charset="-122"/>
      <p:regular r:id="rId35"/>
      <p:bold r:id="rId36"/>
    </p:embeddedFont>
    <p:embeddedFont>
      <p:font typeface="等线 Light" panose="02010600030101010101" pitchFamily="2" charset="-122"/>
      <p:regular r:id="rId37"/>
    </p:embeddedFont>
    <p:embeddedFont>
      <p:font typeface="方正中等线简体" panose="03000509000000000000" pitchFamily="65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造字工房悦黑体验版常规体" pitchFamily="50" charset="-122"/>
      <p:regular r:id="rId41"/>
    </p:embeddedFont>
    <p:embeddedFont>
      <p:font typeface="Agency FB" panose="020B0503020202020204" pitchFamily="34" charset="0"/>
      <p:regular r:id="rId42"/>
      <p:bold r:id="rId43"/>
    </p:embeddedFont>
    <p:embeddedFont>
      <p:font typeface="Franklin Gothic Heavy" panose="020B0903020102020204" pitchFamily="34" charset="0"/>
      <p:regular r:id="rId44"/>
      <p:italic r:id="rId4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803"/>
    <a:srgbClr val="F37713"/>
    <a:srgbClr val="FBCF0C"/>
    <a:srgbClr val="369599"/>
    <a:srgbClr val="FE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6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" y="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F1C-4D83-97F5-8DAD87CD8B0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F1C-4D83-97F5-8DAD87CD8B0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DF1C-4D83-97F5-8DAD87CD8B0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DF1C-4D83-97F5-8DAD87CD8B07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1C-4D83-97F5-8DAD87CD8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25D6-44DB-9A8B-014A3763DCCA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25D6-44DB-9A8B-014A3763DCC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25D6-44DB-9A8B-014A3763DCC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25D6-44DB-9A8B-014A3763DCCA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5D6-44DB-9A8B-014A3763D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604-45E2-A09B-3ABF245E6071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604-45E2-A09B-3ABF245E607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7604-45E2-A09B-3ABF245E607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604-45E2-A09B-3ABF245E6071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04-45E2-A09B-3ABF245E6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EAD-469A-A910-10EFE562EAE6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EAD-469A-A910-10EFE562EAE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7EAD-469A-A910-10EFE562EAE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7EAD-469A-A910-10EFE562EAE6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EAD-469A-A910-10EFE562EA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C7A-4FEF-B45C-95FA83D793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C7A-4FEF-B45C-95FA83D7930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5C7A-4FEF-B45C-95FA83D7930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5C7A-4FEF-B45C-95FA83D79303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C7A-4FEF-B45C-95FA83D79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6006-49CE-8DF7-F8553BC982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6006-49CE-8DF7-F8553BC9829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6006-49CE-8DF7-F8553BC9829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6006-49CE-8DF7-F8553BC98294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06-49CE-8DF7-F8553BC98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D1BD-4220-88CE-C5FB829CF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D1BD-4220-88CE-C5FB829CFC51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D1BD-4220-88CE-C5FB829CFC51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D1BD-4220-88CE-C5FB829CFC51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D-4220-88CE-C5FB829CF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EE280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2AF-4896-8941-971FF71D5B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E2AF-4896-8941-971FF71D5B4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5-E2AF-4896-8941-971FF71D5B4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E2AF-4896-8941-971FF71D5B46}"/>
              </c:ext>
            </c:extLst>
          </c:dPt>
          <c:cat>
            <c:strRef>
              <c:f>Sheet1!$A$2:$A$5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1.2</c:v>
                </c:pt>
                <c:pt idx="1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AF-4896-8941-971FF71D5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</c:plotArea>
    <c:plotVisOnly val="1"/>
    <c:dispBlanksAs val="zero"/>
    <c:showDLblsOverMax val="1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373FB-2A6C-43CC-AD9D-6D2C3FFA20A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7CA5D-9B7E-4EE4-8515-CD6D282CE9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1529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1529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/>
          <a:srcRect l="22649" r="19305" b="55595"/>
          <a:stretch>
            <a:fillRect/>
          </a:stretch>
        </p:blipFill>
        <p:spPr>
          <a:xfrm>
            <a:off x="4893311" y="2902857"/>
            <a:ext cx="7298688" cy="395514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4"/>
          <a:srcRect l="17860" t="52124" r="27605"/>
          <a:stretch>
            <a:fillRect/>
          </a:stretch>
        </p:blipFill>
        <p:spPr>
          <a:xfrm>
            <a:off x="-2" y="0"/>
            <a:ext cx="5770941" cy="36140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/>
          <a:srcRect b="1529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/>
          <a:srcRect l="6511" t="90416" r="6662" b="3116"/>
          <a:stretch>
            <a:fillRect/>
          </a:stretch>
        </p:blipFill>
        <p:spPr>
          <a:xfrm>
            <a:off x="0" y="5863771"/>
            <a:ext cx="12192000" cy="994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8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/>
          <a:srcRect b="1529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l="6511" t="90416" r="6662" b="3116"/>
          <a:stretch>
            <a:fillRect/>
          </a:stretch>
        </p:blipFill>
        <p:spPr>
          <a:xfrm>
            <a:off x="0" y="6371771"/>
            <a:ext cx="12192000" cy="4862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l="6511" t="90416" r="6662" b="3116"/>
          <a:stretch>
            <a:fillRect/>
          </a:stretch>
        </p:blipFill>
        <p:spPr>
          <a:xfrm flipV="1">
            <a:off x="-2" y="-130629"/>
            <a:ext cx="12192000" cy="4862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48157" y="6382168"/>
            <a:ext cx="547804" cy="365125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6D90-366F-4B20-B66D-CF43454D448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4590-3529-41CD-A609-21F935ED65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56282" y="3206023"/>
            <a:ext cx="5262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年度工作总结</a:t>
            </a:r>
            <a:endParaRPr lang="en-US" altLang="zh-CN" sz="6600" b="1" dirty="0">
              <a:solidFill>
                <a:srgbClr val="EE2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 dirty="0">
                <a:solidFill>
                  <a:srgbClr val="F377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暨新年计划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396071" y="4382658"/>
            <a:ext cx="5518042" cy="793973"/>
            <a:chOff x="5988158" y="3961064"/>
            <a:chExt cx="5616000" cy="79397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5281" y="3961064"/>
              <a:ext cx="657358" cy="5398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59" y="3976151"/>
              <a:ext cx="657358" cy="53985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6511" t="91451" r="6662" b="3116"/>
            <a:stretch>
              <a:fillRect/>
            </a:stretch>
          </p:blipFill>
          <p:spPr>
            <a:xfrm>
              <a:off x="5988158" y="4702663"/>
              <a:ext cx="5616000" cy="5237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981051" y="1606107"/>
            <a:ext cx="2939668" cy="4342344"/>
            <a:chOff x="5665324" y="1417452"/>
            <a:chExt cx="2482606" cy="3667193"/>
          </a:xfrm>
        </p:grpSpPr>
        <p:sp>
          <p:nvSpPr>
            <p:cNvPr id="26" name="矩形 25"/>
            <p:cNvSpPr/>
            <p:nvPr/>
          </p:nvSpPr>
          <p:spPr>
            <a:xfrm rot="281441">
              <a:off x="5665324" y="1508216"/>
              <a:ext cx="2482606" cy="35764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5675086" y="1515523"/>
              <a:ext cx="2467428" cy="3541485"/>
            </a:xfrm>
            <a:prstGeom prst="rect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5762170" y="2879862"/>
              <a:ext cx="2293258" cy="2061028"/>
            </a:xfrm>
            <a:prstGeom prst="rect">
              <a:avLst/>
            </a:prstGeom>
            <a:solidFill>
              <a:srgbClr val="FAF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Freeform 5"/>
            <p:cNvSpPr/>
            <p:nvPr/>
          </p:nvSpPr>
          <p:spPr bwMode="auto">
            <a:xfrm rot="946220">
              <a:off x="7846558" y="1417452"/>
              <a:ext cx="176645" cy="677342"/>
            </a:xfrm>
            <a:custGeom>
              <a:avLst/>
              <a:gdLst>
                <a:gd name="T0" fmla="*/ 58 w 160"/>
                <a:gd name="T1" fmla="*/ 256 h 623"/>
                <a:gd name="T2" fmla="*/ 39 w 160"/>
                <a:gd name="T3" fmla="*/ 546 h 623"/>
                <a:gd name="T4" fmla="*/ 54 w 160"/>
                <a:gd name="T5" fmla="*/ 596 h 623"/>
                <a:gd name="T6" fmla="*/ 64 w 160"/>
                <a:gd name="T7" fmla="*/ 600 h 623"/>
                <a:gd name="T8" fmla="*/ 75 w 160"/>
                <a:gd name="T9" fmla="*/ 597 h 623"/>
                <a:gd name="T10" fmla="*/ 97 w 160"/>
                <a:gd name="T11" fmla="*/ 551 h 623"/>
                <a:gd name="T12" fmla="*/ 97 w 160"/>
                <a:gd name="T13" fmla="*/ 551 h 623"/>
                <a:gd name="T14" fmla="*/ 134 w 160"/>
                <a:gd name="T15" fmla="*/ 102 h 623"/>
                <a:gd name="T16" fmla="*/ 104 w 160"/>
                <a:gd name="T17" fmla="*/ 31 h 623"/>
                <a:gd name="T18" fmla="*/ 80 w 160"/>
                <a:gd name="T19" fmla="*/ 24 h 623"/>
                <a:gd name="T20" fmla="*/ 57 w 160"/>
                <a:gd name="T21" fmla="*/ 26 h 623"/>
                <a:gd name="T22" fmla="*/ 26 w 160"/>
                <a:gd name="T23" fmla="*/ 62 h 623"/>
                <a:gd name="T24" fmla="*/ 23 w 160"/>
                <a:gd name="T25" fmla="*/ 104 h 623"/>
                <a:gd name="T26" fmla="*/ 0 w 160"/>
                <a:gd name="T27" fmla="*/ 103 h 623"/>
                <a:gd name="T28" fmla="*/ 3 w 160"/>
                <a:gd name="T29" fmla="*/ 60 h 623"/>
                <a:gd name="T30" fmla="*/ 50 w 160"/>
                <a:gd name="T31" fmla="*/ 4 h 623"/>
                <a:gd name="T32" fmla="*/ 82 w 160"/>
                <a:gd name="T33" fmla="*/ 1 h 623"/>
                <a:gd name="T34" fmla="*/ 115 w 160"/>
                <a:gd name="T35" fmla="*/ 11 h 623"/>
                <a:gd name="T36" fmla="*/ 156 w 160"/>
                <a:gd name="T37" fmla="*/ 104 h 623"/>
                <a:gd name="T38" fmla="*/ 120 w 160"/>
                <a:gd name="T39" fmla="*/ 552 h 623"/>
                <a:gd name="T40" fmla="*/ 120 w 160"/>
                <a:gd name="T41" fmla="*/ 552 h 623"/>
                <a:gd name="T42" fmla="*/ 86 w 160"/>
                <a:gd name="T43" fmla="*/ 617 h 623"/>
                <a:gd name="T44" fmla="*/ 62 w 160"/>
                <a:gd name="T45" fmla="*/ 623 h 623"/>
                <a:gd name="T46" fmla="*/ 40 w 160"/>
                <a:gd name="T47" fmla="*/ 614 h 623"/>
                <a:gd name="T48" fmla="*/ 16 w 160"/>
                <a:gd name="T49" fmla="*/ 545 h 623"/>
                <a:gd name="T50" fmla="*/ 35 w 160"/>
                <a:gd name="T51" fmla="*/ 255 h 623"/>
                <a:gd name="T52" fmla="*/ 58 w 160"/>
                <a:gd name="T53" fmla="*/ 2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623">
                  <a:moveTo>
                    <a:pt x="58" y="256"/>
                  </a:moveTo>
                  <a:cubicBezTo>
                    <a:pt x="39" y="546"/>
                    <a:pt x="39" y="546"/>
                    <a:pt x="39" y="546"/>
                  </a:cubicBezTo>
                  <a:cubicBezTo>
                    <a:pt x="38" y="572"/>
                    <a:pt x="44" y="589"/>
                    <a:pt x="54" y="596"/>
                  </a:cubicBezTo>
                  <a:cubicBezTo>
                    <a:pt x="57" y="598"/>
                    <a:pt x="61" y="600"/>
                    <a:pt x="64" y="600"/>
                  </a:cubicBezTo>
                  <a:cubicBezTo>
                    <a:pt x="67" y="600"/>
                    <a:pt x="71" y="599"/>
                    <a:pt x="75" y="597"/>
                  </a:cubicBezTo>
                  <a:cubicBezTo>
                    <a:pt x="86" y="591"/>
                    <a:pt x="95" y="576"/>
                    <a:pt x="97" y="551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7" y="64"/>
                    <a:pt x="123" y="41"/>
                    <a:pt x="104" y="31"/>
                  </a:cubicBezTo>
                  <a:cubicBezTo>
                    <a:pt x="96" y="27"/>
                    <a:pt x="88" y="24"/>
                    <a:pt x="80" y="24"/>
                  </a:cubicBezTo>
                  <a:cubicBezTo>
                    <a:pt x="72" y="23"/>
                    <a:pt x="64" y="24"/>
                    <a:pt x="57" y="26"/>
                  </a:cubicBezTo>
                  <a:cubicBezTo>
                    <a:pt x="40" y="31"/>
                    <a:pt x="27" y="44"/>
                    <a:pt x="26" y="62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32"/>
                    <a:pt x="25" y="12"/>
                    <a:pt x="50" y="4"/>
                  </a:cubicBezTo>
                  <a:cubicBezTo>
                    <a:pt x="60" y="1"/>
                    <a:pt x="71" y="0"/>
                    <a:pt x="82" y="1"/>
                  </a:cubicBezTo>
                  <a:cubicBezTo>
                    <a:pt x="93" y="2"/>
                    <a:pt x="105" y="5"/>
                    <a:pt x="115" y="11"/>
                  </a:cubicBezTo>
                  <a:cubicBezTo>
                    <a:pt x="141" y="25"/>
                    <a:pt x="160" y="55"/>
                    <a:pt x="156" y="104"/>
                  </a:cubicBezTo>
                  <a:cubicBezTo>
                    <a:pt x="120" y="552"/>
                    <a:pt x="120" y="552"/>
                    <a:pt x="120" y="552"/>
                  </a:cubicBezTo>
                  <a:cubicBezTo>
                    <a:pt x="120" y="552"/>
                    <a:pt x="120" y="552"/>
                    <a:pt x="120" y="552"/>
                  </a:cubicBezTo>
                  <a:cubicBezTo>
                    <a:pt x="117" y="587"/>
                    <a:pt x="102" y="608"/>
                    <a:pt x="86" y="617"/>
                  </a:cubicBezTo>
                  <a:cubicBezTo>
                    <a:pt x="78" y="622"/>
                    <a:pt x="70" y="623"/>
                    <a:pt x="62" y="623"/>
                  </a:cubicBezTo>
                  <a:cubicBezTo>
                    <a:pt x="54" y="622"/>
                    <a:pt x="47" y="619"/>
                    <a:pt x="40" y="614"/>
                  </a:cubicBezTo>
                  <a:cubicBezTo>
                    <a:pt x="25" y="602"/>
                    <a:pt x="14" y="579"/>
                    <a:pt x="16" y="545"/>
                  </a:cubicBezTo>
                  <a:cubicBezTo>
                    <a:pt x="35" y="255"/>
                    <a:pt x="35" y="255"/>
                    <a:pt x="35" y="255"/>
                  </a:cubicBezTo>
                  <a:lnTo>
                    <a:pt x="58" y="2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697383" y="1606107"/>
            <a:ext cx="2939668" cy="4342344"/>
            <a:chOff x="5665324" y="1417452"/>
            <a:chExt cx="2482606" cy="3667193"/>
          </a:xfrm>
        </p:grpSpPr>
        <p:sp>
          <p:nvSpPr>
            <p:cNvPr id="47" name="矩形 46"/>
            <p:cNvSpPr/>
            <p:nvPr/>
          </p:nvSpPr>
          <p:spPr>
            <a:xfrm rot="281441">
              <a:off x="5665324" y="1508216"/>
              <a:ext cx="2482606" cy="35764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5675086" y="1515523"/>
              <a:ext cx="2467428" cy="3541485"/>
            </a:xfrm>
            <a:prstGeom prst="rect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5762170" y="2879862"/>
              <a:ext cx="2293258" cy="2061028"/>
            </a:xfrm>
            <a:prstGeom prst="rect">
              <a:avLst/>
            </a:prstGeom>
            <a:solidFill>
              <a:srgbClr val="FAF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Freeform 5"/>
            <p:cNvSpPr/>
            <p:nvPr/>
          </p:nvSpPr>
          <p:spPr bwMode="auto">
            <a:xfrm rot="946220">
              <a:off x="7846558" y="1417452"/>
              <a:ext cx="176645" cy="677342"/>
            </a:xfrm>
            <a:custGeom>
              <a:avLst/>
              <a:gdLst>
                <a:gd name="T0" fmla="*/ 58 w 160"/>
                <a:gd name="T1" fmla="*/ 256 h 623"/>
                <a:gd name="T2" fmla="*/ 39 w 160"/>
                <a:gd name="T3" fmla="*/ 546 h 623"/>
                <a:gd name="T4" fmla="*/ 54 w 160"/>
                <a:gd name="T5" fmla="*/ 596 h 623"/>
                <a:gd name="T6" fmla="*/ 64 w 160"/>
                <a:gd name="T7" fmla="*/ 600 h 623"/>
                <a:gd name="T8" fmla="*/ 75 w 160"/>
                <a:gd name="T9" fmla="*/ 597 h 623"/>
                <a:gd name="T10" fmla="*/ 97 w 160"/>
                <a:gd name="T11" fmla="*/ 551 h 623"/>
                <a:gd name="T12" fmla="*/ 97 w 160"/>
                <a:gd name="T13" fmla="*/ 551 h 623"/>
                <a:gd name="T14" fmla="*/ 134 w 160"/>
                <a:gd name="T15" fmla="*/ 102 h 623"/>
                <a:gd name="T16" fmla="*/ 104 w 160"/>
                <a:gd name="T17" fmla="*/ 31 h 623"/>
                <a:gd name="T18" fmla="*/ 80 w 160"/>
                <a:gd name="T19" fmla="*/ 24 h 623"/>
                <a:gd name="T20" fmla="*/ 57 w 160"/>
                <a:gd name="T21" fmla="*/ 26 h 623"/>
                <a:gd name="T22" fmla="*/ 26 w 160"/>
                <a:gd name="T23" fmla="*/ 62 h 623"/>
                <a:gd name="T24" fmla="*/ 23 w 160"/>
                <a:gd name="T25" fmla="*/ 104 h 623"/>
                <a:gd name="T26" fmla="*/ 0 w 160"/>
                <a:gd name="T27" fmla="*/ 103 h 623"/>
                <a:gd name="T28" fmla="*/ 3 w 160"/>
                <a:gd name="T29" fmla="*/ 60 h 623"/>
                <a:gd name="T30" fmla="*/ 50 w 160"/>
                <a:gd name="T31" fmla="*/ 4 h 623"/>
                <a:gd name="T32" fmla="*/ 82 w 160"/>
                <a:gd name="T33" fmla="*/ 1 h 623"/>
                <a:gd name="T34" fmla="*/ 115 w 160"/>
                <a:gd name="T35" fmla="*/ 11 h 623"/>
                <a:gd name="T36" fmla="*/ 156 w 160"/>
                <a:gd name="T37" fmla="*/ 104 h 623"/>
                <a:gd name="T38" fmla="*/ 120 w 160"/>
                <a:gd name="T39" fmla="*/ 552 h 623"/>
                <a:gd name="T40" fmla="*/ 120 w 160"/>
                <a:gd name="T41" fmla="*/ 552 h 623"/>
                <a:gd name="T42" fmla="*/ 86 w 160"/>
                <a:gd name="T43" fmla="*/ 617 h 623"/>
                <a:gd name="T44" fmla="*/ 62 w 160"/>
                <a:gd name="T45" fmla="*/ 623 h 623"/>
                <a:gd name="T46" fmla="*/ 40 w 160"/>
                <a:gd name="T47" fmla="*/ 614 h 623"/>
                <a:gd name="T48" fmla="*/ 16 w 160"/>
                <a:gd name="T49" fmla="*/ 545 h 623"/>
                <a:gd name="T50" fmla="*/ 35 w 160"/>
                <a:gd name="T51" fmla="*/ 255 h 623"/>
                <a:gd name="T52" fmla="*/ 58 w 160"/>
                <a:gd name="T53" fmla="*/ 2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623">
                  <a:moveTo>
                    <a:pt x="58" y="256"/>
                  </a:moveTo>
                  <a:cubicBezTo>
                    <a:pt x="39" y="546"/>
                    <a:pt x="39" y="546"/>
                    <a:pt x="39" y="546"/>
                  </a:cubicBezTo>
                  <a:cubicBezTo>
                    <a:pt x="38" y="572"/>
                    <a:pt x="44" y="589"/>
                    <a:pt x="54" y="596"/>
                  </a:cubicBezTo>
                  <a:cubicBezTo>
                    <a:pt x="57" y="598"/>
                    <a:pt x="61" y="600"/>
                    <a:pt x="64" y="600"/>
                  </a:cubicBezTo>
                  <a:cubicBezTo>
                    <a:pt x="67" y="600"/>
                    <a:pt x="71" y="599"/>
                    <a:pt x="75" y="597"/>
                  </a:cubicBezTo>
                  <a:cubicBezTo>
                    <a:pt x="86" y="591"/>
                    <a:pt x="95" y="576"/>
                    <a:pt x="97" y="551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7" y="64"/>
                    <a:pt x="123" y="41"/>
                    <a:pt x="104" y="31"/>
                  </a:cubicBezTo>
                  <a:cubicBezTo>
                    <a:pt x="96" y="27"/>
                    <a:pt x="88" y="24"/>
                    <a:pt x="80" y="24"/>
                  </a:cubicBezTo>
                  <a:cubicBezTo>
                    <a:pt x="72" y="23"/>
                    <a:pt x="64" y="24"/>
                    <a:pt x="57" y="26"/>
                  </a:cubicBezTo>
                  <a:cubicBezTo>
                    <a:pt x="40" y="31"/>
                    <a:pt x="27" y="44"/>
                    <a:pt x="26" y="62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32"/>
                    <a:pt x="25" y="12"/>
                    <a:pt x="50" y="4"/>
                  </a:cubicBezTo>
                  <a:cubicBezTo>
                    <a:pt x="60" y="1"/>
                    <a:pt x="71" y="0"/>
                    <a:pt x="82" y="1"/>
                  </a:cubicBezTo>
                  <a:cubicBezTo>
                    <a:pt x="93" y="2"/>
                    <a:pt x="105" y="5"/>
                    <a:pt x="115" y="11"/>
                  </a:cubicBezTo>
                  <a:cubicBezTo>
                    <a:pt x="141" y="25"/>
                    <a:pt x="160" y="55"/>
                    <a:pt x="156" y="104"/>
                  </a:cubicBezTo>
                  <a:cubicBezTo>
                    <a:pt x="120" y="552"/>
                    <a:pt x="120" y="552"/>
                    <a:pt x="120" y="552"/>
                  </a:cubicBezTo>
                  <a:cubicBezTo>
                    <a:pt x="120" y="552"/>
                    <a:pt x="120" y="552"/>
                    <a:pt x="120" y="552"/>
                  </a:cubicBezTo>
                  <a:cubicBezTo>
                    <a:pt x="117" y="587"/>
                    <a:pt x="102" y="608"/>
                    <a:pt x="86" y="617"/>
                  </a:cubicBezTo>
                  <a:cubicBezTo>
                    <a:pt x="78" y="622"/>
                    <a:pt x="70" y="623"/>
                    <a:pt x="62" y="623"/>
                  </a:cubicBezTo>
                  <a:cubicBezTo>
                    <a:pt x="54" y="622"/>
                    <a:pt x="47" y="619"/>
                    <a:pt x="40" y="614"/>
                  </a:cubicBezTo>
                  <a:cubicBezTo>
                    <a:pt x="25" y="602"/>
                    <a:pt x="14" y="579"/>
                    <a:pt x="16" y="545"/>
                  </a:cubicBezTo>
                  <a:cubicBezTo>
                    <a:pt x="35" y="255"/>
                    <a:pt x="35" y="255"/>
                    <a:pt x="35" y="255"/>
                  </a:cubicBezTo>
                  <a:lnTo>
                    <a:pt x="58" y="2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33378" y="1599901"/>
            <a:ext cx="2939668" cy="4342344"/>
            <a:chOff x="5665324" y="1417452"/>
            <a:chExt cx="2482606" cy="3667193"/>
          </a:xfrm>
        </p:grpSpPr>
        <p:sp>
          <p:nvSpPr>
            <p:cNvPr id="52" name="矩形 51"/>
            <p:cNvSpPr/>
            <p:nvPr/>
          </p:nvSpPr>
          <p:spPr>
            <a:xfrm rot="281441">
              <a:off x="5665324" y="1508216"/>
              <a:ext cx="2482606" cy="35764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5675086" y="1515523"/>
              <a:ext cx="2467428" cy="3541485"/>
            </a:xfrm>
            <a:prstGeom prst="rect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5762170" y="2879862"/>
              <a:ext cx="2293258" cy="2061028"/>
            </a:xfrm>
            <a:prstGeom prst="rect">
              <a:avLst/>
            </a:prstGeom>
            <a:solidFill>
              <a:srgbClr val="FAF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Freeform 5"/>
            <p:cNvSpPr/>
            <p:nvPr/>
          </p:nvSpPr>
          <p:spPr bwMode="auto">
            <a:xfrm rot="946220">
              <a:off x="7846558" y="1417452"/>
              <a:ext cx="176645" cy="677342"/>
            </a:xfrm>
            <a:custGeom>
              <a:avLst/>
              <a:gdLst>
                <a:gd name="T0" fmla="*/ 58 w 160"/>
                <a:gd name="T1" fmla="*/ 256 h 623"/>
                <a:gd name="T2" fmla="*/ 39 w 160"/>
                <a:gd name="T3" fmla="*/ 546 h 623"/>
                <a:gd name="T4" fmla="*/ 54 w 160"/>
                <a:gd name="T5" fmla="*/ 596 h 623"/>
                <a:gd name="T6" fmla="*/ 64 w 160"/>
                <a:gd name="T7" fmla="*/ 600 h 623"/>
                <a:gd name="T8" fmla="*/ 75 w 160"/>
                <a:gd name="T9" fmla="*/ 597 h 623"/>
                <a:gd name="T10" fmla="*/ 97 w 160"/>
                <a:gd name="T11" fmla="*/ 551 h 623"/>
                <a:gd name="T12" fmla="*/ 97 w 160"/>
                <a:gd name="T13" fmla="*/ 551 h 623"/>
                <a:gd name="T14" fmla="*/ 134 w 160"/>
                <a:gd name="T15" fmla="*/ 102 h 623"/>
                <a:gd name="T16" fmla="*/ 104 w 160"/>
                <a:gd name="T17" fmla="*/ 31 h 623"/>
                <a:gd name="T18" fmla="*/ 80 w 160"/>
                <a:gd name="T19" fmla="*/ 24 h 623"/>
                <a:gd name="T20" fmla="*/ 57 w 160"/>
                <a:gd name="T21" fmla="*/ 26 h 623"/>
                <a:gd name="T22" fmla="*/ 26 w 160"/>
                <a:gd name="T23" fmla="*/ 62 h 623"/>
                <a:gd name="T24" fmla="*/ 23 w 160"/>
                <a:gd name="T25" fmla="*/ 104 h 623"/>
                <a:gd name="T26" fmla="*/ 0 w 160"/>
                <a:gd name="T27" fmla="*/ 103 h 623"/>
                <a:gd name="T28" fmla="*/ 3 w 160"/>
                <a:gd name="T29" fmla="*/ 60 h 623"/>
                <a:gd name="T30" fmla="*/ 50 w 160"/>
                <a:gd name="T31" fmla="*/ 4 h 623"/>
                <a:gd name="T32" fmla="*/ 82 w 160"/>
                <a:gd name="T33" fmla="*/ 1 h 623"/>
                <a:gd name="T34" fmla="*/ 115 w 160"/>
                <a:gd name="T35" fmla="*/ 11 h 623"/>
                <a:gd name="T36" fmla="*/ 156 w 160"/>
                <a:gd name="T37" fmla="*/ 104 h 623"/>
                <a:gd name="T38" fmla="*/ 120 w 160"/>
                <a:gd name="T39" fmla="*/ 552 h 623"/>
                <a:gd name="T40" fmla="*/ 120 w 160"/>
                <a:gd name="T41" fmla="*/ 552 h 623"/>
                <a:gd name="T42" fmla="*/ 86 w 160"/>
                <a:gd name="T43" fmla="*/ 617 h 623"/>
                <a:gd name="T44" fmla="*/ 62 w 160"/>
                <a:gd name="T45" fmla="*/ 623 h 623"/>
                <a:gd name="T46" fmla="*/ 40 w 160"/>
                <a:gd name="T47" fmla="*/ 614 h 623"/>
                <a:gd name="T48" fmla="*/ 16 w 160"/>
                <a:gd name="T49" fmla="*/ 545 h 623"/>
                <a:gd name="T50" fmla="*/ 35 w 160"/>
                <a:gd name="T51" fmla="*/ 255 h 623"/>
                <a:gd name="T52" fmla="*/ 58 w 160"/>
                <a:gd name="T53" fmla="*/ 2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623">
                  <a:moveTo>
                    <a:pt x="58" y="256"/>
                  </a:moveTo>
                  <a:cubicBezTo>
                    <a:pt x="39" y="546"/>
                    <a:pt x="39" y="546"/>
                    <a:pt x="39" y="546"/>
                  </a:cubicBezTo>
                  <a:cubicBezTo>
                    <a:pt x="38" y="572"/>
                    <a:pt x="44" y="589"/>
                    <a:pt x="54" y="596"/>
                  </a:cubicBezTo>
                  <a:cubicBezTo>
                    <a:pt x="57" y="598"/>
                    <a:pt x="61" y="600"/>
                    <a:pt x="64" y="600"/>
                  </a:cubicBezTo>
                  <a:cubicBezTo>
                    <a:pt x="67" y="600"/>
                    <a:pt x="71" y="599"/>
                    <a:pt x="75" y="597"/>
                  </a:cubicBezTo>
                  <a:cubicBezTo>
                    <a:pt x="86" y="591"/>
                    <a:pt x="95" y="576"/>
                    <a:pt x="97" y="551"/>
                  </a:cubicBezTo>
                  <a:cubicBezTo>
                    <a:pt x="97" y="551"/>
                    <a:pt x="97" y="551"/>
                    <a:pt x="97" y="551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37" y="64"/>
                    <a:pt x="123" y="41"/>
                    <a:pt x="104" y="31"/>
                  </a:cubicBezTo>
                  <a:cubicBezTo>
                    <a:pt x="96" y="27"/>
                    <a:pt x="88" y="24"/>
                    <a:pt x="80" y="24"/>
                  </a:cubicBezTo>
                  <a:cubicBezTo>
                    <a:pt x="72" y="23"/>
                    <a:pt x="64" y="24"/>
                    <a:pt x="57" y="26"/>
                  </a:cubicBezTo>
                  <a:cubicBezTo>
                    <a:pt x="40" y="31"/>
                    <a:pt x="27" y="44"/>
                    <a:pt x="26" y="62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32"/>
                    <a:pt x="25" y="12"/>
                    <a:pt x="50" y="4"/>
                  </a:cubicBezTo>
                  <a:cubicBezTo>
                    <a:pt x="60" y="1"/>
                    <a:pt x="71" y="0"/>
                    <a:pt x="82" y="1"/>
                  </a:cubicBezTo>
                  <a:cubicBezTo>
                    <a:pt x="93" y="2"/>
                    <a:pt x="105" y="5"/>
                    <a:pt x="115" y="11"/>
                  </a:cubicBezTo>
                  <a:cubicBezTo>
                    <a:pt x="141" y="25"/>
                    <a:pt x="160" y="55"/>
                    <a:pt x="156" y="104"/>
                  </a:cubicBezTo>
                  <a:cubicBezTo>
                    <a:pt x="120" y="552"/>
                    <a:pt x="120" y="552"/>
                    <a:pt x="120" y="552"/>
                  </a:cubicBezTo>
                  <a:cubicBezTo>
                    <a:pt x="120" y="552"/>
                    <a:pt x="120" y="552"/>
                    <a:pt x="120" y="552"/>
                  </a:cubicBezTo>
                  <a:cubicBezTo>
                    <a:pt x="117" y="587"/>
                    <a:pt x="102" y="608"/>
                    <a:pt x="86" y="617"/>
                  </a:cubicBezTo>
                  <a:cubicBezTo>
                    <a:pt x="78" y="622"/>
                    <a:pt x="70" y="623"/>
                    <a:pt x="62" y="623"/>
                  </a:cubicBezTo>
                  <a:cubicBezTo>
                    <a:pt x="54" y="622"/>
                    <a:pt x="47" y="619"/>
                    <a:pt x="40" y="614"/>
                  </a:cubicBezTo>
                  <a:cubicBezTo>
                    <a:pt x="25" y="602"/>
                    <a:pt x="14" y="579"/>
                    <a:pt x="16" y="545"/>
                  </a:cubicBezTo>
                  <a:cubicBezTo>
                    <a:pt x="35" y="255"/>
                    <a:pt x="35" y="255"/>
                    <a:pt x="35" y="255"/>
                  </a:cubicBezTo>
                  <a:lnTo>
                    <a:pt x="58" y="2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文本框 149"/>
          <p:cNvSpPr txBox="1"/>
          <p:nvPr/>
        </p:nvSpPr>
        <p:spPr>
          <a:xfrm>
            <a:off x="1431792" y="3645024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57" name="文本框 150"/>
          <p:cNvSpPr txBox="1"/>
          <p:nvPr/>
        </p:nvSpPr>
        <p:spPr>
          <a:xfrm>
            <a:off x="1431792" y="4039207"/>
            <a:ext cx="2141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  <p:sp>
        <p:nvSpPr>
          <p:cNvPr id="58" name="Freeform 30"/>
          <p:cNvSpPr>
            <a:spLocks noEditPoints="1"/>
          </p:cNvSpPr>
          <p:nvPr/>
        </p:nvSpPr>
        <p:spPr bwMode="auto">
          <a:xfrm>
            <a:off x="9433067" y="2243268"/>
            <a:ext cx="740290" cy="747464"/>
          </a:xfrm>
          <a:custGeom>
            <a:avLst/>
            <a:gdLst>
              <a:gd name="T0" fmla="*/ 383 w 1023"/>
              <a:gd name="T1" fmla="*/ 959 h 1031"/>
              <a:gd name="T2" fmla="*/ 552 w 1023"/>
              <a:gd name="T3" fmla="*/ 959 h 1031"/>
              <a:gd name="T4" fmla="*/ 552 w 1023"/>
              <a:gd name="T5" fmla="*/ 887 h 1031"/>
              <a:gd name="T6" fmla="*/ 583 w 1023"/>
              <a:gd name="T7" fmla="*/ 855 h 1031"/>
              <a:gd name="T8" fmla="*/ 752 w 1023"/>
              <a:gd name="T9" fmla="*/ 855 h 1031"/>
              <a:gd name="T10" fmla="*/ 752 w 1023"/>
              <a:gd name="T11" fmla="*/ 783 h 1031"/>
              <a:gd name="T12" fmla="*/ 783 w 1023"/>
              <a:gd name="T13" fmla="*/ 751 h 1031"/>
              <a:gd name="T14" fmla="*/ 1023 w 1023"/>
              <a:gd name="T15" fmla="*/ 751 h 1031"/>
              <a:gd name="T16" fmla="*/ 1023 w 1023"/>
              <a:gd name="T17" fmla="*/ 791 h 1031"/>
              <a:gd name="T18" fmla="*/ 991 w 1023"/>
              <a:gd name="T19" fmla="*/ 823 h 1031"/>
              <a:gd name="T20" fmla="*/ 824 w 1023"/>
              <a:gd name="T21" fmla="*/ 823 h 1031"/>
              <a:gd name="T22" fmla="*/ 824 w 1023"/>
              <a:gd name="T23" fmla="*/ 895 h 1031"/>
              <a:gd name="T24" fmla="*/ 791 w 1023"/>
              <a:gd name="T25" fmla="*/ 927 h 1031"/>
              <a:gd name="T26" fmla="*/ 624 w 1023"/>
              <a:gd name="T27" fmla="*/ 927 h 1031"/>
              <a:gd name="T28" fmla="*/ 624 w 1023"/>
              <a:gd name="T29" fmla="*/ 999 h 1031"/>
              <a:gd name="T30" fmla="*/ 591 w 1023"/>
              <a:gd name="T31" fmla="*/ 1031 h 1031"/>
              <a:gd name="T32" fmla="*/ 352 w 1023"/>
              <a:gd name="T33" fmla="*/ 1031 h 1031"/>
              <a:gd name="T34" fmla="*/ 352 w 1023"/>
              <a:gd name="T35" fmla="*/ 991 h 1031"/>
              <a:gd name="T36" fmla="*/ 383 w 1023"/>
              <a:gd name="T37" fmla="*/ 959 h 1031"/>
              <a:gd name="T38" fmla="*/ 34 w 1023"/>
              <a:gd name="T39" fmla="*/ 634 h 1031"/>
              <a:gd name="T40" fmla="*/ 185 w 1023"/>
              <a:gd name="T41" fmla="*/ 647 h 1031"/>
              <a:gd name="T42" fmla="*/ 224 w 1023"/>
              <a:gd name="T43" fmla="*/ 614 h 1031"/>
              <a:gd name="T44" fmla="*/ 231 w 1023"/>
              <a:gd name="T45" fmla="*/ 531 h 1031"/>
              <a:gd name="T46" fmla="*/ 198 w 1023"/>
              <a:gd name="T47" fmla="*/ 492 h 1031"/>
              <a:gd name="T48" fmla="*/ 47 w 1023"/>
              <a:gd name="T49" fmla="*/ 479 h 1031"/>
              <a:gd name="T50" fmla="*/ 8 w 1023"/>
              <a:gd name="T51" fmla="*/ 512 h 1031"/>
              <a:gd name="T52" fmla="*/ 1 w 1023"/>
              <a:gd name="T53" fmla="*/ 595 h 1031"/>
              <a:gd name="T54" fmla="*/ 34 w 1023"/>
              <a:gd name="T55" fmla="*/ 634 h 1031"/>
              <a:gd name="T56" fmla="*/ 196 w 1023"/>
              <a:gd name="T57" fmla="*/ 842 h 1031"/>
              <a:gd name="T58" fmla="*/ 318 w 1023"/>
              <a:gd name="T59" fmla="*/ 613 h 1031"/>
              <a:gd name="T60" fmla="*/ 419 w 1023"/>
              <a:gd name="T61" fmla="*/ 644 h 1031"/>
              <a:gd name="T62" fmla="*/ 430 w 1023"/>
              <a:gd name="T63" fmla="*/ 648 h 1031"/>
              <a:gd name="T64" fmla="*/ 271 w 1023"/>
              <a:gd name="T65" fmla="*/ 908 h 1031"/>
              <a:gd name="T66" fmla="*/ 196 w 1023"/>
              <a:gd name="T67" fmla="*/ 842 h 1031"/>
              <a:gd name="T68" fmla="*/ 476 w 1023"/>
              <a:gd name="T69" fmla="*/ 9 h 1031"/>
              <a:gd name="T70" fmla="*/ 536 w 1023"/>
              <a:gd name="T71" fmla="*/ 106 h 1031"/>
              <a:gd name="T72" fmla="*/ 438 w 1023"/>
              <a:gd name="T73" fmla="*/ 188 h 1031"/>
              <a:gd name="T74" fmla="*/ 382 w 1023"/>
              <a:gd name="T75" fmla="*/ 73 h 1031"/>
              <a:gd name="T76" fmla="*/ 476 w 1023"/>
              <a:gd name="T77" fmla="*/ 9 h 1031"/>
              <a:gd name="T78" fmla="*/ 467 w 1023"/>
              <a:gd name="T79" fmla="*/ 229 h 1031"/>
              <a:gd name="T80" fmla="*/ 506 w 1023"/>
              <a:gd name="T81" fmla="*/ 250 h 1031"/>
              <a:gd name="T82" fmla="*/ 722 w 1023"/>
              <a:gd name="T83" fmla="*/ 350 h 1031"/>
              <a:gd name="T84" fmla="*/ 728 w 1023"/>
              <a:gd name="T85" fmla="*/ 428 h 1031"/>
              <a:gd name="T86" fmla="*/ 500 w 1023"/>
              <a:gd name="T87" fmla="*/ 372 h 1031"/>
              <a:gd name="T88" fmla="*/ 479 w 1023"/>
              <a:gd name="T89" fmla="*/ 484 h 1031"/>
              <a:gd name="T90" fmla="*/ 489 w 1023"/>
              <a:gd name="T91" fmla="*/ 505 h 1031"/>
              <a:gd name="T92" fmla="*/ 705 w 1023"/>
              <a:gd name="T93" fmla="*/ 746 h 1031"/>
              <a:gd name="T94" fmla="*/ 615 w 1023"/>
              <a:gd name="T95" fmla="*/ 787 h 1031"/>
              <a:gd name="T96" fmla="*/ 292 w 1023"/>
              <a:gd name="T97" fmla="*/ 562 h 1031"/>
              <a:gd name="T98" fmla="*/ 255 w 1023"/>
              <a:gd name="T99" fmla="*/ 493 h 1031"/>
              <a:gd name="T100" fmla="*/ 290 w 1023"/>
              <a:gd name="T101" fmla="*/ 301 h 1031"/>
              <a:gd name="T102" fmla="*/ 196 w 1023"/>
              <a:gd name="T103" fmla="*/ 432 h 1031"/>
              <a:gd name="T104" fmla="*/ 118 w 1023"/>
              <a:gd name="T105" fmla="*/ 418 h 1031"/>
              <a:gd name="T106" fmla="*/ 310 w 1023"/>
              <a:gd name="T107" fmla="*/ 194 h 1031"/>
              <a:gd name="T108" fmla="*/ 393 w 1023"/>
              <a:gd name="T109" fmla="*/ 205 h 1031"/>
              <a:gd name="T110" fmla="*/ 439 w 1023"/>
              <a:gd name="T111" fmla="*/ 286 h 1031"/>
              <a:gd name="T112" fmla="*/ 467 w 1023"/>
              <a:gd name="T113" fmla="*/ 229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3" h="1031">
                <a:moveTo>
                  <a:pt x="383" y="959"/>
                </a:moveTo>
                <a:cubicBezTo>
                  <a:pt x="552" y="959"/>
                  <a:pt x="552" y="959"/>
                  <a:pt x="552" y="959"/>
                </a:cubicBezTo>
                <a:cubicBezTo>
                  <a:pt x="552" y="887"/>
                  <a:pt x="552" y="887"/>
                  <a:pt x="552" y="887"/>
                </a:cubicBezTo>
                <a:cubicBezTo>
                  <a:pt x="552" y="869"/>
                  <a:pt x="565" y="855"/>
                  <a:pt x="583" y="855"/>
                </a:cubicBezTo>
                <a:cubicBezTo>
                  <a:pt x="752" y="855"/>
                  <a:pt x="752" y="855"/>
                  <a:pt x="752" y="855"/>
                </a:cubicBezTo>
                <a:cubicBezTo>
                  <a:pt x="752" y="783"/>
                  <a:pt x="752" y="783"/>
                  <a:pt x="752" y="783"/>
                </a:cubicBezTo>
                <a:cubicBezTo>
                  <a:pt x="752" y="765"/>
                  <a:pt x="765" y="751"/>
                  <a:pt x="783" y="751"/>
                </a:cubicBezTo>
                <a:cubicBezTo>
                  <a:pt x="1023" y="751"/>
                  <a:pt x="1023" y="751"/>
                  <a:pt x="1023" y="751"/>
                </a:cubicBezTo>
                <a:cubicBezTo>
                  <a:pt x="1023" y="791"/>
                  <a:pt x="1023" y="791"/>
                  <a:pt x="1023" y="791"/>
                </a:cubicBezTo>
                <a:cubicBezTo>
                  <a:pt x="1023" y="809"/>
                  <a:pt x="1009" y="823"/>
                  <a:pt x="991" y="823"/>
                </a:cubicBezTo>
                <a:cubicBezTo>
                  <a:pt x="824" y="823"/>
                  <a:pt x="824" y="823"/>
                  <a:pt x="824" y="823"/>
                </a:cubicBezTo>
                <a:cubicBezTo>
                  <a:pt x="824" y="895"/>
                  <a:pt x="824" y="895"/>
                  <a:pt x="824" y="895"/>
                </a:cubicBezTo>
                <a:cubicBezTo>
                  <a:pt x="824" y="912"/>
                  <a:pt x="809" y="927"/>
                  <a:pt x="791" y="927"/>
                </a:cubicBezTo>
                <a:cubicBezTo>
                  <a:pt x="624" y="927"/>
                  <a:pt x="624" y="927"/>
                  <a:pt x="624" y="927"/>
                </a:cubicBezTo>
                <a:cubicBezTo>
                  <a:pt x="624" y="999"/>
                  <a:pt x="624" y="999"/>
                  <a:pt x="624" y="999"/>
                </a:cubicBezTo>
                <a:cubicBezTo>
                  <a:pt x="624" y="1016"/>
                  <a:pt x="609" y="1031"/>
                  <a:pt x="591" y="1031"/>
                </a:cubicBezTo>
                <a:cubicBezTo>
                  <a:pt x="352" y="1031"/>
                  <a:pt x="352" y="1031"/>
                  <a:pt x="352" y="1031"/>
                </a:cubicBezTo>
                <a:cubicBezTo>
                  <a:pt x="352" y="991"/>
                  <a:pt x="352" y="991"/>
                  <a:pt x="352" y="991"/>
                </a:cubicBezTo>
                <a:cubicBezTo>
                  <a:pt x="352" y="973"/>
                  <a:pt x="366" y="959"/>
                  <a:pt x="383" y="959"/>
                </a:cubicBezTo>
                <a:close/>
                <a:moveTo>
                  <a:pt x="34" y="634"/>
                </a:moveTo>
                <a:cubicBezTo>
                  <a:pt x="185" y="647"/>
                  <a:pt x="185" y="647"/>
                  <a:pt x="185" y="647"/>
                </a:cubicBezTo>
                <a:cubicBezTo>
                  <a:pt x="205" y="648"/>
                  <a:pt x="222" y="634"/>
                  <a:pt x="224" y="614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33" y="512"/>
                  <a:pt x="218" y="494"/>
                  <a:pt x="198" y="492"/>
                </a:cubicBezTo>
                <a:cubicBezTo>
                  <a:pt x="47" y="479"/>
                  <a:pt x="47" y="479"/>
                  <a:pt x="47" y="479"/>
                </a:cubicBezTo>
                <a:cubicBezTo>
                  <a:pt x="28" y="478"/>
                  <a:pt x="10" y="492"/>
                  <a:pt x="8" y="512"/>
                </a:cubicBezTo>
                <a:cubicBezTo>
                  <a:pt x="1" y="595"/>
                  <a:pt x="1" y="595"/>
                  <a:pt x="1" y="595"/>
                </a:cubicBezTo>
                <a:cubicBezTo>
                  <a:pt x="0" y="615"/>
                  <a:pt x="14" y="632"/>
                  <a:pt x="34" y="634"/>
                </a:cubicBezTo>
                <a:close/>
                <a:moveTo>
                  <a:pt x="196" y="842"/>
                </a:moveTo>
                <a:cubicBezTo>
                  <a:pt x="276" y="749"/>
                  <a:pt x="288" y="745"/>
                  <a:pt x="318" y="613"/>
                </a:cubicBezTo>
                <a:cubicBezTo>
                  <a:pt x="352" y="623"/>
                  <a:pt x="386" y="633"/>
                  <a:pt x="419" y="644"/>
                </a:cubicBezTo>
                <a:cubicBezTo>
                  <a:pt x="423" y="646"/>
                  <a:pt x="426" y="647"/>
                  <a:pt x="430" y="648"/>
                </a:cubicBezTo>
                <a:cubicBezTo>
                  <a:pt x="380" y="797"/>
                  <a:pt x="371" y="801"/>
                  <a:pt x="271" y="908"/>
                </a:cubicBezTo>
                <a:cubicBezTo>
                  <a:pt x="226" y="955"/>
                  <a:pt x="153" y="892"/>
                  <a:pt x="196" y="842"/>
                </a:cubicBezTo>
                <a:close/>
                <a:moveTo>
                  <a:pt x="476" y="9"/>
                </a:moveTo>
                <a:cubicBezTo>
                  <a:pt x="518" y="18"/>
                  <a:pt x="545" y="61"/>
                  <a:pt x="536" y="106"/>
                </a:cubicBezTo>
                <a:cubicBezTo>
                  <a:pt x="527" y="150"/>
                  <a:pt x="481" y="197"/>
                  <a:pt x="438" y="188"/>
                </a:cubicBezTo>
                <a:cubicBezTo>
                  <a:pt x="396" y="179"/>
                  <a:pt x="373" y="118"/>
                  <a:pt x="382" y="73"/>
                </a:cubicBezTo>
                <a:cubicBezTo>
                  <a:pt x="392" y="29"/>
                  <a:pt x="434" y="0"/>
                  <a:pt x="476" y="9"/>
                </a:cubicBezTo>
                <a:close/>
                <a:moveTo>
                  <a:pt x="467" y="229"/>
                </a:moveTo>
                <a:cubicBezTo>
                  <a:pt x="474" y="232"/>
                  <a:pt x="494" y="238"/>
                  <a:pt x="506" y="250"/>
                </a:cubicBezTo>
                <a:cubicBezTo>
                  <a:pt x="621" y="360"/>
                  <a:pt x="596" y="354"/>
                  <a:pt x="722" y="350"/>
                </a:cubicBezTo>
                <a:cubicBezTo>
                  <a:pt x="769" y="348"/>
                  <a:pt x="769" y="425"/>
                  <a:pt x="728" y="428"/>
                </a:cubicBezTo>
                <a:cubicBezTo>
                  <a:pt x="599" y="440"/>
                  <a:pt x="591" y="450"/>
                  <a:pt x="500" y="372"/>
                </a:cubicBezTo>
                <a:cubicBezTo>
                  <a:pt x="479" y="484"/>
                  <a:pt x="479" y="484"/>
                  <a:pt x="479" y="484"/>
                </a:cubicBezTo>
                <a:cubicBezTo>
                  <a:pt x="478" y="493"/>
                  <a:pt x="482" y="501"/>
                  <a:pt x="489" y="505"/>
                </a:cubicBezTo>
                <a:cubicBezTo>
                  <a:pt x="620" y="563"/>
                  <a:pt x="647" y="563"/>
                  <a:pt x="705" y="746"/>
                </a:cubicBezTo>
                <a:cubicBezTo>
                  <a:pt x="727" y="803"/>
                  <a:pt x="641" y="840"/>
                  <a:pt x="615" y="787"/>
                </a:cubicBezTo>
                <a:cubicBezTo>
                  <a:pt x="524" y="608"/>
                  <a:pt x="510" y="636"/>
                  <a:pt x="292" y="562"/>
                </a:cubicBezTo>
                <a:cubicBezTo>
                  <a:pt x="265" y="547"/>
                  <a:pt x="255" y="523"/>
                  <a:pt x="255" y="493"/>
                </a:cubicBezTo>
                <a:cubicBezTo>
                  <a:pt x="290" y="301"/>
                  <a:pt x="290" y="301"/>
                  <a:pt x="290" y="301"/>
                </a:cubicBezTo>
                <a:cubicBezTo>
                  <a:pt x="206" y="327"/>
                  <a:pt x="215" y="325"/>
                  <a:pt x="196" y="432"/>
                </a:cubicBezTo>
                <a:cubicBezTo>
                  <a:pt x="189" y="473"/>
                  <a:pt x="113" y="468"/>
                  <a:pt x="118" y="418"/>
                </a:cubicBezTo>
                <a:cubicBezTo>
                  <a:pt x="134" y="259"/>
                  <a:pt x="158" y="250"/>
                  <a:pt x="310" y="194"/>
                </a:cubicBezTo>
                <a:cubicBezTo>
                  <a:pt x="331" y="187"/>
                  <a:pt x="382" y="200"/>
                  <a:pt x="393" y="205"/>
                </a:cubicBezTo>
                <a:cubicBezTo>
                  <a:pt x="439" y="286"/>
                  <a:pt x="439" y="286"/>
                  <a:pt x="439" y="286"/>
                </a:cubicBezTo>
                <a:cubicBezTo>
                  <a:pt x="467" y="229"/>
                  <a:pt x="467" y="229"/>
                  <a:pt x="467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2104194" y="2183521"/>
            <a:ext cx="749065" cy="889917"/>
            <a:chOff x="6435249" y="-2115779"/>
            <a:chExt cx="400591" cy="475917"/>
          </a:xfrm>
        </p:grpSpPr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6435249" y="-2066133"/>
              <a:ext cx="400591" cy="426271"/>
            </a:xfrm>
            <a:custGeom>
              <a:avLst/>
              <a:gdLst>
                <a:gd name="T0" fmla="*/ 620 w 800"/>
                <a:gd name="T1" fmla="*/ 272 h 848"/>
                <a:gd name="T2" fmla="*/ 620 w 800"/>
                <a:gd name="T3" fmla="*/ 384 h 848"/>
                <a:gd name="T4" fmla="*/ 752 w 800"/>
                <a:gd name="T5" fmla="*/ 272 h 848"/>
                <a:gd name="T6" fmla="*/ 0 w 800"/>
                <a:gd name="T7" fmla="*/ 120 h 848"/>
                <a:gd name="T8" fmla="*/ 120 w 800"/>
                <a:gd name="T9" fmla="*/ 0 h 848"/>
                <a:gd name="T10" fmla="*/ 293 w 800"/>
                <a:gd name="T11" fmla="*/ 48 h 848"/>
                <a:gd name="T12" fmla="*/ 136 w 800"/>
                <a:gd name="T13" fmla="*/ 608 h 848"/>
                <a:gd name="T14" fmla="*/ 712 w 800"/>
                <a:gd name="T15" fmla="*/ 432 h 848"/>
                <a:gd name="T16" fmla="*/ 585 w 800"/>
                <a:gd name="T17" fmla="*/ 419 h 848"/>
                <a:gd name="T18" fmla="*/ 543 w 800"/>
                <a:gd name="T19" fmla="*/ 316 h 848"/>
                <a:gd name="T20" fmla="*/ 606 w 800"/>
                <a:gd name="T21" fmla="*/ 224 h 848"/>
                <a:gd name="T22" fmla="*/ 712 w 800"/>
                <a:gd name="T23" fmla="*/ 48 h 848"/>
                <a:gd name="T24" fmla="*/ 613 w 800"/>
                <a:gd name="T25" fmla="*/ 42 h 848"/>
                <a:gd name="T26" fmla="*/ 736 w 800"/>
                <a:gd name="T27" fmla="*/ 0 h 848"/>
                <a:gd name="T28" fmla="*/ 760 w 800"/>
                <a:gd name="T29" fmla="*/ 224 h 848"/>
                <a:gd name="T30" fmla="*/ 800 w 800"/>
                <a:gd name="T31" fmla="*/ 248 h 848"/>
                <a:gd name="T32" fmla="*/ 776 w 800"/>
                <a:gd name="T33" fmla="*/ 432 h 848"/>
                <a:gd name="T34" fmla="*/ 760 w 800"/>
                <a:gd name="T35" fmla="*/ 632 h 848"/>
                <a:gd name="T36" fmla="*/ 739 w 800"/>
                <a:gd name="T37" fmla="*/ 661 h 848"/>
                <a:gd name="T38" fmla="*/ 740 w 800"/>
                <a:gd name="T39" fmla="*/ 794 h 848"/>
                <a:gd name="T40" fmla="*/ 753 w 800"/>
                <a:gd name="T41" fmla="*/ 839 h 848"/>
                <a:gd name="T42" fmla="*/ 120 w 800"/>
                <a:gd name="T43" fmla="*/ 848 h 848"/>
                <a:gd name="T44" fmla="*/ 0 w 800"/>
                <a:gd name="T45" fmla="*/ 728 h 848"/>
                <a:gd name="T46" fmla="*/ 702 w 800"/>
                <a:gd name="T47" fmla="*/ 328 h 848"/>
                <a:gd name="T48" fmla="*/ 638 w 800"/>
                <a:gd name="T49" fmla="*/ 328 h 848"/>
                <a:gd name="T50" fmla="*/ 685 w 800"/>
                <a:gd name="T51" fmla="*/ 656 h 848"/>
                <a:gd name="T52" fmla="*/ 69 w 800"/>
                <a:gd name="T53" fmla="*/ 677 h 848"/>
                <a:gd name="T54" fmla="*/ 69 w 800"/>
                <a:gd name="T55" fmla="*/ 779 h 848"/>
                <a:gd name="T56" fmla="*/ 685 w 800"/>
                <a:gd name="T57" fmla="*/ 800 h 848"/>
                <a:gd name="T58" fmla="*/ 668 w 800"/>
                <a:gd name="T59" fmla="*/ 704 h 848"/>
                <a:gd name="T60" fmla="*/ 103 w 800"/>
                <a:gd name="T61" fmla="*/ 711 h 848"/>
                <a:gd name="T62" fmla="*/ 80 w 800"/>
                <a:gd name="T63" fmla="*/ 688 h 848"/>
                <a:gd name="T64" fmla="*/ 677 w 800"/>
                <a:gd name="T65" fmla="*/ 672 h 848"/>
                <a:gd name="T66" fmla="*/ 48 w 800"/>
                <a:gd name="T67" fmla="*/ 186 h 848"/>
                <a:gd name="T68" fmla="*/ 104 w 800"/>
                <a:gd name="T69" fmla="*/ 49 h 848"/>
                <a:gd name="T70" fmla="*/ 48 w 800"/>
                <a:gd name="T71" fmla="*/ 120 h 848"/>
                <a:gd name="T72" fmla="*/ 104 w 800"/>
                <a:gd name="T73" fmla="*/ 193 h 848"/>
                <a:gd name="T74" fmla="*/ 48 w 800"/>
                <a:gd name="T75" fmla="*/ 236 h 848"/>
                <a:gd name="T76" fmla="*/ 104 w 800"/>
                <a:gd name="T77" fmla="*/ 465 h 848"/>
                <a:gd name="T78" fmla="*/ 104 w 800"/>
                <a:gd name="T79" fmla="*/ 497 h 848"/>
                <a:gd name="T80" fmla="*/ 48 w 800"/>
                <a:gd name="T81" fmla="*/ 541 h 848"/>
                <a:gd name="T82" fmla="*/ 104 w 800"/>
                <a:gd name="T83" fmla="*/ 609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0" h="848">
                  <a:moveTo>
                    <a:pt x="752" y="272"/>
                  </a:moveTo>
                  <a:cubicBezTo>
                    <a:pt x="620" y="272"/>
                    <a:pt x="620" y="272"/>
                    <a:pt x="620" y="272"/>
                  </a:cubicBezTo>
                  <a:cubicBezTo>
                    <a:pt x="591" y="328"/>
                    <a:pt x="591" y="328"/>
                    <a:pt x="591" y="328"/>
                  </a:cubicBezTo>
                  <a:cubicBezTo>
                    <a:pt x="620" y="384"/>
                    <a:pt x="620" y="384"/>
                    <a:pt x="620" y="384"/>
                  </a:cubicBezTo>
                  <a:cubicBezTo>
                    <a:pt x="752" y="384"/>
                    <a:pt x="752" y="384"/>
                    <a:pt x="752" y="384"/>
                  </a:cubicBezTo>
                  <a:cubicBezTo>
                    <a:pt x="752" y="272"/>
                    <a:pt x="752" y="272"/>
                    <a:pt x="752" y="272"/>
                  </a:cubicBezTo>
                  <a:close/>
                  <a:moveTo>
                    <a:pt x="0" y="728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86"/>
                    <a:pt x="14" y="56"/>
                    <a:pt x="35" y="35"/>
                  </a:cubicBezTo>
                  <a:cubicBezTo>
                    <a:pt x="57" y="13"/>
                    <a:pt x="87" y="0"/>
                    <a:pt x="120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608"/>
                    <a:pt x="136" y="608"/>
                    <a:pt x="136" y="608"/>
                  </a:cubicBezTo>
                  <a:cubicBezTo>
                    <a:pt x="712" y="608"/>
                    <a:pt x="712" y="608"/>
                    <a:pt x="712" y="608"/>
                  </a:cubicBezTo>
                  <a:cubicBezTo>
                    <a:pt x="712" y="432"/>
                    <a:pt x="712" y="432"/>
                    <a:pt x="712" y="432"/>
                  </a:cubicBezTo>
                  <a:cubicBezTo>
                    <a:pt x="606" y="432"/>
                    <a:pt x="606" y="432"/>
                    <a:pt x="606" y="432"/>
                  </a:cubicBezTo>
                  <a:cubicBezTo>
                    <a:pt x="597" y="432"/>
                    <a:pt x="589" y="427"/>
                    <a:pt x="585" y="419"/>
                  </a:cubicBezTo>
                  <a:cubicBezTo>
                    <a:pt x="543" y="339"/>
                    <a:pt x="543" y="339"/>
                    <a:pt x="543" y="339"/>
                  </a:cubicBezTo>
                  <a:cubicBezTo>
                    <a:pt x="539" y="332"/>
                    <a:pt x="539" y="324"/>
                    <a:pt x="543" y="316"/>
                  </a:cubicBezTo>
                  <a:cubicBezTo>
                    <a:pt x="584" y="238"/>
                    <a:pt x="584" y="238"/>
                    <a:pt x="584" y="238"/>
                  </a:cubicBezTo>
                  <a:cubicBezTo>
                    <a:pt x="588" y="229"/>
                    <a:pt x="596" y="224"/>
                    <a:pt x="606" y="224"/>
                  </a:cubicBezTo>
                  <a:cubicBezTo>
                    <a:pt x="712" y="224"/>
                    <a:pt x="712" y="224"/>
                    <a:pt x="712" y="224"/>
                  </a:cubicBezTo>
                  <a:cubicBezTo>
                    <a:pt x="712" y="48"/>
                    <a:pt x="712" y="48"/>
                    <a:pt x="712" y="48"/>
                  </a:cubicBezTo>
                  <a:cubicBezTo>
                    <a:pt x="611" y="48"/>
                    <a:pt x="611" y="48"/>
                    <a:pt x="611" y="48"/>
                  </a:cubicBezTo>
                  <a:cubicBezTo>
                    <a:pt x="613" y="42"/>
                    <a:pt x="613" y="42"/>
                    <a:pt x="613" y="42"/>
                  </a:cubicBezTo>
                  <a:cubicBezTo>
                    <a:pt x="620" y="28"/>
                    <a:pt x="623" y="14"/>
                    <a:pt x="622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749" y="0"/>
                    <a:pt x="760" y="11"/>
                    <a:pt x="760" y="24"/>
                  </a:cubicBezTo>
                  <a:cubicBezTo>
                    <a:pt x="760" y="90"/>
                    <a:pt x="760" y="157"/>
                    <a:pt x="760" y="224"/>
                  </a:cubicBezTo>
                  <a:cubicBezTo>
                    <a:pt x="776" y="224"/>
                    <a:pt x="776" y="224"/>
                    <a:pt x="776" y="224"/>
                  </a:cubicBezTo>
                  <a:cubicBezTo>
                    <a:pt x="789" y="224"/>
                    <a:pt x="800" y="234"/>
                    <a:pt x="800" y="248"/>
                  </a:cubicBezTo>
                  <a:cubicBezTo>
                    <a:pt x="800" y="408"/>
                    <a:pt x="800" y="408"/>
                    <a:pt x="800" y="408"/>
                  </a:cubicBezTo>
                  <a:cubicBezTo>
                    <a:pt x="800" y="421"/>
                    <a:pt x="789" y="432"/>
                    <a:pt x="776" y="432"/>
                  </a:cubicBezTo>
                  <a:cubicBezTo>
                    <a:pt x="760" y="432"/>
                    <a:pt x="760" y="432"/>
                    <a:pt x="760" y="432"/>
                  </a:cubicBezTo>
                  <a:cubicBezTo>
                    <a:pt x="760" y="632"/>
                    <a:pt x="760" y="632"/>
                    <a:pt x="760" y="632"/>
                  </a:cubicBezTo>
                  <a:cubicBezTo>
                    <a:pt x="760" y="641"/>
                    <a:pt x="755" y="649"/>
                    <a:pt x="747" y="653"/>
                  </a:cubicBezTo>
                  <a:cubicBezTo>
                    <a:pt x="744" y="655"/>
                    <a:pt x="742" y="658"/>
                    <a:pt x="739" y="661"/>
                  </a:cubicBezTo>
                  <a:cubicBezTo>
                    <a:pt x="722" y="680"/>
                    <a:pt x="714" y="704"/>
                    <a:pt x="714" y="728"/>
                  </a:cubicBezTo>
                  <a:cubicBezTo>
                    <a:pt x="714" y="751"/>
                    <a:pt x="723" y="775"/>
                    <a:pt x="740" y="794"/>
                  </a:cubicBezTo>
                  <a:cubicBezTo>
                    <a:pt x="743" y="798"/>
                    <a:pt x="747" y="802"/>
                    <a:pt x="751" y="806"/>
                  </a:cubicBezTo>
                  <a:cubicBezTo>
                    <a:pt x="761" y="814"/>
                    <a:pt x="762" y="829"/>
                    <a:pt x="753" y="839"/>
                  </a:cubicBezTo>
                  <a:cubicBezTo>
                    <a:pt x="748" y="845"/>
                    <a:pt x="741" y="848"/>
                    <a:pt x="735" y="848"/>
                  </a:cubicBezTo>
                  <a:cubicBezTo>
                    <a:pt x="120" y="848"/>
                    <a:pt x="120" y="848"/>
                    <a:pt x="120" y="848"/>
                  </a:cubicBezTo>
                  <a:cubicBezTo>
                    <a:pt x="87" y="848"/>
                    <a:pt x="57" y="834"/>
                    <a:pt x="35" y="813"/>
                  </a:cubicBezTo>
                  <a:cubicBezTo>
                    <a:pt x="14" y="791"/>
                    <a:pt x="0" y="761"/>
                    <a:pt x="0" y="728"/>
                  </a:cubicBezTo>
                  <a:close/>
                  <a:moveTo>
                    <a:pt x="670" y="296"/>
                  </a:moveTo>
                  <a:cubicBezTo>
                    <a:pt x="688" y="296"/>
                    <a:pt x="702" y="310"/>
                    <a:pt x="702" y="328"/>
                  </a:cubicBezTo>
                  <a:cubicBezTo>
                    <a:pt x="702" y="345"/>
                    <a:pt x="688" y="360"/>
                    <a:pt x="670" y="360"/>
                  </a:cubicBezTo>
                  <a:cubicBezTo>
                    <a:pt x="652" y="360"/>
                    <a:pt x="638" y="345"/>
                    <a:pt x="638" y="328"/>
                  </a:cubicBezTo>
                  <a:cubicBezTo>
                    <a:pt x="638" y="310"/>
                    <a:pt x="652" y="296"/>
                    <a:pt x="670" y="296"/>
                  </a:cubicBezTo>
                  <a:close/>
                  <a:moveTo>
                    <a:pt x="685" y="656"/>
                  </a:moveTo>
                  <a:cubicBezTo>
                    <a:pt x="120" y="656"/>
                    <a:pt x="120" y="656"/>
                    <a:pt x="120" y="656"/>
                  </a:cubicBezTo>
                  <a:cubicBezTo>
                    <a:pt x="100" y="656"/>
                    <a:pt x="82" y="664"/>
                    <a:pt x="69" y="677"/>
                  </a:cubicBezTo>
                  <a:cubicBezTo>
                    <a:pt x="56" y="690"/>
                    <a:pt x="48" y="708"/>
                    <a:pt x="48" y="728"/>
                  </a:cubicBezTo>
                  <a:cubicBezTo>
                    <a:pt x="48" y="748"/>
                    <a:pt x="56" y="766"/>
                    <a:pt x="69" y="779"/>
                  </a:cubicBezTo>
                  <a:cubicBezTo>
                    <a:pt x="82" y="792"/>
                    <a:pt x="100" y="800"/>
                    <a:pt x="120" y="800"/>
                  </a:cubicBezTo>
                  <a:cubicBezTo>
                    <a:pt x="685" y="800"/>
                    <a:pt x="685" y="800"/>
                    <a:pt x="685" y="800"/>
                  </a:cubicBezTo>
                  <a:cubicBezTo>
                    <a:pt x="673" y="777"/>
                    <a:pt x="666" y="752"/>
                    <a:pt x="666" y="728"/>
                  </a:cubicBezTo>
                  <a:cubicBezTo>
                    <a:pt x="666" y="720"/>
                    <a:pt x="667" y="712"/>
                    <a:pt x="668" y="704"/>
                  </a:cubicBezTo>
                  <a:cubicBezTo>
                    <a:pt x="120" y="704"/>
                    <a:pt x="120" y="704"/>
                    <a:pt x="120" y="704"/>
                  </a:cubicBezTo>
                  <a:cubicBezTo>
                    <a:pt x="114" y="704"/>
                    <a:pt x="108" y="706"/>
                    <a:pt x="103" y="711"/>
                  </a:cubicBezTo>
                  <a:cubicBezTo>
                    <a:pt x="97" y="717"/>
                    <a:pt x="87" y="717"/>
                    <a:pt x="81" y="711"/>
                  </a:cubicBezTo>
                  <a:cubicBezTo>
                    <a:pt x="74" y="704"/>
                    <a:pt x="74" y="694"/>
                    <a:pt x="80" y="688"/>
                  </a:cubicBezTo>
                  <a:cubicBezTo>
                    <a:pt x="91" y="678"/>
                    <a:pt x="105" y="672"/>
                    <a:pt x="120" y="672"/>
                  </a:cubicBezTo>
                  <a:cubicBezTo>
                    <a:pt x="677" y="672"/>
                    <a:pt x="677" y="672"/>
                    <a:pt x="677" y="672"/>
                  </a:cubicBezTo>
                  <a:cubicBezTo>
                    <a:pt x="679" y="666"/>
                    <a:pt x="682" y="661"/>
                    <a:pt x="685" y="656"/>
                  </a:cubicBezTo>
                  <a:close/>
                  <a:moveTo>
                    <a:pt x="48" y="186"/>
                  </a:moveTo>
                  <a:cubicBezTo>
                    <a:pt x="64" y="172"/>
                    <a:pt x="83" y="163"/>
                    <a:pt x="104" y="160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91" y="52"/>
                    <a:pt x="79" y="59"/>
                    <a:pt x="69" y="69"/>
                  </a:cubicBezTo>
                  <a:cubicBezTo>
                    <a:pt x="56" y="82"/>
                    <a:pt x="48" y="100"/>
                    <a:pt x="48" y="120"/>
                  </a:cubicBezTo>
                  <a:cubicBezTo>
                    <a:pt x="48" y="186"/>
                    <a:pt x="48" y="186"/>
                    <a:pt x="48" y="186"/>
                  </a:cubicBezTo>
                  <a:close/>
                  <a:moveTo>
                    <a:pt x="104" y="193"/>
                  </a:moveTo>
                  <a:cubicBezTo>
                    <a:pt x="88" y="196"/>
                    <a:pt x="74" y="204"/>
                    <a:pt x="64" y="215"/>
                  </a:cubicBezTo>
                  <a:cubicBezTo>
                    <a:pt x="57" y="221"/>
                    <a:pt x="52" y="228"/>
                    <a:pt x="48" y="236"/>
                  </a:cubicBezTo>
                  <a:cubicBezTo>
                    <a:pt x="48" y="490"/>
                    <a:pt x="48" y="490"/>
                    <a:pt x="48" y="490"/>
                  </a:cubicBezTo>
                  <a:cubicBezTo>
                    <a:pt x="64" y="477"/>
                    <a:pt x="83" y="468"/>
                    <a:pt x="104" y="465"/>
                  </a:cubicBezTo>
                  <a:cubicBezTo>
                    <a:pt x="104" y="193"/>
                    <a:pt x="104" y="193"/>
                    <a:pt x="104" y="193"/>
                  </a:cubicBezTo>
                  <a:close/>
                  <a:moveTo>
                    <a:pt x="104" y="497"/>
                  </a:moveTo>
                  <a:cubicBezTo>
                    <a:pt x="88" y="501"/>
                    <a:pt x="74" y="508"/>
                    <a:pt x="64" y="519"/>
                  </a:cubicBezTo>
                  <a:cubicBezTo>
                    <a:pt x="57" y="526"/>
                    <a:pt x="52" y="533"/>
                    <a:pt x="48" y="541"/>
                  </a:cubicBezTo>
                  <a:cubicBezTo>
                    <a:pt x="48" y="632"/>
                    <a:pt x="48" y="632"/>
                    <a:pt x="48" y="632"/>
                  </a:cubicBezTo>
                  <a:cubicBezTo>
                    <a:pt x="64" y="620"/>
                    <a:pt x="83" y="611"/>
                    <a:pt x="104" y="609"/>
                  </a:cubicBezTo>
                  <a:cubicBezTo>
                    <a:pt x="104" y="497"/>
                    <a:pt x="104" y="497"/>
                    <a:pt x="104" y="4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5"/>
            <p:cNvSpPr>
              <a:spLocks noEditPoints="1"/>
            </p:cNvSpPr>
            <p:nvPr/>
          </p:nvSpPr>
          <p:spPr bwMode="auto">
            <a:xfrm>
              <a:off x="6536253" y="-2115779"/>
              <a:ext cx="195160" cy="320131"/>
            </a:xfrm>
            <a:custGeom>
              <a:avLst/>
              <a:gdLst>
                <a:gd name="T0" fmla="*/ 374 w 389"/>
                <a:gd name="T1" fmla="*/ 126 h 640"/>
                <a:gd name="T2" fmla="*/ 191 w 389"/>
                <a:gd name="T3" fmla="*/ 519 h 640"/>
                <a:gd name="T4" fmla="*/ 182 w 389"/>
                <a:gd name="T5" fmla="*/ 529 h 640"/>
                <a:gd name="T6" fmla="*/ 47 w 389"/>
                <a:gd name="T7" fmla="*/ 632 h 640"/>
                <a:gd name="T8" fmla="*/ 13 w 389"/>
                <a:gd name="T9" fmla="*/ 628 h 640"/>
                <a:gd name="T10" fmla="*/ 8 w 389"/>
                <a:gd name="T11" fmla="*/ 614 h 640"/>
                <a:gd name="T12" fmla="*/ 0 w 389"/>
                <a:gd name="T13" fmla="*/ 443 h 640"/>
                <a:gd name="T14" fmla="*/ 2 w 389"/>
                <a:gd name="T15" fmla="*/ 432 h 640"/>
                <a:gd name="T16" fmla="*/ 185 w 389"/>
                <a:gd name="T17" fmla="*/ 38 h 640"/>
                <a:gd name="T18" fmla="*/ 272 w 389"/>
                <a:gd name="T19" fmla="*/ 8 h 640"/>
                <a:gd name="T20" fmla="*/ 308 w 389"/>
                <a:gd name="T21" fmla="*/ 21 h 640"/>
                <a:gd name="T22" fmla="*/ 341 w 389"/>
                <a:gd name="T23" fmla="*/ 41 h 640"/>
                <a:gd name="T24" fmla="*/ 374 w 389"/>
                <a:gd name="T25" fmla="*/ 126 h 640"/>
                <a:gd name="T26" fmla="*/ 53 w 389"/>
                <a:gd name="T27" fmla="*/ 555 h 640"/>
                <a:gd name="T28" fmla="*/ 64 w 389"/>
                <a:gd name="T29" fmla="*/ 559 h 640"/>
                <a:gd name="T30" fmla="*/ 150 w 389"/>
                <a:gd name="T31" fmla="*/ 494 h 640"/>
                <a:gd name="T32" fmla="*/ 151 w 389"/>
                <a:gd name="T33" fmla="*/ 492 h 640"/>
                <a:gd name="T34" fmla="*/ 109 w 389"/>
                <a:gd name="T35" fmla="*/ 455 h 640"/>
                <a:gd name="T36" fmla="*/ 74 w 389"/>
                <a:gd name="T37" fmla="*/ 450 h 640"/>
                <a:gd name="T38" fmla="*/ 247 w 389"/>
                <a:gd name="T39" fmla="*/ 80 h 640"/>
                <a:gd name="T40" fmla="*/ 325 w 389"/>
                <a:gd name="T41" fmla="*/ 117 h 640"/>
                <a:gd name="T42" fmla="*/ 330 w 389"/>
                <a:gd name="T43" fmla="*/ 106 h 640"/>
                <a:gd name="T44" fmla="*/ 312 w 389"/>
                <a:gd name="T45" fmla="*/ 78 h 640"/>
                <a:gd name="T46" fmla="*/ 288 w 389"/>
                <a:gd name="T47" fmla="*/ 64 h 640"/>
                <a:gd name="T48" fmla="*/ 262 w 389"/>
                <a:gd name="T49" fmla="*/ 55 h 640"/>
                <a:gd name="T50" fmla="*/ 229 w 389"/>
                <a:gd name="T51" fmla="*/ 59 h 640"/>
                <a:gd name="T52" fmla="*/ 48 w 389"/>
                <a:gd name="T53" fmla="*/ 447 h 640"/>
                <a:gd name="T54" fmla="*/ 53 w 389"/>
                <a:gd name="T55" fmla="*/ 55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9" h="640">
                  <a:moveTo>
                    <a:pt x="374" y="126"/>
                  </a:moveTo>
                  <a:cubicBezTo>
                    <a:pt x="191" y="519"/>
                    <a:pt x="191" y="519"/>
                    <a:pt x="191" y="519"/>
                  </a:cubicBezTo>
                  <a:cubicBezTo>
                    <a:pt x="189" y="524"/>
                    <a:pt x="186" y="527"/>
                    <a:pt x="182" y="529"/>
                  </a:cubicBezTo>
                  <a:cubicBezTo>
                    <a:pt x="47" y="632"/>
                    <a:pt x="47" y="632"/>
                    <a:pt x="47" y="632"/>
                  </a:cubicBezTo>
                  <a:cubicBezTo>
                    <a:pt x="36" y="640"/>
                    <a:pt x="21" y="638"/>
                    <a:pt x="13" y="628"/>
                  </a:cubicBezTo>
                  <a:cubicBezTo>
                    <a:pt x="10" y="624"/>
                    <a:pt x="8" y="619"/>
                    <a:pt x="8" y="614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39"/>
                    <a:pt x="1" y="435"/>
                    <a:pt x="2" y="432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0" y="7"/>
                    <a:pt x="235" y="0"/>
                    <a:pt x="272" y="8"/>
                  </a:cubicBezTo>
                  <a:cubicBezTo>
                    <a:pt x="284" y="11"/>
                    <a:pt x="297" y="15"/>
                    <a:pt x="308" y="21"/>
                  </a:cubicBezTo>
                  <a:cubicBezTo>
                    <a:pt x="320" y="26"/>
                    <a:pt x="331" y="33"/>
                    <a:pt x="341" y="41"/>
                  </a:cubicBezTo>
                  <a:cubicBezTo>
                    <a:pt x="371" y="64"/>
                    <a:pt x="389" y="95"/>
                    <a:pt x="374" y="126"/>
                  </a:cubicBezTo>
                  <a:close/>
                  <a:moveTo>
                    <a:pt x="53" y="555"/>
                  </a:moveTo>
                  <a:cubicBezTo>
                    <a:pt x="64" y="559"/>
                    <a:pt x="64" y="559"/>
                    <a:pt x="64" y="559"/>
                  </a:cubicBezTo>
                  <a:cubicBezTo>
                    <a:pt x="150" y="494"/>
                    <a:pt x="150" y="494"/>
                    <a:pt x="150" y="494"/>
                  </a:cubicBezTo>
                  <a:cubicBezTo>
                    <a:pt x="151" y="492"/>
                    <a:pt x="151" y="492"/>
                    <a:pt x="151" y="492"/>
                  </a:cubicBezTo>
                  <a:cubicBezTo>
                    <a:pt x="109" y="455"/>
                    <a:pt x="109" y="455"/>
                    <a:pt x="109" y="455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325" y="117"/>
                    <a:pt x="325" y="117"/>
                    <a:pt x="325" y="117"/>
                  </a:cubicBezTo>
                  <a:cubicBezTo>
                    <a:pt x="330" y="106"/>
                    <a:pt x="330" y="106"/>
                    <a:pt x="330" y="106"/>
                  </a:cubicBezTo>
                  <a:cubicBezTo>
                    <a:pt x="334" y="99"/>
                    <a:pt x="325" y="88"/>
                    <a:pt x="312" y="78"/>
                  </a:cubicBezTo>
                  <a:cubicBezTo>
                    <a:pt x="305" y="73"/>
                    <a:pt x="297" y="68"/>
                    <a:pt x="288" y="64"/>
                  </a:cubicBezTo>
                  <a:cubicBezTo>
                    <a:pt x="280" y="60"/>
                    <a:pt x="271" y="57"/>
                    <a:pt x="262" y="55"/>
                  </a:cubicBezTo>
                  <a:cubicBezTo>
                    <a:pt x="246" y="52"/>
                    <a:pt x="232" y="52"/>
                    <a:pt x="229" y="59"/>
                  </a:cubicBezTo>
                  <a:cubicBezTo>
                    <a:pt x="48" y="447"/>
                    <a:pt x="48" y="447"/>
                    <a:pt x="48" y="447"/>
                  </a:cubicBezTo>
                  <a:cubicBezTo>
                    <a:pt x="53" y="555"/>
                    <a:pt x="53" y="555"/>
                    <a:pt x="53" y="5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5638375" y="2232874"/>
            <a:ext cx="880680" cy="625844"/>
            <a:chOff x="7827248" y="-2093388"/>
            <a:chExt cx="436929" cy="310498"/>
          </a:xfrm>
        </p:grpSpPr>
        <p:sp>
          <p:nvSpPr>
            <p:cNvPr id="63" name="Oval 38"/>
            <p:cNvSpPr>
              <a:spLocks noChangeArrowheads="1"/>
            </p:cNvSpPr>
            <p:nvPr/>
          </p:nvSpPr>
          <p:spPr bwMode="auto">
            <a:xfrm>
              <a:off x="8015035" y="-1933491"/>
              <a:ext cx="61356" cy="613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9"/>
            <p:cNvSpPr/>
            <p:nvPr/>
          </p:nvSpPr>
          <p:spPr bwMode="auto">
            <a:xfrm>
              <a:off x="7990864" y="-1870276"/>
              <a:ext cx="109698" cy="87386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Oval 40"/>
            <p:cNvSpPr>
              <a:spLocks noChangeArrowheads="1"/>
            </p:cNvSpPr>
            <p:nvPr/>
          </p:nvSpPr>
          <p:spPr bwMode="auto">
            <a:xfrm>
              <a:off x="7855138" y="-1933491"/>
              <a:ext cx="59497" cy="613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1"/>
            <p:cNvSpPr/>
            <p:nvPr/>
          </p:nvSpPr>
          <p:spPr bwMode="auto">
            <a:xfrm>
              <a:off x="7827248" y="-1870276"/>
              <a:ext cx="113416" cy="87386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Oval 42"/>
            <p:cNvSpPr>
              <a:spLocks noChangeArrowheads="1"/>
            </p:cNvSpPr>
            <p:nvPr/>
          </p:nvSpPr>
          <p:spPr bwMode="auto">
            <a:xfrm>
              <a:off x="8178651" y="-1933491"/>
              <a:ext cx="57638" cy="613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"/>
            <p:cNvSpPr/>
            <p:nvPr/>
          </p:nvSpPr>
          <p:spPr bwMode="auto">
            <a:xfrm>
              <a:off x="8150761" y="-1870276"/>
              <a:ext cx="113416" cy="87386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Oval 44"/>
            <p:cNvSpPr>
              <a:spLocks noChangeArrowheads="1"/>
            </p:cNvSpPr>
            <p:nvPr/>
          </p:nvSpPr>
          <p:spPr bwMode="auto">
            <a:xfrm>
              <a:off x="7935086" y="-2093388"/>
              <a:ext cx="61356" cy="613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45"/>
            <p:cNvSpPr/>
            <p:nvPr/>
          </p:nvSpPr>
          <p:spPr bwMode="auto">
            <a:xfrm>
              <a:off x="7907197" y="-2030173"/>
              <a:ext cx="113416" cy="87386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Oval 46"/>
            <p:cNvSpPr>
              <a:spLocks noChangeArrowheads="1"/>
            </p:cNvSpPr>
            <p:nvPr/>
          </p:nvSpPr>
          <p:spPr bwMode="auto">
            <a:xfrm>
              <a:off x="8094983" y="-2093388"/>
              <a:ext cx="61356" cy="6135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47"/>
            <p:cNvSpPr/>
            <p:nvPr/>
          </p:nvSpPr>
          <p:spPr bwMode="auto">
            <a:xfrm>
              <a:off x="8070813" y="-2030173"/>
              <a:ext cx="113416" cy="87386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0" name="文本框 149"/>
          <p:cNvSpPr txBox="1"/>
          <p:nvPr/>
        </p:nvSpPr>
        <p:spPr>
          <a:xfrm>
            <a:off x="5118497" y="3645024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81" name="文本框 150"/>
          <p:cNvSpPr txBox="1"/>
          <p:nvPr/>
        </p:nvSpPr>
        <p:spPr>
          <a:xfrm>
            <a:off x="5118497" y="4039207"/>
            <a:ext cx="2141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  <p:sp>
        <p:nvSpPr>
          <p:cNvPr id="82" name="文本框 149"/>
          <p:cNvSpPr txBox="1"/>
          <p:nvPr/>
        </p:nvSpPr>
        <p:spPr>
          <a:xfrm>
            <a:off x="8735011" y="3645024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83" name="文本框 150"/>
          <p:cNvSpPr txBox="1"/>
          <p:nvPr/>
        </p:nvSpPr>
        <p:spPr>
          <a:xfrm>
            <a:off x="8735011" y="4039207"/>
            <a:ext cx="21415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9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56" grpId="0"/>
      <p:bldP spid="57" grpId="0"/>
      <p:bldP spid="58" grpId="0" animBg="1"/>
      <p:bldP spid="80" grpId="0"/>
      <p:bldP spid="81" grpId="0"/>
      <p:bldP spid="82" grpId="0"/>
      <p:bldP spid="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76" name="矩形 75"/>
          <p:cNvSpPr/>
          <p:nvPr/>
        </p:nvSpPr>
        <p:spPr>
          <a:xfrm>
            <a:off x="1614949" y="2273342"/>
            <a:ext cx="3060700" cy="3403600"/>
          </a:xfrm>
          <a:prstGeom prst="rect">
            <a:avLst/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/>
          <p:cNvSpPr/>
          <p:nvPr/>
        </p:nvSpPr>
        <p:spPr>
          <a:xfrm>
            <a:off x="4789949" y="2273342"/>
            <a:ext cx="3060700" cy="3403600"/>
          </a:xfrm>
          <a:prstGeom prst="rect">
            <a:avLst/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矩形 77"/>
          <p:cNvSpPr/>
          <p:nvPr/>
        </p:nvSpPr>
        <p:spPr>
          <a:xfrm>
            <a:off x="7977649" y="2273342"/>
            <a:ext cx="3060700" cy="3403600"/>
          </a:xfrm>
          <a:prstGeom prst="rect">
            <a:avLst/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2679736" y="2800392"/>
            <a:ext cx="669611" cy="581039"/>
            <a:chOff x="6751638" y="0"/>
            <a:chExt cx="300037" cy="260350"/>
          </a:xfrm>
          <a:solidFill>
            <a:schemeClr val="bg1"/>
          </a:solidFill>
        </p:grpSpPr>
        <p:sp>
          <p:nvSpPr>
            <p:cNvPr id="80" name="Freeform 5"/>
            <p:cNvSpPr>
              <a:spLocks noEditPoints="1"/>
            </p:cNvSpPr>
            <p:nvPr/>
          </p:nvSpPr>
          <p:spPr bwMode="auto">
            <a:xfrm>
              <a:off x="6800850" y="0"/>
              <a:ext cx="101600" cy="115888"/>
            </a:xfrm>
            <a:custGeom>
              <a:avLst/>
              <a:gdLst>
                <a:gd name="T0" fmla="*/ 21 w 42"/>
                <a:gd name="T1" fmla="*/ 48 h 48"/>
                <a:gd name="T2" fmla="*/ 0 w 42"/>
                <a:gd name="T3" fmla="*/ 24 h 48"/>
                <a:gd name="T4" fmla="*/ 21 w 42"/>
                <a:gd name="T5" fmla="*/ 0 h 48"/>
                <a:gd name="T6" fmla="*/ 42 w 42"/>
                <a:gd name="T7" fmla="*/ 24 h 48"/>
                <a:gd name="T8" fmla="*/ 21 w 42"/>
                <a:gd name="T9" fmla="*/ 48 h 48"/>
                <a:gd name="T10" fmla="*/ 21 w 42"/>
                <a:gd name="T11" fmla="*/ 5 h 48"/>
                <a:gd name="T12" fmla="*/ 5 w 42"/>
                <a:gd name="T13" fmla="*/ 24 h 48"/>
                <a:gd name="T14" fmla="*/ 21 w 42"/>
                <a:gd name="T15" fmla="*/ 42 h 48"/>
                <a:gd name="T16" fmla="*/ 37 w 42"/>
                <a:gd name="T17" fmla="*/ 24 h 48"/>
                <a:gd name="T18" fmla="*/ 21 w 42"/>
                <a:gd name="T19" fmla="*/ 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48">
                  <a:moveTo>
                    <a:pt x="21" y="48"/>
                  </a:moveTo>
                  <a:cubicBezTo>
                    <a:pt x="9" y="48"/>
                    <a:pt x="0" y="37"/>
                    <a:pt x="0" y="24"/>
                  </a:cubicBezTo>
                  <a:cubicBezTo>
                    <a:pt x="0" y="11"/>
                    <a:pt x="9" y="0"/>
                    <a:pt x="21" y="0"/>
                  </a:cubicBezTo>
                  <a:cubicBezTo>
                    <a:pt x="33" y="0"/>
                    <a:pt x="42" y="11"/>
                    <a:pt x="42" y="24"/>
                  </a:cubicBezTo>
                  <a:cubicBezTo>
                    <a:pt x="42" y="37"/>
                    <a:pt x="33" y="48"/>
                    <a:pt x="21" y="48"/>
                  </a:cubicBezTo>
                  <a:close/>
                  <a:moveTo>
                    <a:pt x="21" y="5"/>
                  </a:moveTo>
                  <a:cubicBezTo>
                    <a:pt x="12" y="5"/>
                    <a:pt x="5" y="14"/>
                    <a:pt x="5" y="24"/>
                  </a:cubicBezTo>
                  <a:cubicBezTo>
                    <a:pt x="5" y="34"/>
                    <a:pt x="12" y="42"/>
                    <a:pt x="21" y="42"/>
                  </a:cubicBezTo>
                  <a:cubicBezTo>
                    <a:pt x="30" y="42"/>
                    <a:pt x="37" y="34"/>
                    <a:pt x="37" y="24"/>
                  </a:cubicBezTo>
                  <a:cubicBezTo>
                    <a:pt x="37" y="14"/>
                    <a:pt x="30" y="5"/>
                    <a:pt x="2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"/>
            <p:cNvSpPr>
              <a:spLocks noEditPoints="1"/>
            </p:cNvSpPr>
            <p:nvPr/>
          </p:nvSpPr>
          <p:spPr bwMode="auto">
            <a:xfrm>
              <a:off x="6751638" y="139700"/>
              <a:ext cx="196850" cy="120650"/>
            </a:xfrm>
            <a:custGeom>
              <a:avLst/>
              <a:gdLst>
                <a:gd name="T0" fmla="*/ 76 w 81"/>
                <a:gd name="T1" fmla="*/ 50 h 50"/>
                <a:gd name="T2" fmla="*/ 5 w 81"/>
                <a:gd name="T3" fmla="*/ 50 h 50"/>
                <a:gd name="T4" fmla="*/ 2 w 81"/>
                <a:gd name="T5" fmla="*/ 48 h 50"/>
                <a:gd name="T6" fmla="*/ 1 w 81"/>
                <a:gd name="T7" fmla="*/ 25 h 50"/>
                <a:gd name="T8" fmla="*/ 14 w 81"/>
                <a:gd name="T9" fmla="*/ 6 h 50"/>
                <a:gd name="T10" fmla="*/ 67 w 81"/>
                <a:gd name="T11" fmla="*/ 6 h 50"/>
                <a:gd name="T12" fmla="*/ 80 w 81"/>
                <a:gd name="T13" fmla="*/ 25 h 50"/>
                <a:gd name="T14" fmla="*/ 79 w 81"/>
                <a:gd name="T15" fmla="*/ 48 h 50"/>
                <a:gd name="T16" fmla="*/ 76 w 81"/>
                <a:gd name="T17" fmla="*/ 50 h 50"/>
                <a:gd name="T18" fmla="*/ 8 w 81"/>
                <a:gd name="T19" fmla="*/ 45 h 50"/>
                <a:gd name="T20" fmla="*/ 74 w 81"/>
                <a:gd name="T21" fmla="*/ 45 h 50"/>
                <a:gd name="T22" fmla="*/ 75 w 81"/>
                <a:gd name="T23" fmla="*/ 25 h 50"/>
                <a:gd name="T24" fmla="*/ 66 w 81"/>
                <a:gd name="T25" fmla="*/ 11 h 50"/>
                <a:gd name="T26" fmla="*/ 15 w 81"/>
                <a:gd name="T27" fmla="*/ 11 h 50"/>
                <a:gd name="T28" fmla="*/ 6 w 81"/>
                <a:gd name="T29" fmla="*/ 25 h 50"/>
                <a:gd name="T30" fmla="*/ 8 w 81"/>
                <a:gd name="T3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0">
                  <a:moveTo>
                    <a:pt x="76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3" y="50"/>
                    <a:pt x="2" y="49"/>
                    <a:pt x="2" y="4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17"/>
                    <a:pt x="6" y="9"/>
                    <a:pt x="14" y="6"/>
                  </a:cubicBezTo>
                  <a:cubicBezTo>
                    <a:pt x="31" y="0"/>
                    <a:pt x="50" y="0"/>
                    <a:pt x="67" y="6"/>
                  </a:cubicBezTo>
                  <a:cubicBezTo>
                    <a:pt x="75" y="9"/>
                    <a:pt x="81" y="17"/>
                    <a:pt x="80" y="2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9"/>
                    <a:pt x="78" y="50"/>
                    <a:pt x="76" y="50"/>
                  </a:cubicBezTo>
                  <a:close/>
                  <a:moveTo>
                    <a:pt x="8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0"/>
                    <a:pt x="71" y="13"/>
                    <a:pt x="66" y="11"/>
                  </a:cubicBezTo>
                  <a:cubicBezTo>
                    <a:pt x="49" y="5"/>
                    <a:pt x="32" y="5"/>
                    <a:pt x="15" y="11"/>
                  </a:cubicBezTo>
                  <a:cubicBezTo>
                    <a:pt x="10" y="13"/>
                    <a:pt x="6" y="20"/>
                    <a:pt x="6" y="25"/>
                  </a:cubicBezTo>
                  <a:cubicBezTo>
                    <a:pt x="8" y="45"/>
                    <a:pt x="8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"/>
            <p:cNvSpPr>
              <a:spLocks noEditPoints="1"/>
            </p:cNvSpPr>
            <p:nvPr/>
          </p:nvSpPr>
          <p:spPr bwMode="auto">
            <a:xfrm>
              <a:off x="6751638" y="139700"/>
              <a:ext cx="196850" cy="120650"/>
            </a:xfrm>
            <a:custGeom>
              <a:avLst/>
              <a:gdLst>
                <a:gd name="T0" fmla="*/ 76 w 81"/>
                <a:gd name="T1" fmla="*/ 50 h 50"/>
                <a:gd name="T2" fmla="*/ 5 w 81"/>
                <a:gd name="T3" fmla="*/ 50 h 50"/>
                <a:gd name="T4" fmla="*/ 2 w 81"/>
                <a:gd name="T5" fmla="*/ 48 h 50"/>
                <a:gd name="T6" fmla="*/ 1 w 81"/>
                <a:gd name="T7" fmla="*/ 25 h 50"/>
                <a:gd name="T8" fmla="*/ 14 w 81"/>
                <a:gd name="T9" fmla="*/ 6 h 50"/>
                <a:gd name="T10" fmla="*/ 67 w 81"/>
                <a:gd name="T11" fmla="*/ 6 h 50"/>
                <a:gd name="T12" fmla="*/ 80 w 81"/>
                <a:gd name="T13" fmla="*/ 25 h 50"/>
                <a:gd name="T14" fmla="*/ 79 w 81"/>
                <a:gd name="T15" fmla="*/ 48 h 50"/>
                <a:gd name="T16" fmla="*/ 76 w 81"/>
                <a:gd name="T17" fmla="*/ 50 h 50"/>
                <a:gd name="T18" fmla="*/ 8 w 81"/>
                <a:gd name="T19" fmla="*/ 45 h 50"/>
                <a:gd name="T20" fmla="*/ 74 w 81"/>
                <a:gd name="T21" fmla="*/ 45 h 50"/>
                <a:gd name="T22" fmla="*/ 75 w 81"/>
                <a:gd name="T23" fmla="*/ 25 h 50"/>
                <a:gd name="T24" fmla="*/ 66 w 81"/>
                <a:gd name="T25" fmla="*/ 11 h 50"/>
                <a:gd name="T26" fmla="*/ 15 w 81"/>
                <a:gd name="T27" fmla="*/ 11 h 50"/>
                <a:gd name="T28" fmla="*/ 6 w 81"/>
                <a:gd name="T29" fmla="*/ 25 h 50"/>
                <a:gd name="T30" fmla="*/ 8 w 81"/>
                <a:gd name="T31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1" h="50">
                  <a:moveTo>
                    <a:pt x="76" y="50"/>
                  </a:moveTo>
                  <a:cubicBezTo>
                    <a:pt x="5" y="50"/>
                    <a:pt x="5" y="50"/>
                    <a:pt x="5" y="50"/>
                  </a:cubicBezTo>
                  <a:cubicBezTo>
                    <a:pt x="3" y="50"/>
                    <a:pt x="2" y="49"/>
                    <a:pt x="2" y="4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17"/>
                    <a:pt x="6" y="9"/>
                    <a:pt x="14" y="6"/>
                  </a:cubicBezTo>
                  <a:cubicBezTo>
                    <a:pt x="31" y="0"/>
                    <a:pt x="50" y="0"/>
                    <a:pt x="67" y="6"/>
                  </a:cubicBezTo>
                  <a:cubicBezTo>
                    <a:pt x="75" y="9"/>
                    <a:pt x="81" y="17"/>
                    <a:pt x="80" y="25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9"/>
                    <a:pt x="78" y="50"/>
                    <a:pt x="76" y="50"/>
                  </a:cubicBezTo>
                  <a:close/>
                  <a:moveTo>
                    <a:pt x="8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75" y="20"/>
                    <a:pt x="71" y="13"/>
                    <a:pt x="66" y="11"/>
                  </a:cubicBezTo>
                  <a:cubicBezTo>
                    <a:pt x="49" y="5"/>
                    <a:pt x="32" y="5"/>
                    <a:pt x="15" y="11"/>
                  </a:cubicBezTo>
                  <a:cubicBezTo>
                    <a:pt x="10" y="13"/>
                    <a:pt x="6" y="20"/>
                    <a:pt x="6" y="25"/>
                  </a:cubicBezTo>
                  <a:cubicBezTo>
                    <a:pt x="8" y="45"/>
                    <a:pt x="8" y="45"/>
                    <a:pt x="8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"/>
            <p:cNvSpPr/>
            <p:nvPr/>
          </p:nvSpPr>
          <p:spPr bwMode="auto">
            <a:xfrm>
              <a:off x="6962775" y="155575"/>
              <a:ext cx="88900" cy="104775"/>
            </a:xfrm>
            <a:custGeom>
              <a:avLst/>
              <a:gdLst>
                <a:gd name="T0" fmla="*/ 32 w 37"/>
                <a:gd name="T1" fmla="*/ 43 h 43"/>
                <a:gd name="T2" fmla="*/ 4 w 37"/>
                <a:gd name="T3" fmla="*/ 43 h 43"/>
                <a:gd name="T4" fmla="*/ 1 w 37"/>
                <a:gd name="T5" fmla="*/ 41 h 43"/>
                <a:gd name="T6" fmla="*/ 4 w 37"/>
                <a:gd name="T7" fmla="*/ 38 h 43"/>
                <a:gd name="T8" fmla="*/ 30 w 37"/>
                <a:gd name="T9" fmla="*/ 38 h 43"/>
                <a:gd name="T10" fmla="*/ 31 w 37"/>
                <a:gd name="T11" fmla="*/ 21 h 43"/>
                <a:gd name="T12" fmla="*/ 23 w 37"/>
                <a:gd name="T13" fmla="*/ 9 h 43"/>
                <a:gd name="T14" fmla="*/ 3 w 37"/>
                <a:gd name="T15" fmla="*/ 6 h 43"/>
                <a:gd name="T16" fmla="*/ 0 w 37"/>
                <a:gd name="T17" fmla="*/ 3 h 43"/>
                <a:gd name="T18" fmla="*/ 3 w 37"/>
                <a:gd name="T19" fmla="*/ 0 h 43"/>
                <a:gd name="T20" fmla="*/ 25 w 37"/>
                <a:gd name="T21" fmla="*/ 4 h 43"/>
                <a:gd name="T22" fmla="*/ 36 w 37"/>
                <a:gd name="T23" fmla="*/ 21 h 43"/>
                <a:gd name="T24" fmla="*/ 35 w 37"/>
                <a:gd name="T25" fmla="*/ 41 h 43"/>
                <a:gd name="T26" fmla="*/ 32 w 37"/>
                <a:gd name="T2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32" y="43"/>
                  </a:moveTo>
                  <a:cubicBezTo>
                    <a:pt x="4" y="43"/>
                    <a:pt x="4" y="43"/>
                    <a:pt x="4" y="43"/>
                  </a:cubicBezTo>
                  <a:cubicBezTo>
                    <a:pt x="2" y="43"/>
                    <a:pt x="1" y="42"/>
                    <a:pt x="1" y="41"/>
                  </a:cubicBezTo>
                  <a:cubicBezTo>
                    <a:pt x="1" y="39"/>
                    <a:pt x="2" y="38"/>
                    <a:pt x="4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7"/>
                    <a:pt x="28" y="11"/>
                    <a:pt x="23" y="9"/>
                  </a:cubicBezTo>
                  <a:cubicBezTo>
                    <a:pt x="16" y="7"/>
                    <a:pt x="10" y="6"/>
                    <a:pt x="3" y="6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" y="0"/>
                    <a:pt x="18" y="2"/>
                    <a:pt x="25" y="4"/>
                  </a:cubicBezTo>
                  <a:cubicBezTo>
                    <a:pt x="32" y="7"/>
                    <a:pt x="37" y="14"/>
                    <a:pt x="36" y="2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4" y="43"/>
                    <a:pt x="3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9"/>
            <p:cNvSpPr>
              <a:spLocks noEditPoints="1"/>
            </p:cNvSpPr>
            <p:nvPr/>
          </p:nvSpPr>
          <p:spPr bwMode="auto">
            <a:xfrm>
              <a:off x="6945313" y="36513"/>
              <a:ext cx="84138" cy="93663"/>
            </a:xfrm>
            <a:custGeom>
              <a:avLst/>
              <a:gdLst>
                <a:gd name="T0" fmla="*/ 17 w 35"/>
                <a:gd name="T1" fmla="*/ 39 h 39"/>
                <a:gd name="T2" fmla="*/ 0 w 35"/>
                <a:gd name="T3" fmla="*/ 19 h 39"/>
                <a:gd name="T4" fmla="*/ 17 w 35"/>
                <a:gd name="T5" fmla="*/ 0 h 39"/>
                <a:gd name="T6" fmla="*/ 35 w 35"/>
                <a:gd name="T7" fmla="*/ 19 h 39"/>
                <a:gd name="T8" fmla="*/ 17 w 35"/>
                <a:gd name="T9" fmla="*/ 39 h 39"/>
                <a:gd name="T10" fmla="*/ 17 w 35"/>
                <a:gd name="T11" fmla="*/ 5 h 39"/>
                <a:gd name="T12" fmla="*/ 6 w 35"/>
                <a:gd name="T13" fmla="*/ 19 h 39"/>
                <a:gd name="T14" fmla="*/ 17 w 35"/>
                <a:gd name="T15" fmla="*/ 33 h 39"/>
                <a:gd name="T16" fmla="*/ 29 w 35"/>
                <a:gd name="T17" fmla="*/ 19 h 39"/>
                <a:gd name="T18" fmla="*/ 17 w 35"/>
                <a:gd name="T19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9">
                  <a:moveTo>
                    <a:pt x="17" y="39"/>
                  </a:moveTo>
                  <a:cubicBezTo>
                    <a:pt x="8" y="39"/>
                    <a:pt x="0" y="30"/>
                    <a:pt x="0" y="19"/>
                  </a:cubicBezTo>
                  <a:cubicBezTo>
                    <a:pt x="0" y="9"/>
                    <a:pt x="8" y="0"/>
                    <a:pt x="17" y="0"/>
                  </a:cubicBezTo>
                  <a:cubicBezTo>
                    <a:pt x="27" y="0"/>
                    <a:pt x="35" y="9"/>
                    <a:pt x="35" y="19"/>
                  </a:cubicBezTo>
                  <a:cubicBezTo>
                    <a:pt x="35" y="30"/>
                    <a:pt x="27" y="39"/>
                    <a:pt x="17" y="39"/>
                  </a:cubicBezTo>
                  <a:close/>
                  <a:moveTo>
                    <a:pt x="17" y="5"/>
                  </a:moveTo>
                  <a:cubicBezTo>
                    <a:pt x="11" y="5"/>
                    <a:pt x="6" y="12"/>
                    <a:pt x="6" y="19"/>
                  </a:cubicBezTo>
                  <a:cubicBezTo>
                    <a:pt x="6" y="27"/>
                    <a:pt x="11" y="33"/>
                    <a:pt x="17" y="33"/>
                  </a:cubicBezTo>
                  <a:cubicBezTo>
                    <a:pt x="24" y="33"/>
                    <a:pt x="29" y="27"/>
                    <a:pt x="29" y="19"/>
                  </a:cubicBezTo>
                  <a:cubicBezTo>
                    <a:pt x="29" y="12"/>
                    <a:pt x="24" y="5"/>
                    <a:pt x="1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6007458" y="2814547"/>
            <a:ext cx="679450" cy="617684"/>
            <a:chOff x="5137150" y="6572250"/>
            <a:chExt cx="314325" cy="285751"/>
          </a:xfrm>
          <a:solidFill>
            <a:schemeClr val="bg1"/>
          </a:solidFill>
        </p:grpSpPr>
        <p:sp>
          <p:nvSpPr>
            <p:cNvPr id="86" name="Freeform 10"/>
            <p:cNvSpPr/>
            <p:nvPr/>
          </p:nvSpPr>
          <p:spPr bwMode="auto">
            <a:xfrm>
              <a:off x="5137150" y="6572250"/>
              <a:ext cx="295275" cy="12700"/>
            </a:xfrm>
            <a:custGeom>
              <a:avLst/>
              <a:gdLst>
                <a:gd name="T0" fmla="*/ 120 w 122"/>
                <a:gd name="T1" fmla="*/ 5 h 5"/>
                <a:gd name="T2" fmla="*/ 3 w 122"/>
                <a:gd name="T3" fmla="*/ 5 h 5"/>
                <a:gd name="T4" fmla="*/ 0 w 122"/>
                <a:gd name="T5" fmla="*/ 3 h 5"/>
                <a:gd name="T6" fmla="*/ 3 w 122"/>
                <a:gd name="T7" fmla="*/ 0 h 5"/>
                <a:gd name="T8" fmla="*/ 120 w 122"/>
                <a:gd name="T9" fmla="*/ 0 h 5"/>
                <a:gd name="T10" fmla="*/ 122 w 122"/>
                <a:gd name="T11" fmla="*/ 3 h 5"/>
                <a:gd name="T12" fmla="*/ 120 w 122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5">
                  <a:moveTo>
                    <a:pt x="120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4"/>
                    <a:pt x="121" y="5"/>
                    <a:pt x="1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"/>
            <p:cNvSpPr/>
            <p:nvPr/>
          </p:nvSpPr>
          <p:spPr bwMode="auto">
            <a:xfrm>
              <a:off x="5137150" y="6737350"/>
              <a:ext cx="63500" cy="12700"/>
            </a:xfrm>
            <a:custGeom>
              <a:avLst/>
              <a:gdLst>
                <a:gd name="T0" fmla="*/ 23 w 26"/>
                <a:gd name="T1" fmla="*/ 5 h 5"/>
                <a:gd name="T2" fmla="*/ 3 w 26"/>
                <a:gd name="T3" fmla="*/ 5 h 5"/>
                <a:gd name="T4" fmla="*/ 0 w 26"/>
                <a:gd name="T5" fmla="*/ 2 h 5"/>
                <a:gd name="T6" fmla="*/ 3 w 26"/>
                <a:gd name="T7" fmla="*/ 0 h 5"/>
                <a:gd name="T8" fmla="*/ 23 w 26"/>
                <a:gd name="T9" fmla="*/ 0 h 5"/>
                <a:gd name="T10" fmla="*/ 26 w 26"/>
                <a:gd name="T11" fmla="*/ 2 h 5"/>
                <a:gd name="T12" fmla="*/ 23 w 26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">
                  <a:moveTo>
                    <a:pt x="2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4"/>
                    <a:pt x="25" y="5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2"/>
            <p:cNvSpPr/>
            <p:nvPr/>
          </p:nvSpPr>
          <p:spPr bwMode="auto">
            <a:xfrm>
              <a:off x="5137150" y="6819900"/>
              <a:ext cx="92075" cy="11113"/>
            </a:xfrm>
            <a:custGeom>
              <a:avLst/>
              <a:gdLst>
                <a:gd name="T0" fmla="*/ 35 w 38"/>
                <a:gd name="T1" fmla="*/ 5 h 5"/>
                <a:gd name="T2" fmla="*/ 3 w 38"/>
                <a:gd name="T3" fmla="*/ 5 h 5"/>
                <a:gd name="T4" fmla="*/ 0 w 38"/>
                <a:gd name="T5" fmla="*/ 3 h 5"/>
                <a:gd name="T6" fmla="*/ 3 w 38"/>
                <a:gd name="T7" fmla="*/ 0 h 5"/>
                <a:gd name="T8" fmla="*/ 35 w 38"/>
                <a:gd name="T9" fmla="*/ 0 h 5"/>
                <a:gd name="T10" fmla="*/ 38 w 38"/>
                <a:gd name="T11" fmla="*/ 3 h 5"/>
                <a:gd name="T12" fmla="*/ 35 w 3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5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ubicBezTo>
                    <a:pt x="38" y="4"/>
                    <a:pt x="36" y="5"/>
                    <a:pt x="3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3"/>
            <p:cNvSpPr/>
            <p:nvPr/>
          </p:nvSpPr>
          <p:spPr bwMode="auto">
            <a:xfrm>
              <a:off x="5137150" y="6653213"/>
              <a:ext cx="92075" cy="14288"/>
            </a:xfrm>
            <a:custGeom>
              <a:avLst/>
              <a:gdLst>
                <a:gd name="T0" fmla="*/ 35 w 38"/>
                <a:gd name="T1" fmla="*/ 6 h 6"/>
                <a:gd name="T2" fmla="*/ 3 w 38"/>
                <a:gd name="T3" fmla="*/ 6 h 6"/>
                <a:gd name="T4" fmla="*/ 0 w 38"/>
                <a:gd name="T5" fmla="*/ 3 h 6"/>
                <a:gd name="T6" fmla="*/ 3 w 38"/>
                <a:gd name="T7" fmla="*/ 0 h 6"/>
                <a:gd name="T8" fmla="*/ 35 w 38"/>
                <a:gd name="T9" fmla="*/ 0 h 6"/>
                <a:gd name="T10" fmla="*/ 38 w 38"/>
                <a:gd name="T11" fmla="*/ 3 h 6"/>
                <a:gd name="T12" fmla="*/ 35 w 3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">
                  <a:moveTo>
                    <a:pt x="35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8" y="1"/>
                    <a:pt x="38" y="3"/>
                  </a:cubicBezTo>
                  <a:cubicBezTo>
                    <a:pt x="38" y="5"/>
                    <a:pt x="36" y="6"/>
                    <a:pt x="3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4"/>
            <p:cNvSpPr>
              <a:spLocks noEditPoints="1"/>
            </p:cNvSpPr>
            <p:nvPr/>
          </p:nvSpPr>
          <p:spPr bwMode="auto">
            <a:xfrm>
              <a:off x="5229225" y="6634163"/>
              <a:ext cx="222250" cy="223838"/>
            </a:xfrm>
            <a:custGeom>
              <a:avLst/>
              <a:gdLst>
                <a:gd name="T0" fmla="*/ 35 w 92"/>
                <a:gd name="T1" fmla="*/ 87 h 93"/>
                <a:gd name="T2" fmla="*/ 31 w 92"/>
                <a:gd name="T3" fmla="*/ 78 h 93"/>
                <a:gd name="T4" fmla="*/ 17 w 92"/>
                <a:gd name="T5" fmla="*/ 83 h 93"/>
                <a:gd name="T6" fmla="*/ 10 w 92"/>
                <a:gd name="T7" fmla="*/ 68 h 93"/>
                <a:gd name="T8" fmla="*/ 13 w 92"/>
                <a:gd name="T9" fmla="*/ 58 h 93"/>
                <a:gd name="T10" fmla="*/ 0 w 92"/>
                <a:gd name="T11" fmla="*/ 52 h 93"/>
                <a:gd name="T12" fmla="*/ 12 w 92"/>
                <a:gd name="T13" fmla="*/ 36 h 93"/>
                <a:gd name="T14" fmla="*/ 14 w 92"/>
                <a:gd name="T15" fmla="*/ 30 h 93"/>
                <a:gd name="T16" fmla="*/ 10 w 92"/>
                <a:gd name="T17" fmla="*/ 18 h 93"/>
                <a:gd name="T18" fmla="*/ 30 w 92"/>
                <a:gd name="T19" fmla="*/ 15 h 93"/>
                <a:gd name="T20" fmla="*/ 34 w 92"/>
                <a:gd name="T21" fmla="*/ 14 h 93"/>
                <a:gd name="T22" fmla="*/ 41 w 92"/>
                <a:gd name="T23" fmla="*/ 0 h 93"/>
                <a:gd name="T24" fmla="*/ 57 w 92"/>
                <a:gd name="T25" fmla="*/ 13 h 93"/>
                <a:gd name="T26" fmla="*/ 63 w 92"/>
                <a:gd name="T27" fmla="*/ 15 h 93"/>
                <a:gd name="T28" fmla="*/ 83 w 92"/>
                <a:gd name="T29" fmla="*/ 18 h 93"/>
                <a:gd name="T30" fmla="*/ 78 w 92"/>
                <a:gd name="T31" fmla="*/ 30 h 93"/>
                <a:gd name="T32" fmla="*/ 80 w 92"/>
                <a:gd name="T33" fmla="*/ 36 h 93"/>
                <a:gd name="T34" fmla="*/ 92 w 92"/>
                <a:gd name="T35" fmla="*/ 52 h 93"/>
                <a:gd name="T36" fmla="*/ 79 w 92"/>
                <a:gd name="T37" fmla="*/ 58 h 93"/>
                <a:gd name="T38" fmla="*/ 83 w 92"/>
                <a:gd name="T39" fmla="*/ 68 h 93"/>
                <a:gd name="T40" fmla="*/ 67 w 92"/>
                <a:gd name="T41" fmla="*/ 83 h 93"/>
                <a:gd name="T42" fmla="*/ 61 w 92"/>
                <a:gd name="T43" fmla="*/ 78 h 93"/>
                <a:gd name="T44" fmla="*/ 57 w 92"/>
                <a:gd name="T45" fmla="*/ 87 h 93"/>
                <a:gd name="T46" fmla="*/ 34 w 92"/>
                <a:gd name="T47" fmla="*/ 73 h 93"/>
                <a:gd name="T48" fmla="*/ 41 w 92"/>
                <a:gd name="T49" fmla="*/ 87 h 93"/>
                <a:gd name="T50" fmla="*/ 51 w 92"/>
                <a:gd name="T51" fmla="*/ 81 h 93"/>
                <a:gd name="T52" fmla="*/ 66 w 92"/>
                <a:gd name="T53" fmla="*/ 74 h 93"/>
                <a:gd name="T54" fmla="*/ 74 w 92"/>
                <a:gd name="T55" fmla="*/ 67 h 93"/>
                <a:gd name="T56" fmla="*/ 80 w 92"/>
                <a:gd name="T57" fmla="*/ 52 h 93"/>
                <a:gd name="T58" fmla="*/ 80 w 92"/>
                <a:gd name="T59" fmla="*/ 41 h 93"/>
                <a:gd name="T60" fmla="*/ 74 w 92"/>
                <a:gd name="T61" fmla="*/ 26 h 93"/>
                <a:gd name="T62" fmla="*/ 66 w 92"/>
                <a:gd name="T63" fmla="*/ 19 h 93"/>
                <a:gd name="T64" fmla="*/ 51 w 92"/>
                <a:gd name="T65" fmla="*/ 13 h 93"/>
                <a:gd name="T66" fmla="*/ 41 w 92"/>
                <a:gd name="T67" fmla="*/ 13 h 93"/>
                <a:gd name="T68" fmla="*/ 26 w 92"/>
                <a:gd name="T69" fmla="*/ 19 h 93"/>
                <a:gd name="T70" fmla="*/ 18 w 92"/>
                <a:gd name="T71" fmla="*/ 26 h 93"/>
                <a:gd name="T72" fmla="*/ 12 w 92"/>
                <a:gd name="T73" fmla="*/ 41 h 93"/>
                <a:gd name="T74" fmla="*/ 12 w 92"/>
                <a:gd name="T75" fmla="*/ 52 h 93"/>
                <a:gd name="T76" fmla="*/ 18 w 92"/>
                <a:gd name="T77" fmla="*/ 67 h 93"/>
                <a:gd name="T78" fmla="*/ 26 w 92"/>
                <a:gd name="T79" fmla="*/ 74 h 93"/>
                <a:gd name="T80" fmla="*/ 30 w 92"/>
                <a:gd name="T81" fmla="*/ 47 h 93"/>
                <a:gd name="T82" fmla="*/ 46 w 92"/>
                <a:gd name="T83" fmla="*/ 63 h 93"/>
                <a:gd name="T84" fmla="*/ 46 w 92"/>
                <a:gd name="T85" fmla="*/ 5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" h="93">
                  <a:moveTo>
                    <a:pt x="51" y="93"/>
                  </a:moveTo>
                  <a:cubicBezTo>
                    <a:pt x="41" y="93"/>
                    <a:pt x="41" y="93"/>
                    <a:pt x="41" y="93"/>
                  </a:cubicBezTo>
                  <a:cubicBezTo>
                    <a:pt x="38" y="93"/>
                    <a:pt x="35" y="90"/>
                    <a:pt x="35" y="87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80"/>
                    <a:pt x="35" y="80"/>
                    <a:pt x="35" y="79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3" y="85"/>
                    <a:pt x="19" y="85"/>
                    <a:pt x="17" y="83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5"/>
                    <a:pt x="8" y="73"/>
                    <a:pt x="8" y="72"/>
                  </a:cubicBezTo>
                  <a:cubicBezTo>
                    <a:pt x="8" y="70"/>
                    <a:pt x="9" y="69"/>
                    <a:pt x="10" y="68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2"/>
                    <a:pt x="15" y="62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3" y="57"/>
                    <a:pt x="12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2" y="57"/>
                    <a:pt x="0" y="55"/>
                    <a:pt x="0" y="52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8"/>
                    <a:pt x="2" y="36"/>
                    <a:pt x="5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6"/>
                    <a:pt x="13" y="35"/>
                    <a:pt x="13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0"/>
                    <a:pt x="14" y="30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4"/>
                    <a:pt x="8" y="23"/>
                    <a:pt x="8" y="22"/>
                  </a:cubicBezTo>
                  <a:cubicBezTo>
                    <a:pt x="8" y="20"/>
                    <a:pt x="9" y="19"/>
                    <a:pt x="10" y="1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9" y="8"/>
                    <a:pt x="23" y="8"/>
                    <a:pt x="25" y="1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4"/>
                    <a:pt x="35" y="13"/>
                    <a:pt x="35" y="13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4" y="0"/>
                    <a:pt x="57" y="3"/>
                    <a:pt x="57" y="6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7" y="13"/>
                    <a:pt x="57" y="14"/>
                    <a:pt x="5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2" y="15"/>
                    <a:pt x="62" y="15"/>
                    <a:pt x="63" y="15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69" y="8"/>
                    <a:pt x="73" y="8"/>
                    <a:pt x="75" y="10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4" y="19"/>
                    <a:pt x="84" y="20"/>
                    <a:pt x="84" y="22"/>
                  </a:cubicBezTo>
                  <a:cubicBezTo>
                    <a:pt x="84" y="23"/>
                    <a:pt x="84" y="24"/>
                    <a:pt x="83" y="25"/>
                  </a:cubicBezTo>
                  <a:cubicBezTo>
                    <a:pt x="78" y="30"/>
                    <a:pt x="78" y="30"/>
                    <a:pt x="78" y="30"/>
                  </a:cubicBezTo>
                  <a:cubicBezTo>
                    <a:pt x="78" y="30"/>
                    <a:pt x="77" y="31"/>
                    <a:pt x="78" y="32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5"/>
                    <a:pt x="80" y="36"/>
                    <a:pt x="80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90" y="36"/>
                    <a:pt x="92" y="38"/>
                    <a:pt x="92" y="41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55"/>
                    <a:pt x="90" y="57"/>
                    <a:pt x="87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7"/>
                    <a:pt x="79" y="58"/>
                    <a:pt x="79" y="5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7" y="62"/>
                    <a:pt x="78" y="63"/>
                    <a:pt x="78" y="63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5" y="70"/>
                    <a:pt x="85" y="73"/>
                    <a:pt x="83" y="76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73" y="85"/>
                    <a:pt x="69" y="85"/>
                    <a:pt x="67" y="83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2" y="78"/>
                    <a:pt x="61" y="78"/>
                    <a:pt x="61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80"/>
                    <a:pt x="57" y="80"/>
                    <a:pt x="57" y="81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0"/>
                    <a:pt x="54" y="93"/>
                    <a:pt x="51" y="93"/>
                  </a:cubicBezTo>
                  <a:close/>
                  <a:moveTo>
                    <a:pt x="31" y="72"/>
                  </a:moveTo>
                  <a:cubicBezTo>
                    <a:pt x="32" y="72"/>
                    <a:pt x="33" y="73"/>
                    <a:pt x="34" y="73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9" y="75"/>
                    <a:pt x="41" y="78"/>
                    <a:pt x="41" y="81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7"/>
                    <a:pt x="51" y="87"/>
                    <a:pt x="51" y="87"/>
                  </a:cubicBezTo>
                  <a:cubicBezTo>
                    <a:pt x="51" y="81"/>
                    <a:pt x="51" y="81"/>
                    <a:pt x="51" y="81"/>
                  </a:cubicBezTo>
                  <a:cubicBezTo>
                    <a:pt x="51" y="78"/>
                    <a:pt x="53" y="75"/>
                    <a:pt x="56" y="74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61" y="72"/>
                    <a:pt x="65" y="72"/>
                    <a:pt x="66" y="74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2" y="65"/>
                    <a:pt x="71" y="62"/>
                    <a:pt x="73" y="59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5" y="54"/>
                    <a:pt x="77" y="52"/>
                    <a:pt x="80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77" y="41"/>
                    <a:pt x="75" y="39"/>
                    <a:pt x="74" y="37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71" y="32"/>
                    <a:pt x="72" y="28"/>
                    <a:pt x="74" y="26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5" y="21"/>
                    <a:pt x="61" y="21"/>
                    <a:pt x="59" y="20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3" y="18"/>
                    <a:pt x="51" y="15"/>
                    <a:pt x="51" y="13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5"/>
                    <a:pt x="39" y="18"/>
                    <a:pt x="36" y="19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2" y="21"/>
                    <a:pt x="28" y="21"/>
                    <a:pt x="26" y="19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0" y="28"/>
                    <a:pt x="21" y="32"/>
                    <a:pt x="20" y="34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9"/>
                    <a:pt x="15" y="41"/>
                    <a:pt x="12" y="41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5" y="52"/>
                    <a:pt x="18" y="54"/>
                    <a:pt x="19" y="56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62"/>
                    <a:pt x="20" y="65"/>
                    <a:pt x="18" y="67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6" y="74"/>
                    <a:pt x="26" y="74"/>
                    <a:pt x="26" y="74"/>
                  </a:cubicBezTo>
                  <a:cubicBezTo>
                    <a:pt x="27" y="73"/>
                    <a:pt x="29" y="72"/>
                    <a:pt x="31" y="72"/>
                  </a:cubicBezTo>
                  <a:close/>
                  <a:moveTo>
                    <a:pt x="46" y="63"/>
                  </a:moveTo>
                  <a:cubicBezTo>
                    <a:pt x="37" y="63"/>
                    <a:pt x="30" y="56"/>
                    <a:pt x="30" y="47"/>
                  </a:cubicBezTo>
                  <a:cubicBezTo>
                    <a:pt x="30" y="38"/>
                    <a:pt x="37" y="30"/>
                    <a:pt x="46" y="30"/>
                  </a:cubicBezTo>
                  <a:cubicBezTo>
                    <a:pt x="55" y="30"/>
                    <a:pt x="63" y="38"/>
                    <a:pt x="63" y="47"/>
                  </a:cubicBezTo>
                  <a:cubicBezTo>
                    <a:pt x="63" y="56"/>
                    <a:pt x="55" y="63"/>
                    <a:pt x="46" y="63"/>
                  </a:cubicBezTo>
                  <a:close/>
                  <a:moveTo>
                    <a:pt x="46" y="36"/>
                  </a:moveTo>
                  <a:cubicBezTo>
                    <a:pt x="40" y="36"/>
                    <a:pt x="35" y="41"/>
                    <a:pt x="35" y="47"/>
                  </a:cubicBezTo>
                  <a:cubicBezTo>
                    <a:pt x="35" y="53"/>
                    <a:pt x="40" y="58"/>
                    <a:pt x="46" y="58"/>
                  </a:cubicBezTo>
                  <a:cubicBezTo>
                    <a:pt x="52" y="58"/>
                    <a:pt x="57" y="53"/>
                    <a:pt x="57" y="47"/>
                  </a:cubicBezTo>
                  <a:cubicBezTo>
                    <a:pt x="57" y="41"/>
                    <a:pt x="52" y="36"/>
                    <a:pt x="4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263185" y="2872123"/>
            <a:ext cx="560386" cy="550949"/>
            <a:chOff x="8913813" y="-1300163"/>
            <a:chExt cx="3676649" cy="3614738"/>
          </a:xfrm>
          <a:solidFill>
            <a:schemeClr val="bg1"/>
          </a:solidFill>
        </p:grpSpPr>
        <p:sp>
          <p:nvSpPr>
            <p:cNvPr id="92" name="Freeform 18"/>
            <p:cNvSpPr>
              <a:spLocks noEditPoints="1"/>
            </p:cNvSpPr>
            <p:nvPr/>
          </p:nvSpPr>
          <p:spPr bwMode="auto">
            <a:xfrm>
              <a:off x="8913813" y="-1300163"/>
              <a:ext cx="3676649" cy="2660650"/>
            </a:xfrm>
            <a:custGeom>
              <a:avLst/>
              <a:gdLst>
                <a:gd name="T0" fmla="*/ 845 w 865"/>
                <a:gd name="T1" fmla="*/ 627 h 627"/>
                <a:gd name="T2" fmla="*/ 19 w 865"/>
                <a:gd name="T3" fmla="*/ 627 h 627"/>
                <a:gd name="T4" fmla="*/ 0 w 865"/>
                <a:gd name="T5" fmla="*/ 607 h 627"/>
                <a:gd name="T6" fmla="*/ 0 w 865"/>
                <a:gd name="T7" fmla="*/ 19 h 627"/>
                <a:gd name="T8" fmla="*/ 19 w 865"/>
                <a:gd name="T9" fmla="*/ 0 h 627"/>
                <a:gd name="T10" fmla="*/ 845 w 865"/>
                <a:gd name="T11" fmla="*/ 0 h 627"/>
                <a:gd name="T12" fmla="*/ 865 w 865"/>
                <a:gd name="T13" fmla="*/ 19 h 627"/>
                <a:gd name="T14" fmla="*/ 865 w 865"/>
                <a:gd name="T15" fmla="*/ 607 h 627"/>
                <a:gd name="T16" fmla="*/ 845 w 865"/>
                <a:gd name="T17" fmla="*/ 627 h 627"/>
                <a:gd name="T18" fmla="*/ 39 w 865"/>
                <a:gd name="T19" fmla="*/ 588 h 627"/>
                <a:gd name="T20" fmla="*/ 826 w 865"/>
                <a:gd name="T21" fmla="*/ 588 h 627"/>
                <a:gd name="T22" fmla="*/ 826 w 865"/>
                <a:gd name="T23" fmla="*/ 38 h 627"/>
                <a:gd name="T24" fmla="*/ 39 w 865"/>
                <a:gd name="T25" fmla="*/ 38 h 627"/>
                <a:gd name="T26" fmla="*/ 39 w 865"/>
                <a:gd name="T27" fmla="*/ 58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5" h="627">
                  <a:moveTo>
                    <a:pt x="845" y="627"/>
                  </a:moveTo>
                  <a:cubicBezTo>
                    <a:pt x="19" y="627"/>
                    <a:pt x="19" y="627"/>
                    <a:pt x="19" y="627"/>
                  </a:cubicBezTo>
                  <a:cubicBezTo>
                    <a:pt x="9" y="627"/>
                    <a:pt x="0" y="618"/>
                    <a:pt x="0" y="60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845" y="0"/>
                    <a:pt x="845" y="0"/>
                    <a:pt x="845" y="0"/>
                  </a:cubicBezTo>
                  <a:cubicBezTo>
                    <a:pt x="856" y="0"/>
                    <a:pt x="865" y="8"/>
                    <a:pt x="865" y="19"/>
                  </a:cubicBezTo>
                  <a:cubicBezTo>
                    <a:pt x="865" y="607"/>
                    <a:pt x="865" y="607"/>
                    <a:pt x="865" y="607"/>
                  </a:cubicBezTo>
                  <a:cubicBezTo>
                    <a:pt x="865" y="618"/>
                    <a:pt x="856" y="627"/>
                    <a:pt x="845" y="627"/>
                  </a:cubicBezTo>
                  <a:close/>
                  <a:moveTo>
                    <a:pt x="39" y="588"/>
                  </a:moveTo>
                  <a:cubicBezTo>
                    <a:pt x="826" y="588"/>
                    <a:pt x="826" y="588"/>
                    <a:pt x="826" y="588"/>
                  </a:cubicBezTo>
                  <a:cubicBezTo>
                    <a:pt x="826" y="38"/>
                    <a:pt x="826" y="38"/>
                    <a:pt x="826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588"/>
                    <a:pt x="39" y="588"/>
                    <a:pt x="39" y="5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9"/>
            <p:cNvSpPr/>
            <p:nvPr/>
          </p:nvSpPr>
          <p:spPr bwMode="auto">
            <a:xfrm>
              <a:off x="10669588" y="1276350"/>
              <a:ext cx="165100" cy="784225"/>
            </a:xfrm>
            <a:custGeom>
              <a:avLst/>
              <a:gdLst>
                <a:gd name="T0" fmla="*/ 19 w 39"/>
                <a:gd name="T1" fmla="*/ 185 h 185"/>
                <a:gd name="T2" fmla="*/ 0 w 39"/>
                <a:gd name="T3" fmla="*/ 165 h 185"/>
                <a:gd name="T4" fmla="*/ 0 w 39"/>
                <a:gd name="T5" fmla="*/ 20 h 185"/>
                <a:gd name="T6" fmla="*/ 19 w 39"/>
                <a:gd name="T7" fmla="*/ 0 h 185"/>
                <a:gd name="T8" fmla="*/ 39 w 39"/>
                <a:gd name="T9" fmla="*/ 20 h 185"/>
                <a:gd name="T10" fmla="*/ 39 w 39"/>
                <a:gd name="T11" fmla="*/ 165 h 185"/>
                <a:gd name="T12" fmla="*/ 19 w 39"/>
                <a:gd name="T13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85">
                  <a:moveTo>
                    <a:pt x="19" y="185"/>
                  </a:moveTo>
                  <a:cubicBezTo>
                    <a:pt x="9" y="185"/>
                    <a:pt x="0" y="176"/>
                    <a:pt x="0" y="16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165"/>
                    <a:pt x="39" y="165"/>
                    <a:pt x="39" y="165"/>
                  </a:cubicBezTo>
                  <a:cubicBezTo>
                    <a:pt x="39" y="176"/>
                    <a:pt x="30" y="185"/>
                    <a:pt x="19" y="1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0"/>
            <p:cNvSpPr/>
            <p:nvPr/>
          </p:nvSpPr>
          <p:spPr bwMode="auto">
            <a:xfrm>
              <a:off x="9874250" y="1343025"/>
              <a:ext cx="1755775" cy="971550"/>
            </a:xfrm>
            <a:custGeom>
              <a:avLst/>
              <a:gdLst>
                <a:gd name="T0" fmla="*/ 392 w 413"/>
                <a:gd name="T1" fmla="*/ 227 h 229"/>
                <a:gd name="T2" fmla="*/ 378 w 413"/>
                <a:gd name="T3" fmla="*/ 222 h 229"/>
                <a:gd name="T4" fmla="*/ 206 w 413"/>
                <a:gd name="T5" fmla="*/ 49 h 229"/>
                <a:gd name="T6" fmla="*/ 35 w 413"/>
                <a:gd name="T7" fmla="*/ 222 h 229"/>
                <a:gd name="T8" fmla="*/ 7 w 413"/>
                <a:gd name="T9" fmla="*/ 222 h 229"/>
                <a:gd name="T10" fmla="*/ 7 w 413"/>
                <a:gd name="T11" fmla="*/ 194 h 229"/>
                <a:gd name="T12" fmla="*/ 193 w 413"/>
                <a:gd name="T13" fmla="*/ 7 h 229"/>
                <a:gd name="T14" fmla="*/ 220 w 413"/>
                <a:gd name="T15" fmla="*/ 7 h 229"/>
                <a:gd name="T16" fmla="*/ 406 w 413"/>
                <a:gd name="T17" fmla="*/ 194 h 229"/>
                <a:gd name="T18" fmla="*/ 406 w 413"/>
                <a:gd name="T19" fmla="*/ 222 h 229"/>
                <a:gd name="T20" fmla="*/ 392 w 413"/>
                <a:gd name="T21" fmla="*/ 22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3" h="229">
                  <a:moveTo>
                    <a:pt x="392" y="227"/>
                  </a:moveTo>
                  <a:cubicBezTo>
                    <a:pt x="387" y="227"/>
                    <a:pt x="382" y="225"/>
                    <a:pt x="378" y="222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35" y="222"/>
                    <a:pt x="35" y="222"/>
                    <a:pt x="35" y="222"/>
                  </a:cubicBezTo>
                  <a:cubicBezTo>
                    <a:pt x="27" y="229"/>
                    <a:pt x="15" y="229"/>
                    <a:pt x="7" y="222"/>
                  </a:cubicBezTo>
                  <a:cubicBezTo>
                    <a:pt x="0" y="214"/>
                    <a:pt x="0" y="202"/>
                    <a:pt x="7" y="194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200" y="0"/>
                    <a:pt x="213" y="0"/>
                    <a:pt x="220" y="7"/>
                  </a:cubicBezTo>
                  <a:cubicBezTo>
                    <a:pt x="406" y="194"/>
                    <a:pt x="406" y="194"/>
                    <a:pt x="406" y="194"/>
                  </a:cubicBezTo>
                  <a:cubicBezTo>
                    <a:pt x="413" y="202"/>
                    <a:pt x="413" y="214"/>
                    <a:pt x="406" y="222"/>
                  </a:cubicBezTo>
                  <a:cubicBezTo>
                    <a:pt x="402" y="225"/>
                    <a:pt x="397" y="227"/>
                    <a:pt x="392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1"/>
            <p:cNvSpPr/>
            <p:nvPr/>
          </p:nvSpPr>
          <p:spPr bwMode="auto">
            <a:xfrm>
              <a:off x="8934450" y="-795337"/>
              <a:ext cx="3633787" cy="166688"/>
            </a:xfrm>
            <a:custGeom>
              <a:avLst/>
              <a:gdLst>
                <a:gd name="T0" fmla="*/ 836 w 855"/>
                <a:gd name="T1" fmla="*/ 39 h 39"/>
                <a:gd name="T2" fmla="*/ 19 w 855"/>
                <a:gd name="T3" fmla="*/ 39 h 39"/>
                <a:gd name="T4" fmla="*/ 0 w 855"/>
                <a:gd name="T5" fmla="*/ 20 h 39"/>
                <a:gd name="T6" fmla="*/ 19 w 855"/>
                <a:gd name="T7" fmla="*/ 0 h 39"/>
                <a:gd name="T8" fmla="*/ 836 w 855"/>
                <a:gd name="T9" fmla="*/ 0 h 39"/>
                <a:gd name="T10" fmla="*/ 855 w 855"/>
                <a:gd name="T11" fmla="*/ 20 h 39"/>
                <a:gd name="T12" fmla="*/ 836 w 855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5" h="39">
                  <a:moveTo>
                    <a:pt x="836" y="39"/>
                  </a:moveTo>
                  <a:cubicBezTo>
                    <a:pt x="19" y="39"/>
                    <a:pt x="19" y="39"/>
                    <a:pt x="19" y="39"/>
                  </a:cubicBezTo>
                  <a:cubicBezTo>
                    <a:pt x="9" y="39"/>
                    <a:pt x="0" y="31"/>
                    <a:pt x="0" y="20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836" y="0"/>
                    <a:pt x="836" y="0"/>
                    <a:pt x="836" y="0"/>
                  </a:cubicBezTo>
                  <a:cubicBezTo>
                    <a:pt x="846" y="0"/>
                    <a:pt x="855" y="9"/>
                    <a:pt x="855" y="20"/>
                  </a:cubicBezTo>
                  <a:cubicBezTo>
                    <a:pt x="855" y="31"/>
                    <a:pt x="846" y="39"/>
                    <a:pt x="836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2"/>
            <p:cNvSpPr/>
            <p:nvPr/>
          </p:nvSpPr>
          <p:spPr bwMode="auto">
            <a:xfrm>
              <a:off x="9767888" y="198438"/>
              <a:ext cx="165100" cy="657225"/>
            </a:xfrm>
            <a:custGeom>
              <a:avLst/>
              <a:gdLst>
                <a:gd name="T0" fmla="*/ 19 w 39"/>
                <a:gd name="T1" fmla="*/ 155 h 155"/>
                <a:gd name="T2" fmla="*/ 0 w 39"/>
                <a:gd name="T3" fmla="*/ 136 h 155"/>
                <a:gd name="T4" fmla="*/ 0 w 39"/>
                <a:gd name="T5" fmla="*/ 19 h 155"/>
                <a:gd name="T6" fmla="*/ 19 w 39"/>
                <a:gd name="T7" fmla="*/ 0 h 155"/>
                <a:gd name="T8" fmla="*/ 39 w 39"/>
                <a:gd name="T9" fmla="*/ 19 h 155"/>
                <a:gd name="T10" fmla="*/ 39 w 39"/>
                <a:gd name="T11" fmla="*/ 136 h 155"/>
                <a:gd name="T12" fmla="*/ 19 w 39"/>
                <a:gd name="T1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55">
                  <a:moveTo>
                    <a:pt x="19" y="155"/>
                  </a:moveTo>
                  <a:cubicBezTo>
                    <a:pt x="9" y="155"/>
                    <a:pt x="0" y="146"/>
                    <a:pt x="0" y="136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30" y="0"/>
                    <a:pt x="39" y="8"/>
                    <a:pt x="39" y="19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39" y="146"/>
                    <a:pt x="30" y="155"/>
                    <a:pt x="19" y="1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3"/>
            <p:cNvSpPr/>
            <p:nvPr/>
          </p:nvSpPr>
          <p:spPr bwMode="auto">
            <a:xfrm>
              <a:off x="10366375" y="-341312"/>
              <a:ext cx="166687" cy="1196975"/>
            </a:xfrm>
            <a:custGeom>
              <a:avLst/>
              <a:gdLst>
                <a:gd name="T0" fmla="*/ 20 w 39"/>
                <a:gd name="T1" fmla="*/ 282 h 282"/>
                <a:gd name="T2" fmla="*/ 0 w 39"/>
                <a:gd name="T3" fmla="*/ 263 h 282"/>
                <a:gd name="T4" fmla="*/ 0 w 39"/>
                <a:gd name="T5" fmla="*/ 20 h 282"/>
                <a:gd name="T6" fmla="*/ 20 w 39"/>
                <a:gd name="T7" fmla="*/ 0 h 282"/>
                <a:gd name="T8" fmla="*/ 39 w 39"/>
                <a:gd name="T9" fmla="*/ 20 h 282"/>
                <a:gd name="T10" fmla="*/ 39 w 39"/>
                <a:gd name="T11" fmla="*/ 263 h 282"/>
                <a:gd name="T12" fmla="*/ 20 w 39"/>
                <a:gd name="T13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82">
                  <a:moveTo>
                    <a:pt x="20" y="282"/>
                  </a:moveTo>
                  <a:cubicBezTo>
                    <a:pt x="9" y="282"/>
                    <a:pt x="0" y="273"/>
                    <a:pt x="0" y="26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263"/>
                    <a:pt x="39" y="263"/>
                    <a:pt x="39" y="263"/>
                  </a:cubicBezTo>
                  <a:cubicBezTo>
                    <a:pt x="39" y="273"/>
                    <a:pt x="30" y="282"/>
                    <a:pt x="20" y="2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4"/>
            <p:cNvSpPr/>
            <p:nvPr/>
          </p:nvSpPr>
          <p:spPr bwMode="auto">
            <a:xfrm>
              <a:off x="10971213" y="358775"/>
              <a:ext cx="165100" cy="496888"/>
            </a:xfrm>
            <a:custGeom>
              <a:avLst/>
              <a:gdLst>
                <a:gd name="T0" fmla="*/ 19 w 39"/>
                <a:gd name="T1" fmla="*/ 117 h 117"/>
                <a:gd name="T2" fmla="*/ 0 w 39"/>
                <a:gd name="T3" fmla="*/ 98 h 117"/>
                <a:gd name="T4" fmla="*/ 0 w 39"/>
                <a:gd name="T5" fmla="*/ 20 h 117"/>
                <a:gd name="T6" fmla="*/ 19 w 39"/>
                <a:gd name="T7" fmla="*/ 0 h 117"/>
                <a:gd name="T8" fmla="*/ 39 w 39"/>
                <a:gd name="T9" fmla="*/ 20 h 117"/>
                <a:gd name="T10" fmla="*/ 39 w 39"/>
                <a:gd name="T11" fmla="*/ 98 h 117"/>
                <a:gd name="T12" fmla="*/ 19 w 39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7">
                  <a:moveTo>
                    <a:pt x="19" y="117"/>
                  </a:moveTo>
                  <a:cubicBezTo>
                    <a:pt x="8" y="117"/>
                    <a:pt x="0" y="108"/>
                    <a:pt x="0" y="9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9" y="9"/>
                    <a:pt x="39" y="20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39" y="108"/>
                    <a:pt x="30" y="117"/>
                    <a:pt x="19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5"/>
            <p:cNvSpPr/>
            <p:nvPr/>
          </p:nvSpPr>
          <p:spPr bwMode="auto">
            <a:xfrm>
              <a:off x="11569700" y="-133350"/>
              <a:ext cx="165100" cy="989013"/>
            </a:xfrm>
            <a:custGeom>
              <a:avLst/>
              <a:gdLst>
                <a:gd name="T0" fmla="*/ 20 w 39"/>
                <a:gd name="T1" fmla="*/ 233 h 233"/>
                <a:gd name="T2" fmla="*/ 0 w 39"/>
                <a:gd name="T3" fmla="*/ 214 h 233"/>
                <a:gd name="T4" fmla="*/ 0 w 39"/>
                <a:gd name="T5" fmla="*/ 19 h 233"/>
                <a:gd name="T6" fmla="*/ 20 w 39"/>
                <a:gd name="T7" fmla="*/ 0 h 233"/>
                <a:gd name="T8" fmla="*/ 39 w 39"/>
                <a:gd name="T9" fmla="*/ 19 h 233"/>
                <a:gd name="T10" fmla="*/ 39 w 39"/>
                <a:gd name="T11" fmla="*/ 214 h 233"/>
                <a:gd name="T12" fmla="*/ 20 w 39"/>
                <a:gd name="T13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33">
                  <a:moveTo>
                    <a:pt x="20" y="233"/>
                  </a:moveTo>
                  <a:cubicBezTo>
                    <a:pt x="9" y="233"/>
                    <a:pt x="0" y="224"/>
                    <a:pt x="0" y="214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214"/>
                    <a:pt x="39" y="214"/>
                    <a:pt x="39" y="214"/>
                  </a:cubicBezTo>
                  <a:cubicBezTo>
                    <a:pt x="39" y="224"/>
                    <a:pt x="30" y="233"/>
                    <a:pt x="20" y="2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0" name="文本框 58"/>
          <p:cNvSpPr txBox="1"/>
          <p:nvPr/>
        </p:nvSpPr>
        <p:spPr>
          <a:xfrm>
            <a:off x="1997847" y="3950647"/>
            <a:ext cx="22949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文本描述建议与标题相关并符合整体语言风格，每页幻灯片在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分钟之内</a:t>
            </a:r>
          </a:p>
        </p:txBody>
      </p:sp>
      <p:sp>
        <p:nvSpPr>
          <p:cNvPr id="101" name="文本框 59"/>
          <p:cNvSpPr txBox="1"/>
          <p:nvPr/>
        </p:nvSpPr>
        <p:spPr>
          <a:xfrm>
            <a:off x="5165046" y="3950647"/>
            <a:ext cx="22949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文本描述建议与标题相关并符合整体语言风格，每页幻灯片在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分钟之内</a:t>
            </a:r>
          </a:p>
        </p:txBody>
      </p:sp>
      <p:sp>
        <p:nvSpPr>
          <p:cNvPr id="102" name="文本框 60"/>
          <p:cNvSpPr txBox="1"/>
          <p:nvPr/>
        </p:nvSpPr>
        <p:spPr>
          <a:xfrm>
            <a:off x="8360547" y="3950647"/>
            <a:ext cx="22949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lnSpc>
                <a:spcPct val="150000"/>
              </a:lnSpc>
              <a:defRPr sz="140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>
                <a:solidFill>
                  <a:schemeClr val="bg1"/>
                </a:solidFill>
              </a:rPr>
              <a:t>文本描述建议与标题相关并符合整体语言风格，每页幻灯片在</a:t>
            </a:r>
            <a:r>
              <a:rPr lang="en-US" altLang="zh-CN" dirty="0">
                <a:solidFill>
                  <a:schemeClr val="bg1"/>
                </a:solidFill>
              </a:rPr>
              <a:t>5</a:t>
            </a:r>
            <a:r>
              <a:rPr lang="zh-CN" altLang="en-US" dirty="0">
                <a:solidFill>
                  <a:schemeClr val="bg1"/>
                </a:solidFill>
              </a:rPr>
              <a:t>分钟之内</a:t>
            </a:r>
          </a:p>
        </p:txBody>
      </p:sp>
      <p:grpSp>
        <p:nvGrpSpPr>
          <p:cNvPr id="103" name="组合 102"/>
          <p:cNvGrpSpPr/>
          <p:nvPr/>
        </p:nvGrpSpPr>
        <p:grpSpPr>
          <a:xfrm>
            <a:off x="2710085" y="1628800"/>
            <a:ext cx="1080120" cy="931138"/>
            <a:chOff x="2710085" y="1628800"/>
            <a:chExt cx="1080120" cy="931138"/>
          </a:xfrm>
        </p:grpSpPr>
        <p:sp>
          <p:nvSpPr>
            <p:cNvPr id="104" name="六边形 103"/>
            <p:cNvSpPr/>
            <p:nvPr/>
          </p:nvSpPr>
          <p:spPr>
            <a:xfrm>
              <a:off x="2710085" y="1628800"/>
              <a:ext cx="1080120" cy="93113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EE2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文本框 3"/>
            <p:cNvSpPr txBox="1"/>
            <p:nvPr/>
          </p:nvSpPr>
          <p:spPr>
            <a:xfrm>
              <a:off x="2899397" y="1801981"/>
              <a:ext cx="691215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EE2803"/>
                  </a:solidFill>
                </a:rPr>
                <a:t>01</a:t>
              </a:r>
              <a:endParaRPr lang="zh-CN" altLang="en-US" dirty="0">
                <a:solidFill>
                  <a:srgbClr val="EE2803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5906638" y="1628800"/>
            <a:ext cx="1080120" cy="931138"/>
            <a:chOff x="5906638" y="1628800"/>
            <a:chExt cx="1080120" cy="931138"/>
          </a:xfrm>
        </p:grpSpPr>
        <p:sp>
          <p:nvSpPr>
            <p:cNvPr id="107" name="六边形 106"/>
            <p:cNvSpPr/>
            <p:nvPr/>
          </p:nvSpPr>
          <p:spPr>
            <a:xfrm>
              <a:off x="5906638" y="1628800"/>
              <a:ext cx="1080120" cy="93113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EE2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文本框 3"/>
            <p:cNvSpPr txBox="1"/>
            <p:nvPr/>
          </p:nvSpPr>
          <p:spPr>
            <a:xfrm>
              <a:off x="6144721" y="1801981"/>
              <a:ext cx="691215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EE2803"/>
                  </a:solidFill>
                </a:rPr>
                <a:t>02</a:t>
              </a:r>
              <a:endParaRPr lang="zh-CN" altLang="en-US" dirty="0">
                <a:solidFill>
                  <a:srgbClr val="EE2803"/>
                </a:solidFill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9003318" y="1628800"/>
            <a:ext cx="1080120" cy="931138"/>
            <a:chOff x="9003318" y="1628800"/>
            <a:chExt cx="1080120" cy="931138"/>
          </a:xfrm>
        </p:grpSpPr>
        <p:sp>
          <p:nvSpPr>
            <p:cNvPr id="110" name="六边形 109"/>
            <p:cNvSpPr/>
            <p:nvPr/>
          </p:nvSpPr>
          <p:spPr>
            <a:xfrm>
              <a:off x="9003318" y="1628800"/>
              <a:ext cx="1080120" cy="931138"/>
            </a:xfrm>
            <a:prstGeom prst="hexagon">
              <a:avLst/>
            </a:prstGeom>
            <a:solidFill>
              <a:schemeClr val="bg1"/>
            </a:solidFill>
            <a:ln w="28575">
              <a:solidFill>
                <a:srgbClr val="EE2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文本框 3"/>
            <p:cNvSpPr txBox="1"/>
            <p:nvPr/>
          </p:nvSpPr>
          <p:spPr>
            <a:xfrm>
              <a:off x="9210352" y="1801981"/>
              <a:ext cx="691215" cy="58477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3200" b="1">
                  <a:gradFill flip="none" rotWithShape="1">
                    <a:gsLst>
                      <a:gs pos="0">
                        <a:schemeClr val="accent1"/>
                      </a:gs>
                      <a:gs pos="100000">
                        <a:schemeClr val="accent3">
                          <a:shade val="100000"/>
                          <a:satMod val="115000"/>
                        </a:schemeClr>
                      </a:gs>
                    </a:gsLst>
                    <a:lin ang="27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dirty="0">
                  <a:solidFill>
                    <a:srgbClr val="EE2803"/>
                  </a:solidFill>
                </a:rPr>
                <a:t>03</a:t>
              </a:r>
              <a:endParaRPr lang="zh-CN" altLang="en-US" dirty="0">
                <a:solidFill>
                  <a:srgbClr val="EE280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6" grpId="0" animBg="1"/>
      <p:bldP spid="77" grpId="0" animBg="1"/>
      <p:bldP spid="78" grpId="0" animBg="1"/>
      <p:bldP spid="100" grpId="0"/>
      <p:bldP spid="101" grpId="0"/>
      <p:bldP spid="1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35313" y="1988458"/>
            <a:ext cx="9855200" cy="3033486"/>
            <a:chOff x="812799" y="1756229"/>
            <a:chExt cx="9855200" cy="3033486"/>
          </a:xfrm>
        </p:grpSpPr>
        <p:sp>
          <p:nvSpPr>
            <p:cNvPr id="3" name="椭圆 2"/>
            <p:cNvSpPr/>
            <p:nvPr/>
          </p:nvSpPr>
          <p:spPr>
            <a:xfrm>
              <a:off x="812799" y="1756229"/>
              <a:ext cx="3033486" cy="3033486"/>
            </a:xfrm>
            <a:prstGeom prst="ellipse">
              <a:avLst/>
            </a:prstGeom>
            <a:noFill/>
            <a:ln w="28575">
              <a:solidFill>
                <a:srgbClr val="EE2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4223656" y="1756229"/>
              <a:ext cx="3033486" cy="3033486"/>
            </a:xfrm>
            <a:prstGeom prst="ellipse">
              <a:avLst/>
            </a:prstGeom>
            <a:noFill/>
            <a:ln w="28575">
              <a:solidFill>
                <a:srgbClr val="F377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634513" y="1756229"/>
              <a:ext cx="3033486" cy="3033486"/>
            </a:xfrm>
            <a:prstGeom prst="ellipse">
              <a:avLst/>
            </a:prstGeom>
            <a:noFill/>
            <a:ln w="28575">
              <a:solidFill>
                <a:srgbClr val="EE28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809758" y="3022600"/>
              <a:ext cx="500744" cy="500744"/>
            </a:xfrm>
            <a:prstGeom prst="ellipse">
              <a:avLst/>
            </a:prstGeom>
            <a:solidFill>
              <a:srgbClr val="EE280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7195456" y="3022600"/>
              <a:ext cx="500744" cy="500744"/>
            </a:xfrm>
            <a:prstGeom prst="ellipse">
              <a:avLst/>
            </a:prstGeom>
            <a:solidFill>
              <a:srgbClr val="F3771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988217" y="2542793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14927" y="2945955"/>
            <a:ext cx="2525728" cy="153215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94993" y="2542793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21703" y="2945955"/>
            <a:ext cx="2525728" cy="153215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762543" y="2542793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89253" y="2945955"/>
            <a:ext cx="2525728" cy="153215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30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7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21" name="文本框 44"/>
          <p:cNvSpPr txBox="1"/>
          <p:nvPr/>
        </p:nvSpPr>
        <p:spPr>
          <a:xfrm>
            <a:off x="1659701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" name="文本框 44"/>
          <p:cNvSpPr txBox="1"/>
          <p:nvPr/>
        </p:nvSpPr>
        <p:spPr>
          <a:xfrm>
            <a:off x="4078809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3" name="文本框 44"/>
          <p:cNvSpPr txBox="1"/>
          <p:nvPr/>
        </p:nvSpPr>
        <p:spPr>
          <a:xfrm>
            <a:off x="6427297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4" name="文本框 44"/>
          <p:cNvSpPr txBox="1"/>
          <p:nvPr/>
        </p:nvSpPr>
        <p:spPr>
          <a:xfrm>
            <a:off x="8809356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25" name="直接连接符 24"/>
          <p:cNvCxnSpPr/>
          <p:nvPr/>
        </p:nvCxnSpPr>
        <p:spPr>
          <a:xfrm>
            <a:off x="1790700" y="4269919"/>
            <a:ext cx="1689100" cy="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214158" y="4269919"/>
            <a:ext cx="1689100" cy="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562646" y="4269919"/>
            <a:ext cx="1689100" cy="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944705" y="4269919"/>
            <a:ext cx="1689100" cy="0"/>
          </a:xfrm>
          <a:prstGeom prst="line">
            <a:avLst/>
          </a:prstGeom>
          <a:ln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51"/>
          <p:cNvSpPr txBox="1"/>
          <p:nvPr/>
        </p:nvSpPr>
        <p:spPr>
          <a:xfrm>
            <a:off x="1781050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0" name="文本框 52"/>
          <p:cNvSpPr txBox="1"/>
          <p:nvPr/>
        </p:nvSpPr>
        <p:spPr>
          <a:xfrm>
            <a:off x="4200158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1" name="文本框 53"/>
          <p:cNvSpPr txBox="1"/>
          <p:nvPr/>
        </p:nvSpPr>
        <p:spPr>
          <a:xfrm>
            <a:off x="6548646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sp>
        <p:nvSpPr>
          <p:cNvPr id="32" name="文本框 57"/>
          <p:cNvSpPr txBox="1"/>
          <p:nvPr/>
        </p:nvSpPr>
        <p:spPr>
          <a:xfrm>
            <a:off x="8944705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519192" y="1679760"/>
            <a:ext cx="9461094" cy="2002903"/>
            <a:chOff x="1176292" y="1969141"/>
            <a:chExt cx="9461094" cy="2002903"/>
          </a:xfrm>
          <a:effectLst/>
        </p:grpSpPr>
        <p:graphicFrame>
          <p:nvGraphicFramePr>
            <p:cNvPr id="34" name="图表 33"/>
            <p:cNvGraphicFramePr/>
            <p:nvPr/>
          </p:nvGraphicFramePr>
          <p:xfrm>
            <a:off x="1176292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5" name="图表 34"/>
            <p:cNvGraphicFramePr/>
            <p:nvPr/>
          </p:nvGraphicFramePr>
          <p:xfrm>
            <a:off x="3524780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6" name="图表 35"/>
            <p:cNvGraphicFramePr/>
            <p:nvPr/>
          </p:nvGraphicFramePr>
          <p:xfrm>
            <a:off x="5873268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38" name="图表 37"/>
            <p:cNvGraphicFramePr/>
            <p:nvPr/>
          </p:nvGraphicFramePr>
          <p:xfrm>
            <a:off x="8255327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9" name="文本框 73"/>
            <p:cNvSpPr txBox="1"/>
            <p:nvPr/>
          </p:nvSpPr>
          <p:spPr>
            <a:xfrm>
              <a:off x="1983412" y="2708982"/>
              <a:ext cx="107851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2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4365470" y="2708982"/>
              <a:ext cx="107851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2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75"/>
            <p:cNvSpPr txBox="1"/>
            <p:nvPr/>
          </p:nvSpPr>
          <p:spPr>
            <a:xfrm>
              <a:off x="6713958" y="2708982"/>
              <a:ext cx="107851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70%</a:t>
              </a:r>
              <a:endParaRPr lang="zh-CN" altLang="en-US" sz="2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文本框 76"/>
            <p:cNvSpPr txBox="1"/>
            <p:nvPr/>
          </p:nvSpPr>
          <p:spPr>
            <a:xfrm>
              <a:off x="9028876" y="2708982"/>
              <a:ext cx="107851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b="1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85%</a:t>
              </a:r>
              <a:endParaRPr lang="zh-CN" altLang="en-US" sz="2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49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99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75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75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475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1" grpId="0"/>
      <p:bldP spid="22" grpId="0"/>
      <p:bldP spid="23" grpId="0"/>
      <p:bldP spid="24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3067050" y="1609606"/>
            <a:ext cx="1111250" cy="4096238"/>
            <a:chOff x="3067050" y="1609606"/>
            <a:chExt cx="1111250" cy="4096238"/>
          </a:xfrm>
        </p:grpSpPr>
        <p:grpSp>
          <p:nvGrpSpPr>
            <p:cNvPr id="54" name="组合 53"/>
            <p:cNvGrpSpPr/>
            <p:nvPr/>
          </p:nvGrpSpPr>
          <p:grpSpPr>
            <a:xfrm>
              <a:off x="3067050" y="1609606"/>
              <a:ext cx="1111250" cy="4096238"/>
              <a:chOff x="5734050" y="2298701"/>
              <a:chExt cx="719138" cy="2650853"/>
            </a:xfrm>
          </p:grpSpPr>
          <p:sp>
            <p:nvSpPr>
              <p:cNvPr id="63" name="Freeform 5"/>
              <p:cNvSpPr/>
              <p:nvPr/>
            </p:nvSpPr>
            <p:spPr bwMode="auto">
              <a:xfrm>
                <a:off x="5734050" y="2298701"/>
                <a:ext cx="719138" cy="781050"/>
              </a:xfrm>
              <a:custGeom>
                <a:avLst/>
                <a:gdLst>
                  <a:gd name="T0" fmla="*/ 0 w 453"/>
                  <a:gd name="T1" fmla="*/ 0 h 492"/>
                  <a:gd name="T2" fmla="*/ 0 w 453"/>
                  <a:gd name="T3" fmla="*/ 407 h 492"/>
                  <a:gd name="T4" fmla="*/ 79 w 453"/>
                  <a:gd name="T5" fmla="*/ 407 h 492"/>
                  <a:gd name="T6" fmla="*/ 225 w 453"/>
                  <a:gd name="T7" fmla="*/ 492 h 492"/>
                  <a:gd name="T8" fmla="*/ 375 w 453"/>
                  <a:gd name="T9" fmla="*/ 407 h 492"/>
                  <a:gd name="T10" fmla="*/ 453 w 453"/>
                  <a:gd name="T11" fmla="*/ 407 h 492"/>
                  <a:gd name="T12" fmla="*/ 453 w 453"/>
                  <a:gd name="T13" fmla="*/ 0 h 492"/>
                  <a:gd name="T14" fmla="*/ 0 w 453"/>
                  <a:gd name="T15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3" h="492">
                    <a:moveTo>
                      <a:pt x="0" y="0"/>
                    </a:moveTo>
                    <a:lnTo>
                      <a:pt x="0" y="407"/>
                    </a:lnTo>
                    <a:lnTo>
                      <a:pt x="79" y="407"/>
                    </a:lnTo>
                    <a:lnTo>
                      <a:pt x="225" y="492"/>
                    </a:lnTo>
                    <a:lnTo>
                      <a:pt x="375" y="407"/>
                    </a:lnTo>
                    <a:lnTo>
                      <a:pt x="453" y="407"/>
                    </a:lnTo>
                    <a:lnTo>
                      <a:pt x="45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28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"/>
              <p:cNvSpPr/>
              <p:nvPr/>
            </p:nvSpPr>
            <p:spPr bwMode="auto">
              <a:xfrm>
                <a:off x="5734050" y="3281512"/>
                <a:ext cx="719138" cy="781050"/>
              </a:xfrm>
              <a:custGeom>
                <a:avLst/>
                <a:gdLst>
                  <a:gd name="T0" fmla="*/ 394 w 453"/>
                  <a:gd name="T1" fmla="*/ 0 h 492"/>
                  <a:gd name="T2" fmla="*/ 225 w 453"/>
                  <a:gd name="T3" fmla="*/ 101 h 492"/>
                  <a:gd name="T4" fmla="*/ 60 w 453"/>
                  <a:gd name="T5" fmla="*/ 0 h 492"/>
                  <a:gd name="T6" fmla="*/ 0 w 453"/>
                  <a:gd name="T7" fmla="*/ 0 h 492"/>
                  <a:gd name="T8" fmla="*/ 0 w 453"/>
                  <a:gd name="T9" fmla="*/ 407 h 492"/>
                  <a:gd name="T10" fmla="*/ 79 w 453"/>
                  <a:gd name="T11" fmla="*/ 407 h 492"/>
                  <a:gd name="T12" fmla="*/ 225 w 453"/>
                  <a:gd name="T13" fmla="*/ 492 h 492"/>
                  <a:gd name="T14" fmla="*/ 375 w 453"/>
                  <a:gd name="T15" fmla="*/ 407 h 492"/>
                  <a:gd name="T16" fmla="*/ 453 w 453"/>
                  <a:gd name="T17" fmla="*/ 407 h 492"/>
                  <a:gd name="T18" fmla="*/ 453 w 453"/>
                  <a:gd name="T19" fmla="*/ 0 h 492"/>
                  <a:gd name="T20" fmla="*/ 394 w 453"/>
                  <a:gd name="T21" fmla="*/ 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3" h="492">
                    <a:moveTo>
                      <a:pt x="394" y="0"/>
                    </a:moveTo>
                    <a:lnTo>
                      <a:pt x="225" y="101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07"/>
                    </a:lnTo>
                    <a:lnTo>
                      <a:pt x="79" y="407"/>
                    </a:lnTo>
                    <a:lnTo>
                      <a:pt x="225" y="492"/>
                    </a:lnTo>
                    <a:lnTo>
                      <a:pt x="375" y="407"/>
                    </a:lnTo>
                    <a:lnTo>
                      <a:pt x="453" y="407"/>
                    </a:lnTo>
                    <a:lnTo>
                      <a:pt x="453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F3771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7"/>
              <p:cNvSpPr/>
              <p:nvPr/>
            </p:nvSpPr>
            <p:spPr bwMode="auto">
              <a:xfrm>
                <a:off x="5734050" y="4222479"/>
                <a:ext cx="719138" cy="727075"/>
              </a:xfrm>
              <a:custGeom>
                <a:avLst/>
                <a:gdLst>
                  <a:gd name="T0" fmla="*/ 394 w 453"/>
                  <a:gd name="T1" fmla="*/ 0 h 458"/>
                  <a:gd name="T2" fmla="*/ 225 w 453"/>
                  <a:gd name="T3" fmla="*/ 102 h 458"/>
                  <a:gd name="T4" fmla="*/ 60 w 453"/>
                  <a:gd name="T5" fmla="*/ 0 h 458"/>
                  <a:gd name="T6" fmla="*/ 0 w 453"/>
                  <a:gd name="T7" fmla="*/ 0 h 458"/>
                  <a:gd name="T8" fmla="*/ 0 w 453"/>
                  <a:gd name="T9" fmla="*/ 458 h 458"/>
                  <a:gd name="T10" fmla="*/ 453 w 453"/>
                  <a:gd name="T11" fmla="*/ 458 h 458"/>
                  <a:gd name="T12" fmla="*/ 453 w 453"/>
                  <a:gd name="T13" fmla="*/ 0 h 458"/>
                  <a:gd name="T14" fmla="*/ 394 w 453"/>
                  <a:gd name="T15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3" h="458">
                    <a:moveTo>
                      <a:pt x="394" y="0"/>
                    </a:moveTo>
                    <a:lnTo>
                      <a:pt x="225" y="102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58"/>
                    </a:lnTo>
                    <a:lnTo>
                      <a:pt x="453" y="458"/>
                    </a:lnTo>
                    <a:lnTo>
                      <a:pt x="453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EE280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3373438" y="1975218"/>
              <a:ext cx="431800" cy="407988"/>
              <a:chOff x="5875338" y="2408238"/>
              <a:chExt cx="431800" cy="407988"/>
            </a:xfrm>
          </p:grpSpPr>
          <p:sp>
            <p:nvSpPr>
              <p:cNvPr id="60" name="Freeform 11"/>
              <p:cNvSpPr/>
              <p:nvPr/>
            </p:nvSpPr>
            <p:spPr bwMode="auto">
              <a:xfrm>
                <a:off x="6184900" y="2428876"/>
                <a:ext cx="49213" cy="98425"/>
              </a:xfrm>
              <a:custGeom>
                <a:avLst/>
                <a:gdLst>
                  <a:gd name="T0" fmla="*/ 31 w 31"/>
                  <a:gd name="T1" fmla="*/ 0 h 62"/>
                  <a:gd name="T2" fmla="*/ 0 w 31"/>
                  <a:gd name="T3" fmla="*/ 0 h 62"/>
                  <a:gd name="T4" fmla="*/ 3 w 31"/>
                  <a:gd name="T5" fmla="*/ 35 h 62"/>
                  <a:gd name="T6" fmla="*/ 31 w 31"/>
                  <a:gd name="T7" fmla="*/ 62 h 62"/>
                  <a:gd name="T8" fmla="*/ 31 w 31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62">
                    <a:moveTo>
                      <a:pt x="31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31" y="6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12"/>
              <p:cNvSpPr/>
              <p:nvPr/>
            </p:nvSpPr>
            <p:spPr bwMode="auto">
              <a:xfrm>
                <a:off x="5875338" y="2408238"/>
                <a:ext cx="431800" cy="233363"/>
              </a:xfrm>
              <a:custGeom>
                <a:avLst/>
                <a:gdLst>
                  <a:gd name="T0" fmla="*/ 272 w 272"/>
                  <a:gd name="T1" fmla="*/ 131 h 147"/>
                  <a:gd name="T2" fmla="*/ 154 w 272"/>
                  <a:gd name="T3" fmla="*/ 16 h 147"/>
                  <a:gd name="T4" fmla="*/ 154 w 272"/>
                  <a:gd name="T5" fmla="*/ 16 h 147"/>
                  <a:gd name="T6" fmla="*/ 135 w 272"/>
                  <a:gd name="T7" fmla="*/ 0 h 147"/>
                  <a:gd name="T8" fmla="*/ 135 w 272"/>
                  <a:gd name="T9" fmla="*/ 0 h 147"/>
                  <a:gd name="T10" fmla="*/ 135 w 272"/>
                  <a:gd name="T11" fmla="*/ 0 h 147"/>
                  <a:gd name="T12" fmla="*/ 118 w 272"/>
                  <a:gd name="T13" fmla="*/ 16 h 147"/>
                  <a:gd name="T14" fmla="*/ 118 w 272"/>
                  <a:gd name="T15" fmla="*/ 16 h 147"/>
                  <a:gd name="T16" fmla="*/ 0 w 272"/>
                  <a:gd name="T17" fmla="*/ 131 h 147"/>
                  <a:gd name="T18" fmla="*/ 17 w 272"/>
                  <a:gd name="T19" fmla="*/ 147 h 147"/>
                  <a:gd name="T20" fmla="*/ 135 w 272"/>
                  <a:gd name="T21" fmla="*/ 32 h 147"/>
                  <a:gd name="T22" fmla="*/ 253 w 272"/>
                  <a:gd name="T23" fmla="*/ 147 h 147"/>
                  <a:gd name="T24" fmla="*/ 272 w 272"/>
                  <a:gd name="T25" fmla="*/ 13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2" h="147">
                    <a:moveTo>
                      <a:pt x="272" y="131"/>
                    </a:moveTo>
                    <a:lnTo>
                      <a:pt x="154" y="16"/>
                    </a:lnTo>
                    <a:lnTo>
                      <a:pt x="154" y="16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18" y="16"/>
                    </a:lnTo>
                    <a:lnTo>
                      <a:pt x="118" y="16"/>
                    </a:lnTo>
                    <a:lnTo>
                      <a:pt x="0" y="131"/>
                    </a:lnTo>
                    <a:lnTo>
                      <a:pt x="17" y="147"/>
                    </a:lnTo>
                    <a:lnTo>
                      <a:pt x="135" y="32"/>
                    </a:lnTo>
                    <a:lnTo>
                      <a:pt x="253" y="147"/>
                    </a:lnTo>
                    <a:lnTo>
                      <a:pt x="272" y="1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13"/>
              <p:cNvSpPr/>
              <p:nvPr/>
            </p:nvSpPr>
            <p:spPr bwMode="auto">
              <a:xfrm>
                <a:off x="5927725" y="2484438"/>
                <a:ext cx="327025" cy="331788"/>
              </a:xfrm>
              <a:custGeom>
                <a:avLst/>
                <a:gdLst>
                  <a:gd name="T0" fmla="*/ 102 w 206"/>
                  <a:gd name="T1" fmla="*/ 0 h 209"/>
                  <a:gd name="T2" fmla="*/ 0 w 206"/>
                  <a:gd name="T3" fmla="*/ 102 h 209"/>
                  <a:gd name="T4" fmla="*/ 0 w 206"/>
                  <a:gd name="T5" fmla="*/ 102 h 209"/>
                  <a:gd name="T6" fmla="*/ 0 w 206"/>
                  <a:gd name="T7" fmla="*/ 209 h 209"/>
                  <a:gd name="T8" fmla="*/ 77 w 206"/>
                  <a:gd name="T9" fmla="*/ 209 h 209"/>
                  <a:gd name="T10" fmla="*/ 77 w 206"/>
                  <a:gd name="T11" fmla="*/ 139 h 209"/>
                  <a:gd name="T12" fmla="*/ 127 w 206"/>
                  <a:gd name="T13" fmla="*/ 139 h 209"/>
                  <a:gd name="T14" fmla="*/ 127 w 206"/>
                  <a:gd name="T15" fmla="*/ 209 h 209"/>
                  <a:gd name="T16" fmla="*/ 206 w 206"/>
                  <a:gd name="T17" fmla="*/ 209 h 209"/>
                  <a:gd name="T18" fmla="*/ 206 w 206"/>
                  <a:gd name="T19" fmla="*/ 102 h 209"/>
                  <a:gd name="T20" fmla="*/ 102 w 206"/>
                  <a:gd name="T21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9">
                    <a:moveTo>
                      <a:pt x="102" y="0"/>
                    </a:moveTo>
                    <a:lnTo>
                      <a:pt x="0" y="102"/>
                    </a:lnTo>
                    <a:lnTo>
                      <a:pt x="0" y="102"/>
                    </a:lnTo>
                    <a:lnTo>
                      <a:pt x="0" y="209"/>
                    </a:lnTo>
                    <a:lnTo>
                      <a:pt x="77" y="209"/>
                    </a:lnTo>
                    <a:lnTo>
                      <a:pt x="77" y="139"/>
                    </a:lnTo>
                    <a:lnTo>
                      <a:pt x="127" y="139"/>
                    </a:lnTo>
                    <a:lnTo>
                      <a:pt x="127" y="209"/>
                    </a:lnTo>
                    <a:lnTo>
                      <a:pt x="206" y="209"/>
                    </a:lnTo>
                    <a:lnTo>
                      <a:pt x="206" y="10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3430588" y="5122183"/>
              <a:ext cx="319088" cy="412750"/>
              <a:chOff x="5932488" y="4032251"/>
              <a:chExt cx="319088" cy="412750"/>
            </a:xfrm>
          </p:grpSpPr>
          <p:sp>
            <p:nvSpPr>
              <p:cNvPr id="58" name="Oval 14"/>
              <p:cNvSpPr>
                <a:spLocks noChangeArrowheads="1"/>
              </p:cNvSpPr>
              <p:nvPr/>
            </p:nvSpPr>
            <p:spPr bwMode="auto">
              <a:xfrm>
                <a:off x="5997575" y="4032251"/>
                <a:ext cx="187325" cy="18415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5"/>
              <p:cNvSpPr/>
              <p:nvPr/>
            </p:nvSpPr>
            <p:spPr bwMode="auto">
              <a:xfrm>
                <a:off x="5932488" y="4232276"/>
                <a:ext cx="319088" cy="212725"/>
              </a:xfrm>
              <a:custGeom>
                <a:avLst/>
                <a:gdLst>
                  <a:gd name="T0" fmla="*/ 72 w 73"/>
                  <a:gd name="T1" fmla="*/ 28 h 50"/>
                  <a:gd name="T2" fmla="*/ 52 w 73"/>
                  <a:gd name="T3" fmla="*/ 1 h 50"/>
                  <a:gd name="T4" fmla="*/ 21 w 73"/>
                  <a:gd name="T5" fmla="*/ 1 h 50"/>
                  <a:gd name="T6" fmla="*/ 0 w 73"/>
                  <a:gd name="T7" fmla="*/ 33 h 50"/>
                  <a:gd name="T8" fmla="*/ 0 w 73"/>
                  <a:gd name="T9" fmla="*/ 50 h 50"/>
                  <a:gd name="T10" fmla="*/ 73 w 73"/>
                  <a:gd name="T11" fmla="*/ 50 h 50"/>
                  <a:gd name="T12" fmla="*/ 73 w 73"/>
                  <a:gd name="T13" fmla="*/ 49 h 50"/>
                  <a:gd name="T14" fmla="*/ 73 w 73"/>
                  <a:gd name="T15" fmla="*/ 34 h 50"/>
                  <a:gd name="T16" fmla="*/ 72 w 73"/>
                  <a:gd name="T17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50">
                    <a:moveTo>
                      <a:pt x="72" y="28"/>
                    </a:moveTo>
                    <a:cubicBezTo>
                      <a:pt x="70" y="16"/>
                      <a:pt x="62" y="6"/>
                      <a:pt x="52" y="1"/>
                    </a:cubicBezTo>
                    <a:cubicBezTo>
                      <a:pt x="50" y="0"/>
                      <a:pt x="23" y="0"/>
                      <a:pt x="21" y="1"/>
                    </a:cubicBezTo>
                    <a:cubicBezTo>
                      <a:pt x="9" y="7"/>
                      <a:pt x="0" y="19"/>
                      <a:pt x="0" y="33"/>
                    </a:cubicBezTo>
                    <a:cubicBezTo>
                      <a:pt x="0" y="34"/>
                      <a:pt x="0" y="50"/>
                      <a:pt x="0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73" y="32"/>
                      <a:pt x="72" y="30"/>
                      <a:pt x="72" y="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Freeform 16"/>
            <p:cNvSpPr>
              <a:spLocks noEditPoints="1"/>
            </p:cNvSpPr>
            <p:nvPr/>
          </p:nvSpPr>
          <p:spPr bwMode="auto">
            <a:xfrm>
              <a:off x="3435350" y="3578183"/>
              <a:ext cx="304800" cy="404813"/>
            </a:xfrm>
            <a:custGeom>
              <a:avLst/>
              <a:gdLst>
                <a:gd name="T0" fmla="*/ 67 w 70"/>
                <a:gd name="T1" fmla="*/ 18 h 95"/>
                <a:gd name="T2" fmla="*/ 54 w 70"/>
                <a:gd name="T3" fmla="*/ 5 h 95"/>
                <a:gd name="T4" fmla="*/ 35 w 70"/>
                <a:gd name="T5" fmla="*/ 0 h 95"/>
                <a:gd name="T6" fmla="*/ 12 w 70"/>
                <a:gd name="T7" fmla="*/ 8 h 95"/>
                <a:gd name="T8" fmla="*/ 1 w 70"/>
                <a:gd name="T9" fmla="*/ 28 h 95"/>
                <a:gd name="T10" fmla="*/ 7 w 70"/>
                <a:gd name="T11" fmla="*/ 50 h 95"/>
                <a:gd name="T12" fmla="*/ 19 w 70"/>
                <a:gd name="T13" fmla="*/ 71 h 95"/>
                <a:gd name="T14" fmla="*/ 35 w 70"/>
                <a:gd name="T15" fmla="*/ 95 h 95"/>
                <a:gd name="T16" fmla="*/ 53 w 70"/>
                <a:gd name="T17" fmla="*/ 69 h 95"/>
                <a:gd name="T18" fmla="*/ 65 w 70"/>
                <a:gd name="T19" fmla="*/ 49 h 95"/>
                <a:gd name="T20" fmla="*/ 70 w 70"/>
                <a:gd name="T21" fmla="*/ 34 h 95"/>
                <a:gd name="T22" fmla="*/ 67 w 70"/>
                <a:gd name="T23" fmla="*/ 18 h 95"/>
                <a:gd name="T24" fmla="*/ 35 w 70"/>
                <a:gd name="T25" fmla="*/ 41 h 95"/>
                <a:gd name="T26" fmla="*/ 24 w 70"/>
                <a:gd name="T27" fmla="*/ 29 h 95"/>
                <a:gd name="T28" fmla="*/ 35 w 70"/>
                <a:gd name="T29" fmla="*/ 18 h 95"/>
                <a:gd name="T30" fmla="*/ 47 w 70"/>
                <a:gd name="T31" fmla="*/ 29 h 95"/>
                <a:gd name="T32" fmla="*/ 35 w 70"/>
                <a:gd name="T33" fmla="*/ 4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95">
                  <a:moveTo>
                    <a:pt x="67" y="18"/>
                  </a:moveTo>
                  <a:cubicBezTo>
                    <a:pt x="64" y="13"/>
                    <a:pt x="59" y="8"/>
                    <a:pt x="54" y="5"/>
                  </a:cubicBezTo>
                  <a:cubicBezTo>
                    <a:pt x="48" y="1"/>
                    <a:pt x="42" y="0"/>
                    <a:pt x="35" y="0"/>
                  </a:cubicBezTo>
                  <a:cubicBezTo>
                    <a:pt x="27" y="0"/>
                    <a:pt x="19" y="2"/>
                    <a:pt x="12" y="8"/>
                  </a:cubicBezTo>
                  <a:cubicBezTo>
                    <a:pt x="6" y="13"/>
                    <a:pt x="2" y="20"/>
                    <a:pt x="1" y="28"/>
                  </a:cubicBezTo>
                  <a:cubicBezTo>
                    <a:pt x="0" y="36"/>
                    <a:pt x="3" y="44"/>
                    <a:pt x="7" y="50"/>
                  </a:cubicBezTo>
                  <a:cubicBezTo>
                    <a:pt x="10" y="58"/>
                    <a:pt x="14" y="65"/>
                    <a:pt x="19" y="71"/>
                  </a:cubicBezTo>
                  <a:cubicBezTo>
                    <a:pt x="24" y="79"/>
                    <a:pt x="30" y="87"/>
                    <a:pt x="35" y="95"/>
                  </a:cubicBezTo>
                  <a:cubicBezTo>
                    <a:pt x="42" y="87"/>
                    <a:pt x="48" y="78"/>
                    <a:pt x="53" y="69"/>
                  </a:cubicBezTo>
                  <a:cubicBezTo>
                    <a:pt x="57" y="63"/>
                    <a:pt x="61" y="56"/>
                    <a:pt x="65" y="49"/>
                  </a:cubicBezTo>
                  <a:cubicBezTo>
                    <a:pt x="67" y="44"/>
                    <a:pt x="69" y="39"/>
                    <a:pt x="70" y="34"/>
                  </a:cubicBezTo>
                  <a:cubicBezTo>
                    <a:pt x="70" y="29"/>
                    <a:pt x="69" y="23"/>
                    <a:pt x="67" y="18"/>
                  </a:cubicBezTo>
                  <a:close/>
                  <a:moveTo>
                    <a:pt x="35" y="41"/>
                  </a:moveTo>
                  <a:cubicBezTo>
                    <a:pt x="29" y="41"/>
                    <a:pt x="24" y="36"/>
                    <a:pt x="24" y="29"/>
                  </a:cubicBezTo>
                  <a:cubicBezTo>
                    <a:pt x="24" y="23"/>
                    <a:pt x="29" y="18"/>
                    <a:pt x="35" y="18"/>
                  </a:cubicBezTo>
                  <a:cubicBezTo>
                    <a:pt x="42" y="18"/>
                    <a:pt x="47" y="23"/>
                    <a:pt x="47" y="29"/>
                  </a:cubicBezTo>
                  <a:cubicBezTo>
                    <a:pt x="47" y="36"/>
                    <a:pt x="42" y="41"/>
                    <a:pt x="35" y="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4435475" y="1638135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435475" y="1960998"/>
            <a:ext cx="535622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4435475" y="3111984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4435475" y="3434847"/>
            <a:ext cx="535622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4435475" y="4590197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4435475" y="4913060"/>
            <a:ext cx="535622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1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6" grpId="0"/>
      <p:bldP spid="67" grpId="0"/>
      <p:bldP spid="68" grpId="0"/>
      <p:bldP spid="119" grpId="0"/>
      <p:bldP spid="120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81381" y="3879063"/>
            <a:ext cx="7881819" cy="2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90826">
                <a:schemeClr val="bg1">
                  <a:alpha val="9000"/>
                </a:schemeClr>
              </a:gs>
              <a:gs pos="54000">
                <a:srgbClr val="EE28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050075" y="2957520"/>
            <a:ext cx="5762203" cy="838580"/>
            <a:chOff x="5088418" y="3312729"/>
            <a:chExt cx="5762203" cy="838580"/>
          </a:xfrm>
        </p:grpSpPr>
        <p:sp>
          <p:nvSpPr>
            <p:cNvPr id="17" name="文本框 16"/>
            <p:cNvSpPr txBox="1"/>
            <p:nvPr/>
          </p:nvSpPr>
          <p:spPr>
            <a:xfrm>
              <a:off x="6972636" y="3320312"/>
              <a:ext cx="3877985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项目成果展示</a:t>
              </a:r>
            </a:p>
          </p:txBody>
        </p:sp>
        <p:sp>
          <p:nvSpPr>
            <p:cNvPr id="18" name="TextBox 7"/>
            <p:cNvSpPr txBox="1">
              <a:spLocks noChangeArrowheads="1"/>
            </p:cNvSpPr>
            <p:nvPr/>
          </p:nvSpPr>
          <p:spPr bwMode="auto">
            <a:xfrm>
              <a:off x="5088418" y="3312729"/>
              <a:ext cx="2055325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［叁］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3831010" y="3990826"/>
            <a:ext cx="4690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PROJECT RESULTS SHOW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244490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135922" y="1785777"/>
            <a:ext cx="10242782" cy="2358449"/>
            <a:chOff x="1135922" y="1785777"/>
            <a:chExt cx="10242782" cy="2358449"/>
          </a:xfrm>
        </p:grpSpPr>
        <p:sp>
          <p:nvSpPr>
            <p:cNvPr id="55" name="Rectangle 9"/>
            <p:cNvSpPr/>
            <p:nvPr/>
          </p:nvSpPr>
          <p:spPr bwMode="auto">
            <a:xfrm>
              <a:off x="1135922" y="1785777"/>
              <a:ext cx="3054570" cy="2039385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6" name="Rectangle 9"/>
            <p:cNvSpPr/>
            <p:nvPr/>
          </p:nvSpPr>
          <p:spPr bwMode="auto">
            <a:xfrm>
              <a:off x="4604836" y="1785777"/>
              <a:ext cx="3054570" cy="2039385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57" name="Rectangle 9"/>
            <p:cNvSpPr/>
            <p:nvPr/>
          </p:nvSpPr>
          <p:spPr bwMode="auto">
            <a:xfrm>
              <a:off x="8073750" y="1785777"/>
              <a:ext cx="3054570" cy="2039385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" name="六边形 1"/>
            <p:cNvSpPr/>
            <p:nvPr/>
          </p:nvSpPr>
          <p:spPr>
            <a:xfrm>
              <a:off x="3657436" y="3506098"/>
              <a:ext cx="740228" cy="638128"/>
            </a:xfrm>
            <a:prstGeom prst="hexagon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六边形 58"/>
            <p:cNvSpPr/>
            <p:nvPr/>
          </p:nvSpPr>
          <p:spPr>
            <a:xfrm>
              <a:off x="7147956" y="3506098"/>
              <a:ext cx="740228" cy="638128"/>
            </a:xfrm>
            <a:prstGeom prst="hexagon">
              <a:avLst/>
            </a:prstGeom>
            <a:solidFill>
              <a:srgbClr val="F37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六边形 59"/>
            <p:cNvSpPr/>
            <p:nvPr/>
          </p:nvSpPr>
          <p:spPr>
            <a:xfrm>
              <a:off x="10638476" y="3506098"/>
              <a:ext cx="740228" cy="638128"/>
            </a:xfrm>
            <a:prstGeom prst="hexagon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Freeform 17"/>
            <p:cNvSpPr>
              <a:spLocks noEditPoints="1"/>
            </p:cNvSpPr>
            <p:nvPr/>
          </p:nvSpPr>
          <p:spPr bwMode="auto">
            <a:xfrm>
              <a:off x="7326393" y="3599586"/>
              <a:ext cx="360123" cy="385108"/>
            </a:xfrm>
            <a:custGeom>
              <a:avLst/>
              <a:gdLst>
                <a:gd name="T0" fmla="*/ 224 w 593"/>
                <a:gd name="T1" fmla="*/ 394 h 633"/>
                <a:gd name="T2" fmla="*/ 213 w 593"/>
                <a:gd name="T3" fmla="*/ 358 h 633"/>
                <a:gd name="T4" fmla="*/ 259 w 593"/>
                <a:gd name="T5" fmla="*/ 173 h 633"/>
                <a:gd name="T6" fmla="*/ 307 w 593"/>
                <a:gd name="T7" fmla="*/ 323 h 633"/>
                <a:gd name="T8" fmla="*/ 367 w 593"/>
                <a:gd name="T9" fmla="*/ 149 h 633"/>
                <a:gd name="T10" fmla="*/ 234 w 593"/>
                <a:gd name="T11" fmla="*/ 296 h 633"/>
                <a:gd name="T12" fmla="*/ 223 w 593"/>
                <a:gd name="T13" fmla="*/ 315 h 633"/>
                <a:gd name="T14" fmla="*/ 304 w 593"/>
                <a:gd name="T15" fmla="*/ 363 h 633"/>
                <a:gd name="T16" fmla="*/ 391 w 593"/>
                <a:gd name="T17" fmla="*/ 127 h 633"/>
                <a:gd name="T18" fmla="*/ 395 w 593"/>
                <a:gd name="T19" fmla="*/ 81 h 633"/>
                <a:gd name="T20" fmla="*/ 391 w 593"/>
                <a:gd name="T21" fmla="*/ 127 h 633"/>
                <a:gd name="T22" fmla="*/ 463 w 593"/>
                <a:gd name="T23" fmla="*/ 149 h 633"/>
                <a:gd name="T24" fmla="*/ 417 w 593"/>
                <a:gd name="T25" fmla="*/ 154 h 633"/>
                <a:gd name="T26" fmla="*/ 338 w 593"/>
                <a:gd name="T27" fmla="*/ 107 h 633"/>
                <a:gd name="T28" fmla="*/ 319 w 593"/>
                <a:gd name="T29" fmla="*/ 65 h 633"/>
                <a:gd name="T30" fmla="*/ 338 w 593"/>
                <a:gd name="T31" fmla="*/ 107 h 633"/>
                <a:gd name="T32" fmla="*/ 261 w 593"/>
                <a:gd name="T33" fmla="*/ 79 h 633"/>
                <a:gd name="T34" fmla="*/ 266 w 593"/>
                <a:gd name="T35" fmla="*/ 125 h 633"/>
                <a:gd name="T36" fmla="*/ 435 w 593"/>
                <a:gd name="T37" fmla="*/ 226 h 633"/>
                <a:gd name="T38" fmla="*/ 477 w 593"/>
                <a:gd name="T39" fmla="*/ 207 h 633"/>
                <a:gd name="T40" fmla="*/ 435 w 593"/>
                <a:gd name="T41" fmla="*/ 226 h 633"/>
                <a:gd name="T42" fmla="*/ 218 w 593"/>
                <a:gd name="T43" fmla="*/ 324 h 633"/>
                <a:gd name="T44" fmla="*/ 206 w 593"/>
                <a:gd name="T45" fmla="*/ 344 h 633"/>
                <a:gd name="T46" fmla="*/ 288 w 593"/>
                <a:gd name="T47" fmla="*/ 391 h 633"/>
                <a:gd name="T48" fmla="*/ 216 w 593"/>
                <a:gd name="T49" fmla="*/ 633 h 633"/>
                <a:gd name="T50" fmla="*/ 231 w 593"/>
                <a:gd name="T51" fmla="*/ 37 h 633"/>
                <a:gd name="T52" fmla="*/ 564 w 593"/>
                <a:gd name="T53" fmla="*/ 180 h 633"/>
                <a:gd name="T54" fmla="*/ 569 w 593"/>
                <a:gd name="T55" fmla="*/ 276 h 633"/>
                <a:gd name="T56" fmla="*/ 586 w 593"/>
                <a:gd name="T57" fmla="*/ 396 h 633"/>
                <a:gd name="T58" fmla="*/ 565 w 593"/>
                <a:gd name="T59" fmla="*/ 498 h 633"/>
                <a:gd name="T60" fmla="*/ 442 w 593"/>
                <a:gd name="T61" fmla="*/ 526 h 633"/>
                <a:gd name="T62" fmla="*/ 216 w 593"/>
                <a:gd name="T6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3" h="633">
                  <a:moveTo>
                    <a:pt x="213" y="358"/>
                  </a:moveTo>
                  <a:cubicBezTo>
                    <a:pt x="207" y="371"/>
                    <a:pt x="212" y="387"/>
                    <a:pt x="224" y="394"/>
                  </a:cubicBezTo>
                  <a:cubicBezTo>
                    <a:pt x="235" y="400"/>
                    <a:pt x="248" y="398"/>
                    <a:pt x="257" y="391"/>
                  </a:cubicBezTo>
                  <a:lnTo>
                    <a:pt x="213" y="358"/>
                  </a:lnTo>
                  <a:close/>
                  <a:moveTo>
                    <a:pt x="367" y="149"/>
                  </a:moveTo>
                  <a:cubicBezTo>
                    <a:pt x="328" y="126"/>
                    <a:pt x="279" y="137"/>
                    <a:pt x="259" y="173"/>
                  </a:cubicBezTo>
                  <a:cubicBezTo>
                    <a:pt x="238" y="210"/>
                    <a:pt x="265" y="250"/>
                    <a:pt x="246" y="288"/>
                  </a:cubicBezTo>
                  <a:lnTo>
                    <a:pt x="307" y="323"/>
                  </a:lnTo>
                  <a:cubicBezTo>
                    <a:pt x="330" y="288"/>
                    <a:pt x="380" y="291"/>
                    <a:pt x="401" y="255"/>
                  </a:cubicBezTo>
                  <a:cubicBezTo>
                    <a:pt x="421" y="219"/>
                    <a:pt x="406" y="172"/>
                    <a:pt x="367" y="149"/>
                  </a:cubicBezTo>
                  <a:close/>
                  <a:moveTo>
                    <a:pt x="301" y="346"/>
                  </a:moveTo>
                  <a:lnTo>
                    <a:pt x="234" y="296"/>
                  </a:lnTo>
                  <a:cubicBezTo>
                    <a:pt x="229" y="292"/>
                    <a:pt x="223" y="293"/>
                    <a:pt x="219" y="299"/>
                  </a:cubicBezTo>
                  <a:cubicBezTo>
                    <a:pt x="216" y="304"/>
                    <a:pt x="218" y="312"/>
                    <a:pt x="223" y="315"/>
                  </a:cubicBezTo>
                  <a:lnTo>
                    <a:pt x="289" y="366"/>
                  </a:lnTo>
                  <a:cubicBezTo>
                    <a:pt x="295" y="370"/>
                    <a:pt x="301" y="368"/>
                    <a:pt x="304" y="363"/>
                  </a:cubicBezTo>
                  <a:cubicBezTo>
                    <a:pt x="307" y="357"/>
                    <a:pt x="306" y="350"/>
                    <a:pt x="301" y="346"/>
                  </a:cubicBezTo>
                  <a:close/>
                  <a:moveTo>
                    <a:pt x="391" y="127"/>
                  </a:moveTo>
                  <a:lnTo>
                    <a:pt x="412" y="90"/>
                  </a:lnTo>
                  <a:lnTo>
                    <a:pt x="395" y="81"/>
                  </a:lnTo>
                  <a:lnTo>
                    <a:pt x="374" y="117"/>
                  </a:lnTo>
                  <a:lnTo>
                    <a:pt x="391" y="127"/>
                  </a:lnTo>
                  <a:close/>
                  <a:moveTo>
                    <a:pt x="426" y="170"/>
                  </a:moveTo>
                  <a:lnTo>
                    <a:pt x="463" y="149"/>
                  </a:lnTo>
                  <a:lnTo>
                    <a:pt x="453" y="133"/>
                  </a:lnTo>
                  <a:lnTo>
                    <a:pt x="417" y="154"/>
                  </a:lnTo>
                  <a:lnTo>
                    <a:pt x="426" y="170"/>
                  </a:lnTo>
                  <a:close/>
                  <a:moveTo>
                    <a:pt x="338" y="107"/>
                  </a:moveTo>
                  <a:lnTo>
                    <a:pt x="338" y="65"/>
                  </a:lnTo>
                  <a:lnTo>
                    <a:pt x="319" y="65"/>
                  </a:lnTo>
                  <a:lnTo>
                    <a:pt x="319" y="107"/>
                  </a:lnTo>
                  <a:lnTo>
                    <a:pt x="338" y="107"/>
                  </a:lnTo>
                  <a:close/>
                  <a:moveTo>
                    <a:pt x="282" y="116"/>
                  </a:moveTo>
                  <a:lnTo>
                    <a:pt x="261" y="79"/>
                  </a:lnTo>
                  <a:lnTo>
                    <a:pt x="245" y="89"/>
                  </a:lnTo>
                  <a:lnTo>
                    <a:pt x="266" y="125"/>
                  </a:lnTo>
                  <a:lnTo>
                    <a:pt x="282" y="116"/>
                  </a:lnTo>
                  <a:close/>
                  <a:moveTo>
                    <a:pt x="435" y="226"/>
                  </a:moveTo>
                  <a:lnTo>
                    <a:pt x="477" y="226"/>
                  </a:lnTo>
                  <a:lnTo>
                    <a:pt x="477" y="207"/>
                  </a:lnTo>
                  <a:lnTo>
                    <a:pt x="436" y="207"/>
                  </a:lnTo>
                  <a:lnTo>
                    <a:pt x="435" y="226"/>
                  </a:lnTo>
                  <a:close/>
                  <a:moveTo>
                    <a:pt x="284" y="375"/>
                  </a:moveTo>
                  <a:lnTo>
                    <a:pt x="218" y="324"/>
                  </a:lnTo>
                  <a:cubicBezTo>
                    <a:pt x="213" y="320"/>
                    <a:pt x="206" y="322"/>
                    <a:pt x="203" y="327"/>
                  </a:cubicBezTo>
                  <a:cubicBezTo>
                    <a:pt x="200" y="333"/>
                    <a:pt x="201" y="340"/>
                    <a:pt x="206" y="344"/>
                  </a:cubicBezTo>
                  <a:lnTo>
                    <a:pt x="273" y="394"/>
                  </a:lnTo>
                  <a:cubicBezTo>
                    <a:pt x="278" y="398"/>
                    <a:pt x="285" y="397"/>
                    <a:pt x="288" y="391"/>
                  </a:cubicBezTo>
                  <a:cubicBezTo>
                    <a:pt x="291" y="386"/>
                    <a:pt x="289" y="378"/>
                    <a:pt x="284" y="375"/>
                  </a:cubicBezTo>
                  <a:close/>
                  <a:moveTo>
                    <a:pt x="216" y="633"/>
                  </a:moveTo>
                  <a:cubicBezTo>
                    <a:pt x="223" y="583"/>
                    <a:pt x="223" y="530"/>
                    <a:pt x="210" y="483"/>
                  </a:cubicBezTo>
                  <a:cubicBezTo>
                    <a:pt x="0" y="365"/>
                    <a:pt x="55" y="92"/>
                    <a:pt x="231" y="37"/>
                  </a:cubicBezTo>
                  <a:cubicBezTo>
                    <a:pt x="324" y="0"/>
                    <a:pt x="450" y="22"/>
                    <a:pt x="533" y="105"/>
                  </a:cubicBezTo>
                  <a:cubicBezTo>
                    <a:pt x="593" y="165"/>
                    <a:pt x="564" y="180"/>
                    <a:pt x="564" y="180"/>
                  </a:cubicBezTo>
                  <a:lnTo>
                    <a:pt x="551" y="187"/>
                  </a:lnTo>
                  <a:cubicBezTo>
                    <a:pt x="558" y="216"/>
                    <a:pt x="571" y="268"/>
                    <a:pt x="569" y="276"/>
                  </a:cubicBezTo>
                  <a:cubicBezTo>
                    <a:pt x="567" y="285"/>
                    <a:pt x="556" y="295"/>
                    <a:pt x="556" y="295"/>
                  </a:cubicBezTo>
                  <a:lnTo>
                    <a:pt x="586" y="396"/>
                  </a:lnTo>
                  <a:lnTo>
                    <a:pt x="559" y="407"/>
                  </a:lnTo>
                  <a:cubicBezTo>
                    <a:pt x="565" y="439"/>
                    <a:pt x="568" y="466"/>
                    <a:pt x="565" y="498"/>
                  </a:cubicBezTo>
                  <a:cubicBezTo>
                    <a:pt x="565" y="503"/>
                    <a:pt x="547" y="519"/>
                    <a:pt x="532" y="520"/>
                  </a:cubicBezTo>
                  <a:lnTo>
                    <a:pt x="442" y="526"/>
                  </a:lnTo>
                  <a:lnTo>
                    <a:pt x="448" y="633"/>
                  </a:lnTo>
                  <a:lnTo>
                    <a:pt x="216" y="6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9"/>
            <p:cNvSpPr>
              <a:spLocks noEditPoints="1"/>
            </p:cNvSpPr>
            <p:nvPr/>
          </p:nvSpPr>
          <p:spPr bwMode="auto">
            <a:xfrm>
              <a:off x="10813542" y="3640459"/>
              <a:ext cx="390096" cy="369406"/>
            </a:xfrm>
            <a:custGeom>
              <a:avLst/>
              <a:gdLst>
                <a:gd name="T0" fmla="*/ 522 w 638"/>
                <a:gd name="T1" fmla="*/ 59 h 603"/>
                <a:gd name="T2" fmla="*/ 520 w 638"/>
                <a:gd name="T3" fmla="*/ 186 h 603"/>
                <a:gd name="T4" fmla="*/ 301 w 638"/>
                <a:gd name="T5" fmla="*/ 186 h 603"/>
                <a:gd name="T6" fmla="*/ 299 w 638"/>
                <a:gd name="T7" fmla="*/ 129 h 603"/>
                <a:gd name="T8" fmla="*/ 299 w 638"/>
                <a:gd name="T9" fmla="*/ 119 h 603"/>
                <a:gd name="T10" fmla="*/ 301 w 638"/>
                <a:gd name="T11" fmla="*/ 54 h 603"/>
                <a:gd name="T12" fmla="*/ 305 w 638"/>
                <a:gd name="T13" fmla="*/ 27 h 603"/>
                <a:gd name="T14" fmla="*/ 273 w 638"/>
                <a:gd name="T15" fmla="*/ 59 h 603"/>
                <a:gd name="T16" fmla="*/ 263 w 638"/>
                <a:gd name="T17" fmla="*/ 113 h 603"/>
                <a:gd name="T18" fmla="*/ 111 w 638"/>
                <a:gd name="T19" fmla="*/ 94 h 603"/>
                <a:gd name="T20" fmla="*/ 112 w 638"/>
                <a:gd name="T21" fmla="*/ 207 h 603"/>
                <a:gd name="T22" fmla="*/ 117 w 638"/>
                <a:gd name="T23" fmla="*/ 207 h 603"/>
                <a:gd name="T24" fmla="*/ 148 w 638"/>
                <a:gd name="T25" fmla="*/ 339 h 603"/>
                <a:gd name="T26" fmla="*/ 155 w 638"/>
                <a:gd name="T27" fmla="*/ 339 h 603"/>
                <a:gd name="T28" fmla="*/ 185 w 638"/>
                <a:gd name="T29" fmla="*/ 223 h 603"/>
                <a:gd name="T30" fmla="*/ 185 w 638"/>
                <a:gd name="T31" fmla="*/ 127 h 603"/>
                <a:gd name="T32" fmla="*/ 263 w 638"/>
                <a:gd name="T33" fmla="*/ 136 h 603"/>
                <a:gd name="T34" fmla="*/ 282 w 638"/>
                <a:gd name="T35" fmla="*/ 204 h 603"/>
                <a:gd name="T36" fmla="*/ 305 w 638"/>
                <a:gd name="T37" fmla="*/ 214 h 603"/>
                <a:gd name="T38" fmla="*/ 539 w 638"/>
                <a:gd name="T39" fmla="*/ 204 h 603"/>
                <a:gd name="T40" fmla="*/ 539 w 638"/>
                <a:gd name="T41" fmla="*/ 36 h 603"/>
                <a:gd name="T42" fmla="*/ 520 w 638"/>
                <a:gd name="T43" fmla="*/ 221 h 603"/>
                <a:gd name="T44" fmla="*/ 523 w 638"/>
                <a:gd name="T45" fmla="*/ 341 h 603"/>
                <a:gd name="T46" fmla="*/ 367 w 638"/>
                <a:gd name="T47" fmla="*/ 249 h 603"/>
                <a:gd name="T48" fmla="*/ 334 w 638"/>
                <a:gd name="T49" fmla="*/ 249 h 603"/>
                <a:gd name="T50" fmla="*/ 520 w 638"/>
                <a:gd name="T51" fmla="*/ 221 h 603"/>
                <a:gd name="T52" fmla="*/ 158 w 638"/>
                <a:gd name="T53" fmla="*/ 438 h 603"/>
                <a:gd name="T54" fmla="*/ 113 w 638"/>
                <a:gd name="T55" fmla="*/ 373 h 603"/>
                <a:gd name="T56" fmla="*/ 361 w 638"/>
                <a:gd name="T57" fmla="*/ 438 h 603"/>
                <a:gd name="T58" fmla="*/ 316 w 638"/>
                <a:gd name="T59" fmla="*/ 373 h 603"/>
                <a:gd name="T60" fmla="*/ 567 w 638"/>
                <a:gd name="T61" fmla="*/ 438 h 603"/>
                <a:gd name="T62" fmla="*/ 522 w 638"/>
                <a:gd name="T63" fmla="*/ 373 h 603"/>
                <a:gd name="T64" fmla="*/ 200 w 638"/>
                <a:gd name="T65" fmla="*/ 487 h 603"/>
                <a:gd name="T66" fmla="*/ 221 w 638"/>
                <a:gd name="T67" fmla="*/ 527 h 603"/>
                <a:gd name="T68" fmla="*/ 265 w 638"/>
                <a:gd name="T69" fmla="*/ 448 h 603"/>
                <a:gd name="T70" fmla="*/ 403 w 638"/>
                <a:gd name="T71" fmla="*/ 527 h 603"/>
                <a:gd name="T72" fmla="*/ 433 w 638"/>
                <a:gd name="T73" fmla="*/ 527 h 603"/>
                <a:gd name="T74" fmla="*/ 570 w 638"/>
                <a:gd name="T75" fmla="*/ 448 h 603"/>
                <a:gd name="T76" fmla="*/ 614 w 638"/>
                <a:gd name="T77" fmla="*/ 527 h 603"/>
                <a:gd name="T78" fmla="*/ 638 w 638"/>
                <a:gd name="T79" fmla="*/ 549 h 603"/>
                <a:gd name="T80" fmla="*/ 608 w 638"/>
                <a:gd name="T81" fmla="*/ 549 h 603"/>
                <a:gd name="T82" fmla="*/ 433 w 638"/>
                <a:gd name="T83" fmla="*/ 549 h 603"/>
                <a:gd name="T84" fmla="*/ 403 w 638"/>
                <a:gd name="T85" fmla="*/ 549 h 603"/>
                <a:gd name="T86" fmla="*/ 227 w 638"/>
                <a:gd name="T87" fmla="*/ 549 h 603"/>
                <a:gd name="T88" fmla="*/ 200 w 638"/>
                <a:gd name="T89" fmla="*/ 549 h 603"/>
                <a:gd name="T90" fmla="*/ 24 w 638"/>
                <a:gd name="T91" fmla="*/ 549 h 603"/>
                <a:gd name="T92" fmla="*/ 24 w 638"/>
                <a:gd name="T93" fmla="*/ 527 h 603"/>
                <a:gd name="T94" fmla="*/ 152 w 638"/>
                <a:gd name="T95" fmla="*/ 0 h 603"/>
                <a:gd name="T96" fmla="*/ 108 w 638"/>
                <a:gd name="T97" fmla="*/ 44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8" h="603">
                  <a:moveTo>
                    <a:pt x="516" y="53"/>
                  </a:moveTo>
                  <a:cubicBezTo>
                    <a:pt x="517" y="53"/>
                    <a:pt x="519" y="53"/>
                    <a:pt x="520" y="54"/>
                  </a:cubicBezTo>
                  <a:cubicBezTo>
                    <a:pt x="522" y="56"/>
                    <a:pt x="522" y="57"/>
                    <a:pt x="522" y="59"/>
                  </a:cubicBezTo>
                  <a:lnTo>
                    <a:pt x="522" y="181"/>
                  </a:lnTo>
                  <a:cubicBezTo>
                    <a:pt x="522" y="183"/>
                    <a:pt x="522" y="185"/>
                    <a:pt x="520" y="186"/>
                  </a:cubicBezTo>
                  <a:lnTo>
                    <a:pt x="520" y="186"/>
                  </a:lnTo>
                  <a:cubicBezTo>
                    <a:pt x="519" y="187"/>
                    <a:pt x="517" y="188"/>
                    <a:pt x="516" y="188"/>
                  </a:cubicBezTo>
                  <a:lnTo>
                    <a:pt x="305" y="188"/>
                  </a:lnTo>
                  <a:cubicBezTo>
                    <a:pt x="303" y="188"/>
                    <a:pt x="302" y="187"/>
                    <a:pt x="301" y="186"/>
                  </a:cubicBezTo>
                  <a:lnTo>
                    <a:pt x="300" y="186"/>
                  </a:lnTo>
                  <a:cubicBezTo>
                    <a:pt x="299" y="185"/>
                    <a:pt x="299" y="183"/>
                    <a:pt x="299" y="181"/>
                  </a:cubicBezTo>
                  <a:lnTo>
                    <a:pt x="299" y="129"/>
                  </a:lnTo>
                  <a:lnTo>
                    <a:pt x="403" y="107"/>
                  </a:lnTo>
                  <a:lnTo>
                    <a:pt x="403" y="105"/>
                  </a:lnTo>
                  <a:lnTo>
                    <a:pt x="299" y="119"/>
                  </a:lnTo>
                  <a:lnTo>
                    <a:pt x="299" y="59"/>
                  </a:lnTo>
                  <a:cubicBezTo>
                    <a:pt x="299" y="57"/>
                    <a:pt x="299" y="56"/>
                    <a:pt x="300" y="54"/>
                  </a:cubicBezTo>
                  <a:lnTo>
                    <a:pt x="301" y="54"/>
                  </a:lnTo>
                  <a:cubicBezTo>
                    <a:pt x="302" y="53"/>
                    <a:pt x="303" y="53"/>
                    <a:pt x="305" y="53"/>
                  </a:cubicBezTo>
                  <a:lnTo>
                    <a:pt x="516" y="53"/>
                  </a:lnTo>
                  <a:close/>
                  <a:moveTo>
                    <a:pt x="305" y="27"/>
                  </a:moveTo>
                  <a:cubicBezTo>
                    <a:pt x="296" y="27"/>
                    <a:pt x="288" y="30"/>
                    <a:pt x="282" y="36"/>
                  </a:cubicBezTo>
                  <a:lnTo>
                    <a:pt x="282" y="36"/>
                  </a:lnTo>
                  <a:cubicBezTo>
                    <a:pt x="276" y="42"/>
                    <a:pt x="273" y="50"/>
                    <a:pt x="273" y="59"/>
                  </a:cubicBezTo>
                  <a:lnTo>
                    <a:pt x="273" y="122"/>
                  </a:lnTo>
                  <a:lnTo>
                    <a:pt x="263" y="124"/>
                  </a:lnTo>
                  <a:lnTo>
                    <a:pt x="263" y="113"/>
                  </a:lnTo>
                  <a:lnTo>
                    <a:pt x="217" y="113"/>
                  </a:lnTo>
                  <a:lnTo>
                    <a:pt x="185" y="94"/>
                  </a:lnTo>
                  <a:lnTo>
                    <a:pt x="111" y="94"/>
                  </a:lnTo>
                  <a:cubicBezTo>
                    <a:pt x="96" y="94"/>
                    <a:pt x="84" y="106"/>
                    <a:pt x="84" y="121"/>
                  </a:cubicBezTo>
                  <a:lnTo>
                    <a:pt x="84" y="207"/>
                  </a:lnTo>
                  <a:lnTo>
                    <a:pt x="112" y="207"/>
                  </a:lnTo>
                  <a:lnTo>
                    <a:pt x="112" y="144"/>
                  </a:lnTo>
                  <a:lnTo>
                    <a:pt x="117" y="144"/>
                  </a:lnTo>
                  <a:lnTo>
                    <a:pt x="117" y="207"/>
                  </a:lnTo>
                  <a:lnTo>
                    <a:pt x="117" y="223"/>
                  </a:lnTo>
                  <a:lnTo>
                    <a:pt x="117" y="339"/>
                  </a:lnTo>
                  <a:lnTo>
                    <a:pt x="148" y="339"/>
                  </a:lnTo>
                  <a:lnTo>
                    <a:pt x="148" y="243"/>
                  </a:lnTo>
                  <a:lnTo>
                    <a:pt x="155" y="243"/>
                  </a:lnTo>
                  <a:lnTo>
                    <a:pt x="155" y="339"/>
                  </a:lnTo>
                  <a:lnTo>
                    <a:pt x="185" y="339"/>
                  </a:lnTo>
                  <a:lnTo>
                    <a:pt x="185" y="322"/>
                  </a:lnTo>
                  <a:lnTo>
                    <a:pt x="185" y="223"/>
                  </a:lnTo>
                  <a:lnTo>
                    <a:pt x="185" y="207"/>
                  </a:lnTo>
                  <a:lnTo>
                    <a:pt x="185" y="144"/>
                  </a:lnTo>
                  <a:lnTo>
                    <a:pt x="185" y="127"/>
                  </a:lnTo>
                  <a:lnTo>
                    <a:pt x="217" y="144"/>
                  </a:lnTo>
                  <a:lnTo>
                    <a:pt x="263" y="144"/>
                  </a:lnTo>
                  <a:lnTo>
                    <a:pt x="263" y="136"/>
                  </a:lnTo>
                  <a:lnTo>
                    <a:pt x="273" y="134"/>
                  </a:lnTo>
                  <a:lnTo>
                    <a:pt x="273" y="181"/>
                  </a:lnTo>
                  <a:cubicBezTo>
                    <a:pt x="273" y="190"/>
                    <a:pt x="276" y="198"/>
                    <a:pt x="282" y="204"/>
                  </a:cubicBezTo>
                  <a:lnTo>
                    <a:pt x="282" y="204"/>
                  </a:lnTo>
                  <a:lnTo>
                    <a:pt x="282" y="204"/>
                  </a:lnTo>
                  <a:cubicBezTo>
                    <a:pt x="288" y="210"/>
                    <a:pt x="296" y="214"/>
                    <a:pt x="305" y="214"/>
                  </a:cubicBezTo>
                  <a:lnTo>
                    <a:pt x="516" y="214"/>
                  </a:lnTo>
                  <a:cubicBezTo>
                    <a:pt x="525" y="214"/>
                    <a:pt x="533" y="210"/>
                    <a:pt x="539" y="204"/>
                  </a:cubicBezTo>
                  <a:lnTo>
                    <a:pt x="539" y="204"/>
                  </a:lnTo>
                  <a:cubicBezTo>
                    <a:pt x="545" y="198"/>
                    <a:pt x="548" y="190"/>
                    <a:pt x="548" y="181"/>
                  </a:cubicBezTo>
                  <a:lnTo>
                    <a:pt x="548" y="59"/>
                  </a:lnTo>
                  <a:cubicBezTo>
                    <a:pt x="548" y="50"/>
                    <a:pt x="545" y="42"/>
                    <a:pt x="539" y="36"/>
                  </a:cubicBezTo>
                  <a:cubicBezTo>
                    <a:pt x="533" y="30"/>
                    <a:pt x="525" y="27"/>
                    <a:pt x="516" y="27"/>
                  </a:cubicBezTo>
                  <a:lnTo>
                    <a:pt x="305" y="27"/>
                  </a:lnTo>
                  <a:close/>
                  <a:moveTo>
                    <a:pt x="520" y="221"/>
                  </a:moveTo>
                  <a:lnTo>
                    <a:pt x="520" y="249"/>
                  </a:lnTo>
                  <a:lnTo>
                    <a:pt x="497" y="249"/>
                  </a:lnTo>
                  <a:lnTo>
                    <a:pt x="523" y="341"/>
                  </a:lnTo>
                  <a:lnTo>
                    <a:pt x="490" y="341"/>
                  </a:lnTo>
                  <a:lnTo>
                    <a:pt x="464" y="249"/>
                  </a:lnTo>
                  <a:lnTo>
                    <a:pt x="367" y="249"/>
                  </a:lnTo>
                  <a:lnTo>
                    <a:pt x="341" y="341"/>
                  </a:lnTo>
                  <a:lnTo>
                    <a:pt x="308" y="341"/>
                  </a:lnTo>
                  <a:lnTo>
                    <a:pt x="334" y="249"/>
                  </a:lnTo>
                  <a:lnTo>
                    <a:pt x="306" y="249"/>
                  </a:lnTo>
                  <a:lnTo>
                    <a:pt x="306" y="221"/>
                  </a:lnTo>
                  <a:lnTo>
                    <a:pt x="520" y="221"/>
                  </a:lnTo>
                  <a:close/>
                  <a:moveTo>
                    <a:pt x="113" y="373"/>
                  </a:moveTo>
                  <a:cubicBezTo>
                    <a:pt x="139" y="373"/>
                    <a:pt x="161" y="394"/>
                    <a:pt x="161" y="421"/>
                  </a:cubicBezTo>
                  <a:cubicBezTo>
                    <a:pt x="161" y="427"/>
                    <a:pt x="160" y="433"/>
                    <a:pt x="158" y="438"/>
                  </a:cubicBezTo>
                  <a:lnTo>
                    <a:pt x="68" y="438"/>
                  </a:lnTo>
                  <a:cubicBezTo>
                    <a:pt x="66" y="433"/>
                    <a:pt x="65" y="427"/>
                    <a:pt x="65" y="421"/>
                  </a:cubicBezTo>
                  <a:cubicBezTo>
                    <a:pt x="65" y="394"/>
                    <a:pt x="86" y="373"/>
                    <a:pt x="113" y="373"/>
                  </a:cubicBezTo>
                  <a:close/>
                  <a:moveTo>
                    <a:pt x="316" y="373"/>
                  </a:moveTo>
                  <a:cubicBezTo>
                    <a:pt x="342" y="373"/>
                    <a:pt x="364" y="394"/>
                    <a:pt x="364" y="421"/>
                  </a:cubicBezTo>
                  <a:cubicBezTo>
                    <a:pt x="364" y="427"/>
                    <a:pt x="363" y="433"/>
                    <a:pt x="361" y="438"/>
                  </a:cubicBezTo>
                  <a:lnTo>
                    <a:pt x="271" y="438"/>
                  </a:lnTo>
                  <a:cubicBezTo>
                    <a:pt x="269" y="433"/>
                    <a:pt x="268" y="427"/>
                    <a:pt x="268" y="421"/>
                  </a:cubicBezTo>
                  <a:cubicBezTo>
                    <a:pt x="268" y="394"/>
                    <a:pt x="289" y="373"/>
                    <a:pt x="316" y="373"/>
                  </a:cubicBezTo>
                  <a:close/>
                  <a:moveTo>
                    <a:pt x="522" y="373"/>
                  </a:moveTo>
                  <a:cubicBezTo>
                    <a:pt x="548" y="373"/>
                    <a:pt x="570" y="394"/>
                    <a:pt x="570" y="421"/>
                  </a:cubicBezTo>
                  <a:cubicBezTo>
                    <a:pt x="570" y="427"/>
                    <a:pt x="569" y="433"/>
                    <a:pt x="567" y="438"/>
                  </a:cubicBezTo>
                  <a:lnTo>
                    <a:pt x="477" y="438"/>
                  </a:lnTo>
                  <a:cubicBezTo>
                    <a:pt x="475" y="433"/>
                    <a:pt x="474" y="427"/>
                    <a:pt x="474" y="421"/>
                  </a:cubicBezTo>
                  <a:cubicBezTo>
                    <a:pt x="474" y="394"/>
                    <a:pt x="495" y="373"/>
                    <a:pt x="522" y="373"/>
                  </a:cubicBezTo>
                  <a:close/>
                  <a:moveTo>
                    <a:pt x="62" y="448"/>
                  </a:moveTo>
                  <a:lnTo>
                    <a:pt x="161" y="448"/>
                  </a:lnTo>
                  <a:cubicBezTo>
                    <a:pt x="182" y="448"/>
                    <a:pt x="200" y="466"/>
                    <a:pt x="200" y="487"/>
                  </a:cubicBezTo>
                  <a:lnTo>
                    <a:pt x="200" y="527"/>
                  </a:lnTo>
                  <a:lnTo>
                    <a:pt x="203" y="527"/>
                  </a:lnTo>
                  <a:lnTo>
                    <a:pt x="221" y="527"/>
                  </a:lnTo>
                  <a:lnTo>
                    <a:pt x="227" y="527"/>
                  </a:lnTo>
                  <a:lnTo>
                    <a:pt x="227" y="487"/>
                  </a:lnTo>
                  <a:cubicBezTo>
                    <a:pt x="227" y="466"/>
                    <a:pt x="244" y="448"/>
                    <a:pt x="265" y="448"/>
                  </a:cubicBezTo>
                  <a:lnTo>
                    <a:pt x="364" y="448"/>
                  </a:lnTo>
                  <a:cubicBezTo>
                    <a:pt x="385" y="448"/>
                    <a:pt x="403" y="466"/>
                    <a:pt x="403" y="487"/>
                  </a:cubicBezTo>
                  <a:lnTo>
                    <a:pt x="403" y="527"/>
                  </a:lnTo>
                  <a:lnTo>
                    <a:pt x="409" y="527"/>
                  </a:lnTo>
                  <a:lnTo>
                    <a:pt x="424" y="527"/>
                  </a:lnTo>
                  <a:lnTo>
                    <a:pt x="433" y="527"/>
                  </a:lnTo>
                  <a:lnTo>
                    <a:pt x="433" y="487"/>
                  </a:lnTo>
                  <a:cubicBezTo>
                    <a:pt x="433" y="466"/>
                    <a:pt x="450" y="448"/>
                    <a:pt x="471" y="448"/>
                  </a:cubicBezTo>
                  <a:lnTo>
                    <a:pt x="570" y="448"/>
                  </a:lnTo>
                  <a:cubicBezTo>
                    <a:pt x="591" y="448"/>
                    <a:pt x="608" y="466"/>
                    <a:pt x="608" y="487"/>
                  </a:cubicBezTo>
                  <a:lnTo>
                    <a:pt x="608" y="527"/>
                  </a:lnTo>
                  <a:lnTo>
                    <a:pt x="614" y="527"/>
                  </a:lnTo>
                  <a:lnTo>
                    <a:pt x="630" y="527"/>
                  </a:lnTo>
                  <a:lnTo>
                    <a:pt x="638" y="527"/>
                  </a:lnTo>
                  <a:lnTo>
                    <a:pt x="638" y="549"/>
                  </a:lnTo>
                  <a:lnTo>
                    <a:pt x="630" y="549"/>
                  </a:lnTo>
                  <a:lnTo>
                    <a:pt x="614" y="549"/>
                  </a:lnTo>
                  <a:lnTo>
                    <a:pt x="608" y="549"/>
                  </a:lnTo>
                  <a:lnTo>
                    <a:pt x="608" y="603"/>
                  </a:lnTo>
                  <a:lnTo>
                    <a:pt x="433" y="603"/>
                  </a:lnTo>
                  <a:lnTo>
                    <a:pt x="433" y="549"/>
                  </a:lnTo>
                  <a:lnTo>
                    <a:pt x="424" y="549"/>
                  </a:lnTo>
                  <a:lnTo>
                    <a:pt x="409" y="549"/>
                  </a:lnTo>
                  <a:lnTo>
                    <a:pt x="403" y="549"/>
                  </a:lnTo>
                  <a:lnTo>
                    <a:pt x="403" y="603"/>
                  </a:lnTo>
                  <a:lnTo>
                    <a:pt x="227" y="603"/>
                  </a:lnTo>
                  <a:lnTo>
                    <a:pt x="227" y="549"/>
                  </a:lnTo>
                  <a:lnTo>
                    <a:pt x="221" y="549"/>
                  </a:lnTo>
                  <a:lnTo>
                    <a:pt x="203" y="549"/>
                  </a:lnTo>
                  <a:lnTo>
                    <a:pt x="200" y="549"/>
                  </a:lnTo>
                  <a:lnTo>
                    <a:pt x="200" y="603"/>
                  </a:lnTo>
                  <a:lnTo>
                    <a:pt x="24" y="603"/>
                  </a:lnTo>
                  <a:lnTo>
                    <a:pt x="24" y="549"/>
                  </a:lnTo>
                  <a:lnTo>
                    <a:pt x="0" y="549"/>
                  </a:lnTo>
                  <a:lnTo>
                    <a:pt x="0" y="527"/>
                  </a:lnTo>
                  <a:lnTo>
                    <a:pt x="24" y="527"/>
                  </a:lnTo>
                  <a:lnTo>
                    <a:pt x="24" y="487"/>
                  </a:lnTo>
                  <a:cubicBezTo>
                    <a:pt x="24" y="466"/>
                    <a:pt x="41" y="448"/>
                    <a:pt x="62" y="448"/>
                  </a:cubicBezTo>
                  <a:close/>
                  <a:moveTo>
                    <a:pt x="152" y="0"/>
                  </a:moveTo>
                  <a:cubicBezTo>
                    <a:pt x="176" y="0"/>
                    <a:pt x="196" y="20"/>
                    <a:pt x="196" y="44"/>
                  </a:cubicBezTo>
                  <a:cubicBezTo>
                    <a:pt x="196" y="69"/>
                    <a:pt x="176" y="88"/>
                    <a:pt x="152" y="88"/>
                  </a:cubicBezTo>
                  <a:cubicBezTo>
                    <a:pt x="127" y="88"/>
                    <a:pt x="108" y="69"/>
                    <a:pt x="108" y="44"/>
                  </a:cubicBezTo>
                  <a:cubicBezTo>
                    <a:pt x="108" y="20"/>
                    <a:pt x="127" y="0"/>
                    <a:pt x="15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3841468" y="3692362"/>
              <a:ext cx="372164" cy="292331"/>
            </a:xfrm>
            <a:custGeom>
              <a:avLst/>
              <a:gdLst>
                <a:gd name="T0" fmla="*/ 282 w 766"/>
                <a:gd name="T1" fmla="*/ 304 h 600"/>
                <a:gd name="T2" fmla="*/ 391 w 766"/>
                <a:gd name="T3" fmla="*/ 248 h 600"/>
                <a:gd name="T4" fmla="*/ 596 w 766"/>
                <a:gd name="T5" fmla="*/ 213 h 600"/>
                <a:gd name="T6" fmla="*/ 652 w 766"/>
                <a:gd name="T7" fmla="*/ 129 h 600"/>
                <a:gd name="T8" fmla="*/ 570 w 766"/>
                <a:gd name="T9" fmla="*/ 186 h 600"/>
                <a:gd name="T10" fmla="*/ 391 w 766"/>
                <a:gd name="T11" fmla="*/ 195 h 600"/>
                <a:gd name="T12" fmla="*/ 766 w 766"/>
                <a:gd name="T13" fmla="*/ 80 h 600"/>
                <a:gd name="T14" fmla="*/ 465 w 766"/>
                <a:gd name="T15" fmla="*/ 32 h 600"/>
                <a:gd name="T16" fmla="*/ 437 w 766"/>
                <a:gd name="T17" fmla="*/ 0 h 600"/>
                <a:gd name="T18" fmla="*/ 154 w 766"/>
                <a:gd name="T19" fmla="*/ 32 h 600"/>
                <a:gd name="T20" fmla="*/ 175 w 766"/>
                <a:gd name="T21" fmla="*/ 80 h 600"/>
                <a:gd name="T22" fmla="*/ 216 w 766"/>
                <a:gd name="T23" fmla="*/ 135 h 600"/>
                <a:gd name="T24" fmla="*/ 706 w 766"/>
                <a:gd name="T25" fmla="*/ 80 h 600"/>
                <a:gd name="T26" fmla="*/ 355 w 766"/>
                <a:gd name="T27" fmla="*/ 394 h 600"/>
                <a:gd name="T28" fmla="*/ 706 w 766"/>
                <a:gd name="T29" fmla="*/ 410 h 600"/>
                <a:gd name="T30" fmla="*/ 361 w 766"/>
                <a:gd name="T31" fmla="*/ 427 h 600"/>
                <a:gd name="T32" fmla="*/ 362 w 766"/>
                <a:gd name="T33" fmla="*/ 478 h 600"/>
                <a:gd name="T34" fmla="*/ 437 w 766"/>
                <a:gd name="T35" fmla="*/ 595 h 600"/>
                <a:gd name="T36" fmla="*/ 465 w 766"/>
                <a:gd name="T37" fmla="*/ 478 h 600"/>
                <a:gd name="T38" fmla="*/ 603 w 766"/>
                <a:gd name="T39" fmla="*/ 592 h 600"/>
                <a:gd name="T40" fmla="*/ 591 w 766"/>
                <a:gd name="T41" fmla="*/ 478 h 600"/>
                <a:gd name="T42" fmla="*/ 766 w 766"/>
                <a:gd name="T43" fmla="*/ 427 h 600"/>
                <a:gd name="T44" fmla="*/ 747 w 766"/>
                <a:gd name="T45" fmla="*/ 80 h 600"/>
                <a:gd name="T46" fmla="*/ 161 w 766"/>
                <a:gd name="T47" fmla="*/ 310 h 600"/>
                <a:gd name="T48" fmla="*/ 235 w 766"/>
                <a:gd name="T49" fmla="*/ 236 h 600"/>
                <a:gd name="T50" fmla="*/ 86 w 766"/>
                <a:gd name="T51" fmla="*/ 236 h 600"/>
                <a:gd name="T52" fmla="*/ 208 w 766"/>
                <a:gd name="T53" fmla="*/ 325 h 600"/>
                <a:gd name="T54" fmla="*/ 181 w 766"/>
                <a:gd name="T55" fmla="*/ 325 h 600"/>
                <a:gd name="T56" fmla="*/ 188 w 766"/>
                <a:gd name="T57" fmla="*/ 339 h 600"/>
                <a:gd name="T58" fmla="*/ 196 w 766"/>
                <a:gd name="T59" fmla="*/ 510 h 600"/>
                <a:gd name="T60" fmla="*/ 129 w 766"/>
                <a:gd name="T61" fmla="*/ 510 h 600"/>
                <a:gd name="T62" fmla="*/ 137 w 766"/>
                <a:gd name="T63" fmla="*/ 339 h 600"/>
                <a:gd name="T64" fmla="*/ 145 w 766"/>
                <a:gd name="T65" fmla="*/ 325 h 600"/>
                <a:gd name="T66" fmla="*/ 0 w 766"/>
                <a:gd name="T67" fmla="*/ 438 h 600"/>
                <a:gd name="T68" fmla="*/ 66 w 766"/>
                <a:gd name="T69" fmla="*/ 600 h 600"/>
                <a:gd name="T70" fmla="*/ 89 w 766"/>
                <a:gd name="T71" fmla="*/ 432 h 600"/>
                <a:gd name="T72" fmla="*/ 230 w 766"/>
                <a:gd name="T73" fmla="*/ 600 h 600"/>
                <a:gd name="T74" fmla="*/ 253 w 766"/>
                <a:gd name="T75" fmla="*/ 432 h 600"/>
                <a:gd name="T76" fmla="*/ 321 w 766"/>
                <a:gd name="T77" fmla="*/ 600 h 600"/>
                <a:gd name="T78" fmla="*/ 208 w 766"/>
                <a:gd name="T79" fmla="*/ 32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66" h="600">
                  <a:moveTo>
                    <a:pt x="391" y="195"/>
                  </a:moveTo>
                  <a:lnTo>
                    <a:pt x="282" y="304"/>
                  </a:lnTo>
                  <a:cubicBezTo>
                    <a:pt x="293" y="310"/>
                    <a:pt x="303" y="317"/>
                    <a:pt x="312" y="326"/>
                  </a:cubicBezTo>
                  <a:lnTo>
                    <a:pt x="391" y="248"/>
                  </a:lnTo>
                  <a:lnTo>
                    <a:pt x="476" y="333"/>
                  </a:lnTo>
                  <a:lnTo>
                    <a:pt x="596" y="213"/>
                  </a:lnTo>
                  <a:lnTo>
                    <a:pt x="614" y="259"/>
                  </a:lnTo>
                  <a:lnTo>
                    <a:pt x="652" y="129"/>
                  </a:lnTo>
                  <a:lnTo>
                    <a:pt x="522" y="167"/>
                  </a:lnTo>
                  <a:lnTo>
                    <a:pt x="570" y="186"/>
                  </a:lnTo>
                  <a:lnTo>
                    <a:pt x="476" y="280"/>
                  </a:lnTo>
                  <a:lnTo>
                    <a:pt x="391" y="195"/>
                  </a:lnTo>
                  <a:close/>
                  <a:moveTo>
                    <a:pt x="766" y="80"/>
                  </a:moveTo>
                  <a:lnTo>
                    <a:pt x="766" y="80"/>
                  </a:lnTo>
                  <a:lnTo>
                    <a:pt x="766" y="32"/>
                  </a:lnTo>
                  <a:lnTo>
                    <a:pt x="465" y="32"/>
                  </a:lnTo>
                  <a:lnTo>
                    <a:pt x="465" y="0"/>
                  </a:lnTo>
                  <a:lnTo>
                    <a:pt x="437" y="0"/>
                  </a:lnTo>
                  <a:lnTo>
                    <a:pt x="437" y="32"/>
                  </a:lnTo>
                  <a:lnTo>
                    <a:pt x="154" y="32"/>
                  </a:lnTo>
                  <a:lnTo>
                    <a:pt x="154" y="80"/>
                  </a:lnTo>
                  <a:lnTo>
                    <a:pt x="175" y="80"/>
                  </a:lnTo>
                  <a:lnTo>
                    <a:pt x="175" y="122"/>
                  </a:lnTo>
                  <a:cubicBezTo>
                    <a:pt x="190" y="124"/>
                    <a:pt x="203" y="128"/>
                    <a:pt x="216" y="135"/>
                  </a:cubicBezTo>
                  <a:lnTo>
                    <a:pt x="216" y="80"/>
                  </a:lnTo>
                  <a:lnTo>
                    <a:pt x="706" y="80"/>
                  </a:lnTo>
                  <a:lnTo>
                    <a:pt x="706" y="394"/>
                  </a:lnTo>
                  <a:lnTo>
                    <a:pt x="355" y="394"/>
                  </a:lnTo>
                  <a:cubicBezTo>
                    <a:pt x="356" y="399"/>
                    <a:pt x="358" y="404"/>
                    <a:pt x="359" y="410"/>
                  </a:cubicBezTo>
                  <a:lnTo>
                    <a:pt x="706" y="410"/>
                  </a:lnTo>
                  <a:lnTo>
                    <a:pt x="706" y="427"/>
                  </a:lnTo>
                  <a:lnTo>
                    <a:pt x="361" y="427"/>
                  </a:lnTo>
                  <a:cubicBezTo>
                    <a:pt x="361" y="430"/>
                    <a:pt x="362" y="434"/>
                    <a:pt x="362" y="438"/>
                  </a:cubicBezTo>
                  <a:lnTo>
                    <a:pt x="362" y="478"/>
                  </a:lnTo>
                  <a:lnTo>
                    <a:pt x="437" y="478"/>
                  </a:lnTo>
                  <a:lnTo>
                    <a:pt x="437" y="595"/>
                  </a:lnTo>
                  <a:lnTo>
                    <a:pt x="465" y="595"/>
                  </a:lnTo>
                  <a:lnTo>
                    <a:pt x="465" y="478"/>
                  </a:lnTo>
                  <a:lnTo>
                    <a:pt x="560" y="478"/>
                  </a:lnTo>
                  <a:lnTo>
                    <a:pt x="603" y="592"/>
                  </a:lnTo>
                  <a:lnTo>
                    <a:pt x="631" y="585"/>
                  </a:lnTo>
                  <a:lnTo>
                    <a:pt x="591" y="478"/>
                  </a:lnTo>
                  <a:lnTo>
                    <a:pt x="766" y="478"/>
                  </a:lnTo>
                  <a:lnTo>
                    <a:pt x="766" y="427"/>
                  </a:lnTo>
                  <a:lnTo>
                    <a:pt x="747" y="427"/>
                  </a:lnTo>
                  <a:lnTo>
                    <a:pt x="747" y="80"/>
                  </a:lnTo>
                  <a:lnTo>
                    <a:pt x="766" y="80"/>
                  </a:lnTo>
                  <a:close/>
                  <a:moveTo>
                    <a:pt x="161" y="310"/>
                  </a:moveTo>
                  <a:lnTo>
                    <a:pt x="161" y="310"/>
                  </a:lnTo>
                  <a:cubicBezTo>
                    <a:pt x="202" y="310"/>
                    <a:pt x="235" y="277"/>
                    <a:pt x="235" y="236"/>
                  </a:cubicBezTo>
                  <a:cubicBezTo>
                    <a:pt x="235" y="194"/>
                    <a:pt x="202" y="161"/>
                    <a:pt x="161" y="161"/>
                  </a:cubicBezTo>
                  <a:cubicBezTo>
                    <a:pt x="119" y="161"/>
                    <a:pt x="86" y="194"/>
                    <a:pt x="86" y="236"/>
                  </a:cubicBezTo>
                  <a:cubicBezTo>
                    <a:pt x="86" y="277"/>
                    <a:pt x="119" y="310"/>
                    <a:pt x="161" y="310"/>
                  </a:cubicBezTo>
                  <a:close/>
                  <a:moveTo>
                    <a:pt x="208" y="325"/>
                  </a:moveTo>
                  <a:lnTo>
                    <a:pt x="208" y="325"/>
                  </a:lnTo>
                  <a:lnTo>
                    <a:pt x="181" y="325"/>
                  </a:lnTo>
                  <a:lnTo>
                    <a:pt x="185" y="328"/>
                  </a:lnTo>
                  <a:cubicBezTo>
                    <a:pt x="188" y="331"/>
                    <a:pt x="190" y="336"/>
                    <a:pt x="188" y="339"/>
                  </a:cubicBezTo>
                  <a:lnTo>
                    <a:pt x="178" y="365"/>
                  </a:lnTo>
                  <a:lnTo>
                    <a:pt x="196" y="510"/>
                  </a:lnTo>
                  <a:lnTo>
                    <a:pt x="163" y="540"/>
                  </a:lnTo>
                  <a:lnTo>
                    <a:pt x="129" y="510"/>
                  </a:lnTo>
                  <a:lnTo>
                    <a:pt x="147" y="365"/>
                  </a:lnTo>
                  <a:lnTo>
                    <a:pt x="137" y="339"/>
                  </a:lnTo>
                  <a:cubicBezTo>
                    <a:pt x="135" y="336"/>
                    <a:pt x="137" y="331"/>
                    <a:pt x="140" y="328"/>
                  </a:cubicBezTo>
                  <a:lnTo>
                    <a:pt x="145" y="325"/>
                  </a:lnTo>
                  <a:lnTo>
                    <a:pt x="112" y="325"/>
                  </a:lnTo>
                  <a:cubicBezTo>
                    <a:pt x="50" y="325"/>
                    <a:pt x="0" y="376"/>
                    <a:pt x="0" y="438"/>
                  </a:cubicBezTo>
                  <a:lnTo>
                    <a:pt x="0" y="600"/>
                  </a:lnTo>
                  <a:lnTo>
                    <a:pt x="66" y="600"/>
                  </a:lnTo>
                  <a:lnTo>
                    <a:pt x="66" y="432"/>
                  </a:lnTo>
                  <a:lnTo>
                    <a:pt x="89" y="432"/>
                  </a:lnTo>
                  <a:lnTo>
                    <a:pt x="89" y="600"/>
                  </a:lnTo>
                  <a:lnTo>
                    <a:pt x="230" y="600"/>
                  </a:lnTo>
                  <a:lnTo>
                    <a:pt x="230" y="432"/>
                  </a:lnTo>
                  <a:lnTo>
                    <a:pt x="253" y="432"/>
                  </a:lnTo>
                  <a:lnTo>
                    <a:pt x="253" y="600"/>
                  </a:lnTo>
                  <a:lnTo>
                    <a:pt x="321" y="600"/>
                  </a:lnTo>
                  <a:lnTo>
                    <a:pt x="321" y="438"/>
                  </a:lnTo>
                  <a:cubicBezTo>
                    <a:pt x="321" y="376"/>
                    <a:pt x="271" y="325"/>
                    <a:pt x="208" y="3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1135922" y="4490272"/>
            <a:ext cx="186501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 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1135922" y="4846162"/>
            <a:ext cx="3054570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>
                <a:latin typeface="+mn-ea"/>
              </a:rPr>
              <a:t>为您的演讲加分添彩！语言描述尽量简洁生动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4631946" y="4490272"/>
            <a:ext cx="186501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377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 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4631946" y="4846162"/>
            <a:ext cx="3054570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ea"/>
                <a:ea typeface="+mn-ea"/>
              </a:rPr>
              <a:t>为您的演讲加分添彩！语言描述尽量简洁生动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149068" y="4490272"/>
            <a:ext cx="186501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 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8149068" y="4846162"/>
            <a:ext cx="3054570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latin typeface="+mn-ea"/>
                <a:ea typeface="+mn-ea"/>
              </a:rPr>
              <a:t>为您的演讲加分添彩！语言描述尽量简洁生动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4" grpId="0"/>
      <p:bldP spid="65" grpId="0"/>
      <p:bldP spid="66" grpId="0"/>
      <p:bldP spid="67" grpId="0"/>
      <p:bldP spid="68" grpId="0"/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244490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</a:p>
        </p:txBody>
      </p:sp>
      <p:sp>
        <p:nvSpPr>
          <p:cNvPr id="42" name="矩形 41"/>
          <p:cNvSpPr/>
          <p:nvPr/>
        </p:nvSpPr>
        <p:spPr>
          <a:xfrm>
            <a:off x="23885" y="2144702"/>
            <a:ext cx="12168115" cy="331311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266679" y="2286664"/>
            <a:ext cx="3861804" cy="3895525"/>
            <a:chOff x="2900647" y="1743074"/>
            <a:chExt cx="3178931" cy="3206690"/>
          </a:xfrm>
        </p:grpSpPr>
        <p:sp>
          <p:nvSpPr>
            <p:cNvPr id="44" name="椭圆 43"/>
            <p:cNvSpPr/>
            <p:nvPr/>
          </p:nvSpPr>
          <p:spPr>
            <a:xfrm>
              <a:off x="3422919" y="4359523"/>
              <a:ext cx="2152650" cy="590241"/>
            </a:xfrm>
            <a:prstGeom prst="ellipse">
              <a:avLst/>
            </a:prstGeom>
            <a:gradFill flip="none" rotWithShape="1">
              <a:gsLst>
                <a:gs pos="73000">
                  <a:schemeClr val="tx1">
                    <a:lumMod val="75000"/>
                    <a:lumOff val="25000"/>
                    <a:alpha val="0"/>
                  </a:schemeClr>
                </a:gs>
                <a:gs pos="0">
                  <a:schemeClr val="tx1">
                    <a:alpha val="27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2900647" y="1743074"/>
              <a:ext cx="3178931" cy="2865026"/>
              <a:chOff x="919447" y="1400174"/>
              <a:chExt cx="3178931" cy="2865026"/>
            </a:xfrm>
          </p:grpSpPr>
          <p:sp>
            <p:nvSpPr>
              <p:cNvPr id="46" name="Freeform 7"/>
              <p:cNvSpPr/>
              <p:nvPr/>
            </p:nvSpPr>
            <p:spPr bwMode="auto">
              <a:xfrm>
                <a:off x="1953739" y="3793568"/>
                <a:ext cx="1110347" cy="471632"/>
              </a:xfrm>
              <a:custGeom>
                <a:avLst/>
                <a:gdLst>
                  <a:gd name="T0" fmla="*/ 81 w 84"/>
                  <a:gd name="T1" fmla="*/ 30 h 32"/>
                  <a:gd name="T2" fmla="*/ 75 w 84"/>
                  <a:gd name="T3" fmla="*/ 25 h 32"/>
                  <a:gd name="T4" fmla="*/ 71 w 84"/>
                  <a:gd name="T5" fmla="*/ 17 h 32"/>
                  <a:gd name="T6" fmla="*/ 69 w 84"/>
                  <a:gd name="T7" fmla="*/ 0 h 32"/>
                  <a:gd name="T8" fmla="*/ 15 w 84"/>
                  <a:gd name="T9" fmla="*/ 0 h 32"/>
                  <a:gd name="T10" fmla="*/ 13 w 84"/>
                  <a:gd name="T11" fmla="*/ 17 h 32"/>
                  <a:gd name="T12" fmla="*/ 9 w 84"/>
                  <a:gd name="T13" fmla="*/ 25 h 32"/>
                  <a:gd name="T14" fmla="*/ 3 w 84"/>
                  <a:gd name="T15" fmla="*/ 30 h 32"/>
                  <a:gd name="T16" fmla="*/ 5 w 84"/>
                  <a:gd name="T17" fmla="*/ 32 h 32"/>
                  <a:gd name="T18" fmla="*/ 42 w 84"/>
                  <a:gd name="T19" fmla="*/ 32 h 32"/>
                  <a:gd name="T20" fmla="*/ 42 w 84"/>
                  <a:gd name="T21" fmla="*/ 32 h 32"/>
                  <a:gd name="T22" fmla="*/ 79 w 84"/>
                  <a:gd name="T23" fmla="*/ 32 h 32"/>
                  <a:gd name="T24" fmla="*/ 81 w 84"/>
                  <a:gd name="T25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4" h="32">
                    <a:moveTo>
                      <a:pt x="81" y="30"/>
                    </a:moveTo>
                    <a:cubicBezTo>
                      <a:pt x="81" y="30"/>
                      <a:pt x="79" y="28"/>
                      <a:pt x="75" y="25"/>
                    </a:cubicBezTo>
                    <a:cubicBezTo>
                      <a:pt x="71" y="22"/>
                      <a:pt x="71" y="17"/>
                      <a:pt x="71" y="17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3" y="22"/>
                      <a:pt x="9" y="25"/>
                    </a:cubicBezTo>
                    <a:cubicBezTo>
                      <a:pt x="5" y="28"/>
                      <a:pt x="3" y="30"/>
                      <a:pt x="3" y="30"/>
                    </a:cubicBezTo>
                    <a:cubicBezTo>
                      <a:pt x="3" y="30"/>
                      <a:pt x="0" y="31"/>
                      <a:pt x="5" y="32"/>
                    </a:cubicBezTo>
                    <a:cubicBezTo>
                      <a:pt x="9" y="32"/>
                      <a:pt x="17" y="32"/>
                      <a:pt x="42" y="32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67" y="32"/>
                      <a:pt x="75" y="32"/>
                      <a:pt x="79" y="32"/>
                    </a:cubicBezTo>
                    <a:cubicBezTo>
                      <a:pt x="84" y="31"/>
                      <a:pt x="81" y="30"/>
                      <a:pt x="81" y="3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8"/>
              <p:cNvSpPr/>
              <p:nvPr/>
            </p:nvSpPr>
            <p:spPr bwMode="auto">
              <a:xfrm>
                <a:off x="2136261" y="3793568"/>
                <a:ext cx="745303" cy="168440"/>
              </a:xfrm>
              <a:custGeom>
                <a:avLst/>
                <a:gdLst>
                  <a:gd name="T0" fmla="*/ 48 w 49"/>
                  <a:gd name="T1" fmla="*/ 0 h 10"/>
                  <a:gd name="T2" fmla="*/ 1 w 49"/>
                  <a:gd name="T3" fmla="*/ 0 h 10"/>
                  <a:gd name="T4" fmla="*/ 0 w 49"/>
                  <a:gd name="T5" fmla="*/ 10 h 10"/>
                  <a:gd name="T6" fmla="*/ 49 w 49"/>
                  <a:gd name="T7" fmla="*/ 10 h 10"/>
                  <a:gd name="T8" fmla="*/ 48 w 4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0">
                    <a:moveTo>
                      <a:pt x="48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49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 9"/>
              <p:cNvSpPr/>
              <p:nvPr/>
            </p:nvSpPr>
            <p:spPr bwMode="auto">
              <a:xfrm>
                <a:off x="2136261" y="3793568"/>
                <a:ext cx="745303" cy="168440"/>
              </a:xfrm>
              <a:custGeom>
                <a:avLst/>
                <a:gdLst>
                  <a:gd name="T0" fmla="*/ 48 w 49"/>
                  <a:gd name="T1" fmla="*/ 0 h 10"/>
                  <a:gd name="T2" fmla="*/ 1 w 49"/>
                  <a:gd name="T3" fmla="*/ 0 h 10"/>
                  <a:gd name="T4" fmla="*/ 0 w 49"/>
                  <a:gd name="T5" fmla="*/ 10 h 10"/>
                  <a:gd name="T6" fmla="*/ 49 w 49"/>
                  <a:gd name="T7" fmla="*/ 10 h 10"/>
                  <a:gd name="T8" fmla="*/ 48 w 4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10">
                    <a:moveTo>
                      <a:pt x="48" y="0"/>
                    </a:moveTo>
                    <a:lnTo>
                      <a:pt x="1" y="0"/>
                    </a:lnTo>
                    <a:lnTo>
                      <a:pt x="0" y="10"/>
                    </a:lnTo>
                    <a:lnTo>
                      <a:pt x="49" y="1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"/>
              <p:cNvSpPr/>
              <p:nvPr/>
            </p:nvSpPr>
            <p:spPr bwMode="auto">
              <a:xfrm>
                <a:off x="919447" y="3321936"/>
                <a:ext cx="3178931" cy="471632"/>
              </a:xfrm>
              <a:custGeom>
                <a:avLst/>
                <a:gdLst>
                  <a:gd name="T0" fmla="*/ 0 w 240"/>
                  <a:gd name="T1" fmla="*/ 0 h 32"/>
                  <a:gd name="T2" fmla="*/ 0 w 240"/>
                  <a:gd name="T3" fmla="*/ 16 h 32"/>
                  <a:gd name="T4" fmla="*/ 16 w 240"/>
                  <a:gd name="T5" fmla="*/ 32 h 32"/>
                  <a:gd name="T6" fmla="*/ 224 w 240"/>
                  <a:gd name="T7" fmla="*/ 32 h 32"/>
                  <a:gd name="T8" fmla="*/ 240 w 240"/>
                  <a:gd name="T9" fmla="*/ 16 h 32"/>
                  <a:gd name="T10" fmla="*/ 240 w 240"/>
                  <a:gd name="T11" fmla="*/ 0 h 32"/>
                  <a:gd name="T12" fmla="*/ 0 w 240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3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224" y="32"/>
                      <a:pt x="224" y="32"/>
                      <a:pt x="224" y="32"/>
                    </a:cubicBezTo>
                    <a:cubicBezTo>
                      <a:pt x="233" y="32"/>
                      <a:pt x="240" y="25"/>
                      <a:pt x="240" y="16"/>
                    </a:cubicBezTo>
                    <a:cubicBezTo>
                      <a:pt x="240" y="0"/>
                      <a:pt x="240" y="0"/>
                      <a:pt x="24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1"/>
              <p:cNvSpPr/>
              <p:nvPr/>
            </p:nvSpPr>
            <p:spPr bwMode="auto">
              <a:xfrm>
                <a:off x="919447" y="1400174"/>
                <a:ext cx="3178931" cy="1921771"/>
              </a:xfrm>
              <a:custGeom>
                <a:avLst/>
                <a:gdLst>
                  <a:gd name="T0" fmla="*/ 224 w 240"/>
                  <a:gd name="T1" fmla="*/ 0 h 132"/>
                  <a:gd name="T2" fmla="*/ 16 w 240"/>
                  <a:gd name="T3" fmla="*/ 0 h 132"/>
                  <a:gd name="T4" fmla="*/ 0 w 240"/>
                  <a:gd name="T5" fmla="*/ 16 h 132"/>
                  <a:gd name="T6" fmla="*/ 0 w 240"/>
                  <a:gd name="T7" fmla="*/ 132 h 132"/>
                  <a:gd name="T8" fmla="*/ 240 w 240"/>
                  <a:gd name="T9" fmla="*/ 132 h 132"/>
                  <a:gd name="T10" fmla="*/ 240 w 240"/>
                  <a:gd name="T11" fmla="*/ 16 h 132"/>
                  <a:gd name="T12" fmla="*/ 224 w 240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132">
                    <a:moveTo>
                      <a:pt x="22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240" y="132"/>
                      <a:pt x="240" y="132"/>
                      <a:pt x="240" y="132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40" y="7"/>
                      <a:pt x="233" y="0"/>
                      <a:pt x="224" y="0"/>
                    </a:cubicBezTo>
                    <a:close/>
                  </a:path>
                </a:pathLst>
              </a:custGeom>
              <a:solidFill>
                <a:srgbClr val="464E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Oval 13"/>
              <p:cNvSpPr>
                <a:spLocks noChangeArrowheads="1"/>
              </p:cNvSpPr>
              <p:nvPr/>
            </p:nvSpPr>
            <p:spPr bwMode="auto">
              <a:xfrm>
                <a:off x="2410044" y="3439849"/>
                <a:ext cx="216000" cy="216000"/>
              </a:xfrm>
              <a:prstGeom prst="ellipse">
                <a:avLst/>
              </a:prstGeom>
              <a:solidFill>
                <a:srgbClr val="D3D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"/>
              <a:srcRect l="157" b="10681"/>
              <a:stretch>
                <a:fillRect/>
              </a:stretch>
            </p:blipFill>
            <p:spPr>
              <a:xfrm>
                <a:off x="995703" y="1493533"/>
                <a:ext cx="3026417" cy="1723150"/>
              </a:xfrm>
              <a:custGeom>
                <a:avLst/>
                <a:gdLst>
                  <a:gd name="connsiteX0" fmla="*/ 116401 w 3026417"/>
                  <a:gd name="connsiteY0" fmla="*/ 0 h 1723150"/>
                  <a:gd name="connsiteX1" fmla="*/ 121857 w 3026417"/>
                  <a:gd name="connsiteY1" fmla="*/ 0 h 1723150"/>
                  <a:gd name="connsiteX2" fmla="*/ 134816 w 3026417"/>
                  <a:gd name="connsiteY2" fmla="*/ 0 h 1723150"/>
                  <a:gd name="connsiteX3" fmla="*/ 160051 w 3026417"/>
                  <a:gd name="connsiteY3" fmla="*/ 0 h 1723150"/>
                  <a:gd name="connsiteX4" fmla="*/ 201655 w 3026417"/>
                  <a:gd name="connsiteY4" fmla="*/ 0 h 1723150"/>
                  <a:gd name="connsiteX5" fmla="*/ 263720 w 3026417"/>
                  <a:gd name="connsiteY5" fmla="*/ 0 h 1723150"/>
                  <a:gd name="connsiteX6" fmla="*/ 350339 w 3026417"/>
                  <a:gd name="connsiteY6" fmla="*/ 0 h 1723150"/>
                  <a:gd name="connsiteX7" fmla="*/ 465603 w 3026417"/>
                  <a:gd name="connsiteY7" fmla="*/ 0 h 1723150"/>
                  <a:gd name="connsiteX8" fmla="*/ 613604 w 3026417"/>
                  <a:gd name="connsiteY8" fmla="*/ 0 h 1723150"/>
                  <a:gd name="connsiteX9" fmla="*/ 798436 w 3026417"/>
                  <a:gd name="connsiteY9" fmla="*/ 0 h 1723150"/>
                  <a:gd name="connsiteX10" fmla="*/ 1024189 w 3026417"/>
                  <a:gd name="connsiteY10" fmla="*/ 0 h 1723150"/>
                  <a:gd name="connsiteX11" fmla="*/ 1153691 w 3026417"/>
                  <a:gd name="connsiteY11" fmla="*/ 0 h 1723150"/>
                  <a:gd name="connsiteX12" fmla="*/ 1294957 w 3026417"/>
                  <a:gd name="connsiteY12" fmla="*/ 0 h 1723150"/>
                  <a:gd name="connsiteX13" fmla="*/ 1448500 w 3026417"/>
                  <a:gd name="connsiteY13" fmla="*/ 0 h 1723150"/>
                  <a:gd name="connsiteX14" fmla="*/ 1614832 w 3026417"/>
                  <a:gd name="connsiteY14" fmla="*/ 0 h 1723150"/>
                  <a:gd name="connsiteX15" fmla="*/ 1794462 w 3026417"/>
                  <a:gd name="connsiteY15" fmla="*/ 0 h 1723150"/>
                  <a:gd name="connsiteX16" fmla="*/ 1987905 w 3026417"/>
                  <a:gd name="connsiteY16" fmla="*/ 0 h 1723150"/>
                  <a:gd name="connsiteX17" fmla="*/ 2195670 w 3026417"/>
                  <a:gd name="connsiteY17" fmla="*/ 0 h 1723150"/>
                  <a:gd name="connsiteX18" fmla="*/ 2418269 w 3026417"/>
                  <a:gd name="connsiteY18" fmla="*/ 0 h 1723150"/>
                  <a:gd name="connsiteX19" fmla="*/ 2656214 w 3026417"/>
                  <a:gd name="connsiteY19" fmla="*/ 0 h 1723150"/>
                  <a:gd name="connsiteX20" fmla="*/ 2910016 w 3026417"/>
                  <a:gd name="connsiteY20" fmla="*/ 0 h 1723150"/>
                  <a:gd name="connsiteX21" fmla="*/ 3026417 w 3026417"/>
                  <a:gd name="connsiteY21" fmla="*/ 137852 h 1723150"/>
                  <a:gd name="connsiteX22" fmla="*/ 3026417 w 3026417"/>
                  <a:gd name="connsiteY22" fmla="*/ 140949 h 1723150"/>
                  <a:gd name="connsiteX23" fmla="*/ 3026417 w 3026417"/>
                  <a:gd name="connsiteY23" fmla="*/ 148302 h 1723150"/>
                  <a:gd name="connsiteX24" fmla="*/ 3026417 w 3026417"/>
                  <a:gd name="connsiteY24" fmla="*/ 162623 h 1723150"/>
                  <a:gd name="connsiteX25" fmla="*/ 3026417 w 3026417"/>
                  <a:gd name="connsiteY25" fmla="*/ 186232 h 1723150"/>
                  <a:gd name="connsiteX26" fmla="*/ 3026417 w 3026417"/>
                  <a:gd name="connsiteY26" fmla="*/ 221452 h 1723150"/>
                  <a:gd name="connsiteX27" fmla="*/ 3026417 w 3026417"/>
                  <a:gd name="connsiteY27" fmla="*/ 270606 h 1723150"/>
                  <a:gd name="connsiteX28" fmla="*/ 3026417 w 3026417"/>
                  <a:gd name="connsiteY28" fmla="*/ 336015 h 1723150"/>
                  <a:gd name="connsiteX29" fmla="*/ 3026417 w 3026417"/>
                  <a:gd name="connsiteY29" fmla="*/ 420001 h 1723150"/>
                  <a:gd name="connsiteX30" fmla="*/ 3026417 w 3026417"/>
                  <a:gd name="connsiteY30" fmla="*/ 524888 h 1723150"/>
                  <a:gd name="connsiteX31" fmla="*/ 3026417 w 3026417"/>
                  <a:gd name="connsiteY31" fmla="*/ 652997 h 1723150"/>
                  <a:gd name="connsiteX32" fmla="*/ 3026417 w 3026417"/>
                  <a:gd name="connsiteY32" fmla="*/ 806650 h 1723150"/>
                  <a:gd name="connsiteX33" fmla="*/ 3026417 w 3026417"/>
                  <a:gd name="connsiteY33" fmla="*/ 893781 h 1723150"/>
                  <a:gd name="connsiteX34" fmla="*/ 3026417 w 3026417"/>
                  <a:gd name="connsiteY34" fmla="*/ 988170 h 1723150"/>
                  <a:gd name="connsiteX35" fmla="*/ 3026417 w 3026417"/>
                  <a:gd name="connsiteY35" fmla="*/ 1090105 h 1723150"/>
                  <a:gd name="connsiteX36" fmla="*/ 3026417 w 3026417"/>
                  <a:gd name="connsiteY36" fmla="*/ 1199878 h 1723150"/>
                  <a:gd name="connsiteX37" fmla="*/ 3026417 w 3026417"/>
                  <a:gd name="connsiteY37" fmla="*/ 1317779 h 1723150"/>
                  <a:gd name="connsiteX38" fmla="*/ 3026417 w 3026417"/>
                  <a:gd name="connsiteY38" fmla="*/ 1444098 h 1723150"/>
                  <a:gd name="connsiteX39" fmla="*/ 3026417 w 3026417"/>
                  <a:gd name="connsiteY39" fmla="*/ 1579125 h 1723150"/>
                  <a:gd name="connsiteX40" fmla="*/ 3026417 w 3026417"/>
                  <a:gd name="connsiteY40" fmla="*/ 1723150 h 1723150"/>
                  <a:gd name="connsiteX41" fmla="*/ 0 w 3026417"/>
                  <a:gd name="connsiteY41" fmla="*/ 1723150 h 1723150"/>
                  <a:gd name="connsiteX42" fmla="*/ 0 w 3026417"/>
                  <a:gd name="connsiteY42" fmla="*/ 137852 h 1723150"/>
                  <a:gd name="connsiteX43" fmla="*/ 116401 w 3026417"/>
                  <a:gd name="connsiteY43" fmla="*/ 0 h 172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026417" h="1723150">
                    <a:moveTo>
                      <a:pt x="116401" y="0"/>
                    </a:moveTo>
                    <a:lnTo>
                      <a:pt x="121857" y="0"/>
                    </a:lnTo>
                    <a:lnTo>
                      <a:pt x="134816" y="0"/>
                    </a:lnTo>
                    <a:lnTo>
                      <a:pt x="160051" y="0"/>
                    </a:lnTo>
                    <a:lnTo>
                      <a:pt x="201655" y="0"/>
                    </a:lnTo>
                    <a:lnTo>
                      <a:pt x="263720" y="0"/>
                    </a:lnTo>
                    <a:lnTo>
                      <a:pt x="350339" y="0"/>
                    </a:lnTo>
                    <a:lnTo>
                      <a:pt x="465603" y="0"/>
                    </a:lnTo>
                    <a:lnTo>
                      <a:pt x="613604" y="0"/>
                    </a:lnTo>
                    <a:lnTo>
                      <a:pt x="798436" y="0"/>
                    </a:lnTo>
                    <a:lnTo>
                      <a:pt x="1024189" y="0"/>
                    </a:lnTo>
                    <a:lnTo>
                      <a:pt x="1153691" y="0"/>
                    </a:lnTo>
                    <a:lnTo>
                      <a:pt x="1294957" y="0"/>
                    </a:lnTo>
                    <a:lnTo>
                      <a:pt x="1448500" y="0"/>
                    </a:lnTo>
                    <a:lnTo>
                      <a:pt x="1614832" y="0"/>
                    </a:lnTo>
                    <a:lnTo>
                      <a:pt x="1794462" y="0"/>
                    </a:lnTo>
                    <a:lnTo>
                      <a:pt x="1987905" y="0"/>
                    </a:lnTo>
                    <a:lnTo>
                      <a:pt x="2195670" y="0"/>
                    </a:lnTo>
                    <a:lnTo>
                      <a:pt x="2418269" y="0"/>
                    </a:lnTo>
                    <a:lnTo>
                      <a:pt x="2656214" y="0"/>
                    </a:lnTo>
                    <a:lnTo>
                      <a:pt x="2910016" y="0"/>
                    </a:lnTo>
                    <a:cubicBezTo>
                      <a:pt x="2968217" y="0"/>
                      <a:pt x="3026417" y="68926"/>
                      <a:pt x="3026417" y="137852"/>
                    </a:cubicBezTo>
                    <a:lnTo>
                      <a:pt x="3026417" y="140949"/>
                    </a:lnTo>
                    <a:lnTo>
                      <a:pt x="3026417" y="148302"/>
                    </a:lnTo>
                    <a:lnTo>
                      <a:pt x="3026417" y="162623"/>
                    </a:lnTo>
                    <a:lnTo>
                      <a:pt x="3026417" y="186232"/>
                    </a:lnTo>
                    <a:lnTo>
                      <a:pt x="3026417" y="221452"/>
                    </a:lnTo>
                    <a:lnTo>
                      <a:pt x="3026417" y="270606"/>
                    </a:lnTo>
                    <a:lnTo>
                      <a:pt x="3026417" y="336015"/>
                    </a:lnTo>
                    <a:lnTo>
                      <a:pt x="3026417" y="420001"/>
                    </a:lnTo>
                    <a:lnTo>
                      <a:pt x="3026417" y="524888"/>
                    </a:lnTo>
                    <a:lnTo>
                      <a:pt x="3026417" y="652997"/>
                    </a:lnTo>
                    <a:lnTo>
                      <a:pt x="3026417" y="806650"/>
                    </a:lnTo>
                    <a:lnTo>
                      <a:pt x="3026417" y="893781"/>
                    </a:lnTo>
                    <a:lnTo>
                      <a:pt x="3026417" y="988170"/>
                    </a:lnTo>
                    <a:lnTo>
                      <a:pt x="3026417" y="1090105"/>
                    </a:lnTo>
                    <a:lnTo>
                      <a:pt x="3026417" y="1199878"/>
                    </a:lnTo>
                    <a:lnTo>
                      <a:pt x="3026417" y="1317779"/>
                    </a:lnTo>
                    <a:lnTo>
                      <a:pt x="3026417" y="1444098"/>
                    </a:lnTo>
                    <a:lnTo>
                      <a:pt x="3026417" y="1579125"/>
                    </a:lnTo>
                    <a:lnTo>
                      <a:pt x="3026417" y="1723150"/>
                    </a:lnTo>
                    <a:cubicBezTo>
                      <a:pt x="3026417" y="1723150"/>
                      <a:pt x="3026417" y="1723150"/>
                      <a:pt x="0" y="1723150"/>
                    </a:cubicBezTo>
                    <a:cubicBezTo>
                      <a:pt x="0" y="1723150"/>
                      <a:pt x="0" y="1723150"/>
                      <a:pt x="0" y="137852"/>
                    </a:cubicBezTo>
                    <a:cubicBezTo>
                      <a:pt x="0" y="68926"/>
                      <a:pt x="58201" y="0"/>
                      <a:pt x="116401" y="0"/>
                    </a:cubicBezTo>
                    <a:close/>
                  </a:path>
                </a:pathLst>
              </a:custGeom>
            </p:spPr>
          </p:pic>
        </p:grpSp>
      </p:grpSp>
      <p:grpSp>
        <p:nvGrpSpPr>
          <p:cNvPr id="53" name="组合 52"/>
          <p:cNvGrpSpPr/>
          <p:nvPr/>
        </p:nvGrpSpPr>
        <p:grpSpPr>
          <a:xfrm>
            <a:off x="3250147" y="4045956"/>
            <a:ext cx="685864" cy="685864"/>
            <a:chOff x="2686398" y="3058443"/>
            <a:chExt cx="360000" cy="360000"/>
          </a:xfrm>
        </p:grpSpPr>
        <p:sp>
          <p:nvSpPr>
            <p:cNvPr id="54" name="椭圆 53"/>
            <p:cNvSpPr>
              <a:spLocks noChangeAspect="1"/>
            </p:cNvSpPr>
            <p:nvPr/>
          </p:nvSpPr>
          <p:spPr>
            <a:xfrm>
              <a:off x="2686398" y="3058443"/>
              <a:ext cx="360000" cy="360000"/>
            </a:xfrm>
            <a:prstGeom prst="ellipse">
              <a:avLst/>
            </a:prstGeom>
            <a:solidFill>
              <a:srgbClr val="F3771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2760296" y="3122803"/>
              <a:ext cx="227365" cy="189718"/>
              <a:chOff x="3571875" y="1616075"/>
              <a:chExt cx="728663" cy="608013"/>
            </a:xfrm>
            <a:solidFill>
              <a:srgbClr val="FFFFFF"/>
            </a:solidFill>
          </p:grpSpPr>
          <p:sp>
            <p:nvSpPr>
              <p:cNvPr id="56" name="Freeform 44"/>
              <p:cNvSpPr/>
              <p:nvPr/>
            </p:nvSpPr>
            <p:spPr bwMode="auto">
              <a:xfrm>
                <a:off x="3725863" y="1616075"/>
                <a:ext cx="574675" cy="506413"/>
              </a:xfrm>
              <a:custGeom>
                <a:avLst/>
                <a:gdLst>
                  <a:gd name="T0" fmla="*/ 152 w 153"/>
                  <a:gd name="T1" fmla="*/ 70 h 135"/>
                  <a:gd name="T2" fmla="*/ 143 w 153"/>
                  <a:gd name="T3" fmla="*/ 58 h 135"/>
                  <a:gd name="T4" fmla="*/ 46 w 153"/>
                  <a:gd name="T5" fmla="*/ 3 h 135"/>
                  <a:gd name="T6" fmla="*/ 36 w 153"/>
                  <a:gd name="T7" fmla="*/ 0 h 135"/>
                  <a:gd name="T8" fmla="*/ 20 w 153"/>
                  <a:gd name="T9" fmla="*/ 10 h 135"/>
                  <a:gd name="T10" fmla="*/ 0 w 153"/>
                  <a:gd name="T11" fmla="*/ 44 h 135"/>
                  <a:gd name="T12" fmla="*/ 5 w 153"/>
                  <a:gd name="T13" fmla="*/ 44 h 135"/>
                  <a:gd name="T14" fmla="*/ 11 w 153"/>
                  <a:gd name="T15" fmla="*/ 35 h 135"/>
                  <a:gd name="T16" fmla="*/ 27 w 153"/>
                  <a:gd name="T17" fmla="*/ 44 h 135"/>
                  <a:gd name="T18" fmla="*/ 80 w 153"/>
                  <a:gd name="T19" fmla="*/ 44 h 135"/>
                  <a:gd name="T20" fmla="*/ 24 w 153"/>
                  <a:gd name="T21" fmla="*/ 12 h 135"/>
                  <a:gd name="T22" fmla="*/ 24 w 153"/>
                  <a:gd name="T23" fmla="*/ 12 h 135"/>
                  <a:gd name="T24" fmla="*/ 36 w 153"/>
                  <a:gd name="T25" fmla="*/ 5 h 135"/>
                  <a:gd name="T26" fmla="*/ 44 w 153"/>
                  <a:gd name="T27" fmla="*/ 7 h 135"/>
                  <a:gd name="T28" fmla="*/ 140 w 153"/>
                  <a:gd name="T29" fmla="*/ 62 h 135"/>
                  <a:gd name="T30" fmla="*/ 147 w 153"/>
                  <a:gd name="T31" fmla="*/ 71 h 135"/>
                  <a:gd name="T32" fmla="*/ 146 w 153"/>
                  <a:gd name="T33" fmla="*/ 82 h 135"/>
                  <a:gd name="T34" fmla="*/ 121 w 153"/>
                  <a:gd name="T35" fmla="*/ 68 h 135"/>
                  <a:gd name="T36" fmla="*/ 121 w 153"/>
                  <a:gd name="T37" fmla="*/ 71 h 135"/>
                  <a:gd name="T38" fmla="*/ 121 w 153"/>
                  <a:gd name="T39" fmla="*/ 99 h 135"/>
                  <a:gd name="T40" fmla="*/ 133 w 153"/>
                  <a:gd name="T41" fmla="*/ 105 h 135"/>
                  <a:gd name="T42" fmla="*/ 121 w 153"/>
                  <a:gd name="T43" fmla="*/ 125 h 135"/>
                  <a:gd name="T44" fmla="*/ 121 w 153"/>
                  <a:gd name="T45" fmla="*/ 135 h 135"/>
                  <a:gd name="T46" fmla="*/ 150 w 153"/>
                  <a:gd name="T47" fmla="*/ 85 h 135"/>
                  <a:gd name="T48" fmla="*/ 152 w 153"/>
                  <a:gd name="T49" fmla="*/ 7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3" h="135">
                    <a:moveTo>
                      <a:pt x="152" y="70"/>
                    </a:moveTo>
                    <a:cubicBezTo>
                      <a:pt x="150" y="65"/>
                      <a:pt x="147" y="61"/>
                      <a:pt x="143" y="58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3" y="1"/>
                      <a:pt x="40" y="0"/>
                      <a:pt x="36" y="0"/>
                    </a:cubicBezTo>
                    <a:cubicBezTo>
                      <a:pt x="29" y="0"/>
                      <a:pt x="23" y="4"/>
                      <a:pt x="20" y="1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1" y="35"/>
                      <a:pt x="11" y="35"/>
                      <a:pt x="11" y="3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7"/>
                      <a:pt x="31" y="5"/>
                      <a:pt x="36" y="5"/>
                    </a:cubicBezTo>
                    <a:cubicBezTo>
                      <a:pt x="39" y="5"/>
                      <a:pt x="41" y="5"/>
                      <a:pt x="44" y="7"/>
                    </a:cubicBezTo>
                    <a:cubicBezTo>
                      <a:pt x="140" y="62"/>
                      <a:pt x="140" y="62"/>
                      <a:pt x="140" y="62"/>
                    </a:cubicBezTo>
                    <a:cubicBezTo>
                      <a:pt x="144" y="64"/>
                      <a:pt x="146" y="68"/>
                      <a:pt x="147" y="71"/>
                    </a:cubicBezTo>
                    <a:cubicBezTo>
                      <a:pt x="148" y="75"/>
                      <a:pt x="148" y="79"/>
                      <a:pt x="146" y="82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9"/>
                      <a:pt x="121" y="70"/>
                      <a:pt x="121" y="71"/>
                    </a:cubicBezTo>
                    <a:cubicBezTo>
                      <a:pt x="121" y="99"/>
                      <a:pt x="121" y="99"/>
                      <a:pt x="121" y="99"/>
                    </a:cubicBezTo>
                    <a:cubicBezTo>
                      <a:pt x="133" y="105"/>
                      <a:pt x="133" y="105"/>
                      <a:pt x="133" y="105"/>
                    </a:cubicBezTo>
                    <a:cubicBezTo>
                      <a:pt x="121" y="125"/>
                      <a:pt x="121" y="125"/>
                      <a:pt x="121" y="125"/>
                    </a:cubicBezTo>
                    <a:cubicBezTo>
                      <a:pt x="121" y="135"/>
                      <a:pt x="121" y="135"/>
                      <a:pt x="121" y="135"/>
                    </a:cubicBezTo>
                    <a:cubicBezTo>
                      <a:pt x="150" y="85"/>
                      <a:pt x="150" y="85"/>
                      <a:pt x="150" y="85"/>
                    </a:cubicBezTo>
                    <a:cubicBezTo>
                      <a:pt x="152" y="80"/>
                      <a:pt x="153" y="75"/>
                      <a:pt x="152" y="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45"/>
              <p:cNvSpPr>
                <a:spLocks noEditPoints="1"/>
              </p:cNvSpPr>
              <p:nvPr/>
            </p:nvSpPr>
            <p:spPr bwMode="auto">
              <a:xfrm>
                <a:off x="3571875" y="1806575"/>
                <a:ext cx="585788" cy="417513"/>
              </a:xfrm>
              <a:custGeom>
                <a:avLst/>
                <a:gdLst>
                  <a:gd name="T0" fmla="*/ 136 w 156"/>
                  <a:gd name="T1" fmla="*/ 0 h 111"/>
                  <a:gd name="T2" fmla="*/ 20 w 156"/>
                  <a:gd name="T3" fmla="*/ 111 h 111"/>
                  <a:gd name="T4" fmla="*/ 136 w 156"/>
                  <a:gd name="T5" fmla="*/ 0 h 111"/>
                  <a:gd name="T6" fmla="*/ 97 w 156"/>
                  <a:gd name="T7" fmla="*/ 23 h 111"/>
                  <a:gd name="T8" fmla="*/ 66 w 156"/>
                  <a:gd name="T9" fmla="*/ 32 h 111"/>
                  <a:gd name="T10" fmla="*/ 28 w 156"/>
                  <a:gd name="T11" fmla="*/ 27 h 111"/>
                  <a:gd name="T12" fmla="*/ 21 w 156"/>
                  <a:gd name="T13" fmla="*/ 99 h 111"/>
                  <a:gd name="T14" fmla="*/ 26 w 156"/>
                  <a:gd name="T15" fmla="*/ 99 h 111"/>
                  <a:gd name="T16" fmla="*/ 24 w 156"/>
                  <a:gd name="T17" fmla="*/ 45 h 111"/>
                  <a:gd name="T18" fmla="*/ 26 w 156"/>
                  <a:gd name="T19" fmla="*/ 31 h 111"/>
                  <a:gd name="T20" fmla="*/ 34 w 156"/>
                  <a:gd name="T21" fmla="*/ 28 h 111"/>
                  <a:gd name="T22" fmla="*/ 54 w 156"/>
                  <a:gd name="T23" fmla="*/ 17 h 111"/>
                  <a:gd name="T24" fmla="*/ 57 w 156"/>
                  <a:gd name="T25" fmla="*/ 36 h 111"/>
                  <a:gd name="T26" fmla="*/ 47 w 156"/>
                  <a:gd name="T27" fmla="*/ 30 h 111"/>
                  <a:gd name="T28" fmla="*/ 41 w 156"/>
                  <a:gd name="T29" fmla="*/ 35 h 111"/>
                  <a:gd name="T30" fmla="*/ 47 w 156"/>
                  <a:gd name="T31" fmla="*/ 38 h 111"/>
                  <a:gd name="T32" fmla="*/ 50 w 156"/>
                  <a:gd name="T33" fmla="*/ 43 h 111"/>
                  <a:gd name="T34" fmla="*/ 37 w 156"/>
                  <a:gd name="T35" fmla="*/ 53 h 111"/>
                  <a:gd name="T36" fmla="*/ 41 w 156"/>
                  <a:gd name="T37" fmla="*/ 62 h 111"/>
                  <a:gd name="T38" fmla="*/ 35 w 156"/>
                  <a:gd name="T39" fmla="*/ 99 h 111"/>
                  <a:gd name="T40" fmla="*/ 33 w 156"/>
                  <a:gd name="T41" fmla="*/ 92 h 111"/>
                  <a:gd name="T42" fmla="*/ 52 w 156"/>
                  <a:gd name="T43" fmla="*/ 102 h 111"/>
                  <a:gd name="T44" fmla="*/ 54 w 156"/>
                  <a:gd name="T45" fmla="*/ 94 h 111"/>
                  <a:gd name="T46" fmla="*/ 47 w 156"/>
                  <a:gd name="T47" fmla="*/ 85 h 111"/>
                  <a:gd name="T48" fmla="*/ 44 w 156"/>
                  <a:gd name="T49" fmla="*/ 77 h 111"/>
                  <a:gd name="T50" fmla="*/ 59 w 156"/>
                  <a:gd name="T51" fmla="*/ 70 h 111"/>
                  <a:gd name="T52" fmla="*/ 59 w 156"/>
                  <a:gd name="T53" fmla="*/ 99 h 111"/>
                  <a:gd name="T54" fmla="*/ 64 w 156"/>
                  <a:gd name="T55" fmla="*/ 99 h 111"/>
                  <a:gd name="T56" fmla="*/ 70 w 156"/>
                  <a:gd name="T57" fmla="*/ 94 h 111"/>
                  <a:gd name="T58" fmla="*/ 90 w 156"/>
                  <a:gd name="T59" fmla="*/ 99 h 111"/>
                  <a:gd name="T60" fmla="*/ 88 w 156"/>
                  <a:gd name="T61" fmla="*/ 92 h 111"/>
                  <a:gd name="T62" fmla="*/ 93 w 156"/>
                  <a:gd name="T63" fmla="*/ 69 h 111"/>
                  <a:gd name="T64" fmla="*/ 95 w 156"/>
                  <a:gd name="T65" fmla="*/ 99 h 111"/>
                  <a:gd name="T66" fmla="*/ 100 w 156"/>
                  <a:gd name="T67" fmla="*/ 99 h 111"/>
                  <a:gd name="T68" fmla="*/ 106 w 156"/>
                  <a:gd name="T69" fmla="*/ 94 h 111"/>
                  <a:gd name="T70" fmla="*/ 117 w 156"/>
                  <a:gd name="T71" fmla="*/ 65 h 111"/>
                  <a:gd name="T72" fmla="*/ 123 w 156"/>
                  <a:gd name="T73" fmla="*/ 102 h 111"/>
                  <a:gd name="T74" fmla="*/ 125 w 156"/>
                  <a:gd name="T75" fmla="*/ 94 h 111"/>
                  <a:gd name="T76" fmla="*/ 126 w 156"/>
                  <a:gd name="T77" fmla="*/ 64 h 111"/>
                  <a:gd name="T78" fmla="*/ 130 w 156"/>
                  <a:gd name="T79" fmla="*/ 46 h 111"/>
                  <a:gd name="T80" fmla="*/ 130 w 156"/>
                  <a:gd name="T81" fmla="*/ 94 h 111"/>
                  <a:gd name="T82" fmla="*/ 138 w 156"/>
                  <a:gd name="T83" fmla="*/ 83 h 111"/>
                  <a:gd name="T84" fmla="*/ 132 w 156"/>
                  <a:gd name="T85" fmla="*/ 71 h 111"/>
                  <a:gd name="T86" fmla="*/ 132 w 156"/>
                  <a:gd name="T87" fmla="*/ 44 h 111"/>
                  <a:gd name="T88" fmla="*/ 138 w 156"/>
                  <a:gd name="T89" fmla="*/ 70 h 111"/>
                  <a:gd name="T90" fmla="*/ 138 w 156"/>
                  <a:gd name="T91" fmla="*/ 34 h 111"/>
                  <a:gd name="T92" fmla="*/ 123 w 156"/>
                  <a:gd name="T93" fmla="*/ 46 h 111"/>
                  <a:gd name="T94" fmla="*/ 109 w 156"/>
                  <a:gd name="T95" fmla="*/ 54 h 111"/>
                  <a:gd name="T96" fmla="*/ 92 w 156"/>
                  <a:gd name="T97" fmla="*/ 57 h 111"/>
                  <a:gd name="T98" fmla="*/ 81 w 156"/>
                  <a:gd name="T99" fmla="*/ 78 h 111"/>
                  <a:gd name="T100" fmla="*/ 69 w 156"/>
                  <a:gd name="T101" fmla="*/ 61 h 111"/>
                  <a:gd name="T102" fmla="*/ 68 w 156"/>
                  <a:gd name="T103" fmla="*/ 39 h 111"/>
                  <a:gd name="T104" fmla="*/ 74 w 156"/>
                  <a:gd name="T105" fmla="*/ 34 h 111"/>
                  <a:gd name="T106" fmla="*/ 104 w 156"/>
                  <a:gd name="T107" fmla="*/ 26 h 111"/>
                  <a:gd name="T108" fmla="*/ 126 w 156"/>
                  <a:gd name="T109" fmla="*/ 26 h 111"/>
                  <a:gd name="T110" fmla="*/ 147 w 156"/>
                  <a:gd name="T111" fmla="*/ 29 h 111"/>
                  <a:gd name="T112" fmla="*/ 80 w 156"/>
                  <a:gd name="T113" fmla="*/ 33 h 111"/>
                  <a:gd name="T114" fmla="*/ 72 w 156"/>
                  <a:gd name="T115" fmla="*/ 47 h 111"/>
                  <a:gd name="T116" fmla="*/ 83 w 156"/>
                  <a:gd name="T117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6" h="111">
                    <a:moveTo>
                      <a:pt x="40" y="31"/>
                    </a:moveTo>
                    <a:cubicBezTo>
                      <a:pt x="38" y="30"/>
                      <a:pt x="39" y="28"/>
                      <a:pt x="37" y="29"/>
                    </a:cubicBezTo>
                    <a:cubicBezTo>
                      <a:pt x="37" y="30"/>
                      <a:pt x="39" y="32"/>
                      <a:pt x="40" y="31"/>
                    </a:cubicBezTo>
                    <a:close/>
                    <a:moveTo>
                      <a:pt x="136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102"/>
                      <a:pt x="9" y="111"/>
                      <a:pt x="20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ubicBezTo>
                      <a:pt x="147" y="111"/>
                      <a:pt x="156" y="102"/>
                      <a:pt x="156" y="91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56" y="9"/>
                      <a:pt x="147" y="0"/>
                      <a:pt x="136" y="0"/>
                    </a:cubicBezTo>
                    <a:close/>
                    <a:moveTo>
                      <a:pt x="97" y="23"/>
                    </a:moveTo>
                    <a:cubicBezTo>
                      <a:pt x="98" y="23"/>
                      <a:pt x="96" y="25"/>
                      <a:pt x="96" y="25"/>
                    </a:cubicBezTo>
                    <a:cubicBezTo>
                      <a:pt x="96" y="26"/>
                      <a:pt x="95" y="27"/>
                      <a:pt x="94" y="27"/>
                    </a:cubicBezTo>
                    <a:cubicBezTo>
                      <a:pt x="94" y="24"/>
                      <a:pt x="96" y="24"/>
                      <a:pt x="97" y="23"/>
                    </a:cubicBezTo>
                    <a:close/>
                    <a:moveTo>
                      <a:pt x="82" y="19"/>
                    </a:moveTo>
                    <a:cubicBezTo>
                      <a:pt x="82" y="21"/>
                      <a:pt x="77" y="23"/>
                      <a:pt x="77" y="19"/>
                    </a:cubicBezTo>
                    <a:cubicBezTo>
                      <a:pt x="79" y="20"/>
                      <a:pt x="80" y="18"/>
                      <a:pt x="82" y="19"/>
                    </a:cubicBezTo>
                    <a:close/>
                    <a:moveTo>
                      <a:pt x="66" y="32"/>
                    </a:move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0"/>
                      <a:pt x="66" y="29"/>
                      <a:pt x="66" y="32"/>
                    </a:cubicBezTo>
                    <a:close/>
                    <a:moveTo>
                      <a:pt x="31" y="25"/>
                    </a:moveTo>
                    <a:cubicBezTo>
                      <a:pt x="32" y="28"/>
                      <a:pt x="29" y="26"/>
                      <a:pt x="28" y="27"/>
                    </a:cubicBezTo>
                    <a:cubicBezTo>
                      <a:pt x="28" y="26"/>
                      <a:pt x="30" y="26"/>
                      <a:pt x="31" y="25"/>
                    </a:cubicBezTo>
                    <a:close/>
                    <a:moveTo>
                      <a:pt x="26" y="99"/>
                    </a:moveTo>
                    <a:cubicBezTo>
                      <a:pt x="26" y="101"/>
                      <a:pt x="25" y="102"/>
                      <a:pt x="23" y="102"/>
                    </a:cubicBezTo>
                    <a:cubicBezTo>
                      <a:pt x="22" y="102"/>
                      <a:pt x="21" y="101"/>
                      <a:pt x="21" y="99"/>
                    </a:cubicBezTo>
                    <a:cubicBezTo>
                      <a:pt x="21" y="94"/>
                      <a:pt x="21" y="94"/>
                      <a:pt x="21" y="94"/>
                    </a:cubicBezTo>
                    <a:cubicBezTo>
                      <a:pt x="21" y="93"/>
                      <a:pt x="22" y="92"/>
                      <a:pt x="23" y="92"/>
                    </a:cubicBezTo>
                    <a:cubicBezTo>
                      <a:pt x="25" y="92"/>
                      <a:pt x="26" y="93"/>
                      <a:pt x="26" y="94"/>
                    </a:cubicBezTo>
                    <a:lnTo>
                      <a:pt x="26" y="99"/>
                    </a:lnTo>
                    <a:close/>
                    <a:moveTo>
                      <a:pt x="28" y="55"/>
                    </a:moveTo>
                    <a:cubicBezTo>
                      <a:pt x="28" y="55"/>
                      <a:pt x="28" y="53"/>
                      <a:pt x="27" y="52"/>
                    </a:cubicBezTo>
                    <a:cubicBezTo>
                      <a:pt x="26" y="51"/>
                      <a:pt x="25" y="50"/>
                      <a:pt x="24" y="50"/>
                    </a:cubicBezTo>
                    <a:cubicBezTo>
                      <a:pt x="24" y="48"/>
                      <a:pt x="24" y="46"/>
                      <a:pt x="24" y="45"/>
                    </a:cubicBezTo>
                    <a:cubicBezTo>
                      <a:pt x="22" y="41"/>
                      <a:pt x="20" y="38"/>
                      <a:pt x="14" y="37"/>
                    </a:cubicBezTo>
                    <a:cubicBezTo>
                      <a:pt x="12" y="37"/>
                      <a:pt x="12" y="39"/>
                      <a:pt x="10" y="39"/>
                    </a:cubicBezTo>
                    <a:cubicBezTo>
                      <a:pt x="7" y="38"/>
                      <a:pt x="6" y="34"/>
                      <a:pt x="7" y="31"/>
                    </a:cubicBezTo>
                    <a:cubicBezTo>
                      <a:pt x="14" y="29"/>
                      <a:pt x="19" y="32"/>
                      <a:pt x="26" y="31"/>
                    </a:cubicBezTo>
                    <a:cubicBezTo>
                      <a:pt x="26" y="28"/>
                      <a:pt x="23" y="31"/>
                      <a:pt x="24" y="27"/>
                    </a:cubicBezTo>
                    <a:cubicBezTo>
                      <a:pt x="26" y="25"/>
                      <a:pt x="27" y="29"/>
                      <a:pt x="31" y="28"/>
                    </a:cubicBezTo>
                    <a:cubicBezTo>
                      <a:pt x="33" y="29"/>
                      <a:pt x="32" y="31"/>
                      <a:pt x="35" y="31"/>
                    </a:cubicBezTo>
                    <a:cubicBezTo>
                      <a:pt x="37" y="29"/>
                      <a:pt x="33" y="30"/>
                      <a:pt x="34" y="28"/>
                    </a:cubicBezTo>
                    <a:cubicBezTo>
                      <a:pt x="34" y="27"/>
                      <a:pt x="35" y="28"/>
                      <a:pt x="36" y="28"/>
                    </a:cubicBezTo>
                    <a:cubicBezTo>
                      <a:pt x="37" y="27"/>
                      <a:pt x="37" y="26"/>
                      <a:pt x="39" y="25"/>
                    </a:cubicBezTo>
                    <a:cubicBezTo>
                      <a:pt x="38" y="24"/>
                      <a:pt x="36" y="24"/>
                      <a:pt x="36" y="23"/>
                    </a:cubicBezTo>
                    <a:cubicBezTo>
                      <a:pt x="39" y="17"/>
                      <a:pt x="51" y="22"/>
                      <a:pt x="54" y="17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60" y="21"/>
                      <a:pt x="63" y="22"/>
                      <a:pt x="64" y="26"/>
                    </a:cubicBezTo>
                    <a:cubicBezTo>
                      <a:pt x="63" y="28"/>
                      <a:pt x="61" y="30"/>
                      <a:pt x="59" y="31"/>
                    </a:cubicBezTo>
                    <a:cubicBezTo>
                      <a:pt x="59" y="33"/>
                      <a:pt x="58" y="34"/>
                      <a:pt x="57" y="36"/>
                    </a:cubicBezTo>
                    <a:cubicBezTo>
                      <a:pt x="54" y="36"/>
                      <a:pt x="54" y="34"/>
                      <a:pt x="52" y="33"/>
                    </a:cubicBezTo>
                    <a:cubicBezTo>
                      <a:pt x="52" y="27"/>
                      <a:pt x="50" y="24"/>
                      <a:pt x="47" y="22"/>
                    </a:cubicBezTo>
                    <a:cubicBezTo>
                      <a:pt x="44" y="23"/>
                      <a:pt x="43" y="25"/>
                      <a:pt x="42" y="27"/>
                    </a:cubicBezTo>
                    <a:cubicBezTo>
                      <a:pt x="43" y="29"/>
                      <a:pt x="46" y="29"/>
                      <a:pt x="47" y="30"/>
                    </a:cubicBezTo>
                    <a:cubicBezTo>
                      <a:pt x="47" y="32"/>
                      <a:pt x="50" y="32"/>
                      <a:pt x="49" y="34"/>
                    </a:cubicBezTo>
                    <a:cubicBezTo>
                      <a:pt x="48" y="34"/>
                      <a:pt x="49" y="35"/>
                      <a:pt x="48" y="36"/>
                    </a:cubicBezTo>
                    <a:cubicBezTo>
                      <a:pt x="44" y="36"/>
                      <a:pt x="45" y="33"/>
                      <a:pt x="43" y="31"/>
                    </a:cubicBezTo>
                    <a:cubicBezTo>
                      <a:pt x="41" y="30"/>
                      <a:pt x="41" y="33"/>
                      <a:pt x="41" y="35"/>
                    </a:cubicBezTo>
                    <a:cubicBezTo>
                      <a:pt x="40" y="35"/>
                      <a:pt x="37" y="34"/>
                      <a:pt x="37" y="37"/>
                    </a:cubicBezTo>
                    <a:cubicBezTo>
                      <a:pt x="37" y="40"/>
                      <a:pt x="41" y="39"/>
                      <a:pt x="42" y="41"/>
                    </a:cubicBezTo>
                    <a:cubicBezTo>
                      <a:pt x="44" y="41"/>
                      <a:pt x="44" y="38"/>
                      <a:pt x="43" y="36"/>
                    </a:cubicBezTo>
                    <a:cubicBezTo>
                      <a:pt x="46" y="35"/>
                      <a:pt x="46" y="38"/>
                      <a:pt x="47" y="38"/>
                    </a:cubicBezTo>
                    <a:cubicBezTo>
                      <a:pt x="47" y="38"/>
                      <a:pt x="49" y="38"/>
                      <a:pt x="49" y="38"/>
                    </a:cubicBezTo>
                    <a:cubicBezTo>
                      <a:pt x="50" y="38"/>
                      <a:pt x="51" y="40"/>
                      <a:pt x="51" y="41"/>
                    </a:cubicBezTo>
                    <a:cubicBezTo>
                      <a:pt x="52" y="42"/>
                      <a:pt x="54" y="43"/>
                      <a:pt x="53" y="45"/>
                    </a:cubicBezTo>
                    <a:cubicBezTo>
                      <a:pt x="51" y="45"/>
                      <a:pt x="52" y="43"/>
                      <a:pt x="50" y="43"/>
                    </a:cubicBezTo>
                    <a:cubicBezTo>
                      <a:pt x="48" y="44"/>
                      <a:pt x="49" y="44"/>
                      <a:pt x="49" y="46"/>
                    </a:cubicBezTo>
                    <a:cubicBezTo>
                      <a:pt x="47" y="46"/>
                      <a:pt x="46" y="48"/>
                      <a:pt x="44" y="49"/>
                    </a:cubicBezTo>
                    <a:cubicBezTo>
                      <a:pt x="45" y="52"/>
                      <a:pt x="41" y="51"/>
                      <a:pt x="42" y="54"/>
                    </a:cubicBezTo>
                    <a:cubicBezTo>
                      <a:pt x="41" y="53"/>
                      <a:pt x="39" y="53"/>
                      <a:pt x="37" y="53"/>
                    </a:cubicBezTo>
                    <a:cubicBezTo>
                      <a:pt x="36" y="53"/>
                      <a:pt x="35" y="54"/>
                      <a:pt x="35" y="55"/>
                    </a:cubicBezTo>
                    <a:cubicBezTo>
                      <a:pt x="35" y="57"/>
                      <a:pt x="36" y="57"/>
                      <a:pt x="36" y="58"/>
                    </a:cubicBezTo>
                    <a:cubicBezTo>
                      <a:pt x="38" y="58"/>
                      <a:pt x="37" y="57"/>
                      <a:pt x="39" y="57"/>
                    </a:cubicBezTo>
                    <a:cubicBezTo>
                      <a:pt x="39" y="59"/>
                      <a:pt x="42" y="59"/>
                      <a:pt x="41" y="62"/>
                    </a:cubicBezTo>
                    <a:cubicBezTo>
                      <a:pt x="39" y="60"/>
                      <a:pt x="36" y="59"/>
                      <a:pt x="32" y="58"/>
                    </a:cubicBezTo>
                    <a:cubicBezTo>
                      <a:pt x="31" y="57"/>
                      <a:pt x="32" y="56"/>
                      <a:pt x="30" y="55"/>
                    </a:cubicBezTo>
                    <a:cubicBezTo>
                      <a:pt x="30" y="55"/>
                      <a:pt x="29" y="55"/>
                      <a:pt x="28" y="55"/>
                    </a:cubicBezTo>
                    <a:close/>
                    <a:moveTo>
                      <a:pt x="35" y="99"/>
                    </a:moveTo>
                    <a:cubicBezTo>
                      <a:pt x="35" y="101"/>
                      <a:pt x="34" y="102"/>
                      <a:pt x="33" y="102"/>
                    </a:cubicBezTo>
                    <a:cubicBezTo>
                      <a:pt x="31" y="102"/>
                      <a:pt x="30" y="101"/>
                      <a:pt x="30" y="99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3"/>
                      <a:pt x="31" y="92"/>
                      <a:pt x="33" y="92"/>
                    </a:cubicBezTo>
                    <a:cubicBezTo>
                      <a:pt x="34" y="92"/>
                      <a:pt x="35" y="93"/>
                      <a:pt x="35" y="94"/>
                    </a:cubicBezTo>
                    <a:lnTo>
                      <a:pt x="35" y="99"/>
                    </a:lnTo>
                    <a:close/>
                    <a:moveTo>
                      <a:pt x="54" y="99"/>
                    </a:moveTo>
                    <a:cubicBezTo>
                      <a:pt x="54" y="101"/>
                      <a:pt x="53" y="102"/>
                      <a:pt x="52" y="102"/>
                    </a:cubicBezTo>
                    <a:cubicBezTo>
                      <a:pt x="50" y="102"/>
                      <a:pt x="49" y="101"/>
                      <a:pt x="49" y="99"/>
                    </a:cubicBezTo>
                    <a:cubicBezTo>
                      <a:pt x="49" y="94"/>
                      <a:pt x="49" y="94"/>
                      <a:pt x="49" y="94"/>
                    </a:cubicBezTo>
                    <a:cubicBezTo>
                      <a:pt x="49" y="93"/>
                      <a:pt x="50" y="92"/>
                      <a:pt x="52" y="92"/>
                    </a:cubicBezTo>
                    <a:cubicBezTo>
                      <a:pt x="53" y="92"/>
                      <a:pt x="54" y="93"/>
                      <a:pt x="54" y="94"/>
                    </a:cubicBezTo>
                    <a:lnTo>
                      <a:pt x="54" y="99"/>
                    </a:lnTo>
                    <a:close/>
                    <a:moveTo>
                      <a:pt x="57" y="77"/>
                    </a:moveTo>
                    <a:cubicBezTo>
                      <a:pt x="54" y="77"/>
                      <a:pt x="53" y="80"/>
                      <a:pt x="52" y="82"/>
                    </a:cubicBezTo>
                    <a:cubicBezTo>
                      <a:pt x="50" y="82"/>
                      <a:pt x="50" y="85"/>
                      <a:pt x="47" y="85"/>
                    </a:cubicBezTo>
                    <a:cubicBezTo>
                      <a:pt x="47" y="87"/>
                      <a:pt x="44" y="90"/>
                      <a:pt x="46" y="93"/>
                    </a:cubicBezTo>
                    <a:cubicBezTo>
                      <a:pt x="46" y="93"/>
                      <a:pt x="46" y="93"/>
                      <a:pt x="46" y="93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1" y="90"/>
                      <a:pt x="44" y="82"/>
                      <a:pt x="44" y="77"/>
                    </a:cubicBezTo>
                    <a:cubicBezTo>
                      <a:pt x="44" y="74"/>
                      <a:pt x="41" y="73"/>
                      <a:pt x="40" y="71"/>
                    </a:cubicBezTo>
                    <a:cubicBezTo>
                      <a:pt x="40" y="67"/>
                      <a:pt x="42" y="65"/>
                      <a:pt x="42" y="62"/>
                    </a:cubicBezTo>
                    <a:cubicBezTo>
                      <a:pt x="47" y="63"/>
                      <a:pt x="52" y="64"/>
                      <a:pt x="53" y="68"/>
                    </a:cubicBezTo>
                    <a:cubicBezTo>
                      <a:pt x="55" y="68"/>
                      <a:pt x="57" y="69"/>
                      <a:pt x="59" y="70"/>
                    </a:cubicBezTo>
                    <a:cubicBezTo>
                      <a:pt x="59" y="73"/>
                      <a:pt x="57" y="74"/>
                      <a:pt x="57" y="77"/>
                    </a:cubicBezTo>
                    <a:close/>
                    <a:moveTo>
                      <a:pt x="64" y="99"/>
                    </a:moveTo>
                    <a:cubicBezTo>
                      <a:pt x="64" y="101"/>
                      <a:pt x="63" y="102"/>
                      <a:pt x="61" y="102"/>
                    </a:cubicBezTo>
                    <a:cubicBezTo>
                      <a:pt x="60" y="102"/>
                      <a:pt x="59" y="101"/>
                      <a:pt x="59" y="99"/>
                    </a:cubicBezTo>
                    <a:cubicBezTo>
                      <a:pt x="59" y="94"/>
                      <a:pt x="59" y="94"/>
                      <a:pt x="59" y="94"/>
                    </a:cubicBezTo>
                    <a:cubicBezTo>
                      <a:pt x="59" y="93"/>
                      <a:pt x="60" y="92"/>
                      <a:pt x="61" y="92"/>
                    </a:cubicBezTo>
                    <a:cubicBezTo>
                      <a:pt x="63" y="92"/>
                      <a:pt x="64" y="93"/>
                      <a:pt x="64" y="94"/>
                    </a:cubicBezTo>
                    <a:lnTo>
                      <a:pt x="64" y="99"/>
                    </a:lnTo>
                    <a:close/>
                    <a:moveTo>
                      <a:pt x="74" y="99"/>
                    </a:moveTo>
                    <a:cubicBezTo>
                      <a:pt x="74" y="101"/>
                      <a:pt x="73" y="102"/>
                      <a:pt x="72" y="102"/>
                    </a:cubicBezTo>
                    <a:cubicBezTo>
                      <a:pt x="71" y="102"/>
                      <a:pt x="70" y="101"/>
                      <a:pt x="70" y="99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0" y="93"/>
                      <a:pt x="71" y="92"/>
                      <a:pt x="72" y="92"/>
                    </a:cubicBezTo>
                    <a:cubicBezTo>
                      <a:pt x="73" y="92"/>
                      <a:pt x="74" y="93"/>
                      <a:pt x="74" y="94"/>
                    </a:cubicBezTo>
                    <a:lnTo>
                      <a:pt x="74" y="99"/>
                    </a:lnTo>
                    <a:close/>
                    <a:moveTo>
                      <a:pt x="90" y="99"/>
                    </a:moveTo>
                    <a:cubicBezTo>
                      <a:pt x="90" y="101"/>
                      <a:pt x="89" y="102"/>
                      <a:pt x="88" y="102"/>
                    </a:cubicBezTo>
                    <a:cubicBezTo>
                      <a:pt x="86" y="102"/>
                      <a:pt x="85" y="101"/>
                      <a:pt x="85" y="99"/>
                    </a:cubicBezTo>
                    <a:cubicBezTo>
                      <a:pt x="85" y="94"/>
                      <a:pt x="85" y="94"/>
                      <a:pt x="85" y="94"/>
                    </a:cubicBezTo>
                    <a:cubicBezTo>
                      <a:pt x="85" y="93"/>
                      <a:pt x="86" y="92"/>
                      <a:pt x="88" y="92"/>
                    </a:cubicBezTo>
                    <a:cubicBezTo>
                      <a:pt x="89" y="92"/>
                      <a:pt x="90" y="93"/>
                      <a:pt x="90" y="94"/>
                    </a:cubicBezTo>
                    <a:lnTo>
                      <a:pt x="90" y="99"/>
                    </a:lnTo>
                    <a:close/>
                    <a:moveTo>
                      <a:pt x="90" y="74"/>
                    </a:moveTo>
                    <a:cubicBezTo>
                      <a:pt x="90" y="71"/>
                      <a:pt x="91" y="69"/>
                      <a:pt x="93" y="69"/>
                    </a:cubicBezTo>
                    <a:cubicBezTo>
                      <a:pt x="93" y="71"/>
                      <a:pt x="93" y="74"/>
                      <a:pt x="90" y="74"/>
                    </a:cubicBezTo>
                    <a:close/>
                    <a:moveTo>
                      <a:pt x="100" y="99"/>
                    </a:moveTo>
                    <a:cubicBezTo>
                      <a:pt x="100" y="101"/>
                      <a:pt x="99" y="102"/>
                      <a:pt x="97" y="102"/>
                    </a:cubicBezTo>
                    <a:cubicBezTo>
                      <a:pt x="96" y="102"/>
                      <a:pt x="95" y="101"/>
                      <a:pt x="95" y="99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6" y="92"/>
                      <a:pt x="97" y="92"/>
                    </a:cubicBezTo>
                    <a:cubicBezTo>
                      <a:pt x="99" y="92"/>
                      <a:pt x="100" y="93"/>
                      <a:pt x="100" y="94"/>
                    </a:cubicBezTo>
                    <a:lnTo>
                      <a:pt x="100" y="99"/>
                    </a:lnTo>
                    <a:close/>
                    <a:moveTo>
                      <a:pt x="110" y="99"/>
                    </a:moveTo>
                    <a:cubicBezTo>
                      <a:pt x="110" y="101"/>
                      <a:pt x="109" y="102"/>
                      <a:pt x="108" y="102"/>
                    </a:cubicBezTo>
                    <a:cubicBezTo>
                      <a:pt x="107" y="102"/>
                      <a:pt x="106" y="101"/>
                      <a:pt x="106" y="99"/>
                    </a:cubicBezTo>
                    <a:cubicBezTo>
                      <a:pt x="106" y="94"/>
                      <a:pt x="106" y="94"/>
                      <a:pt x="106" y="94"/>
                    </a:cubicBezTo>
                    <a:cubicBezTo>
                      <a:pt x="106" y="93"/>
                      <a:pt x="107" y="92"/>
                      <a:pt x="108" y="92"/>
                    </a:cubicBezTo>
                    <a:cubicBezTo>
                      <a:pt x="109" y="92"/>
                      <a:pt x="110" y="93"/>
                      <a:pt x="110" y="94"/>
                    </a:cubicBezTo>
                    <a:lnTo>
                      <a:pt x="110" y="99"/>
                    </a:lnTo>
                    <a:close/>
                    <a:moveTo>
                      <a:pt x="117" y="65"/>
                    </a:moveTo>
                    <a:cubicBezTo>
                      <a:pt x="119" y="64"/>
                      <a:pt x="121" y="66"/>
                      <a:pt x="121" y="68"/>
                    </a:cubicBezTo>
                    <a:cubicBezTo>
                      <a:pt x="119" y="68"/>
                      <a:pt x="119" y="66"/>
                      <a:pt x="117" y="65"/>
                    </a:cubicBezTo>
                    <a:close/>
                    <a:moveTo>
                      <a:pt x="125" y="99"/>
                    </a:moveTo>
                    <a:cubicBezTo>
                      <a:pt x="125" y="101"/>
                      <a:pt x="124" y="102"/>
                      <a:pt x="123" y="102"/>
                    </a:cubicBezTo>
                    <a:cubicBezTo>
                      <a:pt x="121" y="102"/>
                      <a:pt x="120" y="101"/>
                      <a:pt x="120" y="99"/>
                    </a:cubicBezTo>
                    <a:cubicBezTo>
                      <a:pt x="120" y="94"/>
                      <a:pt x="120" y="94"/>
                      <a:pt x="120" y="94"/>
                    </a:cubicBezTo>
                    <a:cubicBezTo>
                      <a:pt x="120" y="93"/>
                      <a:pt x="121" y="92"/>
                      <a:pt x="123" y="92"/>
                    </a:cubicBezTo>
                    <a:cubicBezTo>
                      <a:pt x="124" y="92"/>
                      <a:pt x="125" y="93"/>
                      <a:pt x="125" y="94"/>
                    </a:cubicBezTo>
                    <a:lnTo>
                      <a:pt x="125" y="99"/>
                    </a:lnTo>
                    <a:close/>
                    <a:moveTo>
                      <a:pt x="127" y="67"/>
                    </a:moveTo>
                    <a:cubicBezTo>
                      <a:pt x="125" y="66"/>
                      <a:pt x="124" y="68"/>
                      <a:pt x="123" y="67"/>
                    </a:cubicBezTo>
                    <a:cubicBezTo>
                      <a:pt x="123" y="65"/>
                      <a:pt x="124" y="65"/>
                      <a:pt x="126" y="64"/>
                    </a:cubicBezTo>
                    <a:cubicBezTo>
                      <a:pt x="125" y="66"/>
                      <a:pt x="128" y="65"/>
                      <a:pt x="127" y="67"/>
                    </a:cubicBezTo>
                    <a:close/>
                    <a:moveTo>
                      <a:pt x="130" y="46"/>
                    </a:moveTo>
                    <a:cubicBezTo>
                      <a:pt x="132" y="47"/>
                      <a:pt x="128" y="48"/>
                      <a:pt x="127" y="48"/>
                    </a:cubicBezTo>
                    <a:cubicBezTo>
                      <a:pt x="126" y="48"/>
                      <a:pt x="130" y="47"/>
                      <a:pt x="130" y="46"/>
                    </a:cubicBezTo>
                    <a:close/>
                    <a:moveTo>
                      <a:pt x="134" y="99"/>
                    </a:moveTo>
                    <a:cubicBezTo>
                      <a:pt x="134" y="101"/>
                      <a:pt x="133" y="102"/>
                      <a:pt x="132" y="102"/>
                    </a:cubicBezTo>
                    <a:cubicBezTo>
                      <a:pt x="131" y="102"/>
                      <a:pt x="130" y="101"/>
                      <a:pt x="130" y="99"/>
                    </a:cubicBezTo>
                    <a:cubicBezTo>
                      <a:pt x="130" y="94"/>
                      <a:pt x="130" y="94"/>
                      <a:pt x="130" y="94"/>
                    </a:cubicBezTo>
                    <a:cubicBezTo>
                      <a:pt x="130" y="93"/>
                      <a:pt x="131" y="92"/>
                      <a:pt x="132" y="92"/>
                    </a:cubicBezTo>
                    <a:cubicBezTo>
                      <a:pt x="133" y="92"/>
                      <a:pt x="134" y="93"/>
                      <a:pt x="134" y="94"/>
                    </a:cubicBezTo>
                    <a:lnTo>
                      <a:pt x="134" y="99"/>
                    </a:lnTo>
                    <a:close/>
                    <a:moveTo>
                      <a:pt x="138" y="83"/>
                    </a:moveTo>
                    <a:cubicBezTo>
                      <a:pt x="135" y="83"/>
                      <a:pt x="134" y="80"/>
                      <a:pt x="131" y="79"/>
                    </a:cubicBezTo>
                    <a:cubicBezTo>
                      <a:pt x="129" y="80"/>
                      <a:pt x="128" y="81"/>
                      <a:pt x="125" y="81"/>
                    </a:cubicBezTo>
                    <a:cubicBezTo>
                      <a:pt x="125" y="80"/>
                      <a:pt x="124" y="78"/>
                      <a:pt x="124" y="76"/>
                    </a:cubicBezTo>
                    <a:cubicBezTo>
                      <a:pt x="127" y="74"/>
                      <a:pt x="129" y="71"/>
                      <a:pt x="132" y="71"/>
                    </a:cubicBezTo>
                    <a:cubicBezTo>
                      <a:pt x="134" y="71"/>
                      <a:pt x="135" y="73"/>
                      <a:pt x="137" y="72"/>
                    </a:cubicBezTo>
                    <a:cubicBezTo>
                      <a:pt x="139" y="74"/>
                      <a:pt x="142" y="79"/>
                      <a:pt x="138" y="83"/>
                    </a:cubicBezTo>
                    <a:close/>
                    <a:moveTo>
                      <a:pt x="131" y="43"/>
                    </a:moveTo>
                    <a:cubicBezTo>
                      <a:pt x="132" y="42"/>
                      <a:pt x="132" y="43"/>
                      <a:pt x="132" y="44"/>
                    </a:cubicBezTo>
                    <a:cubicBezTo>
                      <a:pt x="131" y="44"/>
                      <a:pt x="131" y="44"/>
                      <a:pt x="131" y="45"/>
                    </a:cubicBezTo>
                    <a:cubicBezTo>
                      <a:pt x="130" y="44"/>
                      <a:pt x="131" y="43"/>
                      <a:pt x="131" y="43"/>
                    </a:cubicBezTo>
                    <a:close/>
                    <a:moveTo>
                      <a:pt x="133" y="68"/>
                    </a:moveTo>
                    <a:cubicBezTo>
                      <a:pt x="135" y="66"/>
                      <a:pt x="139" y="67"/>
                      <a:pt x="138" y="70"/>
                    </a:cubicBezTo>
                    <a:cubicBezTo>
                      <a:pt x="135" y="70"/>
                      <a:pt x="134" y="69"/>
                      <a:pt x="133" y="68"/>
                    </a:cubicBezTo>
                    <a:close/>
                    <a:moveTo>
                      <a:pt x="140" y="35"/>
                    </a:moveTo>
                    <a:cubicBezTo>
                      <a:pt x="139" y="36"/>
                      <a:pt x="140" y="39"/>
                      <a:pt x="137" y="39"/>
                    </a:cubicBezTo>
                    <a:cubicBezTo>
                      <a:pt x="135" y="36"/>
                      <a:pt x="139" y="36"/>
                      <a:pt x="138" y="34"/>
                    </a:cubicBezTo>
                    <a:cubicBezTo>
                      <a:pt x="135" y="35"/>
                      <a:pt x="131" y="34"/>
                      <a:pt x="129" y="37"/>
                    </a:cubicBezTo>
                    <a:cubicBezTo>
                      <a:pt x="129" y="39"/>
                      <a:pt x="132" y="38"/>
                      <a:pt x="132" y="41"/>
                    </a:cubicBezTo>
                    <a:cubicBezTo>
                      <a:pt x="130" y="43"/>
                      <a:pt x="125" y="43"/>
                      <a:pt x="125" y="47"/>
                    </a:cubicBezTo>
                    <a:cubicBezTo>
                      <a:pt x="124" y="47"/>
                      <a:pt x="124" y="46"/>
                      <a:pt x="123" y="46"/>
                    </a:cubicBezTo>
                    <a:cubicBezTo>
                      <a:pt x="121" y="47"/>
                      <a:pt x="124" y="50"/>
                      <a:pt x="122" y="52"/>
                    </a:cubicBezTo>
                    <a:cubicBezTo>
                      <a:pt x="120" y="53"/>
                      <a:pt x="119" y="54"/>
                      <a:pt x="117" y="54"/>
                    </a:cubicBezTo>
                    <a:cubicBezTo>
                      <a:pt x="117" y="56"/>
                      <a:pt x="118" y="58"/>
                      <a:pt x="117" y="59"/>
                    </a:cubicBezTo>
                    <a:cubicBezTo>
                      <a:pt x="113" y="59"/>
                      <a:pt x="112" y="55"/>
                      <a:pt x="109" y="54"/>
                    </a:cubicBezTo>
                    <a:cubicBezTo>
                      <a:pt x="107" y="55"/>
                      <a:pt x="106" y="56"/>
                      <a:pt x="105" y="59"/>
                    </a:cubicBezTo>
                    <a:cubicBezTo>
                      <a:pt x="102" y="58"/>
                      <a:pt x="103" y="52"/>
                      <a:pt x="98" y="52"/>
                    </a:cubicBezTo>
                    <a:cubicBezTo>
                      <a:pt x="96" y="52"/>
                      <a:pt x="97" y="55"/>
                      <a:pt x="96" y="56"/>
                    </a:cubicBezTo>
                    <a:cubicBezTo>
                      <a:pt x="94" y="56"/>
                      <a:pt x="94" y="57"/>
                      <a:pt x="92" y="57"/>
                    </a:cubicBezTo>
                    <a:cubicBezTo>
                      <a:pt x="95" y="61"/>
                      <a:pt x="90" y="63"/>
                      <a:pt x="88" y="65"/>
                    </a:cubicBezTo>
                    <a:cubicBezTo>
                      <a:pt x="88" y="67"/>
                      <a:pt x="89" y="67"/>
                      <a:pt x="89" y="68"/>
                    </a:cubicBezTo>
                    <a:cubicBezTo>
                      <a:pt x="88" y="70"/>
                      <a:pt x="87" y="72"/>
                      <a:pt x="86" y="75"/>
                    </a:cubicBezTo>
                    <a:cubicBezTo>
                      <a:pt x="85" y="77"/>
                      <a:pt x="83" y="77"/>
                      <a:pt x="81" y="78"/>
                    </a:cubicBezTo>
                    <a:cubicBezTo>
                      <a:pt x="79" y="77"/>
                      <a:pt x="77" y="74"/>
                      <a:pt x="77" y="71"/>
                    </a:cubicBezTo>
                    <a:cubicBezTo>
                      <a:pt x="77" y="70"/>
                      <a:pt x="78" y="69"/>
                      <a:pt x="78" y="68"/>
                    </a:cubicBezTo>
                    <a:cubicBezTo>
                      <a:pt x="77" y="65"/>
                      <a:pt x="76" y="62"/>
                      <a:pt x="74" y="60"/>
                    </a:cubicBezTo>
                    <a:cubicBezTo>
                      <a:pt x="72" y="60"/>
                      <a:pt x="71" y="61"/>
                      <a:pt x="69" y="61"/>
                    </a:cubicBezTo>
                    <a:cubicBezTo>
                      <a:pt x="63" y="60"/>
                      <a:pt x="65" y="50"/>
                      <a:pt x="69" y="48"/>
                    </a:cubicBezTo>
                    <a:cubicBezTo>
                      <a:pt x="68" y="47"/>
                      <a:pt x="68" y="45"/>
                      <a:pt x="69" y="44"/>
                    </a:cubicBezTo>
                    <a:cubicBezTo>
                      <a:pt x="69" y="43"/>
                      <a:pt x="70" y="43"/>
                      <a:pt x="71" y="43"/>
                    </a:cubicBezTo>
                    <a:cubicBezTo>
                      <a:pt x="70" y="41"/>
                      <a:pt x="71" y="38"/>
                      <a:pt x="68" y="39"/>
                    </a:cubicBezTo>
                    <a:cubicBezTo>
                      <a:pt x="68" y="37"/>
                      <a:pt x="70" y="37"/>
                      <a:pt x="70" y="36"/>
                    </a:cubicBezTo>
                    <a:cubicBezTo>
                      <a:pt x="72" y="36"/>
                      <a:pt x="71" y="39"/>
                      <a:pt x="73" y="39"/>
                    </a:cubicBezTo>
                    <a:cubicBezTo>
                      <a:pt x="75" y="39"/>
                      <a:pt x="75" y="38"/>
                      <a:pt x="76" y="37"/>
                    </a:cubicBezTo>
                    <a:cubicBezTo>
                      <a:pt x="77" y="34"/>
                      <a:pt x="74" y="36"/>
                      <a:pt x="74" y="34"/>
                    </a:cubicBezTo>
                    <a:cubicBezTo>
                      <a:pt x="74" y="32"/>
                      <a:pt x="76" y="32"/>
                      <a:pt x="77" y="31"/>
                    </a:cubicBezTo>
                    <a:cubicBezTo>
                      <a:pt x="79" y="26"/>
                      <a:pt x="86" y="26"/>
                      <a:pt x="90" y="29"/>
                    </a:cubicBezTo>
                    <a:cubicBezTo>
                      <a:pt x="94" y="29"/>
                      <a:pt x="100" y="29"/>
                      <a:pt x="101" y="25"/>
                    </a:cubicBezTo>
                    <a:cubicBezTo>
                      <a:pt x="103" y="25"/>
                      <a:pt x="103" y="26"/>
                      <a:pt x="104" y="26"/>
                    </a:cubicBezTo>
                    <a:cubicBezTo>
                      <a:pt x="108" y="24"/>
                      <a:pt x="113" y="21"/>
                      <a:pt x="119" y="22"/>
                    </a:cubicBezTo>
                    <a:cubicBezTo>
                      <a:pt x="119" y="24"/>
                      <a:pt x="120" y="25"/>
                      <a:pt x="122" y="25"/>
                    </a:cubicBezTo>
                    <a:cubicBezTo>
                      <a:pt x="123" y="25"/>
                      <a:pt x="124" y="24"/>
                      <a:pt x="125" y="25"/>
                    </a:cubicBezTo>
                    <a:cubicBezTo>
                      <a:pt x="126" y="25"/>
                      <a:pt x="125" y="26"/>
                      <a:pt x="126" y="26"/>
                    </a:cubicBezTo>
                    <a:cubicBezTo>
                      <a:pt x="129" y="26"/>
                      <a:pt x="134" y="25"/>
                      <a:pt x="138" y="27"/>
                    </a:cubicBezTo>
                    <a:cubicBezTo>
                      <a:pt x="138" y="27"/>
                      <a:pt x="139" y="28"/>
                      <a:pt x="140" y="28"/>
                    </a:cubicBezTo>
                    <a:cubicBezTo>
                      <a:pt x="142" y="28"/>
                      <a:pt x="144" y="27"/>
                      <a:pt x="146" y="27"/>
                    </a:cubicBezTo>
                    <a:cubicBezTo>
                      <a:pt x="146" y="28"/>
                      <a:pt x="146" y="29"/>
                      <a:pt x="147" y="29"/>
                    </a:cubicBezTo>
                    <a:cubicBezTo>
                      <a:pt x="147" y="33"/>
                      <a:pt x="144" y="34"/>
                      <a:pt x="140" y="35"/>
                    </a:cubicBezTo>
                    <a:close/>
                    <a:moveTo>
                      <a:pt x="80" y="33"/>
                    </a:moveTo>
                    <a:cubicBezTo>
                      <a:pt x="80" y="35"/>
                      <a:pt x="79" y="36"/>
                      <a:pt x="78" y="37"/>
                    </a:cubicBezTo>
                    <a:cubicBezTo>
                      <a:pt x="82" y="38"/>
                      <a:pt x="83" y="33"/>
                      <a:pt x="80" y="33"/>
                    </a:cubicBezTo>
                    <a:close/>
                    <a:moveTo>
                      <a:pt x="81" y="47"/>
                    </a:moveTo>
                    <a:cubicBezTo>
                      <a:pt x="80" y="46"/>
                      <a:pt x="79" y="44"/>
                      <a:pt x="78" y="46"/>
                    </a:cubicBezTo>
                    <a:cubicBezTo>
                      <a:pt x="78" y="45"/>
                      <a:pt x="77" y="44"/>
                      <a:pt x="75" y="44"/>
                    </a:cubicBezTo>
                    <a:cubicBezTo>
                      <a:pt x="73" y="44"/>
                      <a:pt x="73" y="45"/>
                      <a:pt x="72" y="47"/>
                    </a:cubicBezTo>
                    <a:cubicBezTo>
                      <a:pt x="75" y="45"/>
                      <a:pt x="77" y="49"/>
                      <a:pt x="79" y="49"/>
                    </a:cubicBezTo>
                    <a:cubicBezTo>
                      <a:pt x="80" y="49"/>
                      <a:pt x="82" y="49"/>
                      <a:pt x="83" y="49"/>
                    </a:cubicBezTo>
                    <a:cubicBezTo>
                      <a:pt x="84" y="49"/>
                      <a:pt x="87" y="50"/>
                      <a:pt x="86" y="48"/>
                    </a:cubicBezTo>
                    <a:cubicBezTo>
                      <a:pt x="85" y="47"/>
                      <a:pt x="84" y="46"/>
                      <a:pt x="83" y="46"/>
                    </a:cubicBezTo>
                    <a:cubicBezTo>
                      <a:pt x="82" y="46"/>
                      <a:pt x="82" y="47"/>
                      <a:pt x="81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3250147" y="2564469"/>
            <a:ext cx="685864" cy="685864"/>
            <a:chOff x="2686398" y="2243706"/>
            <a:chExt cx="360000" cy="360000"/>
          </a:xfrm>
        </p:grpSpPr>
        <p:sp>
          <p:nvSpPr>
            <p:cNvPr id="59" name="椭圆 58"/>
            <p:cNvSpPr>
              <a:spLocks noChangeAspect="1"/>
            </p:cNvSpPr>
            <p:nvPr/>
          </p:nvSpPr>
          <p:spPr>
            <a:xfrm>
              <a:off x="2686398" y="2243706"/>
              <a:ext cx="360000" cy="360000"/>
            </a:xfrm>
            <a:prstGeom prst="ellipse">
              <a:avLst/>
            </a:prstGeom>
            <a:solidFill>
              <a:srgbClr val="EE2803"/>
            </a:solidFill>
            <a:ln w="28575">
              <a:solidFill>
                <a:srgbClr val="F377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763936" y="2319834"/>
              <a:ext cx="221916" cy="187737"/>
              <a:chOff x="4921250" y="1627188"/>
              <a:chExt cx="711200" cy="601663"/>
            </a:xfrm>
            <a:solidFill>
              <a:srgbClr val="FFFFFF"/>
            </a:solidFill>
          </p:grpSpPr>
          <p:sp>
            <p:nvSpPr>
              <p:cNvPr id="61" name="Freeform 50"/>
              <p:cNvSpPr/>
              <p:nvPr/>
            </p:nvSpPr>
            <p:spPr bwMode="auto">
              <a:xfrm>
                <a:off x="4921250" y="1627188"/>
                <a:ext cx="711200" cy="601663"/>
              </a:xfrm>
              <a:custGeom>
                <a:avLst/>
                <a:gdLst>
                  <a:gd name="T0" fmla="*/ 4 w 189"/>
                  <a:gd name="T1" fmla="*/ 160 h 160"/>
                  <a:gd name="T2" fmla="*/ 2 w 189"/>
                  <a:gd name="T3" fmla="*/ 159 h 160"/>
                  <a:gd name="T4" fmla="*/ 2 w 189"/>
                  <a:gd name="T5" fmla="*/ 159 h 160"/>
                  <a:gd name="T6" fmla="*/ 0 w 189"/>
                  <a:gd name="T7" fmla="*/ 156 h 160"/>
                  <a:gd name="T8" fmla="*/ 0 w 189"/>
                  <a:gd name="T9" fmla="*/ 156 h 160"/>
                  <a:gd name="T10" fmla="*/ 0 w 189"/>
                  <a:gd name="T11" fmla="*/ 4 h 160"/>
                  <a:gd name="T12" fmla="*/ 0 w 189"/>
                  <a:gd name="T13" fmla="*/ 4 h 160"/>
                  <a:gd name="T14" fmla="*/ 4 w 189"/>
                  <a:gd name="T15" fmla="*/ 0 h 160"/>
                  <a:gd name="T16" fmla="*/ 4 w 189"/>
                  <a:gd name="T17" fmla="*/ 0 h 160"/>
                  <a:gd name="T18" fmla="*/ 8 w 189"/>
                  <a:gd name="T19" fmla="*/ 4 h 160"/>
                  <a:gd name="T20" fmla="*/ 8 w 189"/>
                  <a:gd name="T21" fmla="*/ 4 h 160"/>
                  <a:gd name="T22" fmla="*/ 8 w 189"/>
                  <a:gd name="T23" fmla="*/ 152 h 160"/>
                  <a:gd name="T24" fmla="*/ 185 w 189"/>
                  <a:gd name="T25" fmla="*/ 152 h 160"/>
                  <a:gd name="T26" fmla="*/ 189 w 189"/>
                  <a:gd name="T27" fmla="*/ 156 h 160"/>
                  <a:gd name="T28" fmla="*/ 189 w 189"/>
                  <a:gd name="T29" fmla="*/ 156 h 160"/>
                  <a:gd name="T30" fmla="*/ 185 w 189"/>
                  <a:gd name="T31" fmla="*/ 160 h 160"/>
                  <a:gd name="T32" fmla="*/ 185 w 189"/>
                  <a:gd name="T33" fmla="*/ 160 h 160"/>
                  <a:gd name="T34" fmla="*/ 4 w 189"/>
                  <a:gd name="T3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9" h="160">
                    <a:moveTo>
                      <a:pt x="4" y="160"/>
                    </a:moveTo>
                    <a:cubicBezTo>
                      <a:pt x="3" y="160"/>
                      <a:pt x="2" y="159"/>
                      <a:pt x="2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1" y="158"/>
                      <a:pt x="0" y="157"/>
                      <a:pt x="0" y="156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8" y="2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85" y="152"/>
                      <a:pt x="185" y="152"/>
                      <a:pt x="185" y="152"/>
                    </a:cubicBezTo>
                    <a:cubicBezTo>
                      <a:pt x="188" y="152"/>
                      <a:pt x="189" y="154"/>
                      <a:pt x="189" y="156"/>
                    </a:cubicBezTo>
                    <a:cubicBezTo>
                      <a:pt x="189" y="156"/>
                      <a:pt x="189" y="156"/>
                      <a:pt x="189" y="156"/>
                    </a:cubicBezTo>
                    <a:cubicBezTo>
                      <a:pt x="189" y="158"/>
                      <a:pt x="188" y="160"/>
                      <a:pt x="185" y="160"/>
                    </a:cubicBezTo>
                    <a:cubicBezTo>
                      <a:pt x="185" y="160"/>
                      <a:pt x="185" y="160"/>
                      <a:pt x="185" y="160"/>
                    </a:cubicBezTo>
                    <a:cubicBezTo>
                      <a:pt x="4" y="160"/>
                      <a:pt x="4" y="160"/>
                      <a:pt x="4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 51"/>
              <p:cNvSpPr/>
              <p:nvPr/>
            </p:nvSpPr>
            <p:spPr bwMode="auto">
              <a:xfrm>
                <a:off x="5000625" y="2039938"/>
                <a:ext cx="112713" cy="120650"/>
              </a:xfrm>
              <a:custGeom>
                <a:avLst/>
                <a:gdLst>
                  <a:gd name="T0" fmla="*/ 30 w 30"/>
                  <a:gd name="T1" fmla="*/ 24 h 32"/>
                  <a:gd name="T2" fmla="*/ 22 w 30"/>
                  <a:gd name="T3" fmla="*/ 32 h 32"/>
                  <a:gd name="T4" fmla="*/ 7 w 30"/>
                  <a:gd name="T5" fmla="*/ 32 h 32"/>
                  <a:gd name="T6" fmla="*/ 0 w 30"/>
                  <a:gd name="T7" fmla="*/ 24 h 32"/>
                  <a:gd name="T8" fmla="*/ 0 w 30"/>
                  <a:gd name="T9" fmla="*/ 8 h 32"/>
                  <a:gd name="T10" fmla="*/ 7 w 30"/>
                  <a:gd name="T11" fmla="*/ 0 h 32"/>
                  <a:gd name="T12" fmla="*/ 22 w 30"/>
                  <a:gd name="T13" fmla="*/ 0 h 32"/>
                  <a:gd name="T14" fmla="*/ 30 w 30"/>
                  <a:gd name="T15" fmla="*/ 8 h 32"/>
                  <a:gd name="T16" fmla="*/ 30 w 30"/>
                  <a:gd name="T17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2">
                    <a:moveTo>
                      <a:pt x="30" y="24"/>
                    </a:moveTo>
                    <a:cubicBezTo>
                      <a:pt x="30" y="28"/>
                      <a:pt x="26" y="32"/>
                      <a:pt x="22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3" y="32"/>
                      <a:pt x="0" y="28"/>
                      <a:pt x="0" y="2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 52"/>
              <p:cNvSpPr/>
              <p:nvPr/>
            </p:nvSpPr>
            <p:spPr bwMode="auto">
              <a:xfrm>
                <a:off x="5143500" y="1908175"/>
                <a:ext cx="112713" cy="252413"/>
              </a:xfrm>
              <a:custGeom>
                <a:avLst/>
                <a:gdLst>
                  <a:gd name="T0" fmla="*/ 30 w 30"/>
                  <a:gd name="T1" fmla="*/ 59 h 67"/>
                  <a:gd name="T2" fmla="*/ 22 w 30"/>
                  <a:gd name="T3" fmla="*/ 67 h 67"/>
                  <a:gd name="T4" fmla="*/ 7 w 30"/>
                  <a:gd name="T5" fmla="*/ 67 h 67"/>
                  <a:gd name="T6" fmla="*/ 0 w 30"/>
                  <a:gd name="T7" fmla="*/ 59 h 67"/>
                  <a:gd name="T8" fmla="*/ 0 w 30"/>
                  <a:gd name="T9" fmla="*/ 8 h 67"/>
                  <a:gd name="T10" fmla="*/ 7 w 30"/>
                  <a:gd name="T11" fmla="*/ 0 h 67"/>
                  <a:gd name="T12" fmla="*/ 22 w 30"/>
                  <a:gd name="T13" fmla="*/ 0 h 67"/>
                  <a:gd name="T14" fmla="*/ 30 w 30"/>
                  <a:gd name="T15" fmla="*/ 8 h 67"/>
                  <a:gd name="T16" fmla="*/ 30 w 30"/>
                  <a:gd name="T17" fmla="*/ 5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7">
                    <a:moveTo>
                      <a:pt x="30" y="59"/>
                    </a:moveTo>
                    <a:cubicBezTo>
                      <a:pt x="30" y="63"/>
                      <a:pt x="26" y="67"/>
                      <a:pt x="22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3" y="67"/>
                      <a:pt x="0" y="63"/>
                      <a:pt x="0" y="5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 53"/>
              <p:cNvSpPr/>
              <p:nvPr/>
            </p:nvSpPr>
            <p:spPr bwMode="auto">
              <a:xfrm>
                <a:off x="5437188" y="1847850"/>
                <a:ext cx="112713" cy="312738"/>
              </a:xfrm>
              <a:custGeom>
                <a:avLst/>
                <a:gdLst>
                  <a:gd name="T0" fmla="*/ 30 w 30"/>
                  <a:gd name="T1" fmla="*/ 74 h 83"/>
                  <a:gd name="T2" fmla="*/ 22 w 30"/>
                  <a:gd name="T3" fmla="*/ 83 h 83"/>
                  <a:gd name="T4" fmla="*/ 8 w 30"/>
                  <a:gd name="T5" fmla="*/ 83 h 83"/>
                  <a:gd name="T6" fmla="*/ 0 w 30"/>
                  <a:gd name="T7" fmla="*/ 74 h 83"/>
                  <a:gd name="T8" fmla="*/ 0 w 30"/>
                  <a:gd name="T9" fmla="*/ 8 h 83"/>
                  <a:gd name="T10" fmla="*/ 8 w 30"/>
                  <a:gd name="T11" fmla="*/ 0 h 83"/>
                  <a:gd name="T12" fmla="*/ 22 w 30"/>
                  <a:gd name="T13" fmla="*/ 0 h 83"/>
                  <a:gd name="T14" fmla="*/ 30 w 30"/>
                  <a:gd name="T15" fmla="*/ 8 h 83"/>
                  <a:gd name="T16" fmla="*/ 30 w 30"/>
                  <a:gd name="T17" fmla="*/ 7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3">
                    <a:moveTo>
                      <a:pt x="30" y="74"/>
                    </a:moveTo>
                    <a:cubicBezTo>
                      <a:pt x="30" y="79"/>
                      <a:pt x="26" y="83"/>
                      <a:pt x="22" y="83"/>
                    </a:cubicBezTo>
                    <a:cubicBezTo>
                      <a:pt x="8" y="83"/>
                      <a:pt x="8" y="83"/>
                      <a:pt x="8" y="83"/>
                    </a:cubicBezTo>
                    <a:cubicBezTo>
                      <a:pt x="3" y="83"/>
                      <a:pt x="0" y="79"/>
                      <a:pt x="0" y="74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 54"/>
              <p:cNvSpPr/>
              <p:nvPr/>
            </p:nvSpPr>
            <p:spPr bwMode="auto">
              <a:xfrm>
                <a:off x="5286375" y="1968500"/>
                <a:ext cx="112713" cy="192088"/>
              </a:xfrm>
              <a:custGeom>
                <a:avLst/>
                <a:gdLst>
                  <a:gd name="T0" fmla="*/ 30 w 30"/>
                  <a:gd name="T1" fmla="*/ 43 h 51"/>
                  <a:gd name="T2" fmla="*/ 22 w 30"/>
                  <a:gd name="T3" fmla="*/ 51 h 51"/>
                  <a:gd name="T4" fmla="*/ 7 w 30"/>
                  <a:gd name="T5" fmla="*/ 51 h 51"/>
                  <a:gd name="T6" fmla="*/ 0 w 30"/>
                  <a:gd name="T7" fmla="*/ 43 h 51"/>
                  <a:gd name="T8" fmla="*/ 0 w 30"/>
                  <a:gd name="T9" fmla="*/ 8 h 51"/>
                  <a:gd name="T10" fmla="*/ 7 w 30"/>
                  <a:gd name="T11" fmla="*/ 0 h 51"/>
                  <a:gd name="T12" fmla="*/ 22 w 30"/>
                  <a:gd name="T13" fmla="*/ 0 h 51"/>
                  <a:gd name="T14" fmla="*/ 30 w 30"/>
                  <a:gd name="T15" fmla="*/ 8 h 51"/>
                  <a:gd name="T16" fmla="*/ 30 w 30"/>
                  <a:gd name="T17" fmla="*/ 4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51">
                    <a:moveTo>
                      <a:pt x="30" y="43"/>
                    </a:moveTo>
                    <a:cubicBezTo>
                      <a:pt x="30" y="47"/>
                      <a:pt x="26" y="51"/>
                      <a:pt x="22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47"/>
                      <a:pt x="0" y="43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6" y="0"/>
                      <a:pt x="30" y="4"/>
                      <a:pt x="30" y="8"/>
                    </a:cubicBezTo>
                    <a:lnTo>
                      <a:pt x="3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 55"/>
              <p:cNvSpPr/>
              <p:nvPr/>
            </p:nvSpPr>
            <p:spPr bwMode="auto">
              <a:xfrm>
                <a:off x="4989513" y="1671638"/>
                <a:ext cx="536575" cy="282575"/>
              </a:xfrm>
              <a:custGeom>
                <a:avLst/>
                <a:gdLst>
                  <a:gd name="T0" fmla="*/ 143 w 143"/>
                  <a:gd name="T1" fmla="*/ 0 h 75"/>
                  <a:gd name="T2" fmla="*/ 113 w 143"/>
                  <a:gd name="T3" fmla="*/ 3 h 75"/>
                  <a:gd name="T4" fmla="*/ 123 w 143"/>
                  <a:gd name="T5" fmla="*/ 13 h 75"/>
                  <a:gd name="T6" fmla="*/ 91 w 143"/>
                  <a:gd name="T7" fmla="*/ 51 h 75"/>
                  <a:gd name="T8" fmla="*/ 59 w 143"/>
                  <a:gd name="T9" fmla="*/ 21 h 75"/>
                  <a:gd name="T10" fmla="*/ 51 w 143"/>
                  <a:gd name="T11" fmla="*/ 21 h 75"/>
                  <a:gd name="T12" fmla="*/ 3 w 143"/>
                  <a:gd name="T13" fmla="*/ 64 h 75"/>
                  <a:gd name="T14" fmla="*/ 2 w 143"/>
                  <a:gd name="T15" fmla="*/ 73 h 75"/>
                  <a:gd name="T16" fmla="*/ 7 w 143"/>
                  <a:gd name="T17" fmla="*/ 75 h 75"/>
                  <a:gd name="T18" fmla="*/ 10 w 143"/>
                  <a:gd name="T19" fmla="*/ 73 h 75"/>
                  <a:gd name="T20" fmla="*/ 10 w 143"/>
                  <a:gd name="T21" fmla="*/ 73 h 75"/>
                  <a:gd name="T22" fmla="*/ 55 w 143"/>
                  <a:gd name="T23" fmla="*/ 33 h 75"/>
                  <a:gd name="T24" fmla="*/ 88 w 143"/>
                  <a:gd name="T25" fmla="*/ 64 h 75"/>
                  <a:gd name="T26" fmla="*/ 92 w 143"/>
                  <a:gd name="T27" fmla="*/ 66 h 75"/>
                  <a:gd name="T28" fmla="*/ 97 w 143"/>
                  <a:gd name="T29" fmla="*/ 64 h 75"/>
                  <a:gd name="T30" fmla="*/ 131 w 143"/>
                  <a:gd name="T31" fmla="*/ 21 h 75"/>
                  <a:gd name="T32" fmla="*/ 139 w 143"/>
                  <a:gd name="T33" fmla="*/ 29 h 75"/>
                  <a:gd name="T34" fmla="*/ 143 w 143"/>
                  <a:gd name="T3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75">
                    <a:moveTo>
                      <a:pt x="143" y="0"/>
                    </a:moveTo>
                    <a:cubicBezTo>
                      <a:pt x="113" y="3"/>
                      <a:pt x="113" y="3"/>
                      <a:pt x="113" y="3"/>
                    </a:cubicBezTo>
                    <a:cubicBezTo>
                      <a:pt x="123" y="13"/>
                      <a:pt x="123" y="13"/>
                      <a:pt x="123" y="13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19"/>
                      <a:pt x="53" y="19"/>
                      <a:pt x="51" y="21"/>
                    </a:cubicBezTo>
                    <a:cubicBezTo>
                      <a:pt x="3" y="64"/>
                      <a:pt x="3" y="64"/>
                      <a:pt x="3" y="64"/>
                    </a:cubicBezTo>
                    <a:cubicBezTo>
                      <a:pt x="0" y="67"/>
                      <a:pt x="0" y="70"/>
                      <a:pt x="2" y="73"/>
                    </a:cubicBezTo>
                    <a:cubicBezTo>
                      <a:pt x="3" y="74"/>
                      <a:pt x="5" y="75"/>
                      <a:pt x="7" y="75"/>
                    </a:cubicBezTo>
                    <a:cubicBezTo>
                      <a:pt x="8" y="75"/>
                      <a:pt x="9" y="74"/>
                      <a:pt x="10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55" y="33"/>
                      <a:pt x="55" y="33"/>
                      <a:pt x="55" y="33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9" y="65"/>
                      <a:pt x="91" y="66"/>
                      <a:pt x="92" y="66"/>
                    </a:cubicBezTo>
                    <a:cubicBezTo>
                      <a:pt x="94" y="66"/>
                      <a:pt x="96" y="65"/>
                      <a:pt x="97" y="64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9" y="29"/>
                      <a:pt x="139" y="29"/>
                      <a:pt x="139" y="29"/>
                    </a:cubicBezTo>
                    <a:lnTo>
                      <a:pt x="1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7" name="组合 66"/>
          <p:cNvGrpSpPr/>
          <p:nvPr/>
        </p:nvGrpSpPr>
        <p:grpSpPr>
          <a:xfrm>
            <a:off x="8253091" y="2527837"/>
            <a:ext cx="685864" cy="685864"/>
            <a:chOff x="5862111" y="2243706"/>
            <a:chExt cx="360000" cy="360000"/>
          </a:xfrm>
        </p:grpSpPr>
        <p:sp>
          <p:nvSpPr>
            <p:cNvPr id="68" name="椭圆 67"/>
            <p:cNvSpPr>
              <a:spLocks noChangeAspect="1"/>
            </p:cNvSpPr>
            <p:nvPr/>
          </p:nvSpPr>
          <p:spPr>
            <a:xfrm>
              <a:off x="5862111" y="2243706"/>
              <a:ext cx="360000" cy="360000"/>
            </a:xfrm>
            <a:prstGeom prst="ellipse">
              <a:avLst/>
            </a:prstGeom>
            <a:solidFill>
              <a:srgbClr val="F3771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5955572" y="2310406"/>
              <a:ext cx="178325" cy="189718"/>
              <a:chOff x="4948238" y="439738"/>
              <a:chExt cx="571500" cy="608012"/>
            </a:xfrm>
            <a:solidFill>
              <a:srgbClr val="FFFFFF"/>
            </a:solidFill>
          </p:grpSpPr>
          <p:sp>
            <p:nvSpPr>
              <p:cNvPr id="70" name="Freeform 56"/>
              <p:cNvSpPr/>
              <p:nvPr/>
            </p:nvSpPr>
            <p:spPr bwMode="auto">
              <a:xfrm>
                <a:off x="5192713" y="777875"/>
                <a:ext cx="82550" cy="209550"/>
              </a:xfrm>
              <a:custGeom>
                <a:avLst/>
                <a:gdLst>
                  <a:gd name="T0" fmla="*/ 0 w 22"/>
                  <a:gd name="T1" fmla="*/ 28 h 56"/>
                  <a:gd name="T2" fmla="*/ 11 w 22"/>
                  <a:gd name="T3" fmla="*/ 56 h 56"/>
                  <a:gd name="T4" fmla="*/ 22 w 22"/>
                  <a:gd name="T5" fmla="*/ 29 h 56"/>
                  <a:gd name="T6" fmla="*/ 16 w 22"/>
                  <a:gd name="T7" fmla="*/ 9 h 56"/>
                  <a:gd name="T8" fmla="*/ 17 w 22"/>
                  <a:gd name="T9" fmla="*/ 7 h 56"/>
                  <a:gd name="T10" fmla="*/ 17 w 22"/>
                  <a:gd name="T11" fmla="*/ 3 h 56"/>
                  <a:gd name="T12" fmla="*/ 14 w 22"/>
                  <a:gd name="T13" fmla="*/ 0 h 56"/>
                  <a:gd name="T14" fmla="*/ 8 w 22"/>
                  <a:gd name="T15" fmla="*/ 0 h 56"/>
                  <a:gd name="T16" fmla="*/ 5 w 22"/>
                  <a:gd name="T17" fmla="*/ 3 h 56"/>
                  <a:gd name="T18" fmla="*/ 5 w 22"/>
                  <a:gd name="T19" fmla="*/ 7 h 56"/>
                  <a:gd name="T20" fmla="*/ 6 w 22"/>
                  <a:gd name="T21" fmla="*/ 9 h 56"/>
                  <a:gd name="T22" fmla="*/ 0 w 22"/>
                  <a:gd name="T23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56">
                    <a:moveTo>
                      <a:pt x="0" y="28"/>
                    </a:moveTo>
                    <a:cubicBezTo>
                      <a:pt x="11" y="56"/>
                      <a:pt x="11" y="56"/>
                      <a:pt x="11" y="56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8"/>
                      <a:pt x="17" y="7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1"/>
                      <a:pt x="16" y="0"/>
                      <a:pt x="1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5" y="1"/>
                      <a:pt x="5" y="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9"/>
                      <a:pt x="6" y="9"/>
                    </a:cubicBez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 57"/>
              <p:cNvSpPr/>
              <p:nvPr/>
            </p:nvSpPr>
            <p:spPr bwMode="auto">
              <a:xfrm>
                <a:off x="4948238" y="777875"/>
                <a:ext cx="571500" cy="269875"/>
              </a:xfrm>
              <a:custGeom>
                <a:avLst/>
                <a:gdLst>
                  <a:gd name="T0" fmla="*/ 104 w 152"/>
                  <a:gd name="T1" fmla="*/ 0 h 72"/>
                  <a:gd name="T2" fmla="*/ 76 w 152"/>
                  <a:gd name="T3" fmla="*/ 72 h 72"/>
                  <a:gd name="T4" fmla="*/ 48 w 152"/>
                  <a:gd name="T5" fmla="*/ 0 h 72"/>
                  <a:gd name="T6" fmla="*/ 0 w 152"/>
                  <a:gd name="T7" fmla="*/ 72 h 72"/>
                  <a:gd name="T8" fmla="*/ 152 w 152"/>
                  <a:gd name="T9" fmla="*/ 72 h 72"/>
                  <a:gd name="T10" fmla="*/ 104 w 152"/>
                  <a:gd name="T1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2" h="72">
                    <a:moveTo>
                      <a:pt x="104" y="0"/>
                    </a:moveTo>
                    <a:cubicBezTo>
                      <a:pt x="76" y="72"/>
                      <a:pt x="76" y="72"/>
                      <a:pt x="76" y="7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0" y="11"/>
                      <a:pt x="6" y="38"/>
                      <a:pt x="0" y="72"/>
                    </a:cubicBezTo>
                    <a:cubicBezTo>
                      <a:pt x="152" y="72"/>
                      <a:pt x="152" y="72"/>
                      <a:pt x="152" y="72"/>
                    </a:cubicBezTo>
                    <a:cubicBezTo>
                      <a:pt x="147" y="38"/>
                      <a:pt x="133" y="11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 58"/>
              <p:cNvSpPr>
                <a:spLocks noEditPoints="1"/>
              </p:cNvSpPr>
              <p:nvPr/>
            </p:nvSpPr>
            <p:spPr bwMode="auto">
              <a:xfrm>
                <a:off x="5080000" y="439738"/>
                <a:ext cx="311150" cy="311150"/>
              </a:xfrm>
              <a:custGeom>
                <a:avLst/>
                <a:gdLst>
                  <a:gd name="T0" fmla="*/ 41 w 83"/>
                  <a:gd name="T1" fmla="*/ 0 h 83"/>
                  <a:gd name="T2" fmla="*/ 0 w 83"/>
                  <a:gd name="T3" fmla="*/ 41 h 83"/>
                  <a:gd name="T4" fmla="*/ 41 w 83"/>
                  <a:gd name="T5" fmla="*/ 83 h 83"/>
                  <a:gd name="T6" fmla="*/ 83 w 83"/>
                  <a:gd name="T7" fmla="*/ 41 h 83"/>
                  <a:gd name="T8" fmla="*/ 41 w 83"/>
                  <a:gd name="T9" fmla="*/ 0 h 83"/>
                  <a:gd name="T10" fmla="*/ 41 w 83"/>
                  <a:gd name="T11" fmla="*/ 76 h 83"/>
                  <a:gd name="T12" fmla="*/ 7 w 83"/>
                  <a:gd name="T13" fmla="*/ 43 h 83"/>
                  <a:gd name="T14" fmla="*/ 22 w 83"/>
                  <a:gd name="T15" fmla="*/ 17 h 83"/>
                  <a:gd name="T16" fmla="*/ 63 w 83"/>
                  <a:gd name="T17" fmla="*/ 35 h 83"/>
                  <a:gd name="T18" fmla="*/ 75 w 83"/>
                  <a:gd name="T19" fmla="*/ 34 h 83"/>
                  <a:gd name="T20" fmla="*/ 76 w 83"/>
                  <a:gd name="T21" fmla="*/ 41 h 83"/>
                  <a:gd name="T22" fmla="*/ 41 w 83"/>
                  <a:gd name="T23" fmla="*/ 76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3">
                    <a:moveTo>
                      <a:pt x="41" y="0"/>
                    </a:moveTo>
                    <a:cubicBezTo>
                      <a:pt x="18" y="0"/>
                      <a:pt x="0" y="18"/>
                      <a:pt x="0" y="41"/>
                    </a:cubicBezTo>
                    <a:cubicBezTo>
                      <a:pt x="0" y="64"/>
                      <a:pt x="18" y="83"/>
                      <a:pt x="41" y="83"/>
                    </a:cubicBezTo>
                    <a:cubicBezTo>
                      <a:pt x="64" y="83"/>
                      <a:pt x="83" y="64"/>
                      <a:pt x="83" y="41"/>
                    </a:cubicBezTo>
                    <a:cubicBezTo>
                      <a:pt x="83" y="18"/>
                      <a:pt x="64" y="0"/>
                      <a:pt x="41" y="0"/>
                    </a:cubicBezTo>
                    <a:close/>
                    <a:moveTo>
                      <a:pt x="41" y="76"/>
                    </a:moveTo>
                    <a:cubicBezTo>
                      <a:pt x="23" y="76"/>
                      <a:pt x="8" y="61"/>
                      <a:pt x="7" y="43"/>
                    </a:cubicBezTo>
                    <a:cubicBezTo>
                      <a:pt x="15" y="36"/>
                      <a:pt x="20" y="27"/>
                      <a:pt x="22" y="17"/>
                    </a:cubicBezTo>
                    <a:cubicBezTo>
                      <a:pt x="32" y="28"/>
                      <a:pt x="47" y="35"/>
                      <a:pt x="63" y="35"/>
                    </a:cubicBezTo>
                    <a:cubicBezTo>
                      <a:pt x="67" y="35"/>
                      <a:pt x="71" y="34"/>
                      <a:pt x="75" y="34"/>
                    </a:cubicBezTo>
                    <a:cubicBezTo>
                      <a:pt x="75" y="36"/>
                      <a:pt x="76" y="39"/>
                      <a:pt x="76" y="41"/>
                    </a:cubicBezTo>
                    <a:cubicBezTo>
                      <a:pt x="76" y="60"/>
                      <a:pt x="60" y="76"/>
                      <a:pt x="41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8253091" y="4009324"/>
            <a:ext cx="685864" cy="685864"/>
            <a:chOff x="5862111" y="3058443"/>
            <a:chExt cx="360000" cy="360000"/>
          </a:xfrm>
        </p:grpSpPr>
        <p:sp>
          <p:nvSpPr>
            <p:cNvPr id="74" name="椭圆 73"/>
            <p:cNvSpPr>
              <a:spLocks noChangeAspect="1"/>
            </p:cNvSpPr>
            <p:nvPr/>
          </p:nvSpPr>
          <p:spPr>
            <a:xfrm>
              <a:off x="5862111" y="3058443"/>
              <a:ext cx="360000" cy="360000"/>
            </a:xfrm>
            <a:prstGeom prst="ellipse">
              <a:avLst/>
            </a:prstGeom>
            <a:solidFill>
              <a:srgbClr val="EE2803"/>
            </a:solidFill>
            <a:ln w="28575">
              <a:solidFill>
                <a:srgbClr val="F377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5918076" y="3139208"/>
              <a:ext cx="249978" cy="166443"/>
              <a:chOff x="4502150" y="2944813"/>
              <a:chExt cx="698500" cy="438150"/>
            </a:xfrm>
            <a:solidFill>
              <a:srgbClr val="FFFFFF"/>
            </a:solidFill>
          </p:grpSpPr>
          <p:sp>
            <p:nvSpPr>
              <p:cNvPr id="76" name="Freeform 111"/>
              <p:cNvSpPr/>
              <p:nvPr/>
            </p:nvSpPr>
            <p:spPr bwMode="auto">
              <a:xfrm>
                <a:off x="4667250" y="3074988"/>
                <a:ext cx="533400" cy="307975"/>
              </a:xfrm>
              <a:custGeom>
                <a:avLst/>
                <a:gdLst>
                  <a:gd name="T0" fmla="*/ 174 w 189"/>
                  <a:gd name="T1" fmla="*/ 0 h 109"/>
                  <a:gd name="T2" fmla="*/ 21 w 189"/>
                  <a:gd name="T3" fmla="*/ 0 h 109"/>
                  <a:gd name="T4" fmla="*/ 30 w 189"/>
                  <a:gd name="T5" fmla="*/ 9 h 109"/>
                  <a:gd name="T6" fmla="*/ 174 w 189"/>
                  <a:gd name="T7" fmla="*/ 9 h 109"/>
                  <a:gd name="T8" fmla="*/ 180 w 189"/>
                  <a:gd name="T9" fmla="*/ 16 h 109"/>
                  <a:gd name="T10" fmla="*/ 180 w 189"/>
                  <a:gd name="T11" fmla="*/ 93 h 109"/>
                  <a:gd name="T12" fmla="*/ 174 w 189"/>
                  <a:gd name="T13" fmla="*/ 99 h 109"/>
                  <a:gd name="T14" fmla="*/ 15 w 189"/>
                  <a:gd name="T15" fmla="*/ 99 h 109"/>
                  <a:gd name="T16" fmla="*/ 9 w 189"/>
                  <a:gd name="T17" fmla="*/ 93 h 109"/>
                  <a:gd name="T18" fmla="*/ 9 w 189"/>
                  <a:gd name="T19" fmla="*/ 52 h 109"/>
                  <a:gd name="T20" fmla="*/ 0 w 189"/>
                  <a:gd name="T21" fmla="*/ 43 h 109"/>
                  <a:gd name="T22" fmla="*/ 0 w 189"/>
                  <a:gd name="T23" fmla="*/ 93 h 109"/>
                  <a:gd name="T24" fmla="*/ 15 w 189"/>
                  <a:gd name="T25" fmla="*/ 109 h 109"/>
                  <a:gd name="T26" fmla="*/ 174 w 189"/>
                  <a:gd name="T27" fmla="*/ 109 h 109"/>
                  <a:gd name="T28" fmla="*/ 189 w 189"/>
                  <a:gd name="T29" fmla="*/ 93 h 109"/>
                  <a:gd name="T30" fmla="*/ 189 w 189"/>
                  <a:gd name="T31" fmla="*/ 16 h 109"/>
                  <a:gd name="T32" fmla="*/ 174 w 189"/>
                  <a:gd name="T3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9" h="109">
                    <a:moveTo>
                      <a:pt x="174" y="0"/>
                    </a:moveTo>
                    <a:cubicBezTo>
                      <a:pt x="21" y="0"/>
                      <a:pt x="21" y="0"/>
                      <a:pt x="21" y="0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7" y="9"/>
                      <a:pt x="180" y="12"/>
                      <a:pt x="180" y="16"/>
                    </a:cubicBezTo>
                    <a:cubicBezTo>
                      <a:pt x="180" y="93"/>
                      <a:pt x="180" y="93"/>
                      <a:pt x="180" y="93"/>
                    </a:cubicBezTo>
                    <a:cubicBezTo>
                      <a:pt x="180" y="97"/>
                      <a:pt x="177" y="99"/>
                      <a:pt x="174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1" y="99"/>
                      <a:pt x="9" y="97"/>
                      <a:pt x="9" y="93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102"/>
                      <a:pt x="6" y="109"/>
                      <a:pt x="15" y="109"/>
                    </a:cubicBezTo>
                    <a:cubicBezTo>
                      <a:pt x="174" y="109"/>
                      <a:pt x="174" y="109"/>
                      <a:pt x="174" y="109"/>
                    </a:cubicBezTo>
                    <a:cubicBezTo>
                      <a:pt x="182" y="109"/>
                      <a:pt x="189" y="102"/>
                      <a:pt x="189" y="93"/>
                    </a:cubicBezTo>
                    <a:cubicBezTo>
                      <a:pt x="189" y="16"/>
                      <a:pt x="189" y="16"/>
                      <a:pt x="189" y="16"/>
                    </a:cubicBezTo>
                    <a:cubicBezTo>
                      <a:pt x="189" y="7"/>
                      <a:pt x="182" y="0"/>
                      <a:pt x="1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 112"/>
              <p:cNvSpPr/>
              <p:nvPr/>
            </p:nvSpPr>
            <p:spPr bwMode="auto">
              <a:xfrm>
                <a:off x="4664075" y="3103563"/>
                <a:ext cx="182563" cy="184150"/>
              </a:xfrm>
              <a:custGeom>
                <a:avLst/>
                <a:gdLst>
                  <a:gd name="T0" fmla="*/ 51 w 65"/>
                  <a:gd name="T1" fmla="*/ 65 h 65"/>
                  <a:gd name="T2" fmla="*/ 61 w 65"/>
                  <a:gd name="T3" fmla="*/ 61 h 65"/>
                  <a:gd name="T4" fmla="*/ 65 w 65"/>
                  <a:gd name="T5" fmla="*/ 50 h 65"/>
                  <a:gd name="T6" fmla="*/ 62 w 65"/>
                  <a:gd name="T7" fmla="*/ 41 h 65"/>
                  <a:gd name="T8" fmla="*/ 21 w 65"/>
                  <a:gd name="T9" fmla="*/ 0 h 65"/>
                  <a:gd name="T10" fmla="*/ 0 w 65"/>
                  <a:gd name="T11" fmla="*/ 21 h 65"/>
                  <a:gd name="T12" fmla="*/ 40 w 65"/>
                  <a:gd name="T13" fmla="*/ 61 h 65"/>
                  <a:gd name="T14" fmla="*/ 51 w 65"/>
                  <a:gd name="T15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5">
                    <a:moveTo>
                      <a:pt x="51" y="65"/>
                    </a:moveTo>
                    <a:cubicBezTo>
                      <a:pt x="54" y="65"/>
                      <a:pt x="58" y="64"/>
                      <a:pt x="61" y="61"/>
                    </a:cubicBezTo>
                    <a:cubicBezTo>
                      <a:pt x="64" y="58"/>
                      <a:pt x="65" y="54"/>
                      <a:pt x="65" y="50"/>
                    </a:cubicBezTo>
                    <a:cubicBezTo>
                      <a:pt x="65" y="47"/>
                      <a:pt x="64" y="44"/>
                      <a:pt x="62" y="4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0" y="61"/>
                      <a:pt x="40" y="61"/>
                      <a:pt x="40" y="61"/>
                    </a:cubicBezTo>
                    <a:cubicBezTo>
                      <a:pt x="43" y="64"/>
                      <a:pt x="47" y="65"/>
                      <a:pt x="51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 113"/>
              <p:cNvSpPr>
                <a:spLocks noEditPoints="1"/>
              </p:cNvSpPr>
              <p:nvPr/>
            </p:nvSpPr>
            <p:spPr bwMode="auto">
              <a:xfrm>
                <a:off x="4502150" y="2944813"/>
                <a:ext cx="209550" cy="209550"/>
              </a:xfrm>
              <a:custGeom>
                <a:avLst/>
                <a:gdLst>
                  <a:gd name="T0" fmla="*/ 30 w 74"/>
                  <a:gd name="T1" fmla="*/ 6 h 74"/>
                  <a:gd name="T2" fmla="*/ 7 w 74"/>
                  <a:gd name="T3" fmla="*/ 6 h 74"/>
                  <a:gd name="T4" fmla="*/ 7 w 74"/>
                  <a:gd name="T5" fmla="*/ 29 h 74"/>
                  <a:gd name="T6" fmla="*/ 51 w 74"/>
                  <a:gd name="T7" fmla="*/ 74 h 74"/>
                  <a:gd name="T8" fmla="*/ 74 w 74"/>
                  <a:gd name="T9" fmla="*/ 50 h 74"/>
                  <a:gd name="T10" fmla="*/ 30 w 74"/>
                  <a:gd name="T11" fmla="*/ 6 h 74"/>
                  <a:gd name="T12" fmla="*/ 46 w 74"/>
                  <a:gd name="T13" fmla="*/ 51 h 74"/>
                  <a:gd name="T14" fmla="*/ 16 w 74"/>
                  <a:gd name="T15" fmla="*/ 21 h 74"/>
                  <a:gd name="T16" fmla="*/ 16 w 74"/>
                  <a:gd name="T17" fmla="*/ 15 h 74"/>
                  <a:gd name="T18" fmla="*/ 21 w 74"/>
                  <a:gd name="T19" fmla="*/ 15 h 74"/>
                  <a:gd name="T20" fmla="*/ 52 w 74"/>
                  <a:gd name="T21" fmla="*/ 46 h 74"/>
                  <a:gd name="T22" fmla="*/ 52 w 74"/>
                  <a:gd name="T23" fmla="*/ 51 h 74"/>
                  <a:gd name="T24" fmla="*/ 46 w 74"/>
                  <a:gd name="T25" fmla="*/ 5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" h="74">
                    <a:moveTo>
                      <a:pt x="30" y="6"/>
                    </a:moveTo>
                    <a:cubicBezTo>
                      <a:pt x="23" y="0"/>
                      <a:pt x="13" y="0"/>
                      <a:pt x="7" y="6"/>
                    </a:cubicBezTo>
                    <a:cubicBezTo>
                      <a:pt x="0" y="12"/>
                      <a:pt x="0" y="23"/>
                      <a:pt x="7" y="29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74" y="50"/>
                      <a:pt x="74" y="50"/>
                      <a:pt x="74" y="50"/>
                    </a:cubicBezTo>
                    <a:lnTo>
                      <a:pt x="30" y="6"/>
                    </a:lnTo>
                    <a:close/>
                    <a:moveTo>
                      <a:pt x="46" y="51"/>
                    </a:moveTo>
                    <a:cubicBezTo>
                      <a:pt x="16" y="21"/>
                      <a:pt x="16" y="21"/>
                      <a:pt x="16" y="21"/>
                    </a:cubicBezTo>
                    <a:cubicBezTo>
                      <a:pt x="14" y="19"/>
                      <a:pt x="14" y="16"/>
                      <a:pt x="16" y="15"/>
                    </a:cubicBezTo>
                    <a:cubicBezTo>
                      <a:pt x="17" y="13"/>
                      <a:pt x="20" y="13"/>
                      <a:pt x="21" y="15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4" y="47"/>
                      <a:pt x="54" y="50"/>
                      <a:pt x="52" y="51"/>
                    </a:cubicBezTo>
                    <a:cubicBezTo>
                      <a:pt x="50" y="53"/>
                      <a:pt x="48" y="53"/>
                      <a:pt x="46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 114"/>
              <p:cNvSpPr/>
              <p:nvPr/>
            </p:nvSpPr>
            <p:spPr bwMode="auto">
              <a:xfrm>
                <a:off x="4830763" y="3270250"/>
                <a:ext cx="41275" cy="42863"/>
              </a:xfrm>
              <a:custGeom>
                <a:avLst/>
                <a:gdLst>
                  <a:gd name="T0" fmla="*/ 13 w 15"/>
                  <a:gd name="T1" fmla="*/ 10 h 15"/>
                  <a:gd name="T2" fmla="*/ 8 w 15"/>
                  <a:gd name="T3" fmla="*/ 0 h 15"/>
                  <a:gd name="T4" fmla="*/ 4 w 15"/>
                  <a:gd name="T5" fmla="*/ 5 h 15"/>
                  <a:gd name="T6" fmla="*/ 0 w 15"/>
                  <a:gd name="T7" fmla="*/ 8 h 15"/>
                  <a:gd name="T8" fmla="*/ 9 w 15"/>
                  <a:gd name="T9" fmla="*/ 14 h 15"/>
                  <a:gd name="T10" fmla="*/ 13 w 15"/>
                  <a:gd name="T11" fmla="*/ 14 h 15"/>
                  <a:gd name="T12" fmla="*/ 13 w 15"/>
                  <a:gd name="T1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5">
                    <a:moveTo>
                      <a:pt x="13" y="1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3"/>
                      <a:pt x="4" y="5"/>
                    </a:cubicBezTo>
                    <a:cubicBezTo>
                      <a:pt x="3" y="6"/>
                      <a:pt x="1" y="7"/>
                      <a:pt x="0" y="8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1" y="14"/>
                      <a:pt x="12" y="15"/>
                      <a:pt x="13" y="14"/>
                    </a:cubicBezTo>
                    <a:cubicBezTo>
                      <a:pt x="15" y="13"/>
                      <a:pt x="14" y="11"/>
                      <a:pt x="1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 115"/>
              <p:cNvSpPr/>
              <p:nvPr/>
            </p:nvSpPr>
            <p:spPr bwMode="auto">
              <a:xfrm>
                <a:off x="4908550" y="3219450"/>
                <a:ext cx="228600" cy="19050"/>
              </a:xfrm>
              <a:custGeom>
                <a:avLst/>
                <a:gdLst>
                  <a:gd name="T0" fmla="*/ 0 w 81"/>
                  <a:gd name="T1" fmla="*/ 3 h 7"/>
                  <a:gd name="T2" fmla="*/ 4 w 81"/>
                  <a:gd name="T3" fmla="*/ 7 h 7"/>
                  <a:gd name="T4" fmla="*/ 77 w 81"/>
                  <a:gd name="T5" fmla="*/ 7 h 7"/>
                  <a:gd name="T6" fmla="*/ 81 w 81"/>
                  <a:gd name="T7" fmla="*/ 3 h 7"/>
                  <a:gd name="T8" fmla="*/ 77 w 81"/>
                  <a:gd name="T9" fmla="*/ 0 h 7"/>
                  <a:gd name="T10" fmla="*/ 4 w 81"/>
                  <a:gd name="T11" fmla="*/ 0 h 7"/>
                  <a:gd name="T12" fmla="*/ 0 w 81"/>
                  <a:gd name="T1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">
                    <a:moveTo>
                      <a:pt x="0" y="3"/>
                    </a:moveTo>
                    <a:cubicBezTo>
                      <a:pt x="0" y="5"/>
                      <a:pt x="2" y="7"/>
                      <a:pt x="4" y="7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79" y="7"/>
                      <a:pt x="81" y="5"/>
                      <a:pt x="81" y="3"/>
                    </a:cubicBezTo>
                    <a:cubicBezTo>
                      <a:pt x="81" y="1"/>
                      <a:pt x="79" y="0"/>
                      <a:pt x="77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16"/>
              <p:cNvSpPr/>
              <p:nvPr/>
            </p:nvSpPr>
            <p:spPr bwMode="auto">
              <a:xfrm>
                <a:off x="4908550" y="3287713"/>
                <a:ext cx="228600" cy="19050"/>
              </a:xfrm>
              <a:custGeom>
                <a:avLst/>
                <a:gdLst>
                  <a:gd name="T0" fmla="*/ 3 w 81"/>
                  <a:gd name="T1" fmla="*/ 7 h 7"/>
                  <a:gd name="T2" fmla="*/ 77 w 81"/>
                  <a:gd name="T3" fmla="*/ 7 h 7"/>
                  <a:gd name="T4" fmla="*/ 81 w 81"/>
                  <a:gd name="T5" fmla="*/ 4 h 7"/>
                  <a:gd name="T6" fmla="*/ 77 w 81"/>
                  <a:gd name="T7" fmla="*/ 0 h 7"/>
                  <a:gd name="T8" fmla="*/ 3 w 81"/>
                  <a:gd name="T9" fmla="*/ 0 h 7"/>
                  <a:gd name="T10" fmla="*/ 0 w 81"/>
                  <a:gd name="T11" fmla="*/ 4 h 7"/>
                  <a:gd name="T12" fmla="*/ 3 w 81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7">
                    <a:moveTo>
                      <a:pt x="3" y="7"/>
                    </a:moveTo>
                    <a:cubicBezTo>
                      <a:pt x="77" y="7"/>
                      <a:pt x="77" y="7"/>
                      <a:pt x="77" y="7"/>
                    </a:cubicBezTo>
                    <a:cubicBezTo>
                      <a:pt x="79" y="7"/>
                      <a:pt x="81" y="6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7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17"/>
              <p:cNvSpPr/>
              <p:nvPr/>
            </p:nvSpPr>
            <p:spPr bwMode="auto">
              <a:xfrm>
                <a:off x="5053013" y="3149600"/>
                <a:ext cx="84138" cy="22225"/>
              </a:xfrm>
              <a:custGeom>
                <a:avLst/>
                <a:gdLst>
                  <a:gd name="T0" fmla="*/ 26 w 30"/>
                  <a:gd name="T1" fmla="*/ 8 h 8"/>
                  <a:gd name="T2" fmla="*/ 30 w 30"/>
                  <a:gd name="T3" fmla="*/ 4 h 8"/>
                  <a:gd name="T4" fmla="*/ 26 w 30"/>
                  <a:gd name="T5" fmla="*/ 0 h 8"/>
                  <a:gd name="T6" fmla="*/ 3 w 30"/>
                  <a:gd name="T7" fmla="*/ 0 h 8"/>
                  <a:gd name="T8" fmla="*/ 0 w 30"/>
                  <a:gd name="T9" fmla="*/ 4 h 8"/>
                  <a:gd name="T10" fmla="*/ 3 w 30"/>
                  <a:gd name="T11" fmla="*/ 8 h 8"/>
                  <a:gd name="T12" fmla="*/ 26 w 30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">
                    <a:moveTo>
                      <a:pt x="26" y="8"/>
                    </a:moveTo>
                    <a:cubicBezTo>
                      <a:pt x="28" y="8"/>
                      <a:pt x="30" y="6"/>
                      <a:pt x="30" y="4"/>
                    </a:cubicBezTo>
                    <a:cubicBezTo>
                      <a:pt x="30" y="2"/>
                      <a:pt x="28" y="0"/>
                      <a:pt x="2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lnTo>
                      <a:pt x="26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文本框 35"/>
          <p:cNvSpPr txBox="1"/>
          <p:nvPr/>
        </p:nvSpPr>
        <p:spPr>
          <a:xfrm>
            <a:off x="658490" y="2503436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</a:p>
        </p:txBody>
      </p:sp>
      <p:sp>
        <p:nvSpPr>
          <p:cNvPr id="84" name="文本框 36"/>
          <p:cNvSpPr txBox="1"/>
          <p:nvPr/>
        </p:nvSpPr>
        <p:spPr>
          <a:xfrm>
            <a:off x="441740" y="2907401"/>
            <a:ext cx="2515773" cy="65120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ts val="23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为您的演讲加分添彩！语言简洁生动</a:t>
            </a:r>
          </a:p>
        </p:txBody>
      </p:sp>
      <p:sp>
        <p:nvSpPr>
          <p:cNvPr id="85" name="文本框 35"/>
          <p:cNvSpPr txBox="1"/>
          <p:nvPr/>
        </p:nvSpPr>
        <p:spPr>
          <a:xfrm>
            <a:off x="658490" y="3853443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</a:p>
        </p:txBody>
      </p:sp>
      <p:sp>
        <p:nvSpPr>
          <p:cNvPr id="86" name="文本框 36"/>
          <p:cNvSpPr txBox="1"/>
          <p:nvPr/>
        </p:nvSpPr>
        <p:spPr>
          <a:xfrm>
            <a:off x="441740" y="4257408"/>
            <a:ext cx="2515773" cy="65120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ts val="23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为您的演讲加分添彩！语言简洁生动</a:t>
            </a:r>
          </a:p>
        </p:txBody>
      </p:sp>
      <p:sp>
        <p:nvSpPr>
          <p:cNvPr id="87" name="文本框 35"/>
          <p:cNvSpPr txBox="1"/>
          <p:nvPr/>
        </p:nvSpPr>
        <p:spPr>
          <a:xfrm>
            <a:off x="9081830" y="2503436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</a:p>
        </p:txBody>
      </p:sp>
      <p:sp>
        <p:nvSpPr>
          <p:cNvPr id="88" name="文本框 36"/>
          <p:cNvSpPr txBox="1"/>
          <p:nvPr/>
        </p:nvSpPr>
        <p:spPr>
          <a:xfrm>
            <a:off x="9081830" y="2907401"/>
            <a:ext cx="2515773" cy="65120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为您的演讲加分添彩！语言简洁生动</a:t>
            </a:r>
          </a:p>
        </p:txBody>
      </p:sp>
      <p:sp>
        <p:nvSpPr>
          <p:cNvPr id="89" name="文本框 35"/>
          <p:cNvSpPr txBox="1"/>
          <p:nvPr/>
        </p:nvSpPr>
        <p:spPr>
          <a:xfrm>
            <a:off x="9081830" y="3835060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在此输入您的标题</a:t>
            </a:r>
          </a:p>
        </p:txBody>
      </p:sp>
      <p:sp>
        <p:nvSpPr>
          <p:cNvPr id="90" name="文本框 36"/>
          <p:cNvSpPr txBox="1"/>
          <p:nvPr/>
        </p:nvSpPr>
        <p:spPr>
          <a:xfrm>
            <a:off x="9081830" y="4239025"/>
            <a:ext cx="2515773" cy="651204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为您的演讲加分添彩！语言简洁生动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6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6000">
                                          <p:cBhvr additive="base">
                                            <p:cTn id="2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 tmFilter="0,0; .5, 1; 1, 1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 tmFilter="0,0; .5, 1; 1, 1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 tmFilter="0,0; .5, 1; 1, 1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 tmFilter="0,0; .5, 1; 1, 1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 tmFilter="0,0; .5, 1; 1, 1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 tmFilter="0,0; .5, 1; 1, 1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2" grpId="0" animBg="1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3" presetClass="entr" presetSubtype="52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 tmFilter="0,0; .5, 1; 1, 1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 tmFilter="0,0; .5, 1; 1, 1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 tmFilter="0,0; .5, 1; 1, 1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 tmFilter="0,0; .5, 1; 1, 1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 tmFilter="0,0; .5, 1; 1, 1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 tmFilter="0,0; .5, 1; 1, 1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 tmFilter="0,0; .5, 1; 1, 1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2" presetID="4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8" dur="500" tmFilter="0,0; .5, 1; 1, 1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/>
          <p:bldP spid="42" grpId="0" animBg="1"/>
          <p:bldP spid="83" grpId="0"/>
          <p:bldP spid="84" grpId="0"/>
          <p:bldP spid="85" grpId="0"/>
          <p:bldP spid="86" grpId="0"/>
          <p:bldP spid="87" grpId="0"/>
          <p:bldP spid="88" grpId="0"/>
          <p:bldP spid="89" grpId="0"/>
          <p:bldP spid="90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>
            <a:stCxn id="9" idx="0"/>
          </p:cNvCxnSpPr>
          <p:nvPr/>
        </p:nvCxnSpPr>
        <p:spPr>
          <a:xfrm flipH="1" flipV="1">
            <a:off x="2568870" y="1638300"/>
            <a:ext cx="2880" cy="1498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 flipV="1">
            <a:off x="3241970" y="1638300"/>
            <a:ext cx="2880" cy="1498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H="1" flipV="1">
            <a:off x="3927770" y="1638300"/>
            <a:ext cx="2880" cy="1498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 flipV="1">
            <a:off x="4570560" y="1638300"/>
            <a:ext cx="2880" cy="1498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5192860" y="1638300"/>
            <a:ext cx="0" cy="1835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5829300" y="1638300"/>
            <a:ext cx="0" cy="183515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44700" y="4267200"/>
            <a:ext cx="4432300" cy="76200"/>
          </a:xfrm>
          <a:prstGeom prst="rect">
            <a:avLst/>
          </a:prstGeom>
          <a:solidFill>
            <a:srgbClr val="F3A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/>
          <p:cNvSpPr/>
          <p:nvPr/>
        </p:nvSpPr>
        <p:spPr>
          <a:xfrm>
            <a:off x="2413000" y="3136900"/>
            <a:ext cx="317500" cy="1041400"/>
          </a:xfrm>
          <a:prstGeom prst="roundRect">
            <a:avLst>
              <a:gd name="adj" fmla="val 20667"/>
            </a:avLst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3086100" y="2565400"/>
            <a:ext cx="317500" cy="1612900"/>
          </a:xfrm>
          <a:prstGeom prst="roundRect">
            <a:avLst>
              <a:gd name="adj" fmla="val 20667"/>
            </a:avLst>
          </a:prstGeom>
          <a:solidFill>
            <a:srgbClr val="F3A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3759200" y="2311400"/>
            <a:ext cx="317500" cy="1866900"/>
          </a:xfrm>
          <a:prstGeom prst="roundRect">
            <a:avLst>
              <a:gd name="adj" fmla="val 20667"/>
            </a:avLst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4400550" y="2019300"/>
            <a:ext cx="317500" cy="2159000"/>
          </a:xfrm>
          <a:prstGeom prst="roundRect">
            <a:avLst>
              <a:gd name="adj" fmla="val 20667"/>
            </a:avLst>
          </a:prstGeom>
          <a:solidFill>
            <a:srgbClr val="F3A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5041900" y="3136900"/>
            <a:ext cx="317500" cy="1041400"/>
          </a:xfrm>
          <a:prstGeom prst="roundRect">
            <a:avLst>
              <a:gd name="adj" fmla="val 20667"/>
            </a:avLst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5670550" y="2705100"/>
            <a:ext cx="317500" cy="1473200"/>
          </a:xfrm>
          <a:prstGeom prst="roundRect">
            <a:avLst>
              <a:gd name="adj" fmla="val 20667"/>
            </a:avLst>
          </a:prstGeom>
          <a:solidFill>
            <a:srgbClr val="F3A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749888" y="1660537"/>
            <a:ext cx="4083212" cy="1405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latin typeface="+mj-ea"/>
                <a:ea typeface="+mj-ea"/>
              </a:rPr>
              <a:t>输入您的标题</a:t>
            </a:r>
            <a:endParaRPr lang="en-US" altLang="zh-CN" sz="1600" b="1" dirty="0">
              <a:latin typeface="+mj-ea"/>
              <a:ea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latin typeface="+mn-ea"/>
              </a:rPr>
              <a:t>输入您想要的文字，输入您想要的文字，输入您想要的文字，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祝工作愉快，输入您的文字内容祝工作愉快，输入您的文字内容，祝工作愉快，输入您的文字内容</a:t>
            </a:r>
            <a:endParaRPr lang="en-US" altLang="zh-CN" sz="14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749888" y="3317897"/>
            <a:ext cx="1271816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全年总额</a:t>
            </a:r>
            <a:r>
              <a:rPr lang="en-US" altLang="zh-CN" sz="1600" dirty="0">
                <a:latin typeface="+mn-ea"/>
              </a:rPr>
              <a:t>:</a:t>
            </a:r>
          </a:p>
        </p:txBody>
      </p:sp>
      <p:sp>
        <p:nvSpPr>
          <p:cNvPr id="17" name="矩形 16"/>
          <p:cNvSpPr/>
          <p:nvPr/>
        </p:nvSpPr>
        <p:spPr>
          <a:xfrm>
            <a:off x="6727959" y="3552966"/>
            <a:ext cx="3281295" cy="71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latin typeface="+mn-ea"/>
              </a:rPr>
              <a:t>86  210  000</a:t>
            </a:r>
          </a:p>
        </p:txBody>
      </p:sp>
      <p:sp>
        <p:nvSpPr>
          <p:cNvPr id="18" name="矩形 17"/>
          <p:cNvSpPr/>
          <p:nvPr/>
        </p:nvSpPr>
        <p:spPr>
          <a:xfrm>
            <a:off x="6749888" y="4207329"/>
            <a:ext cx="81931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毛利润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265722" y="4207329"/>
            <a:ext cx="819312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latin typeface="+mn-ea"/>
              </a:rPr>
              <a:t>纯利润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564095" y="4359967"/>
            <a:ext cx="110323" cy="110323"/>
          </a:xfrm>
          <a:prstGeom prst="ellipse">
            <a:avLst/>
          </a:prstGeom>
          <a:solidFill>
            <a:srgbClr val="1B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9085034" y="4359967"/>
            <a:ext cx="110323" cy="110323"/>
          </a:xfrm>
          <a:prstGeom prst="ellipse">
            <a:avLst/>
          </a:prstGeom>
          <a:solidFill>
            <a:srgbClr val="1B1E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005158" y="5219819"/>
            <a:ext cx="875100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中等线简体" panose="03000509000000000000" pitchFamily="65" charset="-122"/>
                <a:ea typeface="方正中等线简体" panose="03000509000000000000" pitchFamily="65" charset="-122"/>
              </a:rPr>
              <a:t>输入您的内容，输入您的文字内容，祝工作愉快，输入您的文字内容祝工作愉快，输入您的文字内容，祝工作愉快，输入您的文字内容，祝工作愉快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41420" y="4771761"/>
            <a:ext cx="2047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B1E27"/>
                </a:solidFill>
                <a:latin typeface="+mn-ea"/>
              </a:rPr>
              <a:t>点击输入标题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614927" y="545227"/>
            <a:ext cx="244490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699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750"/>
                            </p:stCondLst>
                            <p:childTnLst>
                              <p:par>
                                <p:cTn id="7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49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00"/>
                            </p:stCondLst>
                            <p:childTnLst>
                              <p:par>
                                <p:cTn id="10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 animBg="1"/>
      <p:bldP spid="21" grpId="0" animBg="1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244490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</a:p>
        </p:txBody>
      </p:sp>
      <p:sp>
        <p:nvSpPr>
          <p:cNvPr id="44" name="文本框 44"/>
          <p:cNvSpPr txBox="1"/>
          <p:nvPr/>
        </p:nvSpPr>
        <p:spPr>
          <a:xfrm>
            <a:off x="1659701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078809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46" name="文本框 44"/>
          <p:cNvSpPr txBox="1"/>
          <p:nvPr/>
        </p:nvSpPr>
        <p:spPr>
          <a:xfrm>
            <a:off x="6427297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</a:p>
        </p:txBody>
      </p:sp>
      <p:sp>
        <p:nvSpPr>
          <p:cNvPr id="47" name="文本框 44"/>
          <p:cNvSpPr txBox="1"/>
          <p:nvPr/>
        </p:nvSpPr>
        <p:spPr>
          <a:xfrm>
            <a:off x="8809356" y="4485749"/>
            <a:ext cx="195979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点击此处添加文本信息。</a:t>
            </a:r>
            <a:r>
              <a: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右击选择编辑数据填入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您需要的数据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。</a:t>
            </a:r>
          </a:p>
        </p:txBody>
      </p:sp>
      <p:cxnSp>
        <p:nvCxnSpPr>
          <p:cNvPr id="48" name="直接连接符 47"/>
          <p:cNvCxnSpPr/>
          <p:nvPr/>
        </p:nvCxnSpPr>
        <p:spPr>
          <a:xfrm>
            <a:off x="1790700" y="4269919"/>
            <a:ext cx="1689100" cy="0"/>
          </a:xfrm>
          <a:prstGeom prst="line">
            <a:avLst/>
          </a:prstGeom>
          <a:ln>
            <a:solidFill>
              <a:srgbClr val="F3771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214158" y="4269919"/>
            <a:ext cx="1689100" cy="0"/>
          </a:xfrm>
          <a:prstGeom prst="line">
            <a:avLst/>
          </a:prstGeom>
          <a:ln>
            <a:solidFill>
              <a:srgbClr val="F3771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6562646" y="4269919"/>
            <a:ext cx="1689100" cy="0"/>
          </a:xfrm>
          <a:prstGeom prst="line">
            <a:avLst/>
          </a:prstGeom>
          <a:ln>
            <a:solidFill>
              <a:srgbClr val="F3771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8944705" y="4269919"/>
            <a:ext cx="1689100" cy="0"/>
          </a:xfrm>
          <a:prstGeom prst="line">
            <a:avLst/>
          </a:prstGeom>
          <a:ln>
            <a:solidFill>
              <a:srgbClr val="F3771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1781050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rgbClr val="F37713"/>
                </a:solidFill>
              </a:rPr>
              <a:t>此处添加标题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200158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rgbClr val="F37713"/>
                </a:solidFill>
              </a:rPr>
              <a:t>此处添加标题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6548646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rgbClr val="F37713"/>
                </a:solidFill>
              </a:rPr>
              <a:t>此处添加标题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944705" y="3848299"/>
            <a:ext cx="183845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rgbClr val="F37713"/>
                </a:solidFill>
              </a:rPr>
              <a:t>此处添加标题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1519192" y="1679760"/>
            <a:ext cx="9461094" cy="2002903"/>
            <a:chOff x="1176292" y="1969141"/>
            <a:chExt cx="9461094" cy="2002903"/>
          </a:xfrm>
          <a:effectLst/>
        </p:grpSpPr>
        <p:graphicFrame>
          <p:nvGraphicFramePr>
            <p:cNvPr id="70" name="图表 69"/>
            <p:cNvGraphicFramePr/>
            <p:nvPr/>
          </p:nvGraphicFramePr>
          <p:xfrm>
            <a:off x="1176292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1" name="图表 70"/>
            <p:cNvGraphicFramePr/>
            <p:nvPr/>
          </p:nvGraphicFramePr>
          <p:xfrm>
            <a:off x="3524780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2" name="图表 71"/>
            <p:cNvGraphicFramePr/>
            <p:nvPr/>
          </p:nvGraphicFramePr>
          <p:xfrm>
            <a:off x="5873268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3" name="图表 72"/>
            <p:cNvGraphicFramePr/>
            <p:nvPr/>
          </p:nvGraphicFramePr>
          <p:xfrm>
            <a:off x="8255327" y="1969141"/>
            <a:ext cx="2382059" cy="200290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74" name="文本框 73"/>
            <p:cNvSpPr txBox="1"/>
            <p:nvPr/>
          </p:nvSpPr>
          <p:spPr>
            <a:xfrm>
              <a:off x="1983412" y="2708982"/>
              <a:ext cx="76782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accent2"/>
                  </a:solidFill>
                </a:rPr>
                <a:t>30%</a:t>
              </a:r>
              <a:endParaRPr lang="zh-CN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365470" y="2708982"/>
              <a:ext cx="76782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accent2"/>
                  </a:solidFill>
                </a:rPr>
                <a:t>50%</a:t>
              </a:r>
              <a:endParaRPr lang="zh-CN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6713958" y="2708982"/>
              <a:ext cx="76782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accent2"/>
                  </a:solidFill>
                </a:rPr>
                <a:t>70%</a:t>
              </a:r>
              <a:endParaRPr lang="zh-CN" altLang="en-US" sz="2800" dirty="0">
                <a:solidFill>
                  <a:schemeClr val="accent2"/>
                </a:solidFill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9028876" y="2708982"/>
              <a:ext cx="767820" cy="52322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800" dirty="0">
                  <a:solidFill>
                    <a:schemeClr val="accent2"/>
                  </a:solidFill>
                </a:rPr>
                <a:t>85%</a:t>
              </a:r>
              <a:endParaRPr lang="zh-CN" altLang="en-US" sz="2800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  <p:bldP spid="46" grpId="0"/>
      <p:bldP spid="47" grpId="0"/>
      <p:bldP spid="52" grpId="0"/>
      <p:bldP spid="53" grpId="0"/>
      <p:bldP spid="54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3049966" y="4163422"/>
            <a:ext cx="2389372" cy="58477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2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dirty="0">
              <a:solidFill>
                <a:srgbClr val="EE2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9" name="组合 78"/>
          <p:cNvGrpSpPr/>
          <p:nvPr/>
        </p:nvGrpSpPr>
        <p:grpSpPr>
          <a:xfrm>
            <a:off x="6029356" y="1657502"/>
            <a:ext cx="3026329" cy="473490"/>
            <a:chOff x="5088419" y="2131016"/>
            <a:chExt cx="3026329" cy="473490"/>
          </a:xfrm>
        </p:grpSpPr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5088419" y="2131016"/>
              <a:ext cx="1107996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［壹］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6083423" y="2142841"/>
              <a:ext cx="2031325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029355" y="2447420"/>
            <a:ext cx="3026329" cy="461666"/>
            <a:chOff x="5088418" y="2727785"/>
            <a:chExt cx="3026329" cy="461666"/>
          </a:xfrm>
        </p:grpSpPr>
        <p:sp>
          <p:nvSpPr>
            <p:cNvPr id="58" name="文本框 57"/>
            <p:cNvSpPr txBox="1"/>
            <p:nvPr/>
          </p:nvSpPr>
          <p:spPr>
            <a:xfrm>
              <a:off x="6083422" y="2727785"/>
              <a:ext cx="2031325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工作完成情况</a:t>
              </a:r>
            </a:p>
          </p:txBody>
        </p:sp>
        <p:sp>
          <p:nvSpPr>
            <p:cNvPr id="75" name="TextBox 7"/>
            <p:cNvSpPr txBox="1">
              <a:spLocks noChangeArrowheads="1"/>
            </p:cNvSpPr>
            <p:nvPr/>
          </p:nvSpPr>
          <p:spPr bwMode="auto">
            <a:xfrm>
              <a:off x="5088418" y="2727786"/>
              <a:ext cx="1107997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［贰］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029355" y="3225514"/>
            <a:ext cx="3026329" cy="469248"/>
            <a:chOff x="5088418" y="3312729"/>
            <a:chExt cx="3026329" cy="469248"/>
          </a:xfrm>
        </p:grpSpPr>
        <p:sp>
          <p:nvSpPr>
            <p:cNvPr id="59" name="文本框 58"/>
            <p:cNvSpPr txBox="1"/>
            <p:nvPr/>
          </p:nvSpPr>
          <p:spPr>
            <a:xfrm>
              <a:off x="6083422" y="3320312"/>
              <a:ext cx="2031325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项目成果展示</a:t>
              </a:r>
            </a:p>
          </p:txBody>
        </p:sp>
        <p:sp>
          <p:nvSpPr>
            <p:cNvPr id="76" name="TextBox 7"/>
            <p:cNvSpPr txBox="1">
              <a:spLocks noChangeArrowheads="1"/>
            </p:cNvSpPr>
            <p:nvPr/>
          </p:nvSpPr>
          <p:spPr bwMode="auto">
            <a:xfrm>
              <a:off x="5088418" y="3312729"/>
              <a:ext cx="1107997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［叁］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6029355" y="4789285"/>
            <a:ext cx="3026328" cy="464906"/>
            <a:chOff x="5088418" y="4444190"/>
            <a:chExt cx="3026328" cy="464906"/>
          </a:xfrm>
        </p:grpSpPr>
        <p:sp>
          <p:nvSpPr>
            <p:cNvPr id="74" name="文本框 73"/>
            <p:cNvSpPr txBox="1"/>
            <p:nvPr/>
          </p:nvSpPr>
          <p:spPr>
            <a:xfrm>
              <a:off x="6083421" y="4444190"/>
              <a:ext cx="2031325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400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78" name="TextBox 7"/>
            <p:cNvSpPr txBox="1">
              <a:spLocks noChangeArrowheads="1"/>
            </p:cNvSpPr>
            <p:nvPr/>
          </p:nvSpPr>
          <p:spPr bwMode="auto">
            <a:xfrm>
              <a:off x="5088418" y="4447431"/>
              <a:ext cx="1107997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［伍］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6029355" y="4011190"/>
            <a:ext cx="3026328" cy="461666"/>
            <a:chOff x="5088418" y="3891159"/>
            <a:chExt cx="3026328" cy="461666"/>
          </a:xfrm>
        </p:grpSpPr>
        <p:sp>
          <p:nvSpPr>
            <p:cNvPr id="60" name="文本框 59"/>
            <p:cNvSpPr txBox="1"/>
            <p:nvPr/>
          </p:nvSpPr>
          <p:spPr>
            <a:xfrm>
              <a:off x="6083421" y="3891159"/>
              <a:ext cx="2031325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工作存在不足</a:t>
              </a:r>
            </a:p>
          </p:txBody>
        </p:sp>
        <p:sp>
          <p:nvSpPr>
            <p:cNvPr id="77" name="TextBox 7"/>
            <p:cNvSpPr txBox="1">
              <a:spLocks noChangeArrowheads="1"/>
            </p:cNvSpPr>
            <p:nvPr/>
          </p:nvSpPr>
          <p:spPr bwMode="auto">
            <a:xfrm>
              <a:off x="5088418" y="3891160"/>
              <a:ext cx="129968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rgbClr val="EE2803"/>
                  </a:solidFill>
                </a:rPr>
                <a:t>［肆］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3439003" y="3385190"/>
            <a:ext cx="1646605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zh-CN" altLang="en-US" sz="44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1614927" y="545227"/>
            <a:ext cx="244490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7664450" y="3132138"/>
            <a:ext cx="1358900" cy="1325563"/>
            <a:chOff x="7664450" y="3132138"/>
            <a:chExt cx="1358900" cy="1325563"/>
          </a:xfrm>
        </p:grpSpPr>
        <p:grpSp>
          <p:nvGrpSpPr>
            <p:cNvPr id="40" name="组合 39"/>
            <p:cNvGrpSpPr/>
            <p:nvPr/>
          </p:nvGrpSpPr>
          <p:grpSpPr>
            <a:xfrm>
              <a:off x="7664450" y="3132138"/>
              <a:ext cx="1358900" cy="1325563"/>
              <a:chOff x="5416550" y="2763838"/>
              <a:chExt cx="1358900" cy="1325563"/>
            </a:xfrm>
            <a:solidFill>
              <a:srgbClr val="F37713"/>
            </a:solidFill>
          </p:grpSpPr>
          <p:sp>
            <p:nvSpPr>
              <p:cNvPr id="47" name="Freeform 5"/>
              <p:cNvSpPr/>
              <p:nvPr/>
            </p:nvSpPr>
            <p:spPr bwMode="auto">
              <a:xfrm>
                <a:off x="6365875" y="3683000"/>
                <a:ext cx="111125" cy="111125"/>
              </a:xfrm>
              <a:custGeom>
                <a:avLst/>
                <a:gdLst>
                  <a:gd name="T0" fmla="*/ 0 w 26"/>
                  <a:gd name="T1" fmla="*/ 16 h 26"/>
                  <a:gd name="T2" fmla="*/ 11 w 26"/>
                  <a:gd name="T3" fmla="*/ 26 h 26"/>
                  <a:gd name="T4" fmla="*/ 26 w 26"/>
                  <a:gd name="T5" fmla="*/ 11 h 26"/>
                  <a:gd name="T6" fmla="*/ 14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4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6"/>
              <p:cNvSpPr/>
              <p:nvPr/>
            </p:nvSpPr>
            <p:spPr bwMode="auto">
              <a:xfrm>
                <a:off x="6416675" y="3738563"/>
                <a:ext cx="358775" cy="350838"/>
              </a:xfrm>
              <a:custGeom>
                <a:avLst/>
                <a:gdLst>
                  <a:gd name="T0" fmla="*/ 80 w 84"/>
                  <a:gd name="T1" fmla="*/ 56 h 82"/>
                  <a:gd name="T2" fmla="*/ 22 w 84"/>
                  <a:gd name="T3" fmla="*/ 0 h 82"/>
                  <a:gd name="T4" fmla="*/ 0 w 84"/>
                  <a:gd name="T5" fmla="*/ 23 h 82"/>
                  <a:gd name="T6" fmla="*/ 58 w 84"/>
                  <a:gd name="T7" fmla="*/ 79 h 82"/>
                  <a:gd name="T8" fmla="*/ 68 w 84"/>
                  <a:gd name="T9" fmla="*/ 82 h 82"/>
                  <a:gd name="T10" fmla="*/ 68 w 84"/>
                  <a:gd name="T11" fmla="*/ 82 h 82"/>
                  <a:gd name="T12" fmla="*/ 74 w 84"/>
                  <a:gd name="T13" fmla="*/ 79 h 82"/>
                  <a:gd name="T14" fmla="*/ 81 w 84"/>
                  <a:gd name="T15" fmla="*/ 72 h 82"/>
                  <a:gd name="T16" fmla="*/ 84 w 84"/>
                  <a:gd name="T17" fmla="*/ 64 h 82"/>
                  <a:gd name="T18" fmla="*/ 80 w 84"/>
                  <a:gd name="T19" fmla="*/ 5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2">
                    <a:moveTo>
                      <a:pt x="80" y="5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1" y="81"/>
                      <a:pt x="64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0" y="82"/>
                      <a:pt x="73" y="80"/>
                      <a:pt x="74" y="79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3" y="70"/>
                      <a:pt x="84" y="67"/>
                      <a:pt x="84" y="64"/>
                    </a:cubicBezTo>
                    <a:cubicBezTo>
                      <a:pt x="84" y="61"/>
                      <a:pt x="83" y="58"/>
                      <a:pt x="80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7"/>
              <p:cNvSpPr>
                <a:spLocks noEditPoints="1"/>
              </p:cNvSpPr>
              <p:nvPr/>
            </p:nvSpPr>
            <p:spPr bwMode="auto">
              <a:xfrm>
                <a:off x="5416550" y="2763838"/>
                <a:ext cx="1103313" cy="1108075"/>
              </a:xfrm>
              <a:custGeom>
                <a:avLst/>
                <a:gdLst>
                  <a:gd name="T0" fmla="*/ 129 w 258"/>
                  <a:gd name="T1" fmla="*/ 0 h 259"/>
                  <a:gd name="T2" fmla="*/ 0 w 258"/>
                  <a:gd name="T3" fmla="*/ 130 h 259"/>
                  <a:gd name="T4" fmla="*/ 129 w 258"/>
                  <a:gd name="T5" fmla="*/ 259 h 259"/>
                  <a:gd name="T6" fmla="*/ 258 w 258"/>
                  <a:gd name="T7" fmla="*/ 130 h 259"/>
                  <a:gd name="T8" fmla="*/ 129 w 258"/>
                  <a:gd name="T9" fmla="*/ 0 h 259"/>
                  <a:gd name="T10" fmla="*/ 129 w 258"/>
                  <a:gd name="T11" fmla="*/ 226 h 259"/>
                  <a:gd name="T12" fmla="*/ 33 w 258"/>
                  <a:gd name="T13" fmla="*/ 130 h 259"/>
                  <a:gd name="T14" fmla="*/ 129 w 258"/>
                  <a:gd name="T15" fmla="*/ 33 h 259"/>
                  <a:gd name="T16" fmla="*/ 225 w 258"/>
                  <a:gd name="T17" fmla="*/ 130 h 259"/>
                  <a:gd name="T18" fmla="*/ 129 w 258"/>
                  <a:gd name="T19" fmla="*/ 22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259">
                    <a:moveTo>
                      <a:pt x="129" y="0"/>
                    </a:moveTo>
                    <a:cubicBezTo>
                      <a:pt x="58" y="0"/>
                      <a:pt x="0" y="58"/>
                      <a:pt x="0" y="130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200" y="259"/>
                      <a:pt x="258" y="201"/>
                      <a:pt x="258" y="130"/>
                    </a:cubicBezTo>
                    <a:cubicBezTo>
                      <a:pt x="258" y="58"/>
                      <a:pt x="200" y="0"/>
                      <a:pt x="129" y="0"/>
                    </a:cubicBezTo>
                    <a:close/>
                    <a:moveTo>
                      <a:pt x="129" y="226"/>
                    </a:moveTo>
                    <a:cubicBezTo>
                      <a:pt x="76" y="226"/>
                      <a:pt x="33" y="183"/>
                      <a:pt x="33" y="130"/>
                    </a:cubicBezTo>
                    <a:cubicBezTo>
                      <a:pt x="33" y="76"/>
                      <a:pt x="76" y="33"/>
                      <a:pt x="129" y="33"/>
                    </a:cubicBezTo>
                    <a:cubicBezTo>
                      <a:pt x="182" y="33"/>
                      <a:pt x="225" y="76"/>
                      <a:pt x="225" y="130"/>
                    </a:cubicBezTo>
                    <a:cubicBezTo>
                      <a:pt x="225" y="183"/>
                      <a:pt x="182" y="226"/>
                      <a:pt x="129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8033077" y="3463546"/>
              <a:ext cx="348923" cy="424241"/>
              <a:chOff x="5734051" y="5984875"/>
              <a:chExt cx="720725" cy="876300"/>
            </a:xfrm>
            <a:solidFill>
              <a:srgbClr val="F37713"/>
            </a:solidFill>
          </p:grpSpPr>
          <p:sp>
            <p:nvSpPr>
              <p:cNvPr id="42" name="Freeform 11"/>
              <p:cNvSpPr/>
              <p:nvPr/>
            </p:nvSpPr>
            <p:spPr bwMode="auto">
              <a:xfrm>
                <a:off x="5930901" y="5984875"/>
                <a:ext cx="523875" cy="674688"/>
              </a:xfrm>
              <a:custGeom>
                <a:avLst/>
                <a:gdLst>
                  <a:gd name="T0" fmla="*/ 126 w 154"/>
                  <a:gd name="T1" fmla="*/ 14 h 201"/>
                  <a:gd name="T2" fmla="*/ 140 w 154"/>
                  <a:gd name="T3" fmla="*/ 28 h 201"/>
                  <a:gd name="T4" fmla="*/ 140 w 154"/>
                  <a:gd name="T5" fmla="*/ 201 h 201"/>
                  <a:gd name="T6" fmla="*/ 154 w 154"/>
                  <a:gd name="T7" fmla="*/ 201 h 201"/>
                  <a:gd name="T8" fmla="*/ 154 w 154"/>
                  <a:gd name="T9" fmla="*/ 28 h 201"/>
                  <a:gd name="T10" fmla="*/ 126 w 154"/>
                  <a:gd name="T11" fmla="*/ 0 h 201"/>
                  <a:gd name="T12" fmla="*/ 0 w 154"/>
                  <a:gd name="T13" fmla="*/ 0 h 201"/>
                  <a:gd name="T14" fmla="*/ 0 w 154"/>
                  <a:gd name="T15" fmla="*/ 14 h 201"/>
                  <a:gd name="T16" fmla="*/ 126 w 154"/>
                  <a:gd name="T17" fmla="*/ 1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201">
                    <a:moveTo>
                      <a:pt x="126" y="14"/>
                    </a:moveTo>
                    <a:cubicBezTo>
                      <a:pt x="134" y="14"/>
                      <a:pt x="140" y="20"/>
                      <a:pt x="140" y="28"/>
                    </a:cubicBezTo>
                    <a:cubicBezTo>
                      <a:pt x="140" y="201"/>
                      <a:pt x="140" y="201"/>
                      <a:pt x="140" y="201"/>
                    </a:cubicBezTo>
                    <a:cubicBezTo>
                      <a:pt x="154" y="201"/>
                      <a:pt x="154" y="201"/>
                      <a:pt x="154" y="201"/>
                    </a:cubicBezTo>
                    <a:cubicBezTo>
                      <a:pt x="154" y="28"/>
                      <a:pt x="154" y="28"/>
                      <a:pt x="154" y="28"/>
                    </a:cubicBezTo>
                    <a:cubicBezTo>
                      <a:pt x="154" y="12"/>
                      <a:pt x="142" y="0"/>
                      <a:pt x="12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"/>
                      <a:pt x="0" y="14"/>
                      <a:pt x="0" y="14"/>
                    </a:cubicBezTo>
                    <a:lnTo>
                      <a:pt x="126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2"/>
              <p:cNvSpPr>
                <a:spLocks noEditPoints="1"/>
              </p:cNvSpPr>
              <p:nvPr/>
            </p:nvSpPr>
            <p:spPr bwMode="auto">
              <a:xfrm>
                <a:off x="5734051" y="6083300"/>
                <a:ext cx="622300" cy="777875"/>
              </a:xfrm>
              <a:custGeom>
                <a:avLst/>
                <a:gdLst>
                  <a:gd name="T0" fmla="*/ 163 w 183"/>
                  <a:gd name="T1" fmla="*/ 0 h 232"/>
                  <a:gd name="T2" fmla="*/ 60 w 183"/>
                  <a:gd name="T3" fmla="*/ 0 h 232"/>
                  <a:gd name="T4" fmla="*/ 60 w 183"/>
                  <a:gd name="T5" fmla="*/ 1 h 232"/>
                  <a:gd name="T6" fmla="*/ 56 w 183"/>
                  <a:gd name="T7" fmla="*/ 2 h 232"/>
                  <a:gd name="T8" fmla="*/ 3 w 183"/>
                  <a:gd name="T9" fmla="*/ 47 h 232"/>
                  <a:gd name="T10" fmla="*/ 0 w 183"/>
                  <a:gd name="T11" fmla="*/ 52 h 232"/>
                  <a:gd name="T12" fmla="*/ 0 w 183"/>
                  <a:gd name="T13" fmla="*/ 52 h 232"/>
                  <a:gd name="T14" fmla="*/ 0 w 183"/>
                  <a:gd name="T15" fmla="*/ 212 h 232"/>
                  <a:gd name="T16" fmla="*/ 20 w 183"/>
                  <a:gd name="T17" fmla="*/ 232 h 232"/>
                  <a:gd name="T18" fmla="*/ 163 w 183"/>
                  <a:gd name="T19" fmla="*/ 232 h 232"/>
                  <a:gd name="T20" fmla="*/ 183 w 183"/>
                  <a:gd name="T21" fmla="*/ 212 h 232"/>
                  <a:gd name="T22" fmla="*/ 183 w 183"/>
                  <a:gd name="T23" fmla="*/ 20 h 232"/>
                  <a:gd name="T24" fmla="*/ 163 w 183"/>
                  <a:gd name="T25" fmla="*/ 0 h 232"/>
                  <a:gd name="T26" fmla="*/ 169 w 183"/>
                  <a:gd name="T27" fmla="*/ 212 h 232"/>
                  <a:gd name="T28" fmla="*/ 163 w 183"/>
                  <a:gd name="T29" fmla="*/ 218 h 232"/>
                  <a:gd name="T30" fmla="*/ 20 w 183"/>
                  <a:gd name="T31" fmla="*/ 218 h 232"/>
                  <a:gd name="T32" fmla="*/ 14 w 183"/>
                  <a:gd name="T33" fmla="*/ 212 h 232"/>
                  <a:gd name="T34" fmla="*/ 14 w 183"/>
                  <a:gd name="T35" fmla="*/ 56 h 232"/>
                  <a:gd name="T36" fmla="*/ 58 w 183"/>
                  <a:gd name="T37" fmla="*/ 18 h 232"/>
                  <a:gd name="T38" fmla="*/ 58 w 183"/>
                  <a:gd name="T39" fmla="*/ 59 h 232"/>
                  <a:gd name="T40" fmla="*/ 36 w 183"/>
                  <a:gd name="T41" fmla="*/ 59 h 232"/>
                  <a:gd name="T42" fmla="*/ 36 w 183"/>
                  <a:gd name="T43" fmla="*/ 73 h 232"/>
                  <a:gd name="T44" fmla="*/ 72 w 183"/>
                  <a:gd name="T45" fmla="*/ 73 h 232"/>
                  <a:gd name="T46" fmla="*/ 72 w 183"/>
                  <a:gd name="T47" fmla="*/ 14 h 232"/>
                  <a:gd name="T48" fmla="*/ 163 w 183"/>
                  <a:gd name="T49" fmla="*/ 14 h 232"/>
                  <a:gd name="T50" fmla="*/ 169 w 183"/>
                  <a:gd name="T51" fmla="*/ 20 h 232"/>
                  <a:gd name="T52" fmla="*/ 169 w 183"/>
                  <a:gd name="T53" fmla="*/ 21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3" h="232">
                    <a:moveTo>
                      <a:pt x="163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60" y="1"/>
                      <a:pt x="60" y="1"/>
                      <a:pt x="60" y="1"/>
                    </a:cubicBezTo>
                    <a:cubicBezTo>
                      <a:pt x="58" y="1"/>
                      <a:pt x="57" y="1"/>
                      <a:pt x="56" y="2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1" y="48"/>
                      <a:pt x="0" y="50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23"/>
                      <a:pt x="9" y="232"/>
                      <a:pt x="20" y="232"/>
                    </a:cubicBezTo>
                    <a:cubicBezTo>
                      <a:pt x="163" y="232"/>
                      <a:pt x="163" y="232"/>
                      <a:pt x="163" y="232"/>
                    </a:cubicBezTo>
                    <a:cubicBezTo>
                      <a:pt x="174" y="232"/>
                      <a:pt x="183" y="223"/>
                      <a:pt x="183" y="212"/>
                    </a:cubicBezTo>
                    <a:cubicBezTo>
                      <a:pt x="183" y="20"/>
                      <a:pt x="183" y="20"/>
                      <a:pt x="183" y="20"/>
                    </a:cubicBezTo>
                    <a:cubicBezTo>
                      <a:pt x="183" y="9"/>
                      <a:pt x="174" y="0"/>
                      <a:pt x="163" y="0"/>
                    </a:cubicBezTo>
                    <a:close/>
                    <a:moveTo>
                      <a:pt x="169" y="212"/>
                    </a:moveTo>
                    <a:cubicBezTo>
                      <a:pt x="169" y="216"/>
                      <a:pt x="166" y="218"/>
                      <a:pt x="163" y="218"/>
                    </a:cubicBezTo>
                    <a:cubicBezTo>
                      <a:pt x="20" y="218"/>
                      <a:pt x="20" y="218"/>
                      <a:pt x="20" y="218"/>
                    </a:cubicBezTo>
                    <a:cubicBezTo>
                      <a:pt x="17" y="218"/>
                      <a:pt x="14" y="216"/>
                      <a:pt x="14" y="212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8" y="59"/>
                      <a:pt x="58" y="59"/>
                      <a:pt x="58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73"/>
                      <a:pt x="36" y="73"/>
                      <a:pt x="36" y="73"/>
                    </a:cubicBezTo>
                    <a:cubicBezTo>
                      <a:pt x="72" y="73"/>
                      <a:pt x="72" y="73"/>
                      <a:pt x="72" y="73"/>
                    </a:cubicBezTo>
                    <a:cubicBezTo>
                      <a:pt x="72" y="14"/>
                      <a:pt x="72" y="14"/>
                      <a:pt x="72" y="14"/>
                    </a:cubicBezTo>
                    <a:cubicBezTo>
                      <a:pt x="163" y="14"/>
                      <a:pt x="163" y="14"/>
                      <a:pt x="163" y="14"/>
                    </a:cubicBezTo>
                    <a:cubicBezTo>
                      <a:pt x="166" y="14"/>
                      <a:pt x="169" y="17"/>
                      <a:pt x="169" y="20"/>
                    </a:cubicBezTo>
                    <a:lnTo>
                      <a:pt x="169" y="2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3"/>
              <p:cNvSpPr/>
              <p:nvPr/>
            </p:nvSpPr>
            <p:spPr bwMode="auto">
              <a:xfrm>
                <a:off x="5853113" y="6442075"/>
                <a:ext cx="384175" cy="46038"/>
              </a:xfrm>
              <a:custGeom>
                <a:avLst/>
                <a:gdLst>
                  <a:gd name="T0" fmla="*/ 106 w 113"/>
                  <a:gd name="T1" fmla="*/ 14 h 14"/>
                  <a:gd name="T2" fmla="*/ 7 w 113"/>
                  <a:gd name="T3" fmla="*/ 14 h 14"/>
                  <a:gd name="T4" fmla="*/ 0 w 113"/>
                  <a:gd name="T5" fmla="*/ 7 h 14"/>
                  <a:gd name="T6" fmla="*/ 7 w 113"/>
                  <a:gd name="T7" fmla="*/ 0 h 14"/>
                  <a:gd name="T8" fmla="*/ 106 w 113"/>
                  <a:gd name="T9" fmla="*/ 0 h 14"/>
                  <a:gd name="T10" fmla="*/ 113 w 113"/>
                  <a:gd name="T11" fmla="*/ 7 h 14"/>
                  <a:gd name="T12" fmla="*/ 106 w 11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4">
                    <a:moveTo>
                      <a:pt x="106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0" y="0"/>
                      <a:pt x="113" y="3"/>
                      <a:pt x="113" y="7"/>
                    </a:cubicBezTo>
                    <a:cubicBezTo>
                      <a:pt x="113" y="11"/>
                      <a:pt x="110" y="14"/>
                      <a:pt x="10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4"/>
              <p:cNvSpPr/>
              <p:nvPr/>
            </p:nvSpPr>
            <p:spPr bwMode="auto">
              <a:xfrm>
                <a:off x="5853113" y="6653213"/>
                <a:ext cx="384175" cy="47625"/>
              </a:xfrm>
              <a:custGeom>
                <a:avLst/>
                <a:gdLst>
                  <a:gd name="T0" fmla="*/ 106 w 113"/>
                  <a:gd name="T1" fmla="*/ 14 h 14"/>
                  <a:gd name="T2" fmla="*/ 7 w 113"/>
                  <a:gd name="T3" fmla="*/ 14 h 14"/>
                  <a:gd name="T4" fmla="*/ 0 w 113"/>
                  <a:gd name="T5" fmla="*/ 7 h 14"/>
                  <a:gd name="T6" fmla="*/ 7 w 113"/>
                  <a:gd name="T7" fmla="*/ 0 h 14"/>
                  <a:gd name="T8" fmla="*/ 106 w 113"/>
                  <a:gd name="T9" fmla="*/ 0 h 14"/>
                  <a:gd name="T10" fmla="*/ 113 w 113"/>
                  <a:gd name="T11" fmla="*/ 7 h 14"/>
                  <a:gd name="T12" fmla="*/ 106 w 11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4">
                    <a:moveTo>
                      <a:pt x="106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0" y="0"/>
                      <a:pt x="113" y="4"/>
                      <a:pt x="113" y="7"/>
                    </a:cubicBezTo>
                    <a:cubicBezTo>
                      <a:pt x="113" y="11"/>
                      <a:pt x="110" y="14"/>
                      <a:pt x="10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5"/>
              <p:cNvSpPr/>
              <p:nvPr/>
            </p:nvSpPr>
            <p:spPr bwMode="auto">
              <a:xfrm>
                <a:off x="5853113" y="6550025"/>
                <a:ext cx="384175" cy="46038"/>
              </a:xfrm>
              <a:custGeom>
                <a:avLst/>
                <a:gdLst>
                  <a:gd name="T0" fmla="*/ 106 w 113"/>
                  <a:gd name="T1" fmla="*/ 14 h 14"/>
                  <a:gd name="T2" fmla="*/ 7 w 113"/>
                  <a:gd name="T3" fmla="*/ 14 h 14"/>
                  <a:gd name="T4" fmla="*/ 0 w 113"/>
                  <a:gd name="T5" fmla="*/ 7 h 14"/>
                  <a:gd name="T6" fmla="*/ 7 w 113"/>
                  <a:gd name="T7" fmla="*/ 0 h 14"/>
                  <a:gd name="T8" fmla="*/ 106 w 113"/>
                  <a:gd name="T9" fmla="*/ 0 h 14"/>
                  <a:gd name="T10" fmla="*/ 113 w 113"/>
                  <a:gd name="T11" fmla="*/ 7 h 14"/>
                  <a:gd name="T12" fmla="*/ 106 w 113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14">
                    <a:moveTo>
                      <a:pt x="106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0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110" y="0"/>
                      <a:pt x="113" y="3"/>
                      <a:pt x="113" y="7"/>
                    </a:cubicBezTo>
                    <a:cubicBezTo>
                      <a:pt x="113" y="10"/>
                      <a:pt x="110" y="14"/>
                      <a:pt x="10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838450" y="1519238"/>
            <a:ext cx="1358900" cy="1325563"/>
            <a:chOff x="2838450" y="1519238"/>
            <a:chExt cx="1358900" cy="1325563"/>
          </a:xfrm>
        </p:grpSpPr>
        <p:grpSp>
          <p:nvGrpSpPr>
            <p:cNvPr id="51" name="组合 50"/>
            <p:cNvGrpSpPr/>
            <p:nvPr/>
          </p:nvGrpSpPr>
          <p:grpSpPr>
            <a:xfrm>
              <a:off x="2838450" y="1519238"/>
              <a:ext cx="1358900" cy="1325563"/>
              <a:chOff x="5416550" y="2763838"/>
              <a:chExt cx="1358900" cy="1325563"/>
            </a:xfrm>
            <a:solidFill>
              <a:srgbClr val="EE2803"/>
            </a:solidFill>
          </p:grpSpPr>
          <p:sp>
            <p:nvSpPr>
              <p:cNvPr id="58" name="Freeform 5"/>
              <p:cNvSpPr/>
              <p:nvPr/>
            </p:nvSpPr>
            <p:spPr bwMode="auto">
              <a:xfrm>
                <a:off x="6365875" y="3683000"/>
                <a:ext cx="111125" cy="111125"/>
              </a:xfrm>
              <a:custGeom>
                <a:avLst/>
                <a:gdLst>
                  <a:gd name="T0" fmla="*/ 0 w 26"/>
                  <a:gd name="T1" fmla="*/ 16 h 26"/>
                  <a:gd name="T2" fmla="*/ 11 w 26"/>
                  <a:gd name="T3" fmla="*/ 26 h 26"/>
                  <a:gd name="T4" fmla="*/ 26 w 26"/>
                  <a:gd name="T5" fmla="*/ 11 h 26"/>
                  <a:gd name="T6" fmla="*/ 14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4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6"/>
              <p:cNvSpPr/>
              <p:nvPr/>
            </p:nvSpPr>
            <p:spPr bwMode="auto">
              <a:xfrm>
                <a:off x="6416675" y="3738563"/>
                <a:ext cx="358775" cy="350838"/>
              </a:xfrm>
              <a:custGeom>
                <a:avLst/>
                <a:gdLst>
                  <a:gd name="T0" fmla="*/ 80 w 84"/>
                  <a:gd name="T1" fmla="*/ 56 h 82"/>
                  <a:gd name="T2" fmla="*/ 22 w 84"/>
                  <a:gd name="T3" fmla="*/ 0 h 82"/>
                  <a:gd name="T4" fmla="*/ 0 w 84"/>
                  <a:gd name="T5" fmla="*/ 23 h 82"/>
                  <a:gd name="T6" fmla="*/ 58 w 84"/>
                  <a:gd name="T7" fmla="*/ 79 h 82"/>
                  <a:gd name="T8" fmla="*/ 68 w 84"/>
                  <a:gd name="T9" fmla="*/ 82 h 82"/>
                  <a:gd name="T10" fmla="*/ 68 w 84"/>
                  <a:gd name="T11" fmla="*/ 82 h 82"/>
                  <a:gd name="T12" fmla="*/ 74 w 84"/>
                  <a:gd name="T13" fmla="*/ 79 h 82"/>
                  <a:gd name="T14" fmla="*/ 81 w 84"/>
                  <a:gd name="T15" fmla="*/ 72 h 82"/>
                  <a:gd name="T16" fmla="*/ 84 w 84"/>
                  <a:gd name="T17" fmla="*/ 64 h 82"/>
                  <a:gd name="T18" fmla="*/ 80 w 84"/>
                  <a:gd name="T19" fmla="*/ 5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2">
                    <a:moveTo>
                      <a:pt x="80" y="5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1" y="81"/>
                      <a:pt x="64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0" y="82"/>
                      <a:pt x="73" y="80"/>
                      <a:pt x="74" y="79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3" y="70"/>
                      <a:pt x="84" y="67"/>
                      <a:pt x="84" y="64"/>
                    </a:cubicBezTo>
                    <a:cubicBezTo>
                      <a:pt x="84" y="61"/>
                      <a:pt x="83" y="58"/>
                      <a:pt x="80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7"/>
              <p:cNvSpPr>
                <a:spLocks noEditPoints="1"/>
              </p:cNvSpPr>
              <p:nvPr/>
            </p:nvSpPr>
            <p:spPr bwMode="auto">
              <a:xfrm>
                <a:off x="5416550" y="2763838"/>
                <a:ext cx="1103313" cy="1108075"/>
              </a:xfrm>
              <a:custGeom>
                <a:avLst/>
                <a:gdLst>
                  <a:gd name="T0" fmla="*/ 129 w 258"/>
                  <a:gd name="T1" fmla="*/ 0 h 259"/>
                  <a:gd name="T2" fmla="*/ 0 w 258"/>
                  <a:gd name="T3" fmla="*/ 130 h 259"/>
                  <a:gd name="T4" fmla="*/ 129 w 258"/>
                  <a:gd name="T5" fmla="*/ 259 h 259"/>
                  <a:gd name="T6" fmla="*/ 258 w 258"/>
                  <a:gd name="T7" fmla="*/ 130 h 259"/>
                  <a:gd name="T8" fmla="*/ 129 w 258"/>
                  <a:gd name="T9" fmla="*/ 0 h 259"/>
                  <a:gd name="T10" fmla="*/ 129 w 258"/>
                  <a:gd name="T11" fmla="*/ 226 h 259"/>
                  <a:gd name="T12" fmla="*/ 33 w 258"/>
                  <a:gd name="T13" fmla="*/ 130 h 259"/>
                  <a:gd name="T14" fmla="*/ 129 w 258"/>
                  <a:gd name="T15" fmla="*/ 33 h 259"/>
                  <a:gd name="T16" fmla="*/ 225 w 258"/>
                  <a:gd name="T17" fmla="*/ 130 h 259"/>
                  <a:gd name="T18" fmla="*/ 129 w 258"/>
                  <a:gd name="T19" fmla="*/ 22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259">
                    <a:moveTo>
                      <a:pt x="129" y="0"/>
                    </a:moveTo>
                    <a:cubicBezTo>
                      <a:pt x="58" y="0"/>
                      <a:pt x="0" y="58"/>
                      <a:pt x="0" y="130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200" y="259"/>
                      <a:pt x="258" y="201"/>
                      <a:pt x="258" y="130"/>
                    </a:cubicBezTo>
                    <a:cubicBezTo>
                      <a:pt x="258" y="58"/>
                      <a:pt x="200" y="0"/>
                      <a:pt x="129" y="0"/>
                    </a:cubicBezTo>
                    <a:close/>
                    <a:moveTo>
                      <a:pt x="129" y="226"/>
                    </a:moveTo>
                    <a:cubicBezTo>
                      <a:pt x="76" y="226"/>
                      <a:pt x="33" y="183"/>
                      <a:pt x="33" y="130"/>
                    </a:cubicBezTo>
                    <a:cubicBezTo>
                      <a:pt x="33" y="76"/>
                      <a:pt x="76" y="33"/>
                      <a:pt x="129" y="33"/>
                    </a:cubicBezTo>
                    <a:cubicBezTo>
                      <a:pt x="182" y="33"/>
                      <a:pt x="225" y="76"/>
                      <a:pt x="225" y="130"/>
                    </a:cubicBezTo>
                    <a:cubicBezTo>
                      <a:pt x="225" y="183"/>
                      <a:pt x="182" y="226"/>
                      <a:pt x="129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3148095" y="1828800"/>
              <a:ext cx="484021" cy="447675"/>
              <a:chOff x="5662613" y="-3175"/>
              <a:chExt cx="866776" cy="801688"/>
            </a:xfrm>
            <a:solidFill>
              <a:srgbClr val="EE2803"/>
            </a:solidFill>
          </p:grpSpPr>
          <p:sp>
            <p:nvSpPr>
              <p:cNvPr id="53" name="Freeform 16"/>
              <p:cNvSpPr/>
              <p:nvPr/>
            </p:nvSpPr>
            <p:spPr bwMode="auto">
              <a:xfrm>
                <a:off x="5662613" y="325438"/>
                <a:ext cx="809625" cy="473075"/>
              </a:xfrm>
              <a:custGeom>
                <a:avLst/>
                <a:gdLst>
                  <a:gd name="T0" fmla="*/ 224 w 238"/>
                  <a:gd name="T1" fmla="*/ 127 h 141"/>
                  <a:gd name="T2" fmla="*/ 14 w 238"/>
                  <a:gd name="T3" fmla="*/ 127 h 141"/>
                  <a:gd name="T4" fmla="*/ 14 w 238"/>
                  <a:gd name="T5" fmla="*/ 14 h 141"/>
                  <a:gd name="T6" fmla="*/ 146 w 238"/>
                  <a:gd name="T7" fmla="*/ 14 h 141"/>
                  <a:gd name="T8" fmla="*/ 148 w 238"/>
                  <a:gd name="T9" fmla="*/ 11 h 141"/>
                  <a:gd name="T10" fmla="*/ 152 w 238"/>
                  <a:gd name="T11" fmla="*/ 0 h 141"/>
                  <a:gd name="T12" fmla="*/ 0 w 238"/>
                  <a:gd name="T13" fmla="*/ 0 h 141"/>
                  <a:gd name="T14" fmla="*/ 0 w 238"/>
                  <a:gd name="T15" fmla="*/ 141 h 141"/>
                  <a:gd name="T16" fmla="*/ 238 w 238"/>
                  <a:gd name="T17" fmla="*/ 141 h 141"/>
                  <a:gd name="T18" fmla="*/ 238 w 238"/>
                  <a:gd name="T19" fmla="*/ 7 h 141"/>
                  <a:gd name="T20" fmla="*/ 224 w 238"/>
                  <a:gd name="T21" fmla="*/ 42 h 141"/>
                  <a:gd name="T22" fmla="*/ 224 w 238"/>
                  <a:gd name="T23" fmla="*/ 12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38" h="141">
                    <a:moveTo>
                      <a:pt x="224" y="127"/>
                    </a:moveTo>
                    <a:cubicBezTo>
                      <a:pt x="14" y="127"/>
                      <a:pt x="14" y="127"/>
                      <a:pt x="14" y="127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6" y="14"/>
                      <a:pt x="146" y="14"/>
                      <a:pt x="146" y="14"/>
                    </a:cubicBezTo>
                    <a:cubicBezTo>
                      <a:pt x="147" y="13"/>
                      <a:pt x="147" y="12"/>
                      <a:pt x="148" y="1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38" y="141"/>
                      <a:pt x="238" y="141"/>
                      <a:pt x="238" y="141"/>
                    </a:cubicBezTo>
                    <a:cubicBezTo>
                      <a:pt x="238" y="7"/>
                      <a:pt x="238" y="7"/>
                      <a:pt x="238" y="7"/>
                    </a:cubicBezTo>
                    <a:cubicBezTo>
                      <a:pt x="224" y="42"/>
                      <a:pt x="224" y="42"/>
                      <a:pt x="224" y="42"/>
                    </a:cubicBezTo>
                    <a:lnTo>
                      <a:pt x="224" y="1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>
                <a:spLocks noEditPoints="1"/>
              </p:cNvSpPr>
              <p:nvPr/>
            </p:nvSpPr>
            <p:spPr bwMode="auto">
              <a:xfrm>
                <a:off x="6172201" y="-3175"/>
                <a:ext cx="357188" cy="614363"/>
              </a:xfrm>
              <a:custGeom>
                <a:avLst/>
                <a:gdLst>
                  <a:gd name="T0" fmla="*/ 12 w 105"/>
                  <a:gd name="T1" fmla="*/ 182 h 183"/>
                  <a:gd name="T2" fmla="*/ 12 w 105"/>
                  <a:gd name="T3" fmla="*/ 163 h 183"/>
                  <a:gd name="T4" fmla="*/ 5 w 105"/>
                  <a:gd name="T5" fmla="*/ 124 h 183"/>
                  <a:gd name="T6" fmla="*/ 36 w 105"/>
                  <a:gd name="T7" fmla="*/ 46 h 183"/>
                  <a:gd name="T8" fmla="*/ 35 w 105"/>
                  <a:gd name="T9" fmla="*/ 44 h 183"/>
                  <a:gd name="T10" fmla="*/ 24 w 105"/>
                  <a:gd name="T11" fmla="*/ 40 h 183"/>
                  <a:gd name="T12" fmla="*/ 13 w 105"/>
                  <a:gd name="T13" fmla="*/ 65 h 183"/>
                  <a:gd name="T14" fmla="*/ 4 w 105"/>
                  <a:gd name="T15" fmla="*/ 69 h 183"/>
                  <a:gd name="T16" fmla="*/ 1 w 105"/>
                  <a:gd name="T17" fmla="*/ 60 h 183"/>
                  <a:gd name="T18" fmla="*/ 26 w 105"/>
                  <a:gd name="T19" fmla="*/ 9 h 183"/>
                  <a:gd name="T20" fmla="*/ 32 w 105"/>
                  <a:gd name="T21" fmla="*/ 18 h 183"/>
                  <a:gd name="T22" fmla="*/ 29 w 105"/>
                  <a:gd name="T23" fmla="*/ 27 h 183"/>
                  <a:gd name="T24" fmla="*/ 40 w 105"/>
                  <a:gd name="T25" fmla="*/ 31 h 183"/>
                  <a:gd name="T26" fmla="*/ 42 w 105"/>
                  <a:gd name="T27" fmla="*/ 31 h 183"/>
                  <a:gd name="T28" fmla="*/ 70 w 105"/>
                  <a:gd name="T29" fmla="*/ 0 h 183"/>
                  <a:gd name="T30" fmla="*/ 90 w 105"/>
                  <a:gd name="T31" fmla="*/ 6 h 183"/>
                  <a:gd name="T32" fmla="*/ 103 w 105"/>
                  <a:gd name="T33" fmla="*/ 36 h 183"/>
                  <a:gd name="T34" fmla="*/ 58 w 105"/>
                  <a:gd name="T35" fmla="*/ 145 h 183"/>
                  <a:gd name="T36" fmla="*/ 25 w 105"/>
                  <a:gd name="T37" fmla="*/ 168 h 183"/>
                  <a:gd name="T38" fmla="*/ 21 w 105"/>
                  <a:gd name="T39" fmla="*/ 178 h 183"/>
                  <a:gd name="T40" fmla="*/ 22 w 105"/>
                  <a:gd name="T41" fmla="*/ 132 h 183"/>
                  <a:gd name="T42" fmla="*/ 21 w 105"/>
                  <a:gd name="T43" fmla="*/ 133 h 183"/>
                  <a:gd name="T44" fmla="*/ 25 w 105"/>
                  <a:gd name="T45" fmla="*/ 151 h 183"/>
                  <a:gd name="T46" fmla="*/ 26 w 105"/>
                  <a:gd name="T47" fmla="*/ 151 h 183"/>
                  <a:gd name="T48" fmla="*/ 40 w 105"/>
                  <a:gd name="T49" fmla="*/ 140 h 183"/>
                  <a:gd name="T50" fmla="*/ 23 w 105"/>
                  <a:gd name="T51" fmla="*/ 132 h 183"/>
                  <a:gd name="T52" fmla="*/ 50 w 105"/>
                  <a:gd name="T53" fmla="*/ 50 h 183"/>
                  <a:gd name="T54" fmla="*/ 23 w 105"/>
                  <a:gd name="T55" fmla="*/ 116 h 183"/>
                  <a:gd name="T56" fmla="*/ 23 w 105"/>
                  <a:gd name="T57" fmla="*/ 117 h 183"/>
                  <a:gd name="T58" fmla="*/ 50 w 105"/>
                  <a:gd name="T59" fmla="*/ 128 h 183"/>
                  <a:gd name="T60" fmla="*/ 77 w 105"/>
                  <a:gd name="T61" fmla="*/ 62 h 183"/>
                  <a:gd name="T62" fmla="*/ 77 w 105"/>
                  <a:gd name="T63" fmla="*/ 61 h 183"/>
                  <a:gd name="T64" fmla="*/ 50 w 105"/>
                  <a:gd name="T65" fmla="*/ 50 h 183"/>
                  <a:gd name="T66" fmla="*/ 61 w 105"/>
                  <a:gd name="T67" fmla="*/ 20 h 183"/>
                  <a:gd name="T68" fmla="*/ 55 w 105"/>
                  <a:gd name="T69" fmla="*/ 38 h 183"/>
                  <a:gd name="T70" fmla="*/ 82 w 105"/>
                  <a:gd name="T71" fmla="*/ 48 h 183"/>
                  <a:gd name="T72" fmla="*/ 90 w 105"/>
                  <a:gd name="T73" fmla="*/ 31 h 183"/>
                  <a:gd name="T74" fmla="*/ 85 w 105"/>
                  <a:gd name="T75" fmla="*/ 18 h 183"/>
                  <a:gd name="T76" fmla="*/ 71 w 105"/>
                  <a:gd name="T77" fmla="*/ 1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5" h="183">
                    <a:moveTo>
                      <a:pt x="14" y="183"/>
                    </a:moveTo>
                    <a:cubicBezTo>
                      <a:pt x="13" y="183"/>
                      <a:pt x="13" y="183"/>
                      <a:pt x="12" y="182"/>
                    </a:cubicBezTo>
                    <a:cubicBezTo>
                      <a:pt x="8" y="181"/>
                      <a:pt x="7" y="177"/>
                      <a:pt x="8" y="173"/>
                    </a:cubicBezTo>
                    <a:cubicBezTo>
                      <a:pt x="12" y="163"/>
                      <a:pt x="12" y="163"/>
                      <a:pt x="12" y="163"/>
                    </a:cubicBezTo>
                    <a:cubicBezTo>
                      <a:pt x="12" y="162"/>
                      <a:pt x="12" y="162"/>
                      <a:pt x="12" y="162"/>
                    </a:cubicBezTo>
                    <a:cubicBezTo>
                      <a:pt x="5" y="124"/>
                      <a:pt x="5" y="124"/>
                      <a:pt x="5" y="124"/>
                    </a:cubicBezTo>
                    <a:cubicBezTo>
                      <a:pt x="6" y="121"/>
                      <a:pt x="7" y="118"/>
                      <a:pt x="8" y="115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5"/>
                      <a:pt x="36" y="45"/>
                      <a:pt x="36" y="45"/>
                    </a:cubicBezTo>
                    <a:cubicBezTo>
                      <a:pt x="36" y="45"/>
                      <a:pt x="36" y="44"/>
                      <a:pt x="35" y="44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4" y="40"/>
                      <a:pt x="24" y="40"/>
                    </a:cubicBezTo>
                    <a:cubicBezTo>
                      <a:pt x="24" y="40"/>
                      <a:pt x="23" y="40"/>
                      <a:pt x="23" y="41"/>
                    </a:cubicBezTo>
                    <a:cubicBezTo>
                      <a:pt x="13" y="65"/>
                      <a:pt x="13" y="65"/>
                      <a:pt x="13" y="65"/>
                    </a:cubicBezTo>
                    <a:cubicBezTo>
                      <a:pt x="12" y="67"/>
                      <a:pt x="10" y="69"/>
                      <a:pt x="7" y="69"/>
                    </a:cubicBezTo>
                    <a:cubicBezTo>
                      <a:pt x="6" y="69"/>
                      <a:pt x="5" y="69"/>
                      <a:pt x="4" y="69"/>
                    </a:cubicBezTo>
                    <a:cubicBezTo>
                      <a:pt x="3" y="68"/>
                      <a:pt x="1" y="67"/>
                      <a:pt x="1" y="65"/>
                    </a:cubicBezTo>
                    <a:cubicBezTo>
                      <a:pt x="0" y="63"/>
                      <a:pt x="0" y="61"/>
                      <a:pt x="1" y="60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1" y="10"/>
                      <a:pt x="23" y="9"/>
                      <a:pt x="26" y="9"/>
                    </a:cubicBezTo>
                    <a:cubicBezTo>
                      <a:pt x="27" y="9"/>
                      <a:pt x="28" y="9"/>
                      <a:pt x="28" y="9"/>
                    </a:cubicBezTo>
                    <a:cubicBezTo>
                      <a:pt x="32" y="10"/>
                      <a:pt x="34" y="14"/>
                      <a:pt x="32" y="18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30" y="27"/>
                      <a:pt x="30" y="27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2"/>
                      <a:pt x="42" y="31"/>
                      <a:pt x="42" y="31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2" y="6"/>
                      <a:pt x="61" y="0"/>
                      <a:pt x="70" y="0"/>
                    </a:cubicBezTo>
                    <a:cubicBezTo>
                      <a:pt x="73" y="0"/>
                      <a:pt x="76" y="0"/>
                      <a:pt x="79" y="1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5" y="8"/>
                      <a:pt x="100" y="12"/>
                      <a:pt x="102" y="18"/>
                    </a:cubicBezTo>
                    <a:cubicBezTo>
                      <a:pt x="105" y="24"/>
                      <a:pt x="105" y="30"/>
                      <a:pt x="103" y="36"/>
                    </a:cubicBezTo>
                    <a:cubicBezTo>
                      <a:pt x="62" y="137"/>
                      <a:pt x="62" y="137"/>
                      <a:pt x="62" y="137"/>
                    </a:cubicBezTo>
                    <a:cubicBezTo>
                      <a:pt x="61" y="139"/>
                      <a:pt x="60" y="142"/>
                      <a:pt x="58" y="145"/>
                    </a:cubicBezTo>
                    <a:cubicBezTo>
                      <a:pt x="58" y="145"/>
                      <a:pt x="58" y="145"/>
                      <a:pt x="58" y="145"/>
                    </a:cubicBezTo>
                    <a:cubicBezTo>
                      <a:pt x="25" y="168"/>
                      <a:pt x="25" y="168"/>
                      <a:pt x="25" y="168"/>
                    </a:cubicBezTo>
                    <a:cubicBezTo>
                      <a:pt x="25" y="168"/>
                      <a:pt x="25" y="168"/>
                      <a:pt x="25" y="168"/>
                    </a:cubicBezTo>
                    <a:cubicBezTo>
                      <a:pt x="21" y="178"/>
                      <a:pt x="21" y="178"/>
                      <a:pt x="21" y="178"/>
                    </a:cubicBezTo>
                    <a:cubicBezTo>
                      <a:pt x="20" y="181"/>
                      <a:pt x="17" y="183"/>
                      <a:pt x="14" y="183"/>
                    </a:cubicBezTo>
                    <a:close/>
                    <a:moveTo>
                      <a:pt x="22" y="132"/>
                    </a:moveTo>
                    <a:cubicBezTo>
                      <a:pt x="22" y="132"/>
                      <a:pt x="22" y="132"/>
                      <a:pt x="21" y="132"/>
                    </a:cubicBezTo>
                    <a:cubicBezTo>
                      <a:pt x="21" y="132"/>
                      <a:pt x="21" y="133"/>
                      <a:pt x="21" y="133"/>
                    </a:cubicBezTo>
                    <a:cubicBezTo>
                      <a:pt x="24" y="150"/>
                      <a:pt x="24" y="150"/>
                      <a:pt x="24" y="150"/>
                    </a:cubicBezTo>
                    <a:cubicBezTo>
                      <a:pt x="24" y="150"/>
                      <a:pt x="24" y="151"/>
                      <a:pt x="25" y="151"/>
                    </a:cubicBezTo>
                    <a:cubicBezTo>
                      <a:pt x="25" y="151"/>
                      <a:pt x="25" y="151"/>
                      <a:pt x="25" y="151"/>
                    </a:cubicBezTo>
                    <a:cubicBezTo>
                      <a:pt x="25" y="151"/>
                      <a:pt x="26" y="151"/>
                      <a:pt x="26" y="151"/>
                    </a:cubicBezTo>
                    <a:cubicBezTo>
                      <a:pt x="40" y="141"/>
                      <a:pt x="40" y="141"/>
                      <a:pt x="40" y="141"/>
                    </a:cubicBezTo>
                    <a:cubicBezTo>
                      <a:pt x="40" y="141"/>
                      <a:pt x="40" y="140"/>
                      <a:pt x="40" y="140"/>
                    </a:cubicBezTo>
                    <a:cubicBezTo>
                      <a:pt x="40" y="139"/>
                      <a:pt x="40" y="139"/>
                      <a:pt x="40" y="139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2" y="132"/>
                      <a:pt x="22" y="132"/>
                      <a:pt x="22" y="132"/>
                    </a:cubicBezTo>
                    <a:close/>
                    <a:moveTo>
                      <a:pt x="50" y="50"/>
                    </a:moveTo>
                    <a:cubicBezTo>
                      <a:pt x="49" y="50"/>
                      <a:pt x="49" y="50"/>
                      <a:pt x="49" y="51"/>
                    </a:cubicBezTo>
                    <a:cubicBezTo>
                      <a:pt x="23" y="116"/>
                      <a:pt x="23" y="116"/>
                      <a:pt x="23" y="116"/>
                    </a:cubicBezTo>
                    <a:cubicBezTo>
                      <a:pt x="22" y="116"/>
                      <a:pt x="22" y="117"/>
                      <a:pt x="23" y="117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51" y="128"/>
                      <a:pt x="51" y="128"/>
                      <a:pt x="51" y="127"/>
                    </a:cubicBezTo>
                    <a:cubicBezTo>
                      <a:pt x="77" y="62"/>
                      <a:pt x="77" y="62"/>
                      <a:pt x="77" y="62"/>
                    </a:cubicBezTo>
                    <a:cubicBezTo>
                      <a:pt x="77" y="62"/>
                      <a:pt x="77" y="62"/>
                      <a:pt x="77" y="61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lose/>
                    <a:moveTo>
                      <a:pt x="71" y="13"/>
                    </a:moveTo>
                    <a:cubicBezTo>
                      <a:pt x="67" y="13"/>
                      <a:pt x="63" y="16"/>
                      <a:pt x="61" y="20"/>
                    </a:cubicBezTo>
                    <a:cubicBezTo>
                      <a:pt x="55" y="36"/>
                      <a:pt x="55" y="36"/>
                      <a:pt x="55" y="36"/>
                    </a:cubicBezTo>
                    <a:cubicBezTo>
                      <a:pt x="55" y="37"/>
                      <a:pt x="55" y="37"/>
                      <a:pt x="55" y="3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83" y="48"/>
                      <a:pt x="83" y="48"/>
                      <a:pt x="83" y="47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1" y="29"/>
                      <a:pt x="91" y="26"/>
                      <a:pt x="90" y="24"/>
                    </a:cubicBezTo>
                    <a:cubicBezTo>
                      <a:pt x="89" y="21"/>
                      <a:pt x="87" y="19"/>
                      <a:pt x="85" y="18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3" y="14"/>
                      <a:pt x="72" y="13"/>
                      <a:pt x="7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5772151" y="439738"/>
                <a:ext cx="331788" cy="47625"/>
              </a:xfrm>
              <a:custGeom>
                <a:avLst/>
                <a:gdLst>
                  <a:gd name="T0" fmla="*/ 91 w 98"/>
                  <a:gd name="T1" fmla="*/ 14 h 14"/>
                  <a:gd name="T2" fmla="*/ 7 w 98"/>
                  <a:gd name="T3" fmla="*/ 14 h 14"/>
                  <a:gd name="T4" fmla="*/ 0 w 98"/>
                  <a:gd name="T5" fmla="*/ 7 h 14"/>
                  <a:gd name="T6" fmla="*/ 7 w 98"/>
                  <a:gd name="T7" fmla="*/ 0 h 14"/>
                  <a:gd name="T8" fmla="*/ 91 w 98"/>
                  <a:gd name="T9" fmla="*/ 0 h 14"/>
                  <a:gd name="T10" fmla="*/ 98 w 98"/>
                  <a:gd name="T11" fmla="*/ 7 h 14"/>
                  <a:gd name="T12" fmla="*/ 91 w 9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4">
                    <a:moveTo>
                      <a:pt x="9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8" y="3"/>
                      <a:pt x="98" y="7"/>
                    </a:cubicBezTo>
                    <a:cubicBezTo>
                      <a:pt x="98" y="11"/>
                      <a:pt x="95" y="14"/>
                      <a:pt x="9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5772151" y="533400"/>
                <a:ext cx="331788" cy="47625"/>
              </a:xfrm>
              <a:custGeom>
                <a:avLst/>
                <a:gdLst>
                  <a:gd name="T0" fmla="*/ 91 w 98"/>
                  <a:gd name="T1" fmla="*/ 14 h 14"/>
                  <a:gd name="T2" fmla="*/ 7 w 98"/>
                  <a:gd name="T3" fmla="*/ 14 h 14"/>
                  <a:gd name="T4" fmla="*/ 0 w 98"/>
                  <a:gd name="T5" fmla="*/ 7 h 14"/>
                  <a:gd name="T6" fmla="*/ 7 w 98"/>
                  <a:gd name="T7" fmla="*/ 0 h 14"/>
                  <a:gd name="T8" fmla="*/ 91 w 98"/>
                  <a:gd name="T9" fmla="*/ 0 h 14"/>
                  <a:gd name="T10" fmla="*/ 98 w 98"/>
                  <a:gd name="T11" fmla="*/ 7 h 14"/>
                  <a:gd name="T12" fmla="*/ 91 w 9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4">
                    <a:moveTo>
                      <a:pt x="9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8" y="3"/>
                      <a:pt x="98" y="7"/>
                    </a:cubicBezTo>
                    <a:cubicBezTo>
                      <a:pt x="98" y="11"/>
                      <a:pt x="95" y="14"/>
                      <a:pt x="9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0"/>
              <p:cNvSpPr/>
              <p:nvPr/>
            </p:nvSpPr>
            <p:spPr bwMode="auto">
              <a:xfrm>
                <a:off x="6100763" y="647700"/>
                <a:ext cx="231775" cy="47625"/>
              </a:xfrm>
              <a:custGeom>
                <a:avLst/>
                <a:gdLst>
                  <a:gd name="T0" fmla="*/ 61 w 68"/>
                  <a:gd name="T1" fmla="*/ 14 h 14"/>
                  <a:gd name="T2" fmla="*/ 7 w 68"/>
                  <a:gd name="T3" fmla="*/ 14 h 14"/>
                  <a:gd name="T4" fmla="*/ 0 w 68"/>
                  <a:gd name="T5" fmla="*/ 7 h 14"/>
                  <a:gd name="T6" fmla="*/ 7 w 68"/>
                  <a:gd name="T7" fmla="*/ 0 h 14"/>
                  <a:gd name="T8" fmla="*/ 61 w 68"/>
                  <a:gd name="T9" fmla="*/ 0 h 14"/>
                  <a:gd name="T10" fmla="*/ 68 w 68"/>
                  <a:gd name="T11" fmla="*/ 7 h 14"/>
                  <a:gd name="T12" fmla="*/ 61 w 68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4">
                    <a:moveTo>
                      <a:pt x="61" y="14"/>
                    </a:moveTo>
                    <a:cubicBezTo>
                      <a:pt x="7" y="14"/>
                      <a:pt x="7" y="14"/>
                      <a:pt x="7" y="14"/>
                    </a:cubicBezTo>
                    <a:cubicBezTo>
                      <a:pt x="3" y="14"/>
                      <a:pt x="0" y="11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4" y="0"/>
                      <a:pt x="68" y="3"/>
                      <a:pt x="68" y="7"/>
                    </a:cubicBezTo>
                    <a:cubicBezTo>
                      <a:pt x="68" y="11"/>
                      <a:pt x="64" y="14"/>
                      <a:pt x="6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2838450" y="4808538"/>
            <a:ext cx="1358900" cy="1325563"/>
            <a:chOff x="2838450" y="4808538"/>
            <a:chExt cx="1358900" cy="1325563"/>
          </a:xfrm>
        </p:grpSpPr>
        <p:grpSp>
          <p:nvGrpSpPr>
            <p:cNvPr id="62" name="组合 61"/>
            <p:cNvGrpSpPr/>
            <p:nvPr/>
          </p:nvGrpSpPr>
          <p:grpSpPr>
            <a:xfrm>
              <a:off x="2838450" y="4808538"/>
              <a:ext cx="1358900" cy="1325563"/>
              <a:chOff x="5416550" y="2763838"/>
              <a:chExt cx="1358900" cy="1325563"/>
            </a:xfrm>
            <a:solidFill>
              <a:srgbClr val="EE2803"/>
            </a:solidFill>
          </p:grpSpPr>
          <p:sp>
            <p:nvSpPr>
              <p:cNvPr id="67" name="Freeform 5"/>
              <p:cNvSpPr/>
              <p:nvPr/>
            </p:nvSpPr>
            <p:spPr bwMode="auto">
              <a:xfrm>
                <a:off x="6365875" y="3683000"/>
                <a:ext cx="111125" cy="111125"/>
              </a:xfrm>
              <a:custGeom>
                <a:avLst/>
                <a:gdLst>
                  <a:gd name="T0" fmla="*/ 0 w 26"/>
                  <a:gd name="T1" fmla="*/ 16 h 26"/>
                  <a:gd name="T2" fmla="*/ 11 w 26"/>
                  <a:gd name="T3" fmla="*/ 26 h 26"/>
                  <a:gd name="T4" fmla="*/ 26 w 26"/>
                  <a:gd name="T5" fmla="*/ 11 h 26"/>
                  <a:gd name="T6" fmla="*/ 14 w 26"/>
                  <a:gd name="T7" fmla="*/ 0 h 26"/>
                  <a:gd name="T8" fmla="*/ 0 w 26"/>
                  <a:gd name="T9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6">
                    <a:moveTo>
                      <a:pt x="0" y="16"/>
                    </a:moveTo>
                    <a:cubicBezTo>
                      <a:pt x="11" y="26"/>
                      <a:pt x="11" y="26"/>
                      <a:pt x="11" y="26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4"/>
                      <a:pt x="0" y="16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"/>
              <p:cNvSpPr/>
              <p:nvPr/>
            </p:nvSpPr>
            <p:spPr bwMode="auto">
              <a:xfrm>
                <a:off x="6416675" y="3738563"/>
                <a:ext cx="358775" cy="350838"/>
              </a:xfrm>
              <a:custGeom>
                <a:avLst/>
                <a:gdLst>
                  <a:gd name="T0" fmla="*/ 80 w 84"/>
                  <a:gd name="T1" fmla="*/ 56 h 82"/>
                  <a:gd name="T2" fmla="*/ 22 w 84"/>
                  <a:gd name="T3" fmla="*/ 0 h 82"/>
                  <a:gd name="T4" fmla="*/ 0 w 84"/>
                  <a:gd name="T5" fmla="*/ 23 h 82"/>
                  <a:gd name="T6" fmla="*/ 58 w 84"/>
                  <a:gd name="T7" fmla="*/ 79 h 82"/>
                  <a:gd name="T8" fmla="*/ 68 w 84"/>
                  <a:gd name="T9" fmla="*/ 82 h 82"/>
                  <a:gd name="T10" fmla="*/ 68 w 84"/>
                  <a:gd name="T11" fmla="*/ 82 h 82"/>
                  <a:gd name="T12" fmla="*/ 74 w 84"/>
                  <a:gd name="T13" fmla="*/ 79 h 82"/>
                  <a:gd name="T14" fmla="*/ 81 w 84"/>
                  <a:gd name="T15" fmla="*/ 72 h 82"/>
                  <a:gd name="T16" fmla="*/ 84 w 84"/>
                  <a:gd name="T17" fmla="*/ 64 h 82"/>
                  <a:gd name="T18" fmla="*/ 80 w 84"/>
                  <a:gd name="T19" fmla="*/ 5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2">
                    <a:moveTo>
                      <a:pt x="80" y="5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61" y="81"/>
                      <a:pt x="64" y="82"/>
                      <a:pt x="68" y="82"/>
                    </a:cubicBezTo>
                    <a:cubicBezTo>
                      <a:pt x="68" y="82"/>
                      <a:pt x="68" y="82"/>
                      <a:pt x="68" y="82"/>
                    </a:cubicBezTo>
                    <a:cubicBezTo>
                      <a:pt x="70" y="82"/>
                      <a:pt x="73" y="80"/>
                      <a:pt x="74" y="79"/>
                    </a:cubicBezTo>
                    <a:cubicBezTo>
                      <a:pt x="81" y="72"/>
                      <a:pt x="81" y="72"/>
                      <a:pt x="81" y="72"/>
                    </a:cubicBezTo>
                    <a:cubicBezTo>
                      <a:pt x="83" y="70"/>
                      <a:pt x="84" y="67"/>
                      <a:pt x="84" y="64"/>
                    </a:cubicBezTo>
                    <a:cubicBezTo>
                      <a:pt x="84" y="61"/>
                      <a:pt x="83" y="58"/>
                      <a:pt x="80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5416550" y="2763838"/>
                <a:ext cx="1103313" cy="1108075"/>
              </a:xfrm>
              <a:custGeom>
                <a:avLst/>
                <a:gdLst>
                  <a:gd name="T0" fmla="*/ 129 w 258"/>
                  <a:gd name="T1" fmla="*/ 0 h 259"/>
                  <a:gd name="T2" fmla="*/ 0 w 258"/>
                  <a:gd name="T3" fmla="*/ 130 h 259"/>
                  <a:gd name="T4" fmla="*/ 129 w 258"/>
                  <a:gd name="T5" fmla="*/ 259 h 259"/>
                  <a:gd name="T6" fmla="*/ 258 w 258"/>
                  <a:gd name="T7" fmla="*/ 130 h 259"/>
                  <a:gd name="T8" fmla="*/ 129 w 258"/>
                  <a:gd name="T9" fmla="*/ 0 h 259"/>
                  <a:gd name="T10" fmla="*/ 129 w 258"/>
                  <a:gd name="T11" fmla="*/ 226 h 259"/>
                  <a:gd name="T12" fmla="*/ 33 w 258"/>
                  <a:gd name="T13" fmla="*/ 130 h 259"/>
                  <a:gd name="T14" fmla="*/ 129 w 258"/>
                  <a:gd name="T15" fmla="*/ 33 h 259"/>
                  <a:gd name="T16" fmla="*/ 225 w 258"/>
                  <a:gd name="T17" fmla="*/ 130 h 259"/>
                  <a:gd name="T18" fmla="*/ 129 w 258"/>
                  <a:gd name="T19" fmla="*/ 226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" h="259">
                    <a:moveTo>
                      <a:pt x="129" y="0"/>
                    </a:moveTo>
                    <a:cubicBezTo>
                      <a:pt x="58" y="0"/>
                      <a:pt x="0" y="58"/>
                      <a:pt x="0" y="130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200" y="259"/>
                      <a:pt x="258" y="201"/>
                      <a:pt x="258" y="130"/>
                    </a:cubicBezTo>
                    <a:cubicBezTo>
                      <a:pt x="258" y="58"/>
                      <a:pt x="200" y="0"/>
                      <a:pt x="129" y="0"/>
                    </a:cubicBezTo>
                    <a:close/>
                    <a:moveTo>
                      <a:pt x="129" y="226"/>
                    </a:moveTo>
                    <a:cubicBezTo>
                      <a:pt x="76" y="226"/>
                      <a:pt x="33" y="183"/>
                      <a:pt x="33" y="130"/>
                    </a:cubicBezTo>
                    <a:cubicBezTo>
                      <a:pt x="33" y="76"/>
                      <a:pt x="76" y="33"/>
                      <a:pt x="129" y="33"/>
                    </a:cubicBezTo>
                    <a:cubicBezTo>
                      <a:pt x="182" y="33"/>
                      <a:pt x="225" y="76"/>
                      <a:pt x="225" y="130"/>
                    </a:cubicBezTo>
                    <a:cubicBezTo>
                      <a:pt x="225" y="183"/>
                      <a:pt x="182" y="226"/>
                      <a:pt x="129" y="2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3183816" y="5113734"/>
              <a:ext cx="497682" cy="497682"/>
              <a:chOff x="5683251" y="1574800"/>
              <a:chExt cx="822325" cy="822325"/>
            </a:xfrm>
            <a:solidFill>
              <a:srgbClr val="EE2803"/>
            </a:solidFill>
          </p:grpSpPr>
          <p:sp>
            <p:nvSpPr>
              <p:cNvPr id="64" name="Freeform 21"/>
              <p:cNvSpPr/>
              <p:nvPr/>
            </p:nvSpPr>
            <p:spPr bwMode="auto">
              <a:xfrm>
                <a:off x="5862638" y="1671638"/>
                <a:ext cx="473075" cy="355600"/>
              </a:xfrm>
              <a:custGeom>
                <a:avLst/>
                <a:gdLst>
                  <a:gd name="T0" fmla="*/ 8 w 139"/>
                  <a:gd name="T1" fmla="*/ 106 h 106"/>
                  <a:gd name="T2" fmla="*/ 5 w 139"/>
                  <a:gd name="T3" fmla="*/ 105 h 106"/>
                  <a:gd name="T4" fmla="*/ 2 w 139"/>
                  <a:gd name="T5" fmla="*/ 95 h 106"/>
                  <a:gd name="T6" fmla="*/ 30 w 139"/>
                  <a:gd name="T7" fmla="*/ 50 h 106"/>
                  <a:gd name="T8" fmla="*/ 35 w 139"/>
                  <a:gd name="T9" fmla="*/ 47 h 106"/>
                  <a:gd name="T10" fmla="*/ 41 w 139"/>
                  <a:gd name="T11" fmla="*/ 50 h 106"/>
                  <a:gd name="T12" fmla="*/ 57 w 139"/>
                  <a:gd name="T13" fmla="*/ 72 h 106"/>
                  <a:gd name="T14" fmla="*/ 76 w 139"/>
                  <a:gd name="T15" fmla="*/ 52 h 106"/>
                  <a:gd name="T16" fmla="*/ 85 w 139"/>
                  <a:gd name="T17" fmla="*/ 52 h 106"/>
                  <a:gd name="T18" fmla="*/ 101 w 139"/>
                  <a:gd name="T19" fmla="*/ 65 h 106"/>
                  <a:gd name="T20" fmla="*/ 124 w 139"/>
                  <a:gd name="T21" fmla="*/ 5 h 106"/>
                  <a:gd name="T22" fmla="*/ 133 w 139"/>
                  <a:gd name="T23" fmla="*/ 1 h 106"/>
                  <a:gd name="T24" fmla="*/ 137 w 139"/>
                  <a:gd name="T25" fmla="*/ 10 h 106"/>
                  <a:gd name="T26" fmla="*/ 110 w 139"/>
                  <a:gd name="T27" fmla="*/ 79 h 106"/>
                  <a:gd name="T28" fmla="*/ 105 w 139"/>
                  <a:gd name="T29" fmla="*/ 83 h 106"/>
                  <a:gd name="T30" fmla="*/ 99 w 139"/>
                  <a:gd name="T31" fmla="*/ 82 h 106"/>
                  <a:gd name="T32" fmla="*/ 81 w 139"/>
                  <a:gd name="T33" fmla="*/ 67 h 106"/>
                  <a:gd name="T34" fmla="*/ 61 w 139"/>
                  <a:gd name="T35" fmla="*/ 88 h 106"/>
                  <a:gd name="T36" fmla="*/ 56 w 139"/>
                  <a:gd name="T37" fmla="*/ 90 h 106"/>
                  <a:gd name="T38" fmla="*/ 50 w 139"/>
                  <a:gd name="T39" fmla="*/ 87 h 106"/>
                  <a:gd name="T40" fmla="*/ 36 w 139"/>
                  <a:gd name="T41" fmla="*/ 66 h 106"/>
                  <a:gd name="T42" fmla="*/ 14 w 139"/>
                  <a:gd name="T43" fmla="*/ 102 h 106"/>
                  <a:gd name="T44" fmla="*/ 8 w 139"/>
                  <a:gd name="T4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9" h="106">
                    <a:moveTo>
                      <a:pt x="8" y="106"/>
                    </a:moveTo>
                    <a:cubicBezTo>
                      <a:pt x="7" y="106"/>
                      <a:pt x="6" y="105"/>
                      <a:pt x="5" y="105"/>
                    </a:cubicBezTo>
                    <a:cubicBezTo>
                      <a:pt x="1" y="103"/>
                      <a:pt x="0" y="98"/>
                      <a:pt x="2" y="95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48"/>
                      <a:pt x="33" y="47"/>
                      <a:pt x="35" y="47"/>
                    </a:cubicBezTo>
                    <a:cubicBezTo>
                      <a:pt x="38" y="46"/>
                      <a:pt x="40" y="48"/>
                      <a:pt x="41" y="50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78" y="50"/>
                      <a:pt x="83" y="49"/>
                      <a:pt x="85" y="52"/>
                    </a:cubicBezTo>
                    <a:cubicBezTo>
                      <a:pt x="101" y="65"/>
                      <a:pt x="101" y="65"/>
                      <a:pt x="101" y="65"/>
                    </a:cubicBezTo>
                    <a:cubicBezTo>
                      <a:pt x="124" y="5"/>
                      <a:pt x="124" y="5"/>
                      <a:pt x="124" y="5"/>
                    </a:cubicBezTo>
                    <a:cubicBezTo>
                      <a:pt x="126" y="2"/>
                      <a:pt x="130" y="0"/>
                      <a:pt x="133" y="1"/>
                    </a:cubicBezTo>
                    <a:cubicBezTo>
                      <a:pt x="137" y="3"/>
                      <a:pt x="139" y="7"/>
                      <a:pt x="137" y="10"/>
                    </a:cubicBezTo>
                    <a:cubicBezTo>
                      <a:pt x="110" y="79"/>
                      <a:pt x="110" y="79"/>
                      <a:pt x="110" y="79"/>
                    </a:cubicBezTo>
                    <a:cubicBezTo>
                      <a:pt x="109" y="81"/>
                      <a:pt x="108" y="83"/>
                      <a:pt x="105" y="83"/>
                    </a:cubicBezTo>
                    <a:cubicBezTo>
                      <a:pt x="103" y="84"/>
                      <a:pt x="101" y="83"/>
                      <a:pt x="99" y="82"/>
                    </a:cubicBezTo>
                    <a:cubicBezTo>
                      <a:pt x="81" y="67"/>
                      <a:pt x="81" y="67"/>
                      <a:pt x="81" y="67"/>
                    </a:cubicBezTo>
                    <a:cubicBezTo>
                      <a:pt x="61" y="88"/>
                      <a:pt x="61" y="88"/>
                      <a:pt x="61" y="88"/>
                    </a:cubicBezTo>
                    <a:cubicBezTo>
                      <a:pt x="60" y="89"/>
                      <a:pt x="58" y="90"/>
                      <a:pt x="56" y="90"/>
                    </a:cubicBezTo>
                    <a:cubicBezTo>
                      <a:pt x="53" y="90"/>
                      <a:pt x="52" y="89"/>
                      <a:pt x="50" y="87"/>
                    </a:cubicBezTo>
                    <a:cubicBezTo>
                      <a:pt x="36" y="66"/>
                      <a:pt x="36" y="66"/>
                      <a:pt x="36" y="66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3" y="105"/>
                      <a:pt x="11" y="106"/>
                      <a:pt x="8" y="1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22"/>
              <p:cNvSpPr/>
              <p:nvPr/>
            </p:nvSpPr>
            <p:spPr bwMode="auto">
              <a:xfrm>
                <a:off x="5903913" y="2181225"/>
                <a:ext cx="384175" cy="215900"/>
              </a:xfrm>
              <a:custGeom>
                <a:avLst/>
                <a:gdLst>
                  <a:gd name="T0" fmla="*/ 110 w 113"/>
                  <a:gd name="T1" fmla="*/ 51 h 64"/>
                  <a:gd name="T2" fmla="*/ 64 w 113"/>
                  <a:gd name="T3" fmla="*/ 16 h 64"/>
                  <a:gd name="T4" fmla="*/ 64 w 113"/>
                  <a:gd name="T5" fmla="*/ 0 h 64"/>
                  <a:gd name="T6" fmla="*/ 50 w 113"/>
                  <a:gd name="T7" fmla="*/ 0 h 64"/>
                  <a:gd name="T8" fmla="*/ 50 w 113"/>
                  <a:gd name="T9" fmla="*/ 15 h 64"/>
                  <a:gd name="T10" fmla="*/ 4 w 113"/>
                  <a:gd name="T11" fmla="*/ 51 h 64"/>
                  <a:gd name="T12" fmla="*/ 2 w 113"/>
                  <a:gd name="T13" fmla="*/ 61 h 64"/>
                  <a:gd name="T14" fmla="*/ 8 w 113"/>
                  <a:gd name="T15" fmla="*/ 63 h 64"/>
                  <a:gd name="T16" fmla="*/ 12 w 113"/>
                  <a:gd name="T17" fmla="*/ 62 h 64"/>
                  <a:gd name="T18" fmla="*/ 50 w 113"/>
                  <a:gd name="T19" fmla="*/ 33 h 64"/>
                  <a:gd name="T20" fmla="*/ 50 w 113"/>
                  <a:gd name="T21" fmla="*/ 57 h 64"/>
                  <a:gd name="T22" fmla="*/ 57 w 113"/>
                  <a:gd name="T23" fmla="*/ 64 h 64"/>
                  <a:gd name="T24" fmla="*/ 57 w 113"/>
                  <a:gd name="T25" fmla="*/ 64 h 64"/>
                  <a:gd name="T26" fmla="*/ 64 w 113"/>
                  <a:gd name="T27" fmla="*/ 57 h 64"/>
                  <a:gd name="T28" fmla="*/ 64 w 113"/>
                  <a:gd name="T29" fmla="*/ 34 h 64"/>
                  <a:gd name="T30" fmla="*/ 101 w 113"/>
                  <a:gd name="T31" fmla="*/ 62 h 64"/>
                  <a:gd name="T32" fmla="*/ 106 w 113"/>
                  <a:gd name="T33" fmla="*/ 63 h 64"/>
                  <a:gd name="T34" fmla="*/ 111 w 113"/>
                  <a:gd name="T35" fmla="*/ 61 h 64"/>
                  <a:gd name="T36" fmla="*/ 110 w 113"/>
                  <a:gd name="T37" fmla="*/ 5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64">
                    <a:moveTo>
                      <a:pt x="110" y="51"/>
                    </a:moveTo>
                    <a:cubicBezTo>
                      <a:pt x="64" y="16"/>
                      <a:pt x="64" y="16"/>
                      <a:pt x="64" y="16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1" y="53"/>
                      <a:pt x="0" y="58"/>
                      <a:pt x="2" y="61"/>
                    </a:cubicBezTo>
                    <a:cubicBezTo>
                      <a:pt x="4" y="63"/>
                      <a:pt x="6" y="63"/>
                      <a:pt x="8" y="63"/>
                    </a:cubicBezTo>
                    <a:cubicBezTo>
                      <a:pt x="9" y="63"/>
                      <a:pt x="11" y="63"/>
                      <a:pt x="12" y="62"/>
                    </a:cubicBezTo>
                    <a:cubicBezTo>
                      <a:pt x="50" y="33"/>
                      <a:pt x="50" y="33"/>
                      <a:pt x="50" y="33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61"/>
                      <a:pt x="53" y="64"/>
                      <a:pt x="57" y="64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61" y="64"/>
                      <a:pt x="64" y="61"/>
                      <a:pt x="64" y="57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101" y="62"/>
                      <a:pt x="101" y="62"/>
                      <a:pt x="101" y="62"/>
                    </a:cubicBezTo>
                    <a:cubicBezTo>
                      <a:pt x="103" y="63"/>
                      <a:pt x="104" y="63"/>
                      <a:pt x="106" y="63"/>
                    </a:cubicBezTo>
                    <a:cubicBezTo>
                      <a:pt x="108" y="63"/>
                      <a:pt x="110" y="63"/>
                      <a:pt x="111" y="61"/>
                    </a:cubicBezTo>
                    <a:cubicBezTo>
                      <a:pt x="113" y="58"/>
                      <a:pt x="113" y="53"/>
                      <a:pt x="11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23"/>
              <p:cNvSpPr>
                <a:spLocks noEditPoints="1"/>
              </p:cNvSpPr>
              <p:nvPr/>
            </p:nvSpPr>
            <p:spPr bwMode="auto">
              <a:xfrm>
                <a:off x="5683251" y="1574800"/>
                <a:ext cx="822325" cy="554038"/>
              </a:xfrm>
              <a:custGeom>
                <a:avLst/>
                <a:gdLst>
                  <a:gd name="T0" fmla="*/ 235 w 242"/>
                  <a:gd name="T1" fmla="*/ 0 h 165"/>
                  <a:gd name="T2" fmla="*/ 7 w 242"/>
                  <a:gd name="T3" fmla="*/ 0 h 165"/>
                  <a:gd name="T4" fmla="*/ 0 w 242"/>
                  <a:gd name="T5" fmla="*/ 7 h 165"/>
                  <a:gd name="T6" fmla="*/ 7 w 242"/>
                  <a:gd name="T7" fmla="*/ 14 h 165"/>
                  <a:gd name="T8" fmla="*/ 13 w 242"/>
                  <a:gd name="T9" fmla="*/ 14 h 165"/>
                  <a:gd name="T10" fmla="*/ 13 w 242"/>
                  <a:gd name="T11" fmla="*/ 137 h 165"/>
                  <a:gd name="T12" fmla="*/ 41 w 242"/>
                  <a:gd name="T13" fmla="*/ 165 h 165"/>
                  <a:gd name="T14" fmla="*/ 202 w 242"/>
                  <a:gd name="T15" fmla="*/ 165 h 165"/>
                  <a:gd name="T16" fmla="*/ 230 w 242"/>
                  <a:gd name="T17" fmla="*/ 137 h 165"/>
                  <a:gd name="T18" fmla="*/ 230 w 242"/>
                  <a:gd name="T19" fmla="*/ 14 h 165"/>
                  <a:gd name="T20" fmla="*/ 235 w 242"/>
                  <a:gd name="T21" fmla="*/ 14 h 165"/>
                  <a:gd name="T22" fmla="*/ 242 w 242"/>
                  <a:gd name="T23" fmla="*/ 7 h 165"/>
                  <a:gd name="T24" fmla="*/ 235 w 242"/>
                  <a:gd name="T25" fmla="*/ 0 h 165"/>
                  <a:gd name="T26" fmla="*/ 216 w 242"/>
                  <a:gd name="T27" fmla="*/ 137 h 165"/>
                  <a:gd name="T28" fmla="*/ 202 w 242"/>
                  <a:gd name="T29" fmla="*/ 151 h 165"/>
                  <a:gd name="T30" fmla="*/ 41 w 242"/>
                  <a:gd name="T31" fmla="*/ 151 h 165"/>
                  <a:gd name="T32" fmla="*/ 27 w 242"/>
                  <a:gd name="T33" fmla="*/ 137 h 165"/>
                  <a:gd name="T34" fmla="*/ 27 w 242"/>
                  <a:gd name="T35" fmla="*/ 14 h 165"/>
                  <a:gd name="T36" fmla="*/ 216 w 242"/>
                  <a:gd name="T37" fmla="*/ 14 h 165"/>
                  <a:gd name="T38" fmla="*/ 216 w 242"/>
                  <a:gd name="T39" fmla="*/ 137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2" h="165">
                    <a:moveTo>
                      <a:pt x="23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7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53"/>
                      <a:pt x="26" y="165"/>
                      <a:pt x="41" y="165"/>
                    </a:cubicBezTo>
                    <a:cubicBezTo>
                      <a:pt x="202" y="165"/>
                      <a:pt x="202" y="165"/>
                      <a:pt x="202" y="165"/>
                    </a:cubicBezTo>
                    <a:cubicBezTo>
                      <a:pt x="217" y="165"/>
                      <a:pt x="230" y="153"/>
                      <a:pt x="230" y="137"/>
                    </a:cubicBezTo>
                    <a:cubicBezTo>
                      <a:pt x="230" y="14"/>
                      <a:pt x="230" y="14"/>
                      <a:pt x="230" y="14"/>
                    </a:cubicBezTo>
                    <a:cubicBezTo>
                      <a:pt x="235" y="14"/>
                      <a:pt x="235" y="14"/>
                      <a:pt x="235" y="14"/>
                    </a:cubicBezTo>
                    <a:cubicBezTo>
                      <a:pt x="239" y="14"/>
                      <a:pt x="242" y="11"/>
                      <a:pt x="242" y="7"/>
                    </a:cubicBezTo>
                    <a:cubicBezTo>
                      <a:pt x="242" y="3"/>
                      <a:pt x="239" y="0"/>
                      <a:pt x="235" y="0"/>
                    </a:cubicBezTo>
                    <a:close/>
                    <a:moveTo>
                      <a:pt x="216" y="137"/>
                    </a:moveTo>
                    <a:cubicBezTo>
                      <a:pt x="216" y="145"/>
                      <a:pt x="210" y="151"/>
                      <a:pt x="202" y="151"/>
                    </a:cubicBezTo>
                    <a:cubicBezTo>
                      <a:pt x="41" y="151"/>
                      <a:pt x="41" y="151"/>
                      <a:pt x="41" y="151"/>
                    </a:cubicBezTo>
                    <a:cubicBezTo>
                      <a:pt x="33" y="151"/>
                      <a:pt x="27" y="145"/>
                      <a:pt x="27" y="137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16" y="14"/>
                      <a:pt x="216" y="14"/>
                      <a:pt x="216" y="14"/>
                    </a:cubicBezTo>
                    <a:lnTo>
                      <a:pt x="216" y="1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0" name="文本框 69"/>
          <p:cNvSpPr txBox="1"/>
          <p:nvPr/>
        </p:nvSpPr>
        <p:spPr>
          <a:xfrm>
            <a:off x="4434705" y="1590877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4434705" y="1913740"/>
            <a:ext cx="535622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434705" y="4849427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4434705" y="5172290"/>
            <a:ext cx="535622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55749" y="3182396"/>
            <a:ext cx="1891565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2552642" y="3492922"/>
            <a:ext cx="4957322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dirty="0"/>
              <a:t>为您的演讲加分添彩！语言描述尽量简洁生动，将每页幻灯片的字数控制在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50"/>
                            </p:stCondLst>
                            <p:childTnLst>
                              <p:par>
                                <p:cTn id="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81381" y="4038721"/>
            <a:ext cx="7881819" cy="2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90826">
                <a:schemeClr val="bg1">
                  <a:alpha val="9000"/>
                </a:schemeClr>
              </a:gs>
              <a:gs pos="54000">
                <a:srgbClr val="EE28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063706" y="3142536"/>
            <a:ext cx="6224865" cy="973673"/>
            <a:chOff x="5088418" y="3891160"/>
            <a:chExt cx="3789483" cy="1569660"/>
          </a:xfrm>
        </p:grpSpPr>
        <p:sp>
          <p:nvSpPr>
            <p:cNvPr id="20" name="文本框 19"/>
            <p:cNvSpPr txBox="1"/>
            <p:nvPr/>
          </p:nvSpPr>
          <p:spPr>
            <a:xfrm>
              <a:off x="6328595" y="3891160"/>
              <a:ext cx="254930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工作存在不足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088418" y="3891160"/>
              <a:ext cx="1299682" cy="156966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［肆］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085342" y="4127588"/>
            <a:ext cx="418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WORK SHORTCOMINGS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8898" y="1738257"/>
            <a:ext cx="3652717" cy="3658598"/>
            <a:chOff x="4389020" y="2135270"/>
            <a:chExt cx="3652717" cy="3658598"/>
          </a:xfrm>
        </p:grpSpPr>
        <p:sp>
          <p:nvSpPr>
            <p:cNvPr id="3" name="空心弧 1"/>
            <p:cNvSpPr/>
            <p:nvPr/>
          </p:nvSpPr>
          <p:spPr>
            <a:xfrm>
              <a:off x="6241848" y="2752879"/>
              <a:ext cx="1207769" cy="1180319"/>
            </a:xfrm>
            <a:custGeom>
              <a:avLst/>
              <a:gdLst/>
              <a:ahLst/>
              <a:cxnLst/>
              <a:rect l="l" t="t" r="r" b="b"/>
              <a:pathLst>
                <a:path w="978456" h="955826">
                  <a:moveTo>
                    <a:pt x="42653" y="0"/>
                  </a:moveTo>
                  <a:cubicBezTo>
                    <a:pt x="284662" y="4226"/>
                    <a:pt x="516263" y="101210"/>
                    <a:pt x="690165" y="271115"/>
                  </a:cubicBezTo>
                  <a:cubicBezTo>
                    <a:pt x="874522" y="451234"/>
                    <a:pt x="978456" y="698085"/>
                    <a:pt x="978456" y="955826"/>
                  </a:cubicBezTo>
                  <a:lnTo>
                    <a:pt x="968905" y="955826"/>
                  </a:lnTo>
                  <a:lnTo>
                    <a:pt x="926017" y="912938"/>
                  </a:lnTo>
                  <a:lnTo>
                    <a:pt x="883130" y="955825"/>
                  </a:lnTo>
                  <a:lnTo>
                    <a:pt x="876181" y="955825"/>
                  </a:lnTo>
                  <a:cubicBezTo>
                    <a:pt x="876181" y="725621"/>
                    <a:pt x="783351" y="505144"/>
                    <a:pt x="618691" y="344269"/>
                  </a:cubicBezTo>
                  <a:cubicBezTo>
                    <a:pt x="465575" y="194673"/>
                    <a:pt x="262380" y="108369"/>
                    <a:pt x="49555" y="102368"/>
                  </a:cubicBezTo>
                  <a:lnTo>
                    <a:pt x="392" y="61401"/>
                  </a:lnTo>
                  <a:lnTo>
                    <a:pt x="0" y="44539"/>
                  </a:lnTo>
                  <a:close/>
                </a:path>
              </a:pathLst>
            </a:cu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空心弧 1"/>
            <p:cNvSpPr/>
            <p:nvPr/>
          </p:nvSpPr>
          <p:spPr>
            <a:xfrm rot="16200000">
              <a:off x="5012512" y="2774446"/>
              <a:ext cx="1207769" cy="1180319"/>
            </a:xfrm>
            <a:custGeom>
              <a:avLst/>
              <a:gdLst/>
              <a:ahLst/>
              <a:cxnLst/>
              <a:rect l="l" t="t" r="r" b="b"/>
              <a:pathLst>
                <a:path w="978456" h="955826">
                  <a:moveTo>
                    <a:pt x="42653" y="0"/>
                  </a:moveTo>
                  <a:cubicBezTo>
                    <a:pt x="284662" y="4226"/>
                    <a:pt x="516263" y="101210"/>
                    <a:pt x="690165" y="271115"/>
                  </a:cubicBezTo>
                  <a:cubicBezTo>
                    <a:pt x="874522" y="451234"/>
                    <a:pt x="978456" y="698085"/>
                    <a:pt x="978456" y="955826"/>
                  </a:cubicBezTo>
                  <a:lnTo>
                    <a:pt x="968905" y="955826"/>
                  </a:lnTo>
                  <a:lnTo>
                    <a:pt x="926017" y="912938"/>
                  </a:lnTo>
                  <a:lnTo>
                    <a:pt x="883130" y="955825"/>
                  </a:lnTo>
                  <a:lnTo>
                    <a:pt x="876181" y="955825"/>
                  </a:lnTo>
                  <a:cubicBezTo>
                    <a:pt x="876181" y="725621"/>
                    <a:pt x="783351" y="505144"/>
                    <a:pt x="618691" y="344269"/>
                  </a:cubicBezTo>
                  <a:cubicBezTo>
                    <a:pt x="465575" y="194673"/>
                    <a:pt x="262380" y="108369"/>
                    <a:pt x="49555" y="102368"/>
                  </a:cubicBezTo>
                  <a:lnTo>
                    <a:pt x="392" y="61401"/>
                  </a:lnTo>
                  <a:lnTo>
                    <a:pt x="0" y="44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空心弧 1"/>
            <p:cNvSpPr/>
            <p:nvPr/>
          </p:nvSpPr>
          <p:spPr>
            <a:xfrm rot="10800000">
              <a:off x="5024275" y="4007704"/>
              <a:ext cx="1207769" cy="1182279"/>
            </a:xfrm>
            <a:custGeom>
              <a:avLst/>
              <a:gdLst/>
              <a:ahLst/>
              <a:cxnLst/>
              <a:rect l="l" t="t" r="r" b="b"/>
              <a:pathLst>
                <a:path w="978456" h="955826">
                  <a:moveTo>
                    <a:pt x="42653" y="0"/>
                  </a:moveTo>
                  <a:cubicBezTo>
                    <a:pt x="284662" y="4226"/>
                    <a:pt x="516263" y="101210"/>
                    <a:pt x="690165" y="271115"/>
                  </a:cubicBezTo>
                  <a:cubicBezTo>
                    <a:pt x="874522" y="451234"/>
                    <a:pt x="978456" y="698085"/>
                    <a:pt x="978456" y="955826"/>
                  </a:cubicBezTo>
                  <a:lnTo>
                    <a:pt x="968905" y="955826"/>
                  </a:lnTo>
                  <a:lnTo>
                    <a:pt x="926017" y="912938"/>
                  </a:lnTo>
                  <a:lnTo>
                    <a:pt x="883130" y="955825"/>
                  </a:lnTo>
                  <a:lnTo>
                    <a:pt x="876181" y="955825"/>
                  </a:lnTo>
                  <a:cubicBezTo>
                    <a:pt x="876181" y="725621"/>
                    <a:pt x="783351" y="505144"/>
                    <a:pt x="618691" y="344269"/>
                  </a:cubicBezTo>
                  <a:cubicBezTo>
                    <a:pt x="465575" y="194673"/>
                    <a:pt x="262380" y="108369"/>
                    <a:pt x="49555" y="102368"/>
                  </a:cubicBezTo>
                  <a:lnTo>
                    <a:pt x="392" y="61401"/>
                  </a:lnTo>
                  <a:lnTo>
                    <a:pt x="0" y="44539"/>
                  </a:lnTo>
                  <a:close/>
                </a:path>
              </a:pathLst>
            </a:cu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空心弧 1"/>
            <p:cNvSpPr/>
            <p:nvPr/>
          </p:nvSpPr>
          <p:spPr>
            <a:xfrm rot="5400000">
              <a:off x="6252631" y="3994959"/>
              <a:ext cx="1209729" cy="1180319"/>
            </a:xfrm>
            <a:custGeom>
              <a:avLst/>
              <a:gdLst/>
              <a:ahLst/>
              <a:cxnLst/>
              <a:rect l="l" t="t" r="r" b="b"/>
              <a:pathLst>
                <a:path w="978456" h="955826">
                  <a:moveTo>
                    <a:pt x="42653" y="0"/>
                  </a:moveTo>
                  <a:cubicBezTo>
                    <a:pt x="284662" y="4226"/>
                    <a:pt x="516263" y="101210"/>
                    <a:pt x="690165" y="271115"/>
                  </a:cubicBezTo>
                  <a:cubicBezTo>
                    <a:pt x="874522" y="451234"/>
                    <a:pt x="978456" y="698085"/>
                    <a:pt x="978456" y="955826"/>
                  </a:cubicBezTo>
                  <a:lnTo>
                    <a:pt x="968905" y="955826"/>
                  </a:lnTo>
                  <a:lnTo>
                    <a:pt x="926017" y="912938"/>
                  </a:lnTo>
                  <a:lnTo>
                    <a:pt x="883130" y="955825"/>
                  </a:lnTo>
                  <a:lnTo>
                    <a:pt x="876181" y="955825"/>
                  </a:lnTo>
                  <a:cubicBezTo>
                    <a:pt x="876181" y="725621"/>
                    <a:pt x="783351" y="505144"/>
                    <a:pt x="618691" y="344269"/>
                  </a:cubicBezTo>
                  <a:cubicBezTo>
                    <a:pt x="465575" y="194673"/>
                    <a:pt x="262380" y="108369"/>
                    <a:pt x="49555" y="102368"/>
                  </a:cubicBezTo>
                  <a:lnTo>
                    <a:pt x="392" y="61401"/>
                  </a:lnTo>
                  <a:lnTo>
                    <a:pt x="0" y="44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794878" y="2582301"/>
              <a:ext cx="552907" cy="552907"/>
            </a:xfrm>
            <a:prstGeom prst="line">
              <a:avLst/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053562" y="4833143"/>
              <a:ext cx="576435" cy="576435"/>
            </a:xfrm>
            <a:prstGeom prst="line">
              <a:avLst/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7053562" y="2703862"/>
              <a:ext cx="433306" cy="435267"/>
            </a:xfrm>
            <a:prstGeom prst="line">
              <a:avLst/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4779193" y="4837064"/>
              <a:ext cx="576435" cy="576435"/>
            </a:xfrm>
            <a:prstGeom prst="line">
              <a:avLst/>
            </a:prstGeom>
            <a:noFill/>
            <a:ln w="19050" cap="rnd">
              <a:solidFill>
                <a:srgbClr val="18171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389020" y="2135270"/>
              <a:ext cx="635255" cy="635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7406482" y="2166641"/>
              <a:ext cx="635255" cy="635255"/>
            </a:xfrm>
            <a:prstGeom prst="ellipse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7388835" y="5158613"/>
              <a:ext cx="635255" cy="6352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396863" y="5158613"/>
              <a:ext cx="635255" cy="635255"/>
            </a:xfrm>
            <a:prstGeom prst="ellipse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5" name="组 7"/>
            <p:cNvGrpSpPr/>
            <p:nvPr/>
          </p:nvGrpSpPr>
          <p:grpSpPr>
            <a:xfrm>
              <a:off x="5661557" y="3214407"/>
              <a:ext cx="1229974" cy="1437581"/>
              <a:chOff x="4333875" y="882650"/>
              <a:chExt cx="996950" cy="1165225"/>
            </a:xfrm>
            <a:solidFill>
              <a:srgbClr val="FF0000"/>
            </a:solidFill>
          </p:grpSpPr>
          <p:sp>
            <p:nvSpPr>
              <p:cNvPr id="16" name="Freeform 67"/>
              <p:cNvSpPr/>
              <p:nvPr/>
            </p:nvSpPr>
            <p:spPr bwMode="auto">
              <a:xfrm>
                <a:off x="4724400" y="1838325"/>
                <a:ext cx="219075" cy="41275"/>
              </a:xfrm>
              <a:custGeom>
                <a:avLst/>
                <a:gdLst/>
                <a:ahLst/>
                <a:cxnLst>
                  <a:cxn ang="0">
                    <a:pos x="138" y="14"/>
                  </a:cxn>
                  <a:cxn ang="0">
                    <a:pos x="138" y="14"/>
                  </a:cxn>
                  <a:cxn ang="0">
                    <a:pos x="136" y="18"/>
                  </a:cxn>
                  <a:cxn ang="0">
                    <a:pos x="134" y="22"/>
                  </a:cxn>
                  <a:cxn ang="0">
                    <a:pos x="130" y="26"/>
                  </a:cxn>
                  <a:cxn ang="0">
                    <a:pos x="126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6" y="26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30" y="2"/>
                  </a:cxn>
                  <a:cxn ang="0">
                    <a:pos x="134" y="4"/>
                  </a:cxn>
                  <a:cxn ang="0">
                    <a:pos x="136" y="8"/>
                  </a:cxn>
                  <a:cxn ang="0">
                    <a:pos x="138" y="14"/>
                  </a:cxn>
                  <a:cxn ang="0">
                    <a:pos x="138" y="14"/>
                  </a:cxn>
                </a:cxnLst>
                <a:rect l="0" t="0" r="r" b="b"/>
                <a:pathLst>
                  <a:path w="138" h="26">
                    <a:moveTo>
                      <a:pt x="138" y="14"/>
                    </a:moveTo>
                    <a:lnTo>
                      <a:pt x="138" y="14"/>
                    </a:lnTo>
                    <a:lnTo>
                      <a:pt x="136" y="18"/>
                    </a:lnTo>
                    <a:lnTo>
                      <a:pt x="134" y="22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6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8"/>
                    </a:lnTo>
                    <a:lnTo>
                      <a:pt x="138" y="14"/>
                    </a:lnTo>
                    <a:lnTo>
                      <a:pt x="138" y="14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7" name="Freeform 68"/>
              <p:cNvSpPr/>
              <p:nvPr/>
            </p:nvSpPr>
            <p:spPr bwMode="auto">
              <a:xfrm>
                <a:off x="4724400" y="1898650"/>
                <a:ext cx="219075" cy="41275"/>
              </a:xfrm>
              <a:custGeom>
                <a:avLst/>
                <a:gdLst/>
                <a:ahLst/>
                <a:cxnLst>
                  <a:cxn ang="0">
                    <a:pos x="138" y="14"/>
                  </a:cxn>
                  <a:cxn ang="0">
                    <a:pos x="138" y="14"/>
                  </a:cxn>
                  <a:cxn ang="0">
                    <a:pos x="136" y="18"/>
                  </a:cxn>
                  <a:cxn ang="0">
                    <a:pos x="134" y="22"/>
                  </a:cxn>
                  <a:cxn ang="0">
                    <a:pos x="130" y="24"/>
                  </a:cxn>
                  <a:cxn ang="0">
                    <a:pos x="126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6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30" y="2"/>
                  </a:cxn>
                  <a:cxn ang="0">
                    <a:pos x="134" y="4"/>
                  </a:cxn>
                  <a:cxn ang="0">
                    <a:pos x="136" y="8"/>
                  </a:cxn>
                  <a:cxn ang="0">
                    <a:pos x="138" y="14"/>
                  </a:cxn>
                  <a:cxn ang="0">
                    <a:pos x="138" y="14"/>
                  </a:cxn>
                </a:cxnLst>
                <a:rect l="0" t="0" r="r" b="b"/>
                <a:pathLst>
                  <a:path w="138" h="26">
                    <a:moveTo>
                      <a:pt x="138" y="14"/>
                    </a:moveTo>
                    <a:lnTo>
                      <a:pt x="138" y="14"/>
                    </a:lnTo>
                    <a:lnTo>
                      <a:pt x="136" y="18"/>
                    </a:lnTo>
                    <a:lnTo>
                      <a:pt x="134" y="22"/>
                    </a:lnTo>
                    <a:lnTo>
                      <a:pt x="130" y="24"/>
                    </a:lnTo>
                    <a:lnTo>
                      <a:pt x="12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8"/>
                    </a:lnTo>
                    <a:lnTo>
                      <a:pt x="138" y="14"/>
                    </a:lnTo>
                    <a:lnTo>
                      <a:pt x="138" y="14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8" name="Freeform 69"/>
              <p:cNvSpPr/>
              <p:nvPr/>
            </p:nvSpPr>
            <p:spPr bwMode="auto">
              <a:xfrm>
                <a:off x="4724400" y="1958975"/>
                <a:ext cx="219075" cy="41275"/>
              </a:xfrm>
              <a:custGeom>
                <a:avLst/>
                <a:gdLst/>
                <a:ahLst/>
                <a:cxnLst>
                  <a:cxn ang="0">
                    <a:pos x="138" y="12"/>
                  </a:cxn>
                  <a:cxn ang="0">
                    <a:pos x="138" y="12"/>
                  </a:cxn>
                  <a:cxn ang="0">
                    <a:pos x="136" y="18"/>
                  </a:cxn>
                  <a:cxn ang="0">
                    <a:pos x="134" y="22"/>
                  </a:cxn>
                  <a:cxn ang="0">
                    <a:pos x="130" y="24"/>
                  </a:cxn>
                  <a:cxn ang="0">
                    <a:pos x="126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6" y="24"/>
                  </a:cxn>
                  <a:cxn ang="0">
                    <a:pos x="2" y="22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26" y="0"/>
                  </a:cxn>
                  <a:cxn ang="0">
                    <a:pos x="126" y="0"/>
                  </a:cxn>
                  <a:cxn ang="0">
                    <a:pos x="130" y="2"/>
                  </a:cxn>
                  <a:cxn ang="0">
                    <a:pos x="134" y="4"/>
                  </a:cxn>
                  <a:cxn ang="0">
                    <a:pos x="136" y="8"/>
                  </a:cxn>
                  <a:cxn ang="0">
                    <a:pos x="138" y="12"/>
                  </a:cxn>
                  <a:cxn ang="0">
                    <a:pos x="138" y="12"/>
                  </a:cxn>
                </a:cxnLst>
                <a:rect l="0" t="0" r="r" b="b"/>
                <a:pathLst>
                  <a:path w="138" h="26">
                    <a:moveTo>
                      <a:pt x="138" y="12"/>
                    </a:moveTo>
                    <a:lnTo>
                      <a:pt x="138" y="12"/>
                    </a:lnTo>
                    <a:lnTo>
                      <a:pt x="136" y="18"/>
                    </a:lnTo>
                    <a:lnTo>
                      <a:pt x="134" y="22"/>
                    </a:lnTo>
                    <a:lnTo>
                      <a:pt x="130" y="24"/>
                    </a:lnTo>
                    <a:lnTo>
                      <a:pt x="126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6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8"/>
                    </a:lnTo>
                    <a:lnTo>
                      <a:pt x="138" y="12"/>
                    </a:lnTo>
                    <a:lnTo>
                      <a:pt x="138" y="12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19" name="Freeform 70"/>
              <p:cNvSpPr/>
              <p:nvPr/>
            </p:nvSpPr>
            <p:spPr bwMode="auto">
              <a:xfrm>
                <a:off x="4772025" y="2019300"/>
                <a:ext cx="120650" cy="28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0" y="18"/>
                  </a:cxn>
                  <a:cxn ang="0">
                    <a:pos x="18" y="18"/>
                  </a:cxn>
                  <a:cxn ang="0">
                    <a:pos x="58" y="18"/>
                  </a:cxn>
                  <a:cxn ang="0">
                    <a:pos x="58" y="18"/>
                  </a:cxn>
                  <a:cxn ang="0">
                    <a:pos x="66" y="18"/>
                  </a:cxn>
                  <a:cxn ang="0">
                    <a:pos x="70" y="16"/>
                  </a:cxn>
                  <a:cxn ang="0">
                    <a:pos x="74" y="12"/>
                  </a:cxn>
                  <a:cxn ang="0">
                    <a:pos x="76" y="6"/>
                  </a:cxn>
                  <a:cxn ang="0">
                    <a:pos x="76" y="0"/>
                  </a:cxn>
                  <a:cxn ang="0">
                    <a:pos x="0" y="0"/>
                  </a:cxn>
                </a:cxnLst>
                <a:rect l="0" t="0" r="r" b="b"/>
                <a:pathLst>
                  <a:path w="76" h="18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18"/>
                    </a:lnTo>
                    <a:lnTo>
                      <a:pt x="18" y="18"/>
                    </a:lnTo>
                    <a:lnTo>
                      <a:pt x="58" y="18"/>
                    </a:lnTo>
                    <a:lnTo>
                      <a:pt x="58" y="18"/>
                    </a:lnTo>
                    <a:lnTo>
                      <a:pt x="66" y="18"/>
                    </a:lnTo>
                    <a:lnTo>
                      <a:pt x="70" y="16"/>
                    </a:lnTo>
                    <a:lnTo>
                      <a:pt x="74" y="12"/>
                    </a:lnTo>
                    <a:lnTo>
                      <a:pt x="76" y="6"/>
                    </a:lnTo>
                    <a:lnTo>
                      <a:pt x="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0" name="Freeform 71"/>
              <p:cNvSpPr>
                <a:spLocks noEditPoints="1"/>
              </p:cNvSpPr>
              <p:nvPr/>
            </p:nvSpPr>
            <p:spPr bwMode="auto">
              <a:xfrm>
                <a:off x="4514850" y="1063625"/>
                <a:ext cx="635000" cy="755650"/>
              </a:xfrm>
              <a:custGeom>
                <a:avLst/>
                <a:gdLst/>
                <a:ahLst/>
                <a:cxnLst>
                  <a:cxn ang="0">
                    <a:pos x="342" y="58"/>
                  </a:cxn>
                  <a:cxn ang="0">
                    <a:pos x="312" y="34"/>
                  </a:cxn>
                  <a:cxn ang="0">
                    <a:pos x="278" y="16"/>
                  </a:cxn>
                  <a:cxn ang="0">
                    <a:pos x="240" y="4"/>
                  </a:cxn>
                  <a:cxn ang="0">
                    <a:pos x="200" y="0"/>
                  </a:cxn>
                  <a:cxn ang="0">
                    <a:pos x="180" y="0"/>
                  </a:cxn>
                  <a:cxn ang="0">
                    <a:pos x="140" y="8"/>
                  </a:cxn>
                  <a:cxn ang="0">
                    <a:pos x="104" y="24"/>
                  </a:cxn>
                  <a:cxn ang="0">
                    <a:pos x="72" y="46"/>
                  </a:cxn>
                  <a:cxn ang="0">
                    <a:pos x="58" y="58"/>
                  </a:cxn>
                  <a:cxn ang="0">
                    <a:pos x="34" y="88"/>
                  </a:cxn>
                  <a:cxn ang="0">
                    <a:pos x="16" y="122"/>
                  </a:cxn>
                  <a:cxn ang="0">
                    <a:pos x="4" y="160"/>
                  </a:cxn>
                  <a:cxn ang="0">
                    <a:pos x="0" y="200"/>
                  </a:cxn>
                  <a:cxn ang="0">
                    <a:pos x="0" y="214"/>
                  </a:cxn>
                  <a:cxn ang="0">
                    <a:pos x="10" y="254"/>
                  </a:cxn>
                  <a:cxn ang="0">
                    <a:pos x="34" y="306"/>
                  </a:cxn>
                  <a:cxn ang="0">
                    <a:pos x="66" y="354"/>
                  </a:cxn>
                  <a:cxn ang="0">
                    <a:pos x="100" y="402"/>
                  </a:cxn>
                  <a:cxn ang="0">
                    <a:pos x="124" y="444"/>
                  </a:cxn>
                  <a:cxn ang="0">
                    <a:pos x="138" y="470"/>
                  </a:cxn>
                  <a:cxn ang="0">
                    <a:pos x="142" y="474"/>
                  </a:cxn>
                  <a:cxn ang="0">
                    <a:pos x="150" y="476"/>
                  </a:cxn>
                  <a:cxn ang="0">
                    <a:pos x="250" y="476"/>
                  </a:cxn>
                  <a:cxn ang="0">
                    <a:pos x="258" y="474"/>
                  </a:cxn>
                  <a:cxn ang="0">
                    <a:pos x="262" y="470"/>
                  </a:cxn>
                  <a:cxn ang="0">
                    <a:pos x="276" y="444"/>
                  </a:cxn>
                  <a:cxn ang="0">
                    <a:pos x="300" y="402"/>
                  </a:cxn>
                  <a:cxn ang="0">
                    <a:pos x="334" y="354"/>
                  </a:cxn>
                  <a:cxn ang="0">
                    <a:pos x="366" y="306"/>
                  </a:cxn>
                  <a:cxn ang="0">
                    <a:pos x="392" y="254"/>
                  </a:cxn>
                  <a:cxn ang="0">
                    <a:pos x="400" y="214"/>
                  </a:cxn>
                  <a:cxn ang="0">
                    <a:pos x="400" y="200"/>
                  </a:cxn>
                  <a:cxn ang="0">
                    <a:pos x="396" y="160"/>
                  </a:cxn>
                  <a:cxn ang="0">
                    <a:pos x="386" y="122"/>
                  </a:cxn>
                  <a:cxn ang="0">
                    <a:pos x="366" y="88"/>
                  </a:cxn>
                  <a:cxn ang="0">
                    <a:pos x="342" y="58"/>
                  </a:cxn>
                  <a:cxn ang="0">
                    <a:pos x="200" y="38"/>
                  </a:cxn>
                  <a:cxn ang="0">
                    <a:pos x="220" y="40"/>
                  </a:cxn>
                  <a:cxn ang="0">
                    <a:pos x="254" y="50"/>
                  </a:cxn>
                  <a:cxn ang="0">
                    <a:pos x="282" y="62"/>
                  </a:cxn>
                  <a:cxn ang="0">
                    <a:pos x="314" y="88"/>
                  </a:cxn>
                  <a:cxn ang="0">
                    <a:pos x="322" y="98"/>
                  </a:cxn>
                  <a:cxn ang="0">
                    <a:pos x="338" y="120"/>
                  </a:cxn>
                  <a:cxn ang="0">
                    <a:pos x="352" y="150"/>
                  </a:cxn>
                  <a:cxn ang="0">
                    <a:pos x="360" y="182"/>
                  </a:cxn>
                  <a:cxn ang="0">
                    <a:pos x="364" y="200"/>
                  </a:cxn>
                  <a:cxn ang="0">
                    <a:pos x="346" y="164"/>
                  </a:cxn>
                  <a:cxn ang="0">
                    <a:pos x="314" y="116"/>
                  </a:cxn>
                  <a:cxn ang="0">
                    <a:pos x="300" y="100"/>
                  </a:cxn>
                  <a:cxn ang="0">
                    <a:pos x="270" y="76"/>
                  </a:cxn>
                  <a:cxn ang="0">
                    <a:pos x="210" y="42"/>
                  </a:cxn>
                  <a:cxn ang="0">
                    <a:pos x="200" y="38"/>
                  </a:cxn>
                </a:cxnLst>
                <a:rect l="0" t="0" r="r" b="b"/>
                <a:pathLst>
                  <a:path w="400" h="476">
                    <a:moveTo>
                      <a:pt x="342" y="58"/>
                    </a:moveTo>
                    <a:lnTo>
                      <a:pt x="342" y="58"/>
                    </a:lnTo>
                    <a:lnTo>
                      <a:pt x="328" y="46"/>
                    </a:lnTo>
                    <a:lnTo>
                      <a:pt x="312" y="34"/>
                    </a:lnTo>
                    <a:lnTo>
                      <a:pt x="296" y="24"/>
                    </a:lnTo>
                    <a:lnTo>
                      <a:pt x="278" y="16"/>
                    </a:lnTo>
                    <a:lnTo>
                      <a:pt x="260" y="8"/>
                    </a:lnTo>
                    <a:lnTo>
                      <a:pt x="240" y="4"/>
                    </a:lnTo>
                    <a:lnTo>
                      <a:pt x="220" y="0"/>
                    </a:lnTo>
                    <a:lnTo>
                      <a:pt x="200" y="0"/>
                    </a:lnTo>
                    <a:lnTo>
                      <a:pt x="200" y="0"/>
                    </a:lnTo>
                    <a:lnTo>
                      <a:pt x="180" y="0"/>
                    </a:lnTo>
                    <a:lnTo>
                      <a:pt x="160" y="4"/>
                    </a:lnTo>
                    <a:lnTo>
                      <a:pt x="140" y="8"/>
                    </a:lnTo>
                    <a:lnTo>
                      <a:pt x="122" y="16"/>
                    </a:lnTo>
                    <a:lnTo>
                      <a:pt x="104" y="24"/>
                    </a:lnTo>
                    <a:lnTo>
                      <a:pt x="88" y="34"/>
                    </a:lnTo>
                    <a:lnTo>
                      <a:pt x="72" y="46"/>
                    </a:lnTo>
                    <a:lnTo>
                      <a:pt x="58" y="58"/>
                    </a:lnTo>
                    <a:lnTo>
                      <a:pt x="58" y="58"/>
                    </a:lnTo>
                    <a:lnTo>
                      <a:pt x="46" y="72"/>
                    </a:lnTo>
                    <a:lnTo>
                      <a:pt x="34" y="88"/>
                    </a:lnTo>
                    <a:lnTo>
                      <a:pt x="24" y="104"/>
                    </a:lnTo>
                    <a:lnTo>
                      <a:pt x="16" y="122"/>
                    </a:lnTo>
                    <a:lnTo>
                      <a:pt x="8" y="140"/>
                    </a:lnTo>
                    <a:lnTo>
                      <a:pt x="4" y="160"/>
                    </a:lnTo>
                    <a:lnTo>
                      <a:pt x="0" y="180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14"/>
                    </a:lnTo>
                    <a:lnTo>
                      <a:pt x="2" y="228"/>
                    </a:lnTo>
                    <a:lnTo>
                      <a:pt x="10" y="254"/>
                    </a:lnTo>
                    <a:lnTo>
                      <a:pt x="20" y="280"/>
                    </a:lnTo>
                    <a:lnTo>
                      <a:pt x="34" y="306"/>
                    </a:lnTo>
                    <a:lnTo>
                      <a:pt x="50" y="330"/>
                    </a:lnTo>
                    <a:lnTo>
                      <a:pt x="66" y="354"/>
                    </a:lnTo>
                    <a:lnTo>
                      <a:pt x="100" y="402"/>
                    </a:lnTo>
                    <a:lnTo>
                      <a:pt x="100" y="402"/>
                    </a:lnTo>
                    <a:lnTo>
                      <a:pt x="114" y="424"/>
                    </a:lnTo>
                    <a:lnTo>
                      <a:pt x="124" y="444"/>
                    </a:lnTo>
                    <a:lnTo>
                      <a:pt x="132" y="462"/>
                    </a:lnTo>
                    <a:lnTo>
                      <a:pt x="138" y="470"/>
                    </a:lnTo>
                    <a:lnTo>
                      <a:pt x="138" y="470"/>
                    </a:lnTo>
                    <a:lnTo>
                      <a:pt x="142" y="474"/>
                    </a:lnTo>
                    <a:lnTo>
                      <a:pt x="146" y="476"/>
                    </a:lnTo>
                    <a:lnTo>
                      <a:pt x="150" y="476"/>
                    </a:lnTo>
                    <a:lnTo>
                      <a:pt x="250" y="476"/>
                    </a:lnTo>
                    <a:lnTo>
                      <a:pt x="250" y="476"/>
                    </a:lnTo>
                    <a:lnTo>
                      <a:pt x="254" y="476"/>
                    </a:lnTo>
                    <a:lnTo>
                      <a:pt x="258" y="474"/>
                    </a:lnTo>
                    <a:lnTo>
                      <a:pt x="262" y="470"/>
                    </a:lnTo>
                    <a:lnTo>
                      <a:pt x="262" y="470"/>
                    </a:lnTo>
                    <a:lnTo>
                      <a:pt x="268" y="462"/>
                    </a:lnTo>
                    <a:lnTo>
                      <a:pt x="276" y="444"/>
                    </a:lnTo>
                    <a:lnTo>
                      <a:pt x="286" y="424"/>
                    </a:lnTo>
                    <a:lnTo>
                      <a:pt x="300" y="402"/>
                    </a:lnTo>
                    <a:lnTo>
                      <a:pt x="300" y="402"/>
                    </a:lnTo>
                    <a:lnTo>
                      <a:pt x="334" y="354"/>
                    </a:lnTo>
                    <a:lnTo>
                      <a:pt x="350" y="330"/>
                    </a:lnTo>
                    <a:lnTo>
                      <a:pt x="366" y="306"/>
                    </a:lnTo>
                    <a:lnTo>
                      <a:pt x="380" y="280"/>
                    </a:lnTo>
                    <a:lnTo>
                      <a:pt x="392" y="254"/>
                    </a:lnTo>
                    <a:lnTo>
                      <a:pt x="398" y="228"/>
                    </a:lnTo>
                    <a:lnTo>
                      <a:pt x="400" y="214"/>
                    </a:lnTo>
                    <a:lnTo>
                      <a:pt x="400" y="200"/>
                    </a:lnTo>
                    <a:lnTo>
                      <a:pt x="400" y="200"/>
                    </a:lnTo>
                    <a:lnTo>
                      <a:pt x="400" y="180"/>
                    </a:lnTo>
                    <a:lnTo>
                      <a:pt x="396" y="160"/>
                    </a:lnTo>
                    <a:lnTo>
                      <a:pt x="392" y="140"/>
                    </a:lnTo>
                    <a:lnTo>
                      <a:pt x="386" y="122"/>
                    </a:lnTo>
                    <a:lnTo>
                      <a:pt x="376" y="104"/>
                    </a:lnTo>
                    <a:lnTo>
                      <a:pt x="366" y="88"/>
                    </a:lnTo>
                    <a:lnTo>
                      <a:pt x="356" y="72"/>
                    </a:lnTo>
                    <a:lnTo>
                      <a:pt x="342" y="58"/>
                    </a:lnTo>
                    <a:lnTo>
                      <a:pt x="342" y="58"/>
                    </a:lnTo>
                    <a:close/>
                    <a:moveTo>
                      <a:pt x="200" y="38"/>
                    </a:moveTo>
                    <a:lnTo>
                      <a:pt x="200" y="38"/>
                    </a:lnTo>
                    <a:lnTo>
                      <a:pt x="220" y="40"/>
                    </a:lnTo>
                    <a:lnTo>
                      <a:pt x="238" y="44"/>
                    </a:lnTo>
                    <a:lnTo>
                      <a:pt x="254" y="50"/>
                    </a:lnTo>
                    <a:lnTo>
                      <a:pt x="268" y="56"/>
                    </a:lnTo>
                    <a:lnTo>
                      <a:pt x="282" y="62"/>
                    </a:lnTo>
                    <a:lnTo>
                      <a:pt x="292" y="70"/>
                    </a:lnTo>
                    <a:lnTo>
                      <a:pt x="314" y="88"/>
                    </a:lnTo>
                    <a:lnTo>
                      <a:pt x="314" y="88"/>
                    </a:lnTo>
                    <a:lnTo>
                      <a:pt x="322" y="98"/>
                    </a:lnTo>
                    <a:lnTo>
                      <a:pt x="330" y="108"/>
                    </a:lnTo>
                    <a:lnTo>
                      <a:pt x="338" y="120"/>
                    </a:lnTo>
                    <a:lnTo>
                      <a:pt x="346" y="134"/>
                    </a:lnTo>
                    <a:lnTo>
                      <a:pt x="352" y="150"/>
                    </a:lnTo>
                    <a:lnTo>
                      <a:pt x="356" y="166"/>
                    </a:lnTo>
                    <a:lnTo>
                      <a:pt x="360" y="182"/>
                    </a:lnTo>
                    <a:lnTo>
                      <a:pt x="364" y="200"/>
                    </a:lnTo>
                    <a:lnTo>
                      <a:pt x="364" y="200"/>
                    </a:lnTo>
                    <a:lnTo>
                      <a:pt x="358" y="190"/>
                    </a:lnTo>
                    <a:lnTo>
                      <a:pt x="346" y="164"/>
                    </a:lnTo>
                    <a:lnTo>
                      <a:pt x="326" y="132"/>
                    </a:lnTo>
                    <a:lnTo>
                      <a:pt x="314" y="116"/>
                    </a:lnTo>
                    <a:lnTo>
                      <a:pt x="300" y="100"/>
                    </a:lnTo>
                    <a:lnTo>
                      <a:pt x="300" y="100"/>
                    </a:lnTo>
                    <a:lnTo>
                      <a:pt x="286" y="88"/>
                    </a:lnTo>
                    <a:lnTo>
                      <a:pt x="270" y="76"/>
                    </a:lnTo>
                    <a:lnTo>
                      <a:pt x="238" y="56"/>
                    </a:lnTo>
                    <a:lnTo>
                      <a:pt x="210" y="42"/>
                    </a:lnTo>
                    <a:lnTo>
                      <a:pt x="200" y="38"/>
                    </a:lnTo>
                    <a:lnTo>
                      <a:pt x="200" y="38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1" name="Freeform 72"/>
              <p:cNvSpPr/>
              <p:nvPr/>
            </p:nvSpPr>
            <p:spPr bwMode="auto">
              <a:xfrm>
                <a:off x="4810125" y="882650"/>
                <a:ext cx="41275" cy="12065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14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38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2" y="68"/>
                  </a:cxn>
                  <a:cxn ang="0">
                    <a:pos x="4" y="72"/>
                  </a:cxn>
                  <a:cxn ang="0">
                    <a:pos x="8" y="74"/>
                  </a:cxn>
                  <a:cxn ang="0">
                    <a:pos x="14" y="76"/>
                  </a:cxn>
                  <a:cxn ang="0">
                    <a:pos x="14" y="76"/>
                  </a:cxn>
                  <a:cxn ang="0">
                    <a:pos x="18" y="74"/>
                  </a:cxn>
                  <a:cxn ang="0">
                    <a:pos x="22" y="72"/>
                  </a:cxn>
                  <a:cxn ang="0">
                    <a:pos x="26" y="68"/>
                  </a:cxn>
                  <a:cxn ang="0">
                    <a:pos x="26" y="64"/>
                  </a:cxn>
                  <a:cxn ang="0">
                    <a:pos x="26" y="38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6"/>
                  </a:cxn>
                  <a:cxn ang="0">
                    <a:pos x="22" y="4"/>
                  </a:cxn>
                  <a:cxn ang="0">
                    <a:pos x="18" y="0"/>
                  </a:cxn>
                  <a:cxn ang="0">
                    <a:pos x="14" y="0"/>
                  </a:cxn>
                  <a:cxn ang="0">
                    <a:pos x="14" y="0"/>
                  </a:cxn>
                </a:cxnLst>
                <a:rect l="0" t="0" r="r" b="b"/>
                <a:pathLst>
                  <a:path w="26" h="76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38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2" y="68"/>
                    </a:lnTo>
                    <a:lnTo>
                      <a:pt x="4" y="72"/>
                    </a:lnTo>
                    <a:lnTo>
                      <a:pt x="8" y="74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8" y="74"/>
                    </a:lnTo>
                    <a:lnTo>
                      <a:pt x="22" y="72"/>
                    </a:lnTo>
                    <a:lnTo>
                      <a:pt x="26" y="68"/>
                    </a:lnTo>
                    <a:lnTo>
                      <a:pt x="26" y="64"/>
                    </a:lnTo>
                    <a:lnTo>
                      <a:pt x="26" y="38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2" name="Freeform 73"/>
              <p:cNvSpPr/>
              <p:nvPr/>
            </p:nvSpPr>
            <p:spPr bwMode="auto">
              <a:xfrm>
                <a:off x="5010150" y="946150"/>
                <a:ext cx="79375" cy="107950"/>
              </a:xfrm>
              <a:custGeom>
                <a:avLst/>
                <a:gdLst/>
                <a:ahLst/>
                <a:cxnLst>
                  <a:cxn ang="0">
                    <a:pos x="44" y="2"/>
                  </a:cxn>
                  <a:cxn ang="0">
                    <a:pos x="44" y="2"/>
                  </a:cxn>
                  <a:cxn ang="0">
                    <a:pos x="40" y="0"/>
                  </a:cxn>
                  <a:cxn ang="0">
                    <a:pos x="34" y="0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14" y="28"/>
                  </a:cxn>
                  <a:cxn ang="0">
                    <a:pos x="2" y="50"/>
                  </a:cxn>
                  <a:cxn ang="0">
                    <a:pos x="2" y="50"/>
                  </a:cxn>
                  <a:cxn ang="0">
                    <a:pos x="0" y="56"/>
                  </a:cxn>
                  <a:cxn ang="0">
                    <a:pos x="0" y="60"/>
                  </a:cxn>
                  <a:cxn ang="0">
                    <a:pos x="2" y="64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12" y="68"/>
                  </a:cxn>
                  <a:cxn ang="0">
                    <a:pos x="16" y="68"/>
                  </a:cxn>
                  <a:cxn ang="0">
                    <a:pos x="20" y="66"/>
                  </a:cxn>
                  <a:cxn ang="0">
                    <a:pos x="24" y="64"/>
                  </a:cxn>
                  <a:cxn ang="0">
                    <a:pos x="36" y="40"/>
                  </a:cxn>
                  <a:cxn ang="0">
                    <a:pos x="50" y="18"/>
                  </a:cxn>
                  <a:cxn ang="0">
                    <a:pos x="50" y="18"/>
                  </a:cxn>
                  <a:cxn ang="0">
                    <a:pos x="50" y="14"/>
                  </a:cxn>
                  <a:cxn ang="0">
                    <a:pos x="50" y="10"/>
                  </a:cxn>
                  <a:cxn ang="0">
                    <a:pos x="48" y="6"/>
                  </a:cxn>
                  <a:cxn ang="0">
                    <a:pos x="44" y="2"/>
                  </a:cxn>
                  <a:cxn ang="0">
                    <a:pos x="44" y="2"/>
                  </a:cxn>
                </a:cxnLst>
                <a:rect l="0" t="0" r="r" b="b"/>
                <a:pathLst>
                  <a:path w="50" h="68">
                    <a:moveTo>
                      <a:pt x="44" y="2"/>
                    </a:moveTo>
                    <a:lnTo>
                      <a:pt x="44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14" y="28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12" y="68"/>
                    </a:lnTo>
                    <a:lnTo>
                      <a:pt x="16" y="68"/>
                    </a:lnTo>
                    <a:lnTo>
                      <a:pt x="20" y="66"/>
                    </a:lnTo>
                    <a:lnTo>
                      <a:pt x="24" y="64"/>
                    </a:lnTo>
                    <a:lnTo>
                      <a:pt x="36" y="4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3" name="Freeform 74"/>
              <p:cNvSpPr/>
              <p:nvPr/>
            </p:nvSpPr>
            <p:spPr bwMode="auto">
              <a:xfrm>
                <a:off x="5156200" y="1120775"/>
                <a:ext cx="107950" cy="79375"/>
              </a:xfrm>
              <a:custGeom>
                <a:avLst/>
                <a:gdLst/>
                <a:ahLst/>
                <a:cxnLst>
                  <a:cxn ang="0">
                    <a:pos x="68" y="6"/>
                  </a:cxn>
                  <a:cxn ang="0">
                    <a:pos x="68" y="6"/>
                  </a:cxn>
                  <a:cxn ang="0">
                    <a:pos x="64" y="2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28" y="1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6" y="48"/>
                  </a:cxn>
                  <a:cxn ang="0">
                    <a:pos x="10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40" y="36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6" y="20"/>
                  </a:cxn>
                  <a:cxn ang="0">
                    <a:pos x="68" y="16"/>
                  </a:cxn>
                  <a:cxn ang="0">
                    <a:pos x="68" y="12"/>
                  </a:cxn>
                  <a:cxn ang="0">
                    <a:pos x="68" y="6"/>
                  </a:cxn>
                  <a:cxn ang="0">
                    <a:pos x="68" y="6"/>
                  </a:cxn>
                </a:cxnLst>
                <a:rect l="0" t="0" r="r" b="b"/>
                <a:pathLst>
                  <a:path w="68" h="50">
                    <a:moveTo>
                      <a:pt x="68" y="6"/>
                    </a:moveTo>
                    <a:lnTo>
                      <a:pt x="68" y="6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28" y="1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6" y="48"/>
                    </a:lnTo>
                    <a:lnTo>
                      <a:pt x="10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40" y="3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8" y="6"/>
                    </a:lnTo>
                    <a:lnTo>
                      <a:pt x="68" y="6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4" name="Freeform 75"/>
              <p:cNvSpPr/>
              <p:nvPr/>
            </p:nvSpPr>
            <p:spPr bwMode="auto">
              <a:xfrm>
                <a:off x="5210175" y="1362075"/>
                <a:ext cx="120650" cy="381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3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38" y="24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8" y="24"/>
                  </a:cxn>
                  <a:cxn ang="0">
                    <a:pos x="72" y="20"/>
                  </a:cxn>
                  <a:cxn ang="0">
                    <a:pos x="74" y="16"/>
                  </a:cxn>
                  <a:cxn ang="0">
                    <a:pos x="76" y="12"/>
                  </a:cxn>
                  <a:cxn ang="0">
                    <a:pos x="76" y="12"/>
                  </a:cxn>
                  <a:cxn ang="0">
                    <a:pos x="74" y="6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76" h="24">
                    <a:moveTo>
                      <a:pt x="64" y="0"/>
                    </a:moveTo>
                    <a:lnTo>
                      <a:pt x="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38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8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5" name="Freeform 76"/>
              <p:cNvSpPr/>
              <p:nvPr/>
            </p:nvSpPr>
            <p:spPr bwMode="auto">
              <a:xfrm>
                <a:off x="5156200" y="1558925"/>
                <a:ext cx="107950" cy="79375"/>
              </a:xfrm>
              <a:custGeom>
                <a:avLst/>
                <a:gdLst/>
                <a:ahLst/>
                <a:cxnLst>
                  <a:cxn ang="0">
                    <a:pos x="64" y="28"/>
                  </a:cxn>
                  <a:cxn ang="0">
                    <a:pos x="40" y="1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4"/>
                  </a:cxn>
                  <a:cxn ang="0">
                    <a:pos x="28" y="36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60" y="50"/>
                  </a:cxn>
                  <a:cxn ang="0">
                    <a:pos x="64" y="48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8" y="40"/>
                  </a:cxn>
                  <a:cxn ang="0">
                    <a:pos x="68" y="36"/>
                  </a:cxn>
                  <a:cxn ang="0">
                    <a:pos x="66" y="30"/>
                  </a:cxn>
                  <a:cxn ang="0">
                    <a:pos x="64" y="28"/>
                  </a:cxn>
                  <a:cxn ang="0">
                    <a:pos x="64" y="28"/>
                  </a:cxn>
                </a:cxnLst>
                <a:rect l="0" t="0" r="r" b="b"/>
                <a:pathLst>
                  <a:path w="68" h="50">
                    <a:moveTo>
                      <a:pt x="64" y="28"/>
                    </a:moveTo>
                    <a:lnTo>
                      <a:pt x="40" y="1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28" y="3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60" y="50"/>
                    </a:lnTo>
                    <a:lnTo>
                      <a:pt x="64" y="48"/>
                    </a:lnTo>
                    <a:lnTo>
                      <a:pt x="68" y="44"/>
                    </a:lnTo>
                    <a:lnTo>
                      <a:pt x="68" y="44"/>
                    </a:lnTo>
                    <a:lnTo>
                      <a:pt x="68" y="40"/>
                    </a:lnTo>
                    <a:lnTo>
                      <a:pt x="68" y="36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6" name="Freeform 77"/>
              <p:cNvSpPr/>
              <p:nvPr/>
            </p:nvSpPr>
            <p:spPr bwMode="auto">
              <a:xfrm>
                <a:off x="4572000" y="946150"/>
                <a:ext cx="79375" cy="107950"/>
              </a:xfrm>
              <a:custGeom>
                <a:avLst/>
                <a:gdLst/>
                <a:ahLst/>
                <a:cxnLst>
                  <a:cxn ang="0">
                    <a:pos x="50" y="50"/>
                  </a:cxn>
                  <a:cxn ang="0">
                    <a:pos x="36" y="28"/>
                  </a:cxn>
                  <a:cxn ang="0">
                    <a:pos x="24" y="6"/>
                  </a:cxn>
                  <a:cxn ang="0">
                    <a:pos x="24" y="6"/>
                  </a:cxn>
                  <a:cxn ang="0">
                    <a:pos x="20" y="2"/>
                  </a:cxn>
                  <a:cxn ang="0">
                    <a:pos x="16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4"/>
                  </a:cxn>
                  <a:cxn ang="0">
                    <a:pos x="2" y="18"/>
                  </a:cxn>
                  <a:cxn ang="0">
                    <a:pos x="14" y="40"/>
                  </a:cxn>
                  <a:cxn ang="0">
                    <a:pos x="28" y="64"/>
                  </a:cxn>
                  <a:cxn ang="0">
                    <a:pos x="28" y="64"/>
                  </a:cxn>
                  <a:cxn ang="0">
                    <a:pos x="30" y="66"/>
                  </a:cxn>
                  <a:cxn ang="0">
                    <a:pos x="34" y="68"/>
                  </a:cxn>
                  <a:cxn ang="0">
                    <a:pos x="40" y="68"/>
                  </a:cxn>
                  <a:cxn ang="0">
                    <a:pos x="44" y="68"/>
                  </a:cxn>
                  <a:cxn ang="0">
                    <a:pos x="44" y="68"/>
                  </a:cxn>
                  <a:cxn ang="0">
                    <a:pos x="48" y="64"/>
                  </a:cxn>
                  <a:cxn ang="0">
                    <a:pos x="50" y="60"/>
                  </a:cxn>
                  <a:cxn ang="0">
                    <a:pos x="50" y="56"/>
                  </a:cxn>
                  <a:cxn ang="0">
                    <a:pos x="50" y="50"/>
                  </a:cxn>
                  <a:cxn ang="0">
                    <a:pos x="50" y="50"/>
                  </a:cxn>
                </a:cxnLst>
                <a:rect l="0" t="0" r="r" b="b"/>
                <a:pathLst>
                  <a:path w="50" h="68">
                    <a:moveTo>
                      <a:pt x="50" y="50"/>
                    </a:moveTo>
                    <a:lnTo>
                      <a:pt x="36" y="28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14" y="40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6"/>
                    </a:lnTo>
                    <a:lnTo>
                      <a:pt x="34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8" y="64"/>
                    </a:lnTo>
                    <a:lnTo>
                      <a:pt x="50" y="60"/>
                    </a:lnTo>
                    <a:lnTo>
                      <a:pt x="50" y="56"/>
                    </a:lnTo>
                    <a:lnTo>
                      <a:pt x="50" y="50"/>
                    </a:lnTo>
                    <a:lnTo>
                      <a:pt x="50" y="50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7" name="Freeform 78"/>
              <p:cNvSpPr/>
              <p:nvPr/>
            </p:nvSpPr>
            <p:spPr bwMode="auto">
              <a:xfrm>
                <a:off x="4397375" y="1120775"/>
                <a:ext cx="107950" cy="79375"/>
              </a:xfrm>
              <a:custGeom>
                <a:avLst/>
                <a:gdLst/>
                <a:ahLst/>
                <a:cxnLst>
                  <a:cxn ang="0">
                    <a:pos x="64" y="28"/>
                  </a:cxn>
                  <a:cxn ang="0">
                    <a:pos x="40" y="1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6" y="24"/>
                  </a:cxn>
                  <a:cxn ang="0">
                    <a:pos x="28" y="36"/>
                  </a:cxn>
                  <a:cxn ang="0">
                    <a:pos x="50" y="50"/>
                  </a:cxn>
                  <a:cxn ang="0">
                    <a:pos x="50" y="50"/>
                  </a:cxn>
                  <a:cxn ang="0">
                    <a:pos x="56" y="50"/>
                  </a:cxn>
                  <a:cxn ang="0">
                    <a:pos x="60" y="50"/>
                  </a:cxn>
                  <a:cxn ang="0">
                    <a:pos x="64" y="48"/>
                  </a:cxn>
                  <a:cxn ang="0">
                    <a:pos x="66" y="44"/>
                  </a:cxn>
                  <a:cxn ang="0">
                    <a:pos x="66" y="44"/>
                  </a:cxn>
                  <a:cxn ang="0">
                    <a:pos x="68" y="40"/>
                  </a:cxn>
                  <a:cxn ang="0">
                    <a:pos x="68" y="36"/>
                  </a:cxn>
                  <a:cxn ang="0">
                    <a:pos x="66" y="30"/>
                  </a:cxn>
                  <a:cxn ang="0">
                    <a:pos x="64" y="28"/>
                  </a:cxn>
                  <a:cxn ang="0">
                    <a:pos x="64" y="28"/>
                  </a:cxn>
                </a:cxnLst>
                <a:rect l="0" t="0" r="r" b="b"/>
                <a:pathLst>
                  <a:path w="68" h="50">
                    <a:moveTo>
                      <a:pt x="64" y="28"/>
                    </a:moveTo>
                    <a:lnTo>
                      <a:pt x="40" y="1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6" y="24"/>
                    </a:lnTo>
                    <a:lnTo>
                      <a:pt x="28" y="36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60" y="50"/>
                    </a:lnTo>
                    <a:lnTo>
                      <a:pt x="64" y="48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8" y="40"/>
                    </a:lnTo>
                    <a:lnTo>
                      <a:pt x="68" y="36"/>
                    </a:lnTo>
                    <a:lnTo>
                      <a:pt x="66" y="30"/>
                    </a:lnTo>
                    <a:lnTo>
                      <a:pt x="64" y="28"/>
                    </a:lnTo>
                    <a:lnTo>
                      <a:pt x="64" y="28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8" name="Freeform 79"/>
              <p:cNvSpPr/>
              <p:nvPr/>
            </p:nvSpPr>
            <p:spPr bwMode="auto">
              <a:xfrm>
                <a:off x="4333875" y="1362075"/>
                <a:ext cx="120650" cy="38100"/>
              </a:xfrm>
              <a:custGeom>
                <a:avLst/>
                <a:gdLst/>
                <a:ahLst/>
                <a:cxnLst>
                  <a:cxn ang="0">
                    <a:pos x="64" y="0"/>
                  </a:cxn>
                  <a:cxn ang="0">
                    <a:pos x="3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12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4" y="20"/>
                  </a:cxn>
                  <a:cxn ang="0">
                    <a:pos x="6" y="24"/>
                  </a:cxn>
                  <a:cxn ang="0">
                    <a:pos x="12" y="24"/>
                  </a:cxn>
                  <a:cxn ang="0">
                    <a:pos x="38" y="24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8" y="24"/>
                  </a:cxn>
                  <a:cxn ang="0">
                    <a:pos x="72" y="20"/>
                  </a:cxn>
                  <a:cxn ang="0">
                    <a:pos x="74" y="16"/>
                  </a:cxn>
                  <a:cxn ang="0">
                    <a:pos x="76" y="12"/>
                  </a:cxn>
                  <a:cxn ang="0">
                    <a:pos x="76" y="12"/>
                  </a:cxn>
                  <a:cxn ang="0">
                    <a:pos x="74" y="6"/>
                  </a:cxn>
                  <a:cxn ang="0">
                    <a:pos x="72" y="2"/>
                  </a:cxn>
                  <a:cxn ang="0">
                    <a:pos x="68" y="0"/>
                  </a:cxn>
                  <a:cxn ang="0">
                    <a:pos x="64" y="0"/>
                  </a:cxn>
                  <a:cxn ang="0">
                    <a:pos x="64" y="0"/>
                  </a:cxn>
                </a:cxnLst>
                <a:rect l="0" t="0" r="r" b="b"/>
                <a:pathLst>
                  <a:path w="76" h="24">
                    <a:moveTo>
                      <a:pt x="64" y="0"/>
                    </a:moveTo>
                    <a:lnTo>
                      <a:pt x="3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12" y="24"/>
                    </a:lnTo>
                    <a:lnTo>
                      <a:pt x="38" y="24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8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4" y="6"/>
                    </a:lnTo>
                    <a:lnTo>
                      <a:pt x="72" y="2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  <p:sp>
            <p:nvSpPr>
              <p:cNvPr id="29" name="Freeform 80"/>
              <p:cNvSpPr/>
              <p:nvPr/>
            </p:nvSpPr>
            <p:spPr bwMode="auto">
              <a:xfrm>
                <a:off x="4397375" y="1558925"/>
                <a:ext cx="107950" cy="79375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66" y="6"/>
                  </a:cxn>
                  <a:cxn ang="0">
                    <a:pos x="64" y="4"/>
                  </a:cxn>
                  <a:cxn ang="0">
                    <a:pos x="60" y="0"/>
                  </a:cxn>
                  <a:cxn ang="0">
                    <a:pos x="56" y="0"/>
                  </a:cxn>
                  <a:cxn ang="0">
                    <a:pos x="50" y="2"/>
                  </a:cxn>
                  <a:cxn ang="0">
                    <a:pos x="28" y="14"/>
                  </a:cxn>
                  <a:cxn ang="0">
                    <a:pos x="6" y="28"/>
                  </a:cxn>
                  <a:cxn ang="0">
                    <a:pos x="6" y="28"/>
                  </a:cxn>
                  <a:cxn ang="0">
                    <a:pos x="2" y="30"/>
                  </a:cxn>
                  <a:cxn ang="0">
                    <a:pos x="0" y="36"/>
                  </a:cxn>
                  <a:cxn ang="0">
                    <a:pos x="0" y="40"/>
                  </a:cxn>
                  <a:cxn ang="0">
                    <a:pos x="2" y="44"/>
                  </a:cxn>
                  <a:cxn ang="0">
                    <a:pos x="2" y="44"/>
                  </a:cxn>
                  <a:cxn ang="0">
                    <a:pos x="4" y="48"/>
                  </a:cxn>
                  <a:cxn ang="0">
                    <a:pos x="10" y="50"/>
                  </a:cxn>
                  <a:cxn ang="0">
                    <a:pos x="14" y="50"/>
                  </a:cxn>
                  <a:cxn ang="0">
                    <a:pos x="18" y="50"/>
                  </a:cxn>
                  <a:cxn ang="0">
                    <a:pos x="40" y="36"/>
                  </a:cxn>
                  <a:cxn ang="0">
                    <a:pos x="64" y="24"/>
                  </a:cxn>
                  <a:cxn ang="0">
                    <a:pos x="64" y="24"/>
                  </a:cxn>
                  <a:cxn ang="0">
                    <a:pos x="66" y="20"/>
                  </a:cxn>
                  <a:cxn ang="0">
                    <a:pos x="68" y="16"/>
                  </a:cxn>
                  <a:cxn ang="0">
                    <a:pos x="68" y="12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8" h="50">
                    <a:moveTo>
                      <a:pt x="66" y="6"/>
                    </a:moveTo>
                    <a:lnTo>
                      <a:pt x="66" y="6"/>
                    </a:lnTo>
                    <a:lnTo>
                      <a:pt x="64" y="4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0" y="2"/>
                    </a:lnTo>
                    <a:lnTo>
                      <a:pt x="28" y="14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40" y="36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6" y="20"/>
                    </a:lnTo>
                    <a:lnTo>
                      <a:pt x="68" y="16"/>
                    </a:lnTo>
                    <a:lnTo>
                      <a:pt x="68" y="12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solidFill>
                <a:srgbClr val="EE2803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u="sng"/>
              </a:p>
            </p:txBody>
          </p:sp>
        </p:grpSp>
      </p:grp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4496746" y="1746100"/>
            <a:ext cx="4331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EAE7D4"/>
                </a:solidFill>
                <a:latin typeface="+mn-lt"/>
              </a:rPr>
              <a:t>A</a:t>
            </a:r>
            <a:endParaRPr lang="zh-CN" altLang="en-US" sz="3200" b="1" dirty="0">
              <a:solidFill>
                <a:srgbClr val="EAE7D4"/>
              </a:solidFill>
              <a:latin typeface="+mn-lt"/>
            </a:endParaRP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7496561" y="1802959"/>
            <a:ext cx="4154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>
                <a:solidFill>
                  <a:srgbClr val="EAE7D4"/>
                </a:solidFill>
                <a:latin typeface="+mn-lt"/>
              </a:rPr>
              <a:t>B</a:t>
            </a:r>
            <a:endParaRPr lang="zh-CN" altLang="en-US" sz="3200" b="1">
              <a:solidFill>
                <a:srgbClr val="EAE7D4"/>
              </a:solidFill>
              <a:latin typeface="+mn-lt"/>
            </a:endParaRPr>
          </a:p>
        </p:txBody>
      </p:sp>
      <p:sp>
        <p:nvSpPr>
          <p:cNvPr id="32" name="TextBox 18"/>
          <p:cNvSpPr txBox="1">
            <a:spLocks noChangeArrowheads="1"/>
          </p:cNvSpPr>
          <p:nvPr/>
        </p:nvSpPr>
        <p:spPr bwMode="auto">
          <a:xfrm>
            <a:off x="7535774" y="4787089"/>
            <a:ext cx="402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EAE7D4"/>
                </a:solidFill>
                <a:latin typeface="+mn-lt"/>
              </a:rPr>
              <a:t>C</a:t>
            </a:r>
            <a:endParaRPr lang="zh-CN" altLang="en-US" sz="3200" b="1" dirty="0">
              <a:solidFill>
                <a:srgbClr val="EAE7D4"/>
              </a:solidFill>
              <a:latin typeface="+mn-lt"/>
            </a:endParaRPr>
          </a:p>
        </p:txBody>
      </p:sp>
      <p:sp>
        <p:nvSpPr>
          <p:cNvPr id="33" name="TextBox 18"/>
          <p:cNvSpPr txBox="1">
            <a:spLocks noChangeArrowheads="1"/>
          </p:cNvSpPr>
          <p:nvPr/>
        </p:nvSpPr>
        <p:spPr bwMode="auto">
          <a:xfrm>
            <a:off x="4506550" y="4802774"/>
            <a:ext cx="44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EAE7D4"/>
                </a:solidFill>
                <a:latin typeface="+mn-lt"/>
              </a:rPr>
              <a:t>D</a:t>
            </a:r>
            <a:endParaRPr lang="zh-CN" altLang="en-US" sz="3200" b="1" dirty="0">
              <a:solidFill>
                <a:srgbClr val="EAE7D4"/>
              </a:solidFill>
              <a:latin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009720" y="1738257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346066" y="2180322"/>
            <a:ext cx="2856115" cy="95827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8252124" y="1738257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8263915" y="2142222"/>
            <a:ext cx="2856115" cy="95827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252124" y="4783006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8263915" y="5174271"/>
            <a:ext cx="2856115" cy="95827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just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034713" y="4783006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438803" y="5225071"/>
            <a:ext cx="2856115" cy="95827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30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3773963" y="1770170"/>
            <a:ext cx="4160979" cy="5071348"/>
            <a:chOff x="2992463" y="1793800"/>
            <a:chExt cx="2748389" cy="3349700"/>
          </a:xfrm>
        </p:grpSpPr>
        <p:grpSp>
          <p:nvGrpSpPr>
            <p:cNvPr id="32" name="组合 31"/>
            <p:cNvGrpSpPr/>
            <p:nvPr/>
          </p:nvGrpSpPr>
          <p:grpSpPr>
            <a:xfrm>
              <a:off x="4337167" y="1793800"/>
              <a:ext cx="121416" cy="3349700"/>
              <a:chOff x="4337167" y="1793800"/>
              <a:chExt cx="121416" cy="33497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4357759" y="1886455"/>
                <a:ext cx="72000" cy="325704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椭圆 41"/>
              <p:cNvSpPr>
                <a:spLocks noChangeAspect="1"/>
              </p:cNvSpPr>
              <p:nvPr/>
            </p:nvSpPr>
            <p:spPr>
              <a:xfrm>
                <a:off x="4337167" y="1793800"/>
                <a:ext cx="121416" cy="12141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3" name="五边形 6"/>
            <p:cNvSpPr/>
            <p:nvPr/>
          </p:nvSpPr>
          <p:spPr>
            <a:xfrm rot="21016772">
              <a:off x="4391607" y="1854920"/>
              <a:ext cx="1080000" cy="396000"/>
            </a:xfrm>
            <a:custGeom>
              <a:avLst/>
              <a:gdLst>
                <a:gd name="connsiteX0" fmla="*/ 0 w 939766"/>
                <a:gd name="connsiteY0" fmla="*/ 0 h 324000"/>
                <a:gd name="connsiteX1" fmla="*/ 777766 w 939766"/>
                <a:gd name="connsiteY1" fmla="*/ 0 h 324000"/>
                <a:gd name="connsiteX2" fmla="*/ 939766 w 939766"/>
                <a:gd name="connsiteY2" fmla="*/ 162000 h 324000"/>
                <a:gd name="connsiteX3" fmla="*/ 777766 w 939766"/>
                <a:gd name="connsiteY3" fmla="*/ 324000 h 324000"/>
                <a:gd name="connsiteX4" fmla="*/ 0 w 939766"/>
                <a:gd name="connsiteY4" fmla="*/ 324000 h 324000"/>
                <a:gd name="connsiteX5" fmla="*/ 0 w 939766"/>
                <a:gd name="connsiteY5" fmla="*/ 0 h 324000"/>
                <a:gd name="connsiteX0-1" fmla="*/ 43811 w 939766"/>
                <a:gd name="connsiteY0-2" fmla="*/ 7505 h 324000"/>
                <a:gd name="connsiteX1-3" fmla="*/ 777766 w 939766"/>
                <a:gd name="connsiteY1-4" fmla="*/ 0 h 324000"/>
                <a:gd name="connsiteX2-5" fmla="*/ 939766 w 939766"/>
                <a:gd name="connsiteY2-6" fmla="*/ 162000 h 324000"/>
                <a:gd name="connsiteX3-7" fmla="*/ 777766 w 939766"/>
                <a:gd name="connsiteY3-8" fmla="*/ 324000 h 324000"/>
                <a:gd name="connsiteX4-9" fmla="*/ 0 w 939766"/>
                <a:gd name="connsiteY4-10" fmla="*/ 324000 h 324000"/>
                <a:gd name="connsiteX5-11" fmla="*/ 43811 w 939766"/>
                <a:gd name="connsiteY5-12" fmla="*/ 7505 h 324000"/>
                <a:gd name="connsiteX0-13" fmla="*/ 53199 w 939766"/>
                <a:gd name="connsiteY0-14" fmla="*/ 9114 h 324000"/>
                <a:gd name="connsiteX1-15" fmla="*/ 777766 w 939766"/>
                <a:gd name="connsiteY1-16" fmla="*/ 0 h 324000"/>
                <a:gd name="connsiteX2-17" fmla="*/ 939766 w 939766"/>
                <a:gd name="connsiteY2-18" fmla="*/ 162000 h 324000"/>
                <a:gd name="connsiteX3-19" fmla="*/ 777766 w 939766"/>
                <a:gd name="connsiteY3-20" fmla="*/ 324000 h 324000"/>
                <a:gd name="connsiteX4-21" fmla="*/ 0 w 939766"/>
                <a:gd name="connsiteY4-22" fmla="*/ 324000 h 324000"/>
                <a:gd name="connsiteX5-23" fmla="*/ 53199 w 939766"/>
                <a:gd name="connsiteY5-24" fmla="*/ 9114 h 324000"/>
                <a:gd name="connsiteX0-25" fmla="*/ 53199 w 945527"/>
                <a:gd name="connsiteY0-26" fmla="*/ 9114 h 324000"/>
                <a:gd name="connsiteX1-27" fmla="*/ 777766 w 945527"/>
                <a:gd name="connsiteY1-28" fmla="*/ 0 h 324000"/>
                <a:gd name="connsiteX2-29" fmla="*/ 945527 w 945527"/>
                <a:gd name="connsiteY2-30" fmla="*/ 128371 h 324000"/>
                <a:gd name="connsiteX3-31" fmla="*/ 777766 w 945527"/>
                <a:gd name="connsiteY3-32" fmla="*/ 324000 h 324000"/>
                <a:gd name="connsiteX4-33" fmla="*/ 0 w 945527"/>
                <a:gd name="connsiteY4-34" fmla="*/ 324000 h 324000"/>
                <a:gd name="connsiteX5-35" fmla="*/ 53199 w 945527"/>
                <a:gd name="connsiteY5-36" fmla="*/ 9114 h 324000"/>
                <a:gd name="connsiteX0-37" fmla="*/ 53199 w 943115"/>
                <a:gd name="connsiteY0-38" fmla="*/ 9114 h 324000"/>
                <a:gd name="connsiteX1-39" fmla="*/ 777766 w 943115"/>
                <a:gd name="connsiteY1-40" fmla="*/ 0 h 324000"/>
                <a:gd name="connsiteX2-41" fmla="*/ 943115 w 943115"/>
                <a:gd name="connsiteY2-42" fmla="*/ 142453 h 324000"/>
                <a:gd name="connsiteX3-43" fmla="*/ 777766 w 943115"/>
                <a:gd name="connsiteY3-44" fmla="*/ 324000 h 324000"/>
                <a:gd name="connsiteX4-45" fmla="*/ 0 w 943115"/>
                <a:gd name="connsiteY4-46" fmla="*/ 324000 h 324000"/>
                <a:gd name="connsiteX5-47" fmla="*/ 53199 w 943115"/>
                <a:gd name="connsiteY5-48" fmla="*/ 9114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43115" h="324000">
                  <a:moveTo>
                    <a:pt x="53199" y="9114"/>
                  </a:moveTo>
                  <a:lnTo>
                    <a:pt x="777766" y="0"/>
                  </a:lnTo>
                  <a:lnTo>
                    <a:pt x="943115" y="142453"/>
                  </a:lnTo>
                  <a:lnTo>
                    <a:pt x="777766" y="324000"/>
                  </a:lnTo>
                  <a:lnTo>
                    <a:pt x="0" y="324000"/>
                  </a:lnTo>
                  <a:lnTo>
                    <a:pt x="53199" y="9114"/>
                  </a:lnTo>
                  <a:close/>
                </a:path>
              </a:pathLst>
            </a:custGeom>
            <a:solidFill>
              <a:srgbClr val="EE2803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五边形 6"/>
            <p:cNvSpPr/>
            <p:nvPr/>
          </p:nvSpPr>
          <p:spPr>
            <a:xfrm rot="21016772">
              <a:off x="4397860" y="2896699"/>
              <a:ext cx="1342992" cy="492430"/>
            </a:xfrm>
            <a:custGeom>
              <a:avLst/>
              <a:gdLst>
                <a:gd name="connsiteX0" fmla="*/ 0 w 939766"/>
                <a:gd name="connsiteY0" fmla="*/ 0 h 324000"/>
                <a:gd name="connsiteX1" fmla="*/ 777766 w 939766"/>
                <a:gd name="connsiteY1" fmla="*/ 0 h 324000"/>
                <a:gd name="connsiteX2" fmla="*/ 939766 w 939766"/>
                <a:gd name="connsiteY2" fmla="*/ 162000 h 324000"/>
                <a:gd name="connsiteX3" fmla="*/ 777766 w 939766"/>
                <a:gd name="connsiteY3" fmla="*/ 324000 h 324000"/>
                <a:gd name="connsiteX4" fmla="*/ 0 w 939766"/>
                <a:gd name="connsiteY4" fmla="*/ 324000 h 324000"/>
                <a:gd name="connsiteX5" fmla="*/ 0 w 939766"/>
                <a:gd name="connsiteY5" fmla="*/ 0 h 324000"/>
                <a:gd name="connsiteX0-1" fmla="*/ 43811 w 939766"/>
                <a:gd name="connsiteY0-2" fmla="*/ 7505 h 324000"/>
                <a:gd name="connsiteX1-3" fmla="*/ 777766 w 939766"/>
                <a:gd name="connsiteY1-4" fmla="*/ 0 h 324000"/>
                <a:gd name="connsiteX2-5" fmla="*/ 939766 w 939766"/>
                <a:gd name="connsiteY2-6" fmla="*/ 162000 h 324000"/>
                <a:gd name="connsiteX3-7" fmla="*/ 777766 w 939766"/>
                <a:gd name="connsiteY3-8" fmla="*/ 324000 h 324000"/>
                <a:gd name="connsiteX4-9" fmla="*/ 0 w 939766"/>
                <a:gd name="connsiteY4-10" fmla="*/ 324000 h 324000"/>
                <a:gd name="connsiteX5-11" fmla="*/ 43811 w 939766"/>
                <a:gd name="connsiteY5-12" fmla="*/ 7505 h 324000"/>
                <a:gd name="connsiteX0-13" fmla="*/ 53199 w 939766"/>
                <a:gd name="connsiteY0-14" fmla="*/ 9114 h 324000"/>
                <a:gd name="connsiteX1-15" fmla="*/ 777766 w 939766"/>
                <a:gd name="connsiteY1-16" fmla="*/ 0 h 324000"/>
                <a:gd name="connsiteX2-17" fmla="*/ 939766 w 939766"/>
                <a:gd name="connsiteY2-18" fmla="*/ 162000 h 324000"/>
                <a:gd name="connsiteX3-19" fmla="*/ 777766 w 939766"/>
                <a:gd name="connsiteY3-20" fmla="*/ 324000 h 324000"/>
                <a:gd name="connsiteX4-21" fmla="*/ 0 w 939766"/>
                <a:gd name="connsiteY4-22" fmla="*/ 324000 h 324000"/>
                <a:gd name="connsiteX5-23" fmla="*/ 53199 w 939766"/>
                <a:gd name="connsiteY5-24" fmla="*/ 9114 h 324000"/>
                <a:gd name="connsiteX0-25" fmla="*/ 53199 w 945527"/>
                <a:gd name="connsiteY0-26" fmla="*/ 9114 h 324000"/>
                <a:gd name="connsiteX1-27" fmla="*/ 777766 w 945527"/>
                <a:gd name="connsiteY1-28" fmla="*/ 0 h 324000"/>
                <a:gd name="connsiteX2-29" fmla="*/ 945527 w 945527"/>
                <a:gd name="connsiteY2-30" fmla="*/ 128371 h 324000"/>
                <a:gd name="connsiteX3-31" fmla="*/ 777766 w 945527"/>
                <a:gd name="connsiteY3-32" fmla="*/ 324000 h 324000"/>
                <a:gd name="connsiteX4-33" fmla="*/ 0 w 945527"/>
                <a:gd name="connsiteY4-34" fmla="*/ 324000 h 324000"/>
                <a:gd name="connsiteX5-35" fmla="*/ 53199 w 945527"/>
                <a:gd name="connsiteY5-36" fmla="*/ 9114 h 324000"/>
                <a:gd name="connsiteX0-37" fmla="*/ 53199 w 943115"/>
                <a:gd name="connsiteY0-38" fmla="*/ 9114 h 324000"/>
                <a:gd name="connsiteX1-39" fmla="*/ 777766 w 943115"/>
                <a:gd name="connsiteY1-40" fmla="*/ 0 h 324000"/>
                <a:gd name="connsiteX2-41" fmla="*/ 943115 w 943115"/>
                <a:gd name="connsiteY2-42" fmla="*/ 142453 h 324000"/>
                <a:gd name="connsiteX3-43" fmla="*/ 777766 w 943115"/>
                <a:gd name="connsiteY3-44" fmla="*/ 324000 h 324000"/>
                <a:gd name="connsiteX4-45" fmla="*/ 0 w 943115"/>
                <a:gd name="connsiteY4-46" fmla="*/ 324000 h 324000"/>
                <a:gd name="connsiteX5-47" fmla="*/ 53199 w 943115"/>
                <a:gd name="connsiteY5-48" fmla="*/ 9114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43115" h="324000">
                  <a:moveTo>
                    <a:pt x="53199" y="9114"/>
                  </a:moveTo>
                  <a:lnTo>
                    <a:pt x="777766" y="0"/>
                  </a:lnTo>
                  <a:lnTo>
                    <a:pt x="943115" y="142453"/>
                  </a:lnTo>
                  <a:lnTo>
                    <a:pt x="777766" y="324000"/>
                  </a:lnTo>
                  <a:lnTo>
                    <a:pt x="0" y="324000"/>
                  </a:lnTo>
                  <a:lnTo>
                    <a:pt x="53199" y="9114"/>
                  </a:lnTo>
                  <a:close/>
                </a:path>
              </a:pathLst>
            </a:custGeom>
            <a:solidFill>
              <a:srgbClr val="F3771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五边形 6"/>
            <p:cNvSpPr/>
            <p:nvPr/>
          </p:nvSpPr>
          <p:spPr>
            <a:xfrm rot="575696" flipH="1">
              <a:off x="3305690" y="2419309"/>
              <a:ext cx="1080000" cy="396000"/>
            </a:xfrm>
            <a:custGeom>
              <a:avLst/>
              <a:gdLst>
                <a:gd name="connsiteX0" fmla="*/ 0 w 939766"/>
                <a:gd name="connsiteY0" fmla="*/ 0 h 324000"/>
                <a:gd name="connsiteX1" fmla="*/ 777766 w 939766"/>
                <a:gd name="connsiteY1" fmla="*/ 0 h 324000"/>
                <a:gd name="connsiteX2" fmla="*/ 939766 w 939766"/>
                <a:gd name="connsiteY2" fmla="*/ 162000 h 324000"/>
                <a:gd name="connsiteX3" fmla="*/ 777766 w 939766"/>
                <a:gd name="connsiteY3" fmla="*/ 324000 h 324000"/>
                <a:gd name="connsiteX4" fmla="*/ 0 w 939766"/>
                <a:gd name="connsiteY4" fmla="*/ 324000 h 324000"/>
                <a:gd name="connsiteX5" fmla="*/ 0 w 939766"/>
                <a:gd name="connsiteY5" fmla="*/ 0 h 324000"/>
                <a:gd name="connsiteX0-1" fmla="*/ 43811 w 939766"/>
                <a:gd name="connsiteY0-2" fmla="*/ 7505 h 324000"/>
                <a:gd name="connsiteX1-3" fmla="*/ 777766 w 939766"/>
                <a:gd name="connsiteY1-4" fmla="*/ 0 h 324000"/>
                <a:gd name="connsiteX2-5" fmla="*/ 939766 w 939766"/>
                <a:gd name="connsiteY2-6" fmla="*/ 162000 h 324000"/>
                <a:gd name="connsiteX3-7" fmla="*/ 777766 w 939766"/>
                <a:gd name="connsiteY3-8" fmla="*/ 324000 h 324000"/>
                <a:gd name="connsiteX4-9" fmla="*/ 0 w 939766"/>
                <a:gd name="connsiteY4-10" fmla="*/ 324000 h 324000"/>
                <a:gd name="connsiteX5-11" fmla="*/ 43811 w 939766"/>
                <a:gd name="connsiteY5-12" fmla="*/ 7505 h 324000"/>
                <a:gd name="connsiteX0-13" fmla="*/ 53199 w 939766"/>
                <a:gd name="connsiteY0-14" fmla="*/ 9114 h 324000"/>
                <a:gd name="connsiteX1-15" fmla="*/ 777766 w 939766"/>
                <a:gd name="connsiteY1-16" fmla="*/ 0 h 324000"/>
                <a:gd name="connsiteX2-17" fmla="*/ 939766 w 939766"/>
                <a:gd name="connsiteY2-18" fmla="*/ 162000 h 324000"/>
                <a:gd name="connsiteX3-19" fmla="*/ 777766 w 939766"/>
                <a:gd name="connsiteY3-20" fmla="*/ 324000 h 324000"/>
                <a:gd name="connsiteX4-21" fmla="*/ 0 w 939766"/>
                <a:gd name="connsiteY4-22" fmla="*/ 324000 h 324000"/>
                <a:gd name="connsiteX5-23" fmla="*/ 53199 w 939766"/>
                <a:gd name="connsiteY5-24" fmla="*/ 9114 h 324000"/>
                <a:gd name="connsiteX0-25" fmla="*/ 53199 w 945527"/>
                <a:gd name="connsiteY0-26" fmla="*/ 9114 h 324000"/>
                <a:gd name="connsiteX1-27" fmla="*/ 777766 w 945527"/>
                <a:gd name="connsiteY1-28" fmla="*/ 0 h 324000"/>
                <a:gd name="connsiteX2-29" fmla="*/ 945527 w 945527"/>
                <a:gd name="connsiteY2-30" fmla="*/ 128371 h 324000"/>
                <a:gd name="connsiteX3-31" fmla="*/ 777766 w 945527"/>
                <a:gd name="connsiteY3-32" fmla="*/ 324000 h 324000"/>
                <a:gd name="connsiteX4-33" fmla="*/ 0 w 945527"/>
                <a:gd name="connsiteY4-34" fmla="*/ 324000 h 324000"/>
                <a:gd name="connsiteX5-35" fmla="*/ 53199 w 945527"/>
                <a:gd name="connsiteY5-36" fmla="*/ 9114 h 324000"/>
                <a:gd name="connsiteX0-37" fmla="*/ 53199 w 943115"/>
                <a:gd name="connsiteY0-38" fmla="*/ 9114 h 324000"/>
                <a:gd name="connsiteX1-39" fmla="*/ 777766 w 943115"/>
                <a:gd name="connsiteY1-40" fmla="*/ 0 h 324000"/>
                <a:gd name="connsiteX2-41" fmla="*/ 943115 w 943115"/>
                <a:gd name="connsiteY2-42" fmla="*/ 142453 h 324000"/>
                <a:gd name="connsiteX3-43" fmla="*/ 777766 w 943115"/>
                <a:gd name="connsiteY3-44" fmla="*/ 324000 h 324000"/>
                <a:gd name="connsiteX4-45" fmla="*/ 0 w 943115"/>
                <a:gd name="connsiteY4-46" fmla="*/ 324000 h 324000"/>
                <a:gd name="connsiteX5-47" fmla="*/ 53199 w 943115"/>
                <a:gd name="connsiteY5-48" fmla="*/ 9114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43115" h="324000">
                  <a:moveTo>
                    <a:pt x="53199" y="9114"/>
                  </a:moveTo>
                  <a:lnTo>
                    <a:pt x="777766" y="0"/>
                  </a:lnTo>
                  <a:lnTo>
                    <a:pt x="943115" y="142453"/>
                  </a:lnTo>
                  <a:lnTo>
                    <a:pt x="777766" y="324000"/>
                  </a:lnTo>
                  <a:lnTo>
                    <a:pt x="0" y="324000"/>
                  </a:lnTo>
                  <a:lnTo>
                    <a:pt x="53199" y="9114"/>
                  </a:lnTo>
                  <a:close/>
                </a:path>
              </a:pathLst>
            </a:custGeom>
            <a:solidFill>
              <a:srgbClr val="F3771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五边形 6"/>
            <p:cNvSpPr/>
            <p:nvPr/>
          </p:nvSpPr>
          <p:spPr>
            <a:xfrm rot="575696" flipH="1">
              <a:off x="2992463" y="3456086"/>
              <a:ext cx="1404747" cy="515073"/>
            </a:xfrm>
            <a:custGeom>
              <a:avLst/>
              <a:gdLst>
                <a:gd name="connsiteX0" fmla="*/ 0 w 939766"/>
                <a:gd name="connsiteY0" fmla="*/ 0 h 324000"/>
                <a:gd name="connsiteX1" fmla="*/ 777766 w 939766"/>
                <a:gd name="connsiteY1" fmla="*/ 0 h 324000"/>
                <a:gd name="connsiteX2" fmla="*/ 939766 w 939766"/>
                <a:gd name="connsiteY2" fmla="*/ 162000 h 324000"/>
                <a:gd name="connsiteX3" fmla="*/ 777766 w 939766"/>
                <a:gd name="connsiteY3" fmla="*/ 324000 h 324000"/>
                <a:gd name="connsiteX4" fmla="*/ 0 w 939766"/>
                <a:gd name="connsiteY4" fmla="*/ 324000 h 324000"/>
                <a:gd name="connsiteX5" fmla="*/ 0 w 939766"/>
                <a:gd name="connsiteY5" fmla="*/ 0 h 324000"/>
                <a:gd name="connsiteX0-1" fmla="*/ 43811 w 939766"/>
                <a:gd name="connsiteY0-2" fmla="*/ 7505 h 324000"/>
                <a:gd name="connsiteX1-3" fmla="*/ 777766 w 939766"/>
                <a:gd name="connsiteY1-4" fmla="*/ 0 h 324000"/>
                <a:gd name="connsiteX2-5" fmla="*/ 939766 w 939766"/>
                <a:gd name="connsiteY2-6" fmla="*/ 162000 h 324000"/>
                <a:gd name="connsiteX3-7" fmla="*/ 777766 w 939766"/>
                <a:gd name="connsiteY3-8" fmla="*/ 324000 h 324000"/>
                <a:gd name="connsiteX4-9" fmla="*/ 0 w 939766"/>
                <a:gd name="connsiteY4-10" fmla="*/ 324000 h 324000"/>
                <a:gd name="connsiteX5-11" fmla="*/ 43811 w 939766"/>
                <a:gd name="connsiteY5-12" fmla="*/ 7505 h 324000"/>
                <a:gd name="connsiteX0-13" fmla="*/ 53199 w 939766"/>
                <a:gd name="connsiteY0-14" fmla="*/ 9114 h 324000"/>
                <a:gd name="connsiteX1-15" fmla="*/ 777766 w 939766"/>
                <a:gd name="connsiteY1-16" fmla="*/ 0 h 324000"/>
                <a:gd name="connsiteX2-17" fmla="*/ 939766 w 939766"/>
                <a:gd name="connsiteY2-18" fmla="*/ 162000 h 324000"/>
                <a:gd name="connsiteX3-19" fmla="*/ 777766 w 939766"/>
                <a:gd name="connsiteY3-20" fmla="*/ 324000 h 324000"/>
                <a:gd name="connsiteX4-21" fmla="*/ 0 w 939766"/>
                <a:gd name="connsiteY4-22" fmla="*/ 324000 h 324000"/>
                <a:gd name="connsiteX5-23" fmla="*/ 53199 w 939766"/>
                <a:gd name="connsiteY5-24" fmla="*/ 9114 h 324000"/>
                <a:gd name="connsiteX0-25" fmla="*/ 53199 w 945527"/>
                <a:gd name="connsiteY0-26" fmla="*/ 9114 h 324000"/>
                <a:gd name="connsiteX1-27" fmla="*/ 777766 w 945527"/>
                <a:gd name="connsiteY1-28" fmla="*/ 0 h 324000"/>
                <a:gd name="connsiteX2-29" fmla="*/ 945527 w 945527"/>
                <a:gd name="connsiteY2-30" fmla="*/ 128371 h 324000"/>
                <a:gd name="connsiteX3-31" fmla="*/ 777766 w 945527"/>
                <a:gd name="connsiteY3-32" fmla="*/ 324000 h 324000"/>
                <a:gd name="connsiteX4-33" fmla="*/ 0 w 945527"/>
                <a:gd name="connsiteY4-34" fmla="*/ 324000 h 324000"/>
                <a:gd name="connsiteX5-35" fmla="*/ 53199 w 945527"/>
                <a:gd name="connsiteY5-36" fmla="*/ 9114 h 324000"/>
                <a:gd name="connsiteX0-37" fmla="*/ 53199 w 943115"/>
                <a:gd name="connsiteY0-38" fmla="*/ 9114 h 324000"/>
                <a:gd name="connsiteX1-39" fmla="*/ 777766 w 943115"/>
                <a:gd name="connsiteY1-40" fmla="*/ 0 h 324000"/>
                <a:gd name="connsiteX2-41" fmla="*/ 943115 w 943115"/>
                <a:gd name="connsiteY2-42" fmla="*/ 142453 h 324000"/>
                <a:gd name="connsiteX3-43" fmla="*/ 777766 w 943115"/>
                <a:gd name="connsiteY3-44" fmla="*/ 324000 h 324000"/>
                <a:gd name="connsiteX4-45" fmla="*/ 0 w 943115"/>
                <a:gd name="connsiteY4-46" fmla="*/ 324000 h 324000"/>
                <a:gd name="connsiteX5-47" fmla="*/ 53199 w 943115"/>
                <a:gd name="connsiteY5-48" fmla="*/ 9114 h 324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943115" h="324000">
                  <a:moveTo>
                    <a:pt x="53199" y="9114"/>
                  </a:moveTo>
                  <a:lnTo>
                    <a:pt x="777766" y="0"/>
                  </a:lnTo>
                  <a:lnTo>
                    <a:pt x="943115" y="142453"/>
                  </a:lnTo>
                  <a:lnTo>
                    <a:pt x="777766" y="324000"/>
                  </a:lnTo>
                  <a:lnTo>
                    <a:pt x="0" y="324000"/>
                  </a:lnTo>
                  <a:lnTo>
                    <a:pt x="53199" y="9114"/>
                  </a:lnTo>
                  <a:close/>
                </a:path>
              </a:pathLst>
            </a:custGeom>
            <a:solidFill>
              <a:srgbClr val="EE2803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 rot="20955640">
              <a:off x="4427533" y="1891770"/>
              <a:ext cx="995908" cy="30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-15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20962800">
              <a:off x="4455667" y="2976212"/>
              <a:ext cx="1200295" cy="34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39" name="TextBox 37"/>
            <p:cNvSpPr txBox="1"/>
            <p:nvPr/>
          </p:nvSpPr>
          <p:spPr>
            <a:xfrm rot="586006">
              <a:off x="3424854" y="2476414"/>
              <a:ext cx="995908" cy="304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spc="-15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添加文本</a:t>
              </a:r>
            </a:p>
          </p:txBody>
        </p:sp>
        <p:sp>
          <p:nvSpPr>
            <p:cNvPr id="40" name="TextBox 37"/>
            <p:cNvSpPr txBox="1"/>
            <p:nvPr/>
          </p:nvSpPr>
          <p:spPr>
            <a:xfrm rot="597764">
              <a:off x="3253874" y="3532223"/>
              <a:ext cx="1134461" cy="34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spc="-15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添加文本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956351" y="2241599"/>
            <a:ext cx="3159895" cy="1177133"/>
            <a:chOff x="956351" y="2241599"/>
            <a:chExt cx="3159895" cy="1177133"/>
          </a:xfrm>
        </p:grpSpPr>
        <p:sp>
          <p:nvSpPr>
            <p:cNvPr id="44" name="文本框 10"/>
            <p:cNvSpPr txBox="1"/>
            <p:nvPr/>
          </p:nvSpPr>
          <p:spPr>
            <a:xfrm>
              <a:off x="1962151" y="2241599"/>
              <a:ext cx="215409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5" name="文本框 7"/>
            <p:cNvSpPr txBox="1"/>
            <p:nvPr/>
          </p:nvSpPr>
          <p:spPr>
            <a:xfrm>
              <a:off x="956351" y="2631209"/>
              <a:ext cx="3159895" cy="7875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为您的演讲加分添彩！语言描述尽量简洁生动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172353" y="5054189"/>
            <a:ext cx="3159896" cy="1158083"/>
            <a:chOff x="1172353" y="5054189"/>
            <a:chExt cx="3159896" cy="1158083"/>
          </a:xfrm>
        </p:grpSpPr>
        <p:sp>
          <p:nvSpPr>
            <p:cNvPr id="47" name="文本框 10"/>
            <p:cNvSpPr txBox="1"/>
            <p:nvPr/>
          </p:nvSpPr>
          <p:spPr>
            <a:xfrm>
              <a:off x="1962151" y="5054189"/>
              <a:ext cx="2370098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48" name="文本框 7"/>
            <p:cNvSpPr txBox="1"/>
            <p:nvPr/>
          </p:nvSpPr>
          <p:spPr>
            <a:xfrm>
              <a:off x="1172353" y="5424749"/>
              <a:ext cx="3159895" cy="7875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为您的演讲加分添彩！语言描述尽量简洁生动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983285" y="1676171"/>
            <a:ext cx="3159895" cy="1158083"/>
            <a:chOff x="7983285" y="1676171"/>
            <a:chExt cx="3159895" cy="1158083"/>
          </a:xfrm>
        </p:grpSpPr>
        <p:sp>
          <p:nvSpPr>
            <p:cNvPr id="50" name="文本框 10"/>
            <p:cNvSpPr txBox="1"/>
            <p:nvPr/>
          </p:nvSpPr>
          <p:spPr>
            <a:xfrm>
              <a:off x="7983285" y="1676171"/>
              <a:ext cx="218941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51" name="文本框 7"/>
            <p:cNvSpPr txBox="1"/>
            <p:nvPr/>
          </p:nvSpPr>
          <p:spPr>
            <a:xfrm>
              <a:off x="7983285" y="2046731"/>
              <a:ext cx="3159895" cy="7875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为您的演讲加分添彩！语言描述尽量简洁生动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983285" y="3847460"/>
            <a:ext cx="3159895" cy="1196183"/>
            <a:chOff x="7983285" y="3847460"/>
            <a:chExt cx="3159895" cy="1196183"/>
          </a:xfrm>
        </p:grpSpPr>
        <p:sp>
          <p:nvSpPr>
            <p:cNvPr id="53" name="文本框 10"/>
            <p:cNvSpPr txBox="1"/>
            <p:nvPr/>
          </p:nvSpPr>
          <p:spPr>
            <a:xfrm>
              <a:off x="7983285" y="3847460"/>
              <a:ext cx="218941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b="1" dirty="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</a:t>
              </a:r>
            </a:p>
          </p:txBody>
        </p:sp>
        <p:sp>
          <p:nvSpPr>
            <p:cNvPr id="54" name="文本框 7"/>
            <p:cNvSpPr txBox="1"/>
            <p:nvPr/>
          </p:nvSpPr>
          <p:spPr>
            <a:xfrm>
              <a:off x="7983285" y="4256120"/>
              <a:ext cx="3159895" cy="787523"/>
            </a:xfrm>
            <a:prstGeom prst="rect">
              <a:avLst/>
            </a:prstGeom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为您的演讲加分添彩！语言描述尽量简洁生动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712692" y="2527978"/>
            <a:ext cx="21031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部门管理问题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916216" y="2977753"/>
            <a:ext cx="28996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712692" y="4887395"/>
            <a:ext cx="2103134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其他管理问题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916216" y="5337170"/>
            <a:ext cx="28996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38617" y="2527978"/>
            <a:ext cx="183507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团队管理问题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79657" y="2977753"/>
            <a:ext cx="28996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938616" y="4887395"/>
            <a:ext cx="16244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绩效管理问题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979657" y="5337170"/>
            <a:ext cx="28996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3597049" y="1707246"/>
            <a:ext cx="4211637" cy="5153929"/>
            <a:chOff x="3597049" y="1707246"/>
            <a:chExt cx="4211637" cy="5153929"/>
          </a:xfrm>
        </p:grpSpPr>
        <p:sp>
          <p:nvSpPr>
            <p:cNvPr id="52" name="Freeform 5"/>
            <p:cNvSpPr/>
            <p:nvPr/>
          </p:nvSpPr>
          <p:spPr bwMode="auto">
            <a:xfrm>
              <a:off x="3597049" y="1707246"/>
              <a:ext cx="4211637" cy="5153929"/>
            </a:xfrm>
            <a:custGeom>
              <a:avLst/>
              <a:gdLst>
                <a:gd name="T0" fmla="*/ 1412 w 1646"/>
                <a:gd name="T1" fmla="*/ 1674 h 2015"/>
                <a:gd name="T2" fmla="*/ 1372 w 1646"/>
                <a:gd name="T3" fmla="*/ 1163 h 2015"/>
                <a:gd name="T4" fmla="*/ 1439 w 1646"/>
                <a:gd name="T5" fmla="*/ 1075 h 2015"/>
                <a:gd name="T6" fmla="*/ 1536 w 1646"/>
                <a:gd name="T7" fmla="*/ 808 h 2015"/>
                <a:gd name="T8" fmla="*/ 1247 w 1646"/>
                <a:gd name="T9" fmla="*/ 156 h 2015"/>
                <a:gd name="T10" fmla="*/ 493 w 1646"/>
                <a:gd name="T11" fmla="*/ 100 h 2015"/>
                <a:gd name="T12" fmla="*/ 398 w 1646"/>
                <a:gd name="T13" fmla="*/ 157 h 2015"/>
                <a:gd name="T14" fmla="*/ 163 w 1646"/>
                <a:gd name="T15" fmla="*/ 524 h 2015"/>
                <a:gd name="T16" fmla="*/ 126 w 1646"/>
                <a:gd name="T17" fmla="*/ 617 h 2015"/>
                <a:gd name="T18" fmla="*/ 134 w 1646"/>
                <a:gd name="T19" fmla="*/ 682 h 2015"/>
                <a:gd name="T20" fmla="*/ 133 w 1646"/>
                <a:gd name="T21" fmla="*/ 749 h 2015"/>
                <a:gd name="T22" fmla="*/ 20 w 1646"/>
                <a:gd name="T23" fmla="*/ 977 h 2015"/>
                <a:gd name="T24" fmla="*/ 1 w 1646"/>
                <a:gd name="T25" fmla="*/ 1022 h 2015"/>
                <a:gd name="T26" fmla="*/ 35 w 1646"/>
                <a:gd name="T27" fmla="*/ 1079 h 2015"/>
                <a:gd name="T28" fmla="*/ 89 w 1646"/>
                <a:gd name="T29" fmla="*/ 1092 h 2015"/>
                <a:gd name="T30" fmla="*/ 103 w 1646"/>
                <a:gd name="T31" fmla="*/ 1178 h 2015"/>
                <a:gd name="T32" fmla="*/ 88 w 1646"/>
                <a:gd name="T33" fmla="*/ 1208 h 2015"/>
                <a:gd name="T34" fmla="*/ 113 w 1646"/>
                <a:gd name="T35" fmla="*/ 1250 h 2015"/>
                <a:gd name="T36" fmla="*/ 141 w 1646"/>
                <a:gd name="T37" fmla="*/ 1260 h 2015"/>
                <a:gd name="T38" fmla="*/ 118 w 1646"/>
                <a:gd name="T39" fmla="*/ 1278 h 2015"/>
                <a:gd name="T40" fmla="*/ 136 w 1646"/>
                <a:gd name="T41" fmla="*/ 1339 h 2015"/>
                <a:gd name="T42" fmla="*/ 151 w 1646"/>
                <a:gd name="T43" fmla="*/ 1373 h 2015"/>
                <a:gd name="T44" fmla="*/ 139 w 1646"/>
                <a:gd name="T45" fmla="*/ 1432 h 2015"/>
                <a:gd name="T46" fmla="*/ 215 w 1646"/>
                <a:gd name="T47" fmla="*/ 1540 h 2015"/>
                <a:gd name="T48" fmla="*/ 436 w 1646"/>
                <a:gd name="T49" fmla="*/ 1546 h 2015"/>
                <a:gd name="T50" fmla="*/ 541 w 1646"/>
                <a:gd name="T51" fmla="*/ 1617 h 2015"/>
                <a:gd name="T52" fmla="*/ 560 w 1646"/>
                <a:gd name="T53" fmla="*/ 1684 h 2015"/>
                <a:gd name="T54" fmla="*/ 644 w 1646"/>
                <a:gd name="T55" fmla="*/ 1879 h 2015"/>
                <a:gd name="T56" fmla="*/ 607 w 1646"/>
                <a:gd name="T57" fmla="*/ 2015 h 2015"/>
                <a:gd name="T58" fmla="*/ 1646 w 1646"/>
                <a:gd name="T59" fmla="*/ 2015 h 2015"/>
                <a:gd name="T60" fmla="*/ 1412 w 1646"/>
                <a:gd name="T61" fmla="*/ 1674 h 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46" h="2015">
                  <a:moveTo>
                    <a:pt x="1412" y="1674"/>
                  </a:moveTo>
                  <a:cubicBezTo>
                    <a:pt x="1287" y="1534"/>
                    <a:pt x="1265" y="1326"/>
                    <a:pt x="1372" y="1163"/>
                  </a:cubicBezTo>
                  <a:cubicBezTo>
                    <a:pt x="1391" y="1135"/>
                    <a:pt x="1413" y="1106"/>
                    <a:pt x="1439" y="1075"/>
                  </a:cubicBezTo>
                  <a:cubicBezTo>
                    <a:pt x="1499" y="1000"/>
                    <a:pt x="1530" y="907"/>
                    <a:pt x="1536" y="808"/>
                  </a:cubicBezTo>
                  <a:cubicBezTo>
                    <a:pt x="1551" y="579"/>
                    <a:pt x="1439" y="291"/>
                    <a:pt x="1247" y="156"/>
                  </a:cubicBezTo>
                  <a:cubicBezTo>
                    <a:pt x="1032" y="18"/>
                    <a:pt x="744" y="0"/>
                    <a:pt x="493" y="100"/>
                  </a:cubicBezTo>
                  <a:cubicBezTo>
                    <a:pt x="460" y="116"/>
                    <a:pt x="429" y="135"/>
                    <a:pt x="398" y="157"/>
                  </a:cubicBezTo>
                  <a:cubicBezTo>
                    <a:pt x="258" y="258"/>
                    <a:pt x="224" y="369"/>
                    <a:pt x="163" y="524"/>
                  </a:cubicBezTo>
                  <a:cubicBezTo>
                    <a:pt x="151" y="554"/>
                    <a:pt x="133" y="585"/>
                    <a:pt x="126" y="617"/>
                  </a:cubicBezTo>
                  <a:cubicBezTo>
                    <a:pt x="119" y="652"/>
                    <a:pt x="127" y="664"/>
                    <a:pt x="134" y="682"/>
                  </a:cubicBezTo>
                  <a:cubicBezTo>
                    <a:pt x="145" y="707"/>
                    <a:pt x="144" y="723"/>
                    <a:pt x="133" y="749"/>
                  </a:cubicBezTo>
                  <a:cubicBezTo>
                    <a:pt x="97" y="826"/>
                    <a:pt x="65" y="904"/>
                    <a:pt x="20" y="977"/>
                  </a:cubicBezTo>
                  <a:cubicBezTo>
                    <a:pt x="12" y="989"/>
                    <a:pt x="2" y="1005"/>
                    <a:pt x="1" y="1022"/>
                  </a:cubicBezTo>
                  <a:cubicBezTo>
                    <a:pt x="0" y="1046"/>
                    <a:pt x="11" y="1070"/>
                    <a:pt x="35" y="1079"/>
                  </a:cubicBezTo>
                  <a:cubicBezTo>
                    <a:pt x="52" y="1085"/>
                    <a:pt x="71" y="1083"/>
                    <a:pt x="89" y="1092"/>
                  </a:cubicBezTo>
                  <a:cubicBezTo>
                    <a:pt x="130" y="1112"/>
                    <a:pt x="124" y="1148"/>
                    <a:pt x="103" y="1178"/>
                  </a:cubicBezTo>
                  <a:cubicBezTo>
                    <a:pt x="96" y="1189"/>
                    <a:pt x="89" y="1199"/>
                    <a:pt x="88" y="1208"/>
                  </a:cubicBezTo>
                  <a:cubicBezTo>
                    <a:pt x="85" y="1225"/>
                    <a:pt x="90" y="1240"/>
                    <a:pt x="113" y="1250"/>
                  </a:cubicBezTo>
                  <a:cubicBezTo>
                    <a:pt x="120" y="1254"/>
                    <a:pt x="130" y="1257"/>
                    <a:pt x="141" y="1260"/>
                  </a:cubicBezTo>
                  <a:cubicBezTo>
                    <a:pt x="131" y="1266"/>
                    <a:pt x="123" y="1272"/>
                    <a:pt x="118" y="1278"/>
                  </a:cubicBezTo>
                  <a:cubicBezTo>
                    <a:pt x="94" y="1302"/>
                    <a:pt x="114" y="1325"/>
                    <a:pt x="136" y="1339"/>
                  </a:cubicBezTo>
                  <a:cubicBezTo>
                    <a:pt x="150" y="1348"/>
                    <a:pt x="159" y="1356"/>
                    <a:pt x="151" y="1373"/>
                  </a:cubicBezTo>
                  <a:cubicBezTo>
                    <a:pt x="142" y="1393"/>
                    <a:pt x="139" y="1413"/>
                    <a:pt x="139" y="1432"/>
                  </a:cubicBezTo>
                  <a:cubicBezTo>
                    <a:pt x="140" y="1481"/>
                    <a:pt x="166" y="1527"/>
                    <a:pt x="215" y="1540"/>
                  </a:cubicBezTo>
                  <a:cubicBezTo>
                    <a:pt x="277" y="1556"/>
                    <a:pt x="371" y="1542"/>
                    <a:pt x="436" y="1546"/>
                  </a:cubicBezTo>
                  <a:cubicBezTo>
                    <a:pt x="483" y="1550"/>
                    <a:pt x="520" y="1567"/>
                    <a:pt x="541" y="1617"/>
                  </a:cubicBezTo>
                  <a:cubicBezTo>
                    <a:pt x="550" y="1639"/>
                    <a:pt x="555" y="1661"/>
                    <a:pt x="560" y="1684"/>
                  </a:cubicBezTo>
                  <a:cubicBezTo>
                    <a:pt x="577" y="1767"/>
                    <a:pt x="616" y="1806"/>
                    <a:pt x="644" y="1879"/>
                  </a:cubicBezTo>
                  <a:cubicBezTo>
                    <a:pt x="660" y="1920"/>
                    <a:pt x="660" y="1966"/>
                    <a:pt x="607" y="2015"/>
                  </a:cubicBezTo>
                  <a:cubicBezTo>
                    <a:pt x="1646" y="2015"/>
                    <a:pt x="1646" y="2015"/>
                    <a:pt x="1646" y="2015"/>
                  </a:cubicBezTo>
                  <a:cubicBezTo>
                    <a:pt x="1600" y="1886"/>
                    <a:pt x="1527" y="1803"/>
                    <a:pt x="1412" y="1674"/>
                  </a:cubicBezTo>
                  <a:close/>
                </a:path>
              </a:pathLst>
            </a:custGeom>
            <a:solidFill>
              <a:srgbClr val="EE28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53" name="Freeform 6"/>
            <p:cNvSpPr/>
            <p:nvPr/>
          </p:nvSpPr>
          <p:spPr bwMode="auto">
            <a:xfrm>
              <a:off x="3597049" y="1802061"/>
              <a:ext cx="2077726" cy="5059114"/>
            </a:xfrm>
            <a:custGeom>
              <a:avLst/>
              <a:gdLst>
                <a:gd name="T0" fmla="*/ 812 w 812"/>
                <a:gd name="T1" fmla="*/ 0 h 1978"/>
                <a:gd name="T2" fmla="*/ 493 w 812"/>
                <a:gd name="T3" fmla="*/ 63 h 1978"/>
                <a:gd name="T4" fmla="*/ 398 w 812"/>
                <a:gd name="T5" fmla="*/ 120 h 1978"/>
                <a:gd name="T6" fmla="*/ 163 w 812"/>
                <a:gd name="T7" fmla="*/ 487 h 1978"/>
                <a:gd name="T8" fmla="*/ 126 w 812"/>
                <a:gd name="T9" fmla="*/ 580 h 1978"/>
                <a:gd name="T10" fmla="*/ 134 w 812"/>
                <a:gd name="T11" fmla="*/ 645 h 1978"/>
                <a:gd name="T12" fmla="*/ 133 w 812"/>
                <a:gd name="T13" fmla="*/ 712 h 1978"/>
                <a:gd name="T14" fmla="*/ 20 w 812"/>
                <a:gd name="T15" fmla="*/ 940 h 1978"/>
                <a:gd name="T16" fmla="*/ 1 w 812"/>
                <a:gd name="T17" fmla="*/ 985 h 1978"/>
                <a:gd name="T18" fmla="*/ 35 w 812"/>
                <a:gd name="T19" fmla="*/ 1042 h 1978"/>
                <a:gd name="T20" fmla="*/ 89 w 812"/>
                <a:gd name="T21" fmla="*/ 1055 h 1978"/>
                <a:gd name="T22" fmla="*/ 103 w 812"/>
                <a:gd name="T23" fmla="*/ 1141 h 1978"/>
                <a:gd name="T24" fmla="*/ 88 w 812"/>
                <a:gd name="T25" fmla="*/ 1171 h 1978"/>
                <a:gd name="T26" fmla="*/ 113 w 812"/>
                <a:gd name="T27" fmla="*/ 1213 h 1978"/>
                <a:gd name="T28" fmla="*/ 141 w 812"/>
                <a:gd name="T29" fmla="*/ 1223 h 1978"/>
                <a:gd name="T30" fmla="*/ 118 w 812"/>
                <a:gd name="T31" fmla="*/ 1241 h 1978"/>
                <a:gd name="T32" fmla="*/ 136 w 812"/>
                <a:gd name="T33" fmla="*/ 1302 h 1978"/>
                <a:gd name="T34" fmla="*/ 151 w 812"/>
                <a:gd name="T35" fmla="*/ 1336 h 1978"/>
                <a:gd name="T36" fmla="*/ 139 w 812"/>
                <a:gd name="T37" fmla="*/ 1395 h 1978"/>
                <a:gd name="T38" fmla="*/ 215 w 812"/>
                <a:gd name="T39" fmla="*/ 1503 h 1978"/>
                <a:gd name="T40" fmla="*/ 436 w 812"/>
                <a:gd name="T41" fmla="*/ 1509 h 1978"/>
                <a:gd name="T42" fmla="*/ 541 w 812"/>
                <a:gd name="T43" fmla="*/ 1580 h 1978"/>
                <a:gd name="T44" fmla="*/ 560 w 812"/>
                <a:gd name="T45" fmla="*/ 1647 h 1978"/>
                <a:gd name="T46" fmla="*/ 644 w 812"/>
                <a:gd name="T47" fmla="*/ 1842 h 1978"/>
                <a:gd name="T48" fmla="*/ 607 w 812"/>
                <a:gd name="T49" fmla="*/ 1978 h 1978"/>
                <a:gd name="T50" fmla="*/ 812 w 812"/>
                <a:gd name="T51" fmla="*/ 1978 h 1978"/>
                <a:gd name="T52" fmla="*/ 812 w 812"/>
                <a:gd name="T53" fmla="*/ 0 h 19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2" h="1978">
                  <a:moveTo>
                    <a:pt x="812" y="0"/>
                  </a:moveTo>
                  <a:cubicBezTo>
                    <a:pt x="704" y="1"/>
                    <a:pt x="596" y="22"/>
                    <a:pt x="493" y="63"/>
                  </a:cubicBezTo>
                  <a:cubicBezTo>
                    <a:pt x="460" y="79"/>
                    <a:pt x="429" y="98"/>
                    <a:pt x="398" y="120"/>
                  </a:cubicBezTo>
                  <a:cubicBezTo>
                    <a:pt x="258" y="221"/>
                    <a:pt x="224" y="332"/>
                    <a:pt x="163" y="487"/>
                  </a:cubicBezTo>
                  <a:cubicBezTo>
                    <a:pt x="151" y="517"/>
                    <a:pt x="133" y="548"/>
                    <a:pt x="126" y="580"/>
                  </a:cubicBezTo>
                  <a:cubicBezTo>
                    <a:pt x="119" y="615"/>
                    <a:pt x="127" y="627"/>
                    <a:pt x="134" y="645"/>
                  </a:cubicBezTo>
                  <a:cubicBezTo>
                    <a:pt x="145" y="670"/>
                    <a:pt x="144" y="686"/>
                    <a:pt x="133" y="712"/>
                  </a:cubicBezTo>
                  <a:cubicBezTo>
                    <a:pt x="97" y="789"/>
                    <a:pt x="65" y="867"/>
                    <a:pt x="20" y="940"/>
                  </a:cubicBezTo>
                  <a:cubicBezTo>
                    <a:pt x="12" y="952"/>
                    <a:pt x="2" y="968"/>
                    <a:pt x="1" y="985"/>
                  </a:cubicBezTo>
                  <a:cubicBezTo>
                    <a:pt x="0" y="1009"/>
                    <a:pt x="11" y="1033"/>
                    <a:pt x="35" y="1042"/>
                  </a:cubicBezTo>
                  <a:cubicBezTo>
                    <a:pt x="52" y="1048"/>
                    <a:pt x="71" y="1046"/>
                    <a:pt x="89" y="1055"/>
                  </a:cubicBezTo>
                  <a:cubicBezTo>
                    <a:pt x="130" y="1075"/>
                    <a:pt x="124" y="1111"/>
                    <a:pt x="103" y="1141"/>
                  </a:cubicBezTo>
                  <a:cubicBezTo>
                    <a:pt x="96" y="1152"/>
                    <a:pt x="89" y="1162"/>
                    <a:pt x="88" y="1171"/>
                  </a:cubicBezTo>
                  <a:cubicBezTo>
                    <a:pt x="85" y="1188"/>
                    <a:pt x="90" y="1203"/>
                    <a:pt x="113" y="1213"/>
                  </a:cubicBezTo>
                  <a:cubicBezTo>
                    <a:pt x="120" y="1217"/>
                    <a:pt x="130" y="1220"/>
                    <a:pt x="141" y="1223"/>
                  </a:cubicBezTo>
                  <a:cubicBezTo>
                    <a:pt x="131" y="1229"/>
                    <a:pt x="123" y="1235"/>
                    <a:pt x="118" y="1241"/>
                  </a:cubicBezTo>
                  <a:cubicBezTo>
                    <a:pt x="94" y="1265"/>
                    <a:pt x="114" y="1288"/>
                    <a:pt x="136" y="1302"/>
                  </a:cubicBezTo>
                  <a:cubicBezTo>
                    <a:pt x="150" y="1311"/>
                    <a:pt x="159" y="1319"/>
                    <a:pt x="151" y="1336"/>
                  </a:cubicBezTo>
                  <a:cubicBezTo>
                    <a:pt x="142" y="1356"/>
                    <a:pt x="139" y="1376"/>
                    <a:pt x="139" y="1395"/>
                  </a:cubicBezTo>
                  <a:cubicBezTo>
                    <a:pt x="140" y="1444"/>
                    <a:pt x="166" y="1490"/>
                    <a:pt x="215" y="1503"/>
                  </a:cubicBezTo>
                  <a:cubicBezTo>
                    <a:pt x="277" y="1519"/>
                    <a:pt x="371" y="1505"/>
                    <a:pt x="436" y="1509"/>
                  </a:cubicBezTo>
                  <a:cubicBezTo>
                    <a:pt x="483" y="1513"/>
                    <a:pt x="520" y="1530"/>
                    <a:pt x="541" y="1580"/>
                  </a:cubicBezTo>
                  <a:cubicBezTo>
                    <a:pt x="550" y="1602"/>
                    <a:pt x="555" y="1624"/>
                    <a:pt x="560" y="1647"/>
                  </a:cubicBezTo>
                  <a:cubicBezTo>
                    <a:pt x="577" y="1730"/>
                    <a:pt x="616" y="1769"/>
                    <a:pt x="644" y="1842"/>
                  </a:cubicBezTo>
                  <a:cubicBezTo>
                    <a:pt x="660" y="1883"/>
                    <a:pt x="660" y="1929"/>
                    <a:pt x="607" y="1978"/>
                  </a:cubicBezTo>
                  <a:cubicBezTo>
                    <a:pt x="812" y="1978"/>
                    <a:pt x="812" y="1978"/>
                    <a:pt x="812" y="1978"/>
                  </a:cubicBezTo>
                  <a:cubicBezTo>
                    <a:pt x="812" y="0"/>
                    <a:pt x="812" y="0"/>
                    <a:pt x="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41300">
                <a:latin typeface="Franklin Gothic Heavy" panose="020B0903020102020204" pitchFamily="34" charset="0"/>
              </a:endParaRPr>
            </a:p>
          </p:txBody>
        </p:sp>
        <p:sp>
          <p:nvSpPr>
            <p:cNvPr id="54" name="Freeform 7"/>
            <p:cNvSpPr/>
            <p:nvPr/>
          </p:nvSpPr>
          <p:spPr bwMode="auto">
            <a:xfrm>
              <a:off x="3726980" y="1707246"/>
              <a:ext cx="3838232" cy="2358657"/>
            </a:xfrm>
            <a:custGeom>
              <a:avLst/>
              <a:gdLst>
                <a:gd name="T0" fmla="*/ 1466 w 1500"/>
                <a:gd name="T1" fmla="*/ 922 h 922"/>
                <a:gd name="T2" fmla="*/ 1485 w 1500"/>
                <a:gd name="T3" fmla="*/ 808 h 922"/>
                <a:gd name="T4" fmla="*/ 1196 w 1500"/>
                <a:gd name="T5" fmla="*/ 156 h 922"/>
                <a:gd name="T6" fmla="*/ 442 w 1500"/>
                <a:gd name="T7" fmla="*/ 100 h 922"/>
                <a:gd name="T8" fmla="*/ 347 w 1500"/>
                <a:gd name="T9" fmla="*/ 157 h 922"/>
                <a:gd name="T10" fmla="*/ 112 w 1500"/>
                <a:gd name="T11" fmla="*/ 524 h 922"/>
                <a:gd name="T12" fmla="*/ 75 w 1500"/>
                <a:gd name="T13" fmla="*/ 617 h 922"/>
                <a:gd name="T14" fmla="*/ 83 w 1500"/>
                <a:gd name="T15" fmla="*/ 682 h 922"/>
                <a:gd name="T16" fmla="*/ 82 w 1500"/>
                <a:gd name="T17" fmla="*/ 749 h 922"/>
                <a:gd name="T18" fmla="*/ 0 w 1500"/>
                <a:gd name="T19" fmla="*/ 922 h 922"/>
                <a:gd name="T20" fmla="*/ 1466 w 1500"/>
                <a:gd name="T21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0" h="922">
                  <a:moveTo>
                    <a:pt x="1466" y="922"/>
                  </a:moveTo>
                  <a:cubicBezTo>
                    <a:pt x="1476" y="885"/>
                    <a:pt x="1483" y="847"/>
                    <a:pt x="1485" y="808"/>
                  </a:cubicBezTo>
                  <a:cubicBezTo>
                    <a:pt x="1500" y="579"/>
                    <a:pt x="1388" y="291"/>
                    <a:pt x="1196" y="156"/>
                  </a:cubicBezTo>
                  <a:cubicBezTo>
                    <a:pt x="981" y="18"/>
                    <a:pt x="693" y="0"/>
                    <a:pt x="442" y="100"/>
                  </a:cubicBezTo>
                  <a:cubicBezTo>
                    <a:pt x="409" y="116"/>
                    <a:pt x="378" y="135"/>
                    <a:pt x="347" y="157"/>
                  </a:cubicBezTo>
                  <a:cubicBezTo>
                    <a:pt x="207" y="258"/>
                    <a:pt x="173" y="369"/>
                    <a:pt x="112" y="524"/>
                  </a:cubicBezTo>
                  <a:cubicBezTo>
                    <a:pt x="100" y="554"/>
                    <a:pt x="82" y="585"/>
                    <a:pt x="75" y="617"/>
                  </a:cubicBezTo>
                  <a:cubicBezTo>
                    <a:pt x="68" y="652"/>
                    <a:pt x="76" y="664"/>
                    <a:pt x="83" y="682"/>
                  </a:cubicBezTo>
                  <a:cubicBezTo>
                    <a:pt x="94" y="707"/>
                    <a:pt x="93" y="723"/>
                    <a:pt x="82" y="749"/>
                  </a:cubicBezTo>
                  <a:cubicBezTo>
                    <a:pt x="55" y="807"/>
                    <a:pt x="30" y="866"/>
                    <a:pt x="0" y="922"/>
                  </a:cubicBezTo>
                  <a:cubicBezTo>
                    <a:pt x="1466" y="922"/>
                    <a:pt x="1466" y="922"/>
                    <a:pt x="1466" y="92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Freeform 8"/>
            <p:cNvSpPr/>
            <p:nvPr/>
          </p:nvSpPr>
          <p:spPr bwMode="auto">
            <a:xfrm>
              <a:off x="3726980" y="1802061"/>
              <a:ext cx="1947794" cy="2263842"/>
            </a:xfrm>
            <a:custGeom>
              <a:avLst/>
              <a:gdLst>
                <a:gd name="T0" fmla="*/ 761 w 761"/>
                <a:gd name="T1" fmla="*/ 0 h 885"/>
                <a:gd name="T2" fmla="*/ 442 w 761"/>
                <a:gd name="T3" fmla="*/ 63 h 885"/>
                <a:gd name="T4" fmla="*/ 347 w 761"/>
                <a:gd name="T5" fmla="*/ 120 h 885"/>
                <a:gd name="T6" fmla="*/ 112 w 761"/>
                <a:gd name="T7" fmla="*/ 487 h 885"/>
                <a:gd name="T8" fmla="*/ 75 w 761"/>
                <a:gd name="T9" fmla="*/ 580 h 885"/>
                <a:gd name="T10" fmla="*/ 83 w 761"/>
                <a:gd name="T11" fmla="*/ 645 h 885"/>
                <a:gd name="T12" fmla="*/ 82 w 761"/>
                <a:gd name="T13" fmla="*/ 712 h 885"/>
                <a:gd name="T14" fmla="*/ 0 w 761"/>
                <a:gd name="T15" fmla="*/ 885 h 885"/>
                <a:gd name="T16" fmla="*/ 761 w 761"/>
                <a:gd name="T17" fmla="*/ 885 h 885"/>
                <a:gd name="T18" fmla="*/ 761 w 761"/>
                <a:gd name="T19" fmla="*/ 0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1" h="885">
                  <a:moveTo>
                    <a:pt x="761" y="0"/>
                  </a:moveTo>
                  <a:cubicBezTo>
                    <a:pt x="653" y="1"/>
                    <a:pt x="545" y="22"/>
                    <a:pt x="442" y="63"/>
                  </a:cubicBezTo>
                  <a:cubicBezTo>
                    <a:pt x="409" y="79"/>
                    <a:pt x="378" y="98"/>
                    <a:pt x="347" y="120"/>
                  </a:cubicBezTo>
                  <a:cubicBezTo>
                    <a:pt x="207" y="221"/>
                    <a:pt x="173" y="332"/>
                    <a:pt x="112" y="487"/>
                  </a:cubicBezTo>
                  <a:cubicBezTo>
                    <a:pt x="100" y="517"/>
                    <a:pt x="82" y="548"/>
                    <a:pt x="75" y="580"/>
                  </a:cubicBezTo>
                  <a:cubicBezTo>
                    <a:pt x="68" y="615"/>
                    <a:pt x="76" y="627"/>
                    <a:pt x="83" y="645"/>
                  </a:cubicBezTo>
                  <a:cubicBezTo>
                    <a:pt x="94" y="670"/>
                    <a:pt x="93" y="686"/>
                    <a:pt x="82" y="712"/>
                  </a:cubicBezTo>
                  <a:cubicBezTo>
                    <a:pt x="55" y="770"/>
                    <a:pt x="30" y="829"/>
                    <a:pt x="0" y="885"/>
                  </a:cubicBezTo>
                  <a:cubicBezTo>
                    <a:pt x="761" y="885"/>
                    <a:pt x="761" y="885"/>
                    <a:pt x="761" y="885"/>
                  </a:cubicBezTo>
                  <a:cubicBezTo>
                    <a:pt x="761" y="0"/>
                    <a:pt x="761" y="0"/>
                    <a:pt x="761" y="0"/>
                  </a:cubicBezTo>
                  <a:close/>
                </a:path>
              </a:pathLst>
            </a:custGeom>
            <a:solidFill>
              <a:srgbClr val="EE28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4681634" y="4423421"/>
              <a:ext cx="339941" cy="463974"/>
            </a:xfrm>
            <a:custGeom>
              <a:avLst/>
              <a:gdLst>
                <a:gd name="T0" fmla="*/ 0 w 41"/>
                <a:gd name="T1" fmla="*/ 0 h 56"/>
                <a:gd name="T2" fmla="*/ 3 w 41"/>
                <a:gd name="T3" fmla="*/ 0 h 56"/>
                <a:gd name="T4" fmla="*/ 37 w 41"/>
                <a:gd name="T5" fmla="*/ 0 h 56"/>
                <a:gd name="T6" fmla="*/ 41 w 41"/>
                <a:gd name="T7" fmla="*/ 0 h 56"/>
                <a:gd name="T8" fmla="*/ 39 w 41"/>
                <a:gd name="T9" fmla="*/ 56 h 56"/>
                <a:gd name="T10" fmla="*/ 3 w 41"/>
                <a:gd name="T11" fmla="*/ 56 h 56"/>
                <a:gd name="T12" fmla="*/ 0 w 41"/>
                <a:gd name="T13" fmla="*/ 56 h 56"/>
                <a:gd name="T14" fmla="*/ 22 w 41"/>
                <a:gd name="T15" fmla="*/ 48 h 56"/>
                <a:gd name="T16" fmla="*/ 34 w 41"/>
                <a:gd name="T17" fmla="*/ 45 h 56"/>
                <a:gd name="T18" fmla="*/ 34 w 41"/>
                <a:gd name="T19" fmla="*/ 48 h 56"/>
                <a:gd name="T20" fmla="*/ 7 w 41"/>
                <a:gd name="T21" fmla="*/ 48 h 56"/>
                <a:gd name="T22" fmla="*/ 19 w 41"/>
                <a:gd name="T23" fmla="*/ 39 h 56"/>
                <a:gd name="T24" fmla="*/ 19 w 41"/>
                <a:gd name="T25" fmla="*/ 48 h 56"/>
                <a:gd name="T26" fmla="*/ 34 w 41"/>
                <a:gd name="T27" fmla="*/ 42 h 56"/>
                <a:gd name="T28" fmla="*/ 22 w 41"/>
                <a:gd name="T29" fmla="*/ 39 h 56"/>
                <a:gd name="T30" fmla="*/ 34 w 41"/>
                <a:gd name="T31" fmla="*/ 39 h 56"/>
                <a:gd name="T32" fmla="*/ 34 w 41"/>
                <a:gd name="T33" fmla="*/ 42 h 56"/>
                <a:gd name="T34" fmla="*/ 7 w 41"/>
                <a:gd name="T35" fmla="*/ 35 h 56"/>
                <a:gd name="T36" fmla="*/ 34 w 41"/>
                <a:gd name="T37" fmla="*/ 32 h 56"/>
                <a:gd name="T38" fmla="*/ 34 w 41"/>
                <a:gd name="T39" fmla="*/ 35 h 56"/>
                <a:gd name="T40" fmla="*/ 34 w 41"/>
                <a:gd name="T41" fmla="*/ 29 h 56"/>
                <a:gd name="T42" fmla="*/ 7 w 41"/>
                <a:gd name="T43" fmla="*/ 26 h 56"/>
                <a:gd name="T44" fmla="*/ 34 w 41"/>
                <a:gd name="T45" fmla="*/ 26 h 56"/>
                <a:gd name="T46" fmla="*/ 34 w 41"/>
                <a:gd name="T47" fmla="*/ 29 h 56"/>
                <a:gd name="T48" fmla="*/ 7 w 41"/>
                <a:gd name="T49" fmla="*/ 22 h 56"/>
                <a:gd name="T50" fmla="*/ 34 w 41"/>
                <a:gd name="T51" fmla="*/ 19 h 56"/>
                <a:gd name="T52" fmla="*/ 34 w 41"/>
                <a:gd name="T53" fmla="*/ 22 h 56"/>
                <a:gd name="T54" fmla="*/ 34 w 41"/>
                <a:gd name="T55" fmla="*/ 7 h 56"/>
                <a:gd name="T56" fmla="*/ 7 w 41"/>
                <a:gd name="T57" fmla="*/ 14 h 56"/>
                <a:gd name="T58" fmla="*/ 37 w 41"/>
                <a:gd name="T59" fmla="*/ 53 h 56"/>
                <a:gd name="T60" fmla="*/ 3 w 41"/>
                <a:gd name="T61" fmla="*/ 3 h 56"/>
                <a:gd name="T62" fmla="*/ 37 w 41"/>
                <a:gd name="T6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" h="56">
                  <a:moveTo>
                    <a:pt x="0" y="5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6"/>
                    <a:pt x="41" y="56"/>
                    <a:pt x="41" y="56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lose/>
                  <a:moveTo>
                    <a:pt x="34" y="48"/>
                  </a:moveTo>
                  <a:cubicBezTo>
                    <a:pt x="22" y="48"/>
                    <a:pt x="22" y="48"/>
                    <a:pt x="22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19" y="48"/>
                  </a:moveTo>
                  <a:cubicBezTo>
                    <a:pt x="15" y="48"/>
                    <a:pt x="11" y="48"/>
                    <a:pt x="7" y="48"/>
                  </a:cubicBezTo>
                  <a:cubicBezTo>
                    <a:pt x="7" y="45"/>
                    <a:pt x="7" y="42"/>
                    <a:pt x="7" y="39"/>
                  </a:cubicBezTo>
                  <a:cubicBezTo>
                    <a:pt x="11" y="39"/>
                    <a:pt x="15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2"/>
                    <a:pt x="19" y="45"/>
                    <a:pt x="19" y="48"/>
                  </a:cubicBezTo>
                  <a:cubicBezTo>
                    <a:pt x="19" y="48"/>
                    <a:pt x="19" y="48"/>
                    <a:pt x="19" y="48"/>
                  </a:cubicBezTo>
                  <a:close/>
                  <a:moveTo>
                    <a:pt x="34" y="42"/>
                  </a:moveTo>
                  <a:cubicBezTo>
                    <a:pt x="30" y="42"/>
                    <a:pt x="26" y="42"/>
                    <a:pt x="22" y="42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6" y="39"/>
                    <a:pt x="30" y="39"/>
                    <a:pt x="34" y="39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40"/>
                    <a:pt x="34" y="41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lose/>
                  <a:moveTo>
                    <a:pt x="34" y="35"/>
                  </a:moveTo>
                  <a:cubicBezTo>
                    <a:pt x="25" y="35"/>
                    <a:pt x="16" y="35"/>
                    <a:pt x="7" y="35"/>
                  </a:cubicBezTo>
                  <a:cubicBezTo>
                    <a:pt x="7" y="34"/>
                    <a:pt x="7" y="33"/>
                    <a:pt x="7" y="32"/>
                  </a:cubicBezTo>
                  <a:cubicBezTo>
                    <a:pt x="16" y="32"/>
                    <a:pt x="25" y="32"/>
                    <a:pt x="34" y="32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4" y="33"/>
                    <a:pt x="34" y="34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lose/>
                  <a:moveTo>
                    <a:pt x="34" y="29"/>
                  </a:moveTo>
                  <a:cubicBezTo>
                    <a:pt x="25" y="29"/>
                    <a:pt x="16" y="29"/>
                    <a:pt x="7" y="29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16" y="26"/>
                    <a:pt x="25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8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lose/>
                  <a:moveTo>
                    <a:pt x="34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2"/>
                    <a:pt x="34" y="22"/>
                    <a:pt x="34" y="22"/>
                  </a:cubicBezTo>
                  <a:close/>
                  <a:moveTo>
                    <a:pt x="7" y="7"/>
                  </a:moveTo>
                  <a:cubicBezTo>
                    <a:pt x="34" y="7"/>
                    <a:pt x="34" y="7"/>
                    <a:pt x="34" y="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7"/>
                    <a:pt x="7" y="7"/>
                    <a:pt x="7" y="7"/>
                  </a:cubicBezTo>
                  <a:close/>
                  <a:moveTo>
                    <a:pt x="37" y="53"/>
                  </a:moveTo>
                  <a:cubicBezTo>
                    <a:pt x="37" y="3"/>
                    <a:pt x="37" y="3"/>
                    <a:pt x="37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7" y="53"/>
                    <a:pt x="37" y="53"/>
                    <a:pt x="37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30"/>
          <p:cNvSpPr>
            <a:spLocks noEditPoints="1"/>
          </p:cNvSpPr>
          <p:nvPr/>
        </p:nvSpPr>
        <p:spPr bwMode="auto">
          <a:xfrm>
            <a:off x="6089107" y="4480456"/>
            <a:ext cx="501630" cy="506491"/>
          </a:xfrm>
          <a:custGeom>
            <a:avLst/>
            <a:gdLst>
              <a:gd name="T0" fmla="*/ 383 w 1023"/>
              <a:gd name="T1" fmla="*/ 959 h 1031"/>
              <a:gd name="T2" fmla="*/ 552 w 1023"/>
              <a:gd name="T3" fmla="*/ 959 h 1031"/>
              <a:gd name="T4" fmla="*/ 552 w 1023"/>
              <a:gd name="T5" fmla="*/ 887 h 1031"/>
              <a:gd name="T6" fmla="*/ 583 w 1023"/>
              <a:gd name="T7" fmla="*/ 855 h 1031"/>
              <a:gd name="T8" fmla="*/ 752 w 1023"/>
              <a:gd name="T9" fmla="*/ 855 h 1031"/>
              <a:gd name="T10" fmla="*/ 752 w 1023"/>
              <a:gd name="T11" fmla="*/ 783 h 1031"/>
              <a:gd name="T12" fmla="*/ 783 w 1023"/>
              <a:gd name="T13" fmla="*/ 751 h 1031"/>
              <a:gd name="T14" fmla="*/ 1023 w 1023"/>
              <a:gd name="T15" fmla="*/ 751 h 1031"/>
              <a:gd name="T16" fmla="*/ 1023 w 1023"/>
              <a:gd name="T17" fmla="*/ 791 h 1031"/>
              <a:gd name="T18" fmla="*/ 991 w 1023"/>
              <a:gd name="T19" fmla="*/ 823 h 1031"/>
              <a:gd name="T20" fmla="*/ 824 w 1023"/>
              <a:gd name="T21" fmla="*/ 823 h 1031"/>
              <a:gd name="T22" fmla="*/ 824 w 1023"/>
              <a:gd name="T23" fmla="*/ 895 h 1031"/>
              <a:gd name="T24" fmla="*/ 791 w 1023"/>
              <a:gd name="T25" fmla="*/ 927 h 1031"/>
              <a:gd name="T26" fmla="*/ 624 w 1023"/>
              <a:gd name="T27" fmla="*/ 927 h 1031"/>
              <a:gd name="T28" fmla="*/ 624 w 1023"/>
              <a:gd name="T29" fmla="*/ 999 h 1031"/>
              <a:gd name="T30" fmla="*/ 591 w 1023"/>
              <a:gd name="T31" fmla="*/ 1031 h 1031"/>
              <a:gd name="T32" fmla="*/ 352 w 1023"/>
              <a:gd name="T33" fmla="*/ 1031 h 1031"/>
              <a:gd name="T34" fmla="*/ 352 w 1023"/>
              <a:gd name="T35" fmla="*/ 991 h 1031"/>
              <a:gd name="T36" fmla="*/ 383 w 1023"/>
              <a:gd name="T37" fmla="*/ 959 h 1031"/>
              <a:gd name="T38" fmla="*/ 34 w 1023"/>
              <a:gd name="T39" fmla="*/ 634 h 1031"/>
              <a:gd name="T40" fmla="*/ 185 w 1023"/>
              <a:gd name="T41" fmla="*/ 647 h 1031"/>
              <a:gd name="T42" fmla="*/ 224 w 1023"/>
              <a:gd name="T43" fmla="*/ 614 h 1031"/>
              <a:gd name="T44" fmla="*/ 231 w 1023"/>
              <a:gd name="T45" fmla="*/ 531 h 1031"/>
              <a:gd name="T46" fmla="*/ 198 w 1023"/>
              <a:gd name="T47" fmla="*/ 492 h 1031"/>
              <a:gd name="T48" fmla="*/ 47 w 1023"/>
              <a:gd name="T49" fmla="*/ 479 h 1031"/>
              <a:gd name="T50" fmla="*/ 8 w 1023"/>
              <a:gd name="T51" fmla="*/ 512 h 1031"/>
              <a:gd name="T52" fmla="*/ 1 w 1023"/>
              <a:gd name="T53" fmla="*/ 595 h 1031"/>
              <a:gd name="T54" fmla="*/ 34 w 1023"/>
              <a:gd name="T55" fmla="*/ 634 h 1031"/>
              <a:gd name="T56" fmla="*/ 196 w 1023"/>
              <a:gd name="T57" fmla="*/ 842 h 1031"/>
              <a:gd name="T58" fmla="*/ 318 w 1023"/>
              <a:gd name="T59" fmla="*/ 613 h 1031"/>
              <a:gd name="T60" fmla="*/ 419 w 1023"/>
              <a:gd name="T61" fmla="*/ 644 h 1031"/>
              <a:gd name="T62" fmla="*/ 430 w 1023"/>
              <a:gd name="T63" fmla="*/ 648 h 1031"/>
              <a:gd name="T64" fmla="*/ 271 w 1023"/>
              <a:gd name="T65" fmla="*/ 908 h 1031"/>
              <a:gd name="T66" fmla="*/ 196 w 1023"/>
              <a:gd name="T67" fmla="*/ 842 h 1031"/>
              <a:gd name="T68" fmla="*/ 476 w 1023"/>
              <a:gd name="T69" fmla="*/ 9 h 1031"/>
              <a:gd name="T70" fmla="*/ 536 w 1023"/>
              <a:gd name="T71" fmla="*/ 106 h 1031"/>
              <a:gd name="T72" fmla="*/ 438 w 1023"/>
              <a:gd name="T73" fmla="*/ 188 h 1031"/>
              <a:gd name="T74" fmla="*/ 382 w 1023"/>
              <a:gd name="T75" fmla="*/ 73 h 1031"/>
              <a:gd name="T76" fmla="*/ 476 w 1023"/>
              <a:gd name="T77" fmla="*/ 9 h 1031"/>
              <a:gd name="T78" fmla="*/ 467 w 1023"/>
              <a:gd name="T79" fmla="*/ 229 h 1031"/>
              <a:gd name="T80" fmla="*/ 506 w 1023"/>
              <a:gd name="T81" fmla="*/ 250 h 1031"/>
              <a:gd name="T82" fmla="*/ 722 w 1023"/>
              <a:gd name="T83" fmla="*/ 350 h 1031"/>
              <a:gd name="T84" fmla="*/ 728 w 1023"/>
              <a:gd name="T85" fmla="*/ 428 h 1031"/>
              <a:gd name="T86" fmla="*/ 500 w 1023"/>
              <a:gd name="T87" fmla="*/ 372 h 1031"/>
              <a:gd name="T88" fmla="*/ 479 w 1023"/>
              <a:gd name="T89" fmla="*/ 484 h 1031"/>
              <a:gd name="T90" fmla="*/ 489 w 1023"/>
              <a:gd name="T91" fmla="*/ 505 h 1031"/>
              <a:gd name="T92" fmla="*/ 705 w 1023"/>
              <a:gd name="T93" fmla="*/ 746 h 1031"/>
              <a:gd name="T94" fmla="*/ 615 w 1023"/>
              <a:gd name="T95" fmla="*/ 787 h 1031"/>
              <a:gd name="T96" fmla="*/ 292 w 1023"/>
              <a:gd name="T97" fmla="*/ 562 h 1031"/>
              <a:gd name="T98" fmla="*/ 255 w 1023"/>
              <a:gd name="T99" fmla="*/ 493 h 1031"/>
              <a:gd name="T100" fmla="*/ 290 w 1023"/>
              <a:gd name="T101" fmla="*/ 301 h 1031"/>
              <a:gd name="T102" fmla="*/ 196 w 1023"/>
              <a:gd name="T103" fmla="*/ 432 h 1031"/>
              <a:gd name="T104" fmla="*/ 118 w 1023"/>
              <a:gd name="T105" fmla="*/ 418 h 1031"/>
              <a:gd name="T106" fmla="*/ 310 w 1023"/>
              <a:gd name="T107" fmla="*/ 194 h 1031"/>
              <a:gd name="T108" fmla="*/ 393 w 1023"/>
              <a:gd name="T109" fmla="*/ 205 h 1031"/>
              <a:gd name="T110" fmla="*/ 439 w 1023"/>
              <a:gd name="T111" fmla="*/ 286 h 1031"/>
              <a:gd name="T112" fmla="*/ 467 w 1023"/>
              <a:gd name="T113" fmla="*/ 229 h 1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3" h="1031">
                <a:moveTo>
                  <a:pt x="383" y="959"/>
                </a:moveTo>
                <a:cubicBezTo>
                  <a:pt x="552" y="959"/>
                  <a:pt x="552" y="959"/>
                  <a:pt x="552" y="959"/>
                </a:cubicBezTo>
                <a:cubicBezTo>
                  <a:pt x="552" y="887"/>
                  <a:pt x="552" y="887"/>
                  <a:pt x="552" y="887"/>
                </a:cubicBezTo>
                <a:cubicBezTo>
                  <a:pt x="552" y="869"/>
                  <a:pt x="565" y="855"/>
                  <a:pt x="583" y="855"/>
                </a:cubicBezTo>
                <a:cubicBezTo>
                  <a:pt x="752" y="855"/>
                  <a:pt x="752" y="855"/>
                  <a:pt x="752" y="855"/>
                </a:cubicBezTo>
                <a:cubicBezTo>
                  <a:pt x="752" y="783"/>
                  <a:pt x="752" y="783"/>
                  <a:pt x="752" y="783"/>
                </a:cubicBezTo>
                <a:cubicBezTo>
                  <a:pt x="752" y="765"/>
                  <a:pt x="765" y="751"/>
                  <a:pt x="783" y="751"/>
                </a:cubicBezTo>
                <a:cubicBezTo>
                  <a:pt x="1023" y="751"/>
                  <a:pt x="1023" y="751"/>
                  <a:pt x="1023" y="751"/>
                </a:cubicBezTo>
                <a:cubicBezTo>
                  <a:pt x="1023" y="791"/>
                  <a:pt x="1023" y="791"/>
                  <a:pt x="1023" y="791"/>
                </a:cubicBezTo>
                <a:cubicBezTo>
                  <a:pt x="1023" y="809"/>
                  <a:pt x="1009" y="823"/>
                  <a:pt x="991" y="823"/>
                </a:cubicBezTo>
                <a:cubicBezTo>
                  <a:pt x="824" y="823"/>
                  <a:pt x="824" y="823"/>
                  <a:pt x="824" y="823"/>
                </a:cubicBezTo>
                <a:cubicBezTo>
                  <a:pt x="824" y="895"/>
                  <a:pt x="824" y="895"/>
                  <a:pt x="824" y="895"/>
                </a:cubicBezTo>
                <a:cubicBezTo>
                  <a:pt x="824" y="912"/>
                  <a:pt x="809" y="927"/>
                  <a:pt x="791" y="927"/>
                </a:cubicBezTo>
                <a:cubicBezTo>
                  <a:pt x="624" y="927"/>
                  <a:pt x="624" y="927"/>
                  <a:pt x="624" y="927"/>
                </a:cubicBezTo>
                <a:cubicBezTo>
                  <a:pt x="624" y="999"/>
                  <a:pt x="624" y="999"/>
                  <a:pt x="624" y="999"/>
                </a:cubicBezTo>
                <a:cubicBezTo>
                  <a:pt x="624" y="1016"/>
                  <a:pt x="609" y="1031"/>
                  <a:pt x="591" y="1031"/>
                </a:cubicBezTo>
                <a:cubicBezTo>
                  <a:pt x="352" y="1031"/>
                  <a:pt x="352" y="1031"/>
                  <a:pt x="352" y="1031"/>
                </a:cubicBezTo>
                <a:cubicBezTo>
                  <a:pt x="352" y="991"/>
                  <a:pt x="352" y="991"/>
                  <a:pt x="352" y="991"/>
                </a:cubicBezTo>
                <a:cubicBezTo>
                  <a:pt x="352" y="973"/>
                  <a:pt x="366" y="959"/>
                  <a:pt x="383" y="959"/>
                </a:cubicBezTo>
                <a:close/>
                <a:moveTo>
                  <a:pt x="34" y="634"/>
                </a:moveTo>
                <a:cubicBezTo>
                  <a:pt x="185" y="647"/>
                  <a:pt x="185" y="647"/>
                  <a:pt x="185" y="647"/>
                </a:cubicBezTo>
                <a:cubicBezTo>
                  <a:pt x="205" y="648"/>
                  <a:pt x="222" y="634"/>
                  <a:pt x="224" y="614"/>
                </a:cubicBezTo>
                <a:cubicBezTo>
                  <a:pt x="231" y="531"/>
                  <a:pt x="231" y="531"/>
                  <a:pt x="231" y="531"/>
                </a:cubicBezTo>
                <a:cubicBezTo>
                  <a:pt x="233" y="512"/>
                  <a:pt x="218" y="494"/>
                  <a:pt x="198" y="492"/>
                </a:cubicBezTo>
                <a:cubicBezTo>
                  <a:pt x="47" y="479"/>
                  <a:pt x="47" y="479"/>
                  <a:pt x="47" y="479"/>
                </a:cubicBezTo>
                <a:cubicBezTo>
                  <a:pt x="28" y="478"/>
                  <a:pt x="10" y="492"/>
                  <a:pt x="8" y="512"/>
                </a:cubicBezTo>
                <a:cubicBezTo>
                  <a:pt x="1" y="595"/>
                  <a:pt x="1" y="595"/>
                  <a:pt x="1" y="595"/>
                </a:cubicBezTo>
                <a:cubicBezTo>
                  <a:pt x="0" y="615"/>
                  <a:pt x="14" y="632"/>
                  <a:pt x="34" y="634"/>
                </a:cubicBezTo>
                <a:close/>
                <a:moveTo>
                  <a:pt x="196" y="842"/>
                </a:moveTo>
                <a:cubicBezTo>
                  <a:pt x="276" y="749"/>
                  <a:pt x="288" y="745"/>
                  <a:pt x="318" y="613"/>
                </a:cubicBezTo>
                <a:cubicBezTo>
                  <a:pt x="352" y="623"/>
                  <a:pt x="386" y="633"/>
                  <a:pt x="419" y="644"/>
                </a:cubicBezTo>
                <a:cubicBezTo>
                  <a:pt x="423" y="646"/>
                  <a:pt x="426" y="647"/>
                  <a:pt x="430" y="648"/>
                </a:cubicBezTo>
                <a:cubicBezTo>
                  <a:pt x="380" y="797"/>
                  <a:pt x="371" y="801"/>
                  <a:pt x="271" y="908"/>
                </a:cubicBezTo>
                <a:cubicBezTo>
                  <a:pt x="226" y="955"/>
                  <a:pt x="153" y="892"/>
                  <a:pt x="196" y="842"/>
                </a:cubicBezTo>
                <a:close/>
                <a:moveTo>
                  <a:pt x="476" y="9"/>
                </a:moveTo>
                <a:cubicBezTo>
                  <a:pt x="518" y="18"/>
                  <a:pt x="545" y="61"/>
                  <a:pt x="536" y="106"/>
                </a:cubicBezTo>
                <a:cubicBezTo>
                  <a:pt x="527" y="150"/>
                  <a:pt x="481" y="197"/>
                  <a:pt x="438" y="188"/>
                </a:cubicBezTo>
                <a:cubicBezTo>
                  <a:pt x="396" y="179"/>
                  <a:pt x="373" y="118"/>
                  <a:pt x="382" y="73"/>
                </a:cubicBezTo>
                <a:cubicBezTo>
                  <a:pt x="392" y="29"/>
                  <a:pt x="434" y="0"/>
                  <a:pt x="476" y="9"/>
                </a:cubicBezTo>
                <a:close/>
                <a:moveTo>
                  <a:pt x="467" y="229"/>
                </a:moveTo>
                <a:cubicBezTo>
                  <a:pt x="474" y="232"/>
                  <a:pt x="494" y="238"/>
                  <a:pt x="506" y="250"/>
                </a:cubicBezTo>
                <a:cubicBezTo>
                  <a:pt x="621" y="360"/>
                  <a:pt x="596" y="354"/>
                  <a:pt x="722" y="350"/>
                </a:cubicBezTo>
                <a:cubicBezTo>
                  <a:pt x="769" y="348"/>
                  <a:pt x="769" y="425"/>
                  <a:pt x="728" y="428"/>
                </a:cubicBezTo>
                <a:cubicBezTo>
                  <a:pt x="599" y="440"/>
                  <a:pt x="591" y="450"/>
                  <a:pt x="500" y="372"/>
                </a:cubicBezTo>
                <a:cubicBezTo>
                  <a:pt x="479" y="484"/>
                  <a:pt x="479" y="484"/>
                  <a:pt x="479" y="484"/>
                </a:cubicBezTo>
                <a:cubicBezTo>
                  <a:pt x="478" y="493"/>
                  <a:pt x="482" y="501"/>
                  <a:pt x="489" y="505"/>
                </a:cubicBezTo>
                <a:cubicBezTo>
                  <a:pt x="620" y="563"/>
                  <a:pt x="647" y="563"/>
                  <a:pt x="705" y="746"/>
                </a:cubicBezTo>
                <a:cubicBezTo>
                  <a:pt x="727" y="803"/>
                  <a:pt x="641" y="840"/>
                  <a:pt x="615" y="787"/>
                </a:cubicBezTo>
                <a:cubicBezTo>
                  <a:pt x="524" y="608"/>
                  <a:pt x="510" y="636"/>
                  <a:pt x="292" y="562"/>
                </a:cubicBezTo>
                <a:cubicBezTo>
                  <a:pt x="265" y="547"/>
                  <a:pt x="255" y="523"/>
                  <a:pt x="255" y="493"/>
                </a:cubicBezTo>
                <a:cubicBezTo>
                  <a:pt x="290" y="301"/>
                  <a:pt x="290" y="301"/>
                  <a:pt x="290" y="301"/>
                </a:cubicBezTo>
                <a:cubicBezTo>
                  <a:pt x="206" y="327"/>
                  <a:pt x="215" y="325"/>
                  <a:pt x="196" y="432"/>
                </a:cubicBezTo>
                <a:cubicBezTo>
                  <a:pt x="189" y="473"/>
                  <a:pt x="113" y="468"/>
                  <a:pt x="118" y="418"/>
                </a:cubicBezTo>
                <a:cubicBezTo>
                  <a:pt x="134" y="259"/>
                  <a:pt x="158" y="250"/>
                  <a:pt x="310" y="194"/>
                </a:cubicBezTo>
                <a:cubicBezTo>
                  <a:pt x="331" y="187"/>
                  <a:pt x="382" y="200"/>
                  <a:pt x="393" y="205"/>
                </a:cubicBezTo>
                <a:cubicBezTo>
                  <a:pt x="439" y="286"/>
                  <a:pt x="439" y="286"/>
                  <a:pt x="439" y="286"/>
                </a:cubicBezTo>
                <a:cubicBezTo>
                  <a:pt x="467" y="229"/>
                  <a:pt x="467" y="229"/>
                  <a:pt x="467" y="2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4791065" y="2871168"/>
            <a:ext cx="400591" cy="475917"/>
            <a:chOff x="1851025" y="4510087"/>
            <a:chExt cx="371475" cy="441326"/>
          </a:xfrm>
          <a:solidFill>
            <a:schemeClr val="bg1"/>
          </a:solidFill>
        </p:grpSpPr>
        <p:sp>
          <p:nvSpPr>
            <p:cNvPr id="59" name="Freeform 34"/>
            <p:cNvSpPr>
              <a:spLocks noEditPoints="1"/>
            </p:cNvSpPr>
            <p:nvPr/>
          </p:nvSpPr>
          <p:spPr bwMode="auto">
            <a:xfrm>
              <a:off x="1851025" y="4556125"/>
              <a:ext cx="371475" cy="395288"/>
            </a:xfrm>
            <a:custGeom>
              <a:avLst/>
              <a:gdLst>
                <a:gd name="T0" fmla="*/ 620 w 800"/>
                <a:gd name="T1" fmla="*/ 272 h 848"/>
                <a:gd name="T2" fmla="*/ 620 w 800"/>
                <a:gd name="T3" fmla="*/ 384 h 848"/>
                <a:gd name="T4" fmla="*/ 752 w 800"/>
                <a:gd name="T5" fmla="*/ 272 h 848"/>
                <a:gd name="T6" fmla="*/ 0 w 800"/>
                <a:gd name="T7" fmla="*/ 120 h 848"/>
                <a:gd name="T8" fmla="*/ 120 w 800"/>
                <a:gd name="T9" fmla="*/ 0 h 848"/>
                <a:gd name="T10" fmla="*/ 293 w 800"/>
                <a:gd name="T11" fmla="*/ 48 h 848"/>
                <a:gd name="T12" fmla="*/ 136 w 800"/>
                <a:gd name="T13" fmla="*/ 608 h 848"/>
                <a:gd name="T14" fmla="*/ 712 w 800"/>
                <a:gd name="T15" fmla="*/ 432 h 848"/>
                <a:gd name="T16" fmla="*/ 585 w 800"/>
                <a:gd name="T17" fmla="*/ 419 h 848"/>
                <a:gd name="T18" fmla="*/ 543 w 800"/>
                <a:gd name="T19" fmla="*/ 316 h 848"/>
                <a:gd name="T20" fmla="*/ 606 w 800"/>
                <a:gd name="T21" fmla="*/ 224 h 848"/>
                <a:gd name="T22" fmla="*/ 712 w 800"/>
                <a:gd name="T23" fmla="*/ 48 h 848"/>
                <a:gd name="T24" fmla="*/ 613 w 800"/>
                <a:gd name="T25" fmla="*/ 42 h 848"/>
                <a:gd name="T26" fmla="*/ 736 w 800"/>
                <a:gd name="T27" fmla="*/ 0 h 848"/>
                <a:gd name="T28" fmla="*/ 760 w 800"/>
                <a:gd name="T29" fmla="*/ 224 h 848"/>
                <a:gd name="T30" fmla="*/ 800 w 800"/>
                <a:gd name="T31" fmla="*/ 248 h 848"/>
                <a:gd name="T32" fmla="*/ 776 w 800"/>
                <a:gd name="T33" fmla="*/ 432 h 848"/>
                <a:gd name="T34" fmla="*/ 760 w 800"/>
                <a:gd name="T35" fmla="*/ 632 h 848"/>
                <a:gd name="T36" fmla="*/ 739 w 800"/>
                <a:gd name="T37" fmla="*/ 661 h 848"/>
                <a:gd name="T38" fmla="*/ 740 w 800"/>
                <a:gd name="T39" fmla="*/ 794 h 848"/>
                <a:gd name="T40" fmla="*/ 753 w 800"/>
                <a:gd name="T41" fmla="*/ 839 h 848"/>
                <a:gd name="T42" fmla="*/ 120 w 800"/>
                <a:gd name="T43" fmla="*/ 848 h 848"/>
                <a:gd name="T44" fmla="*/ 0 w 800"/>
                <a:gd name="T45" fmla="*/ 728 h 848"/>
                <a:gd name="T46" fmla="*/ 702 w 800"/>
                <a:gd name="T47" fmla="*/ 328 h 848"/>
                <a:gd name="T48" fmla="*/ 638 w 800"/>
                <a:gd name="T49" fmla="*/ 328 h 848"/>
                <a:gd name="T50" fmla="*/ 685 w 800"/>
                <a:gd name="T51" fmla="*/ 656 h 848"/>
                <a:gd name="T52" fmla="*/ 69 w 800"/>
                <a:gd name="T53" fmla="*/ 677 h 848"/>
                <a:gd name="T54" fmla="*/ 69 w 800"/>
                <a:gd name="T55" fmla="*/ 779 h 848"/>
                <a:gd name="T56" fmla="*/ 685 w 800"/>
                <a:gd name="T57" fmla="*/ 800 h 848"/>
                <a:gd name="T58" fmla="*/ 668 w 800"/>
                <a:gd name="T59" fmla="*/ 704 h 848"/>
                <a:gd name="T60" fmla="*/ 103 w 800"/>
                <a:gd name="T61" fmla="*/ 711 h 848"/>
                <a:gd name="T62" fmla="*/ 80 w 800"/>
                <a:gd name="T63" fmla="*/ 688 h 848"/>
                <a:gd name="T64" fmla="*/ 677 w 800"/>
                <a:gd name="T65" fmla="*/ 672 h 848"/>
                <a:gd name="T66" fmla="*/ 48 w 800"/>
                <a:gd name="T67" fmla="*/ 186 h 848"/>
                <a:gd name="T68" fmla="*/ 104 w 800"/>
                <a:gd name="T69" fmla="*/ 49 h 848"/>
                <a:gd name="T70" fmla="*/ 48 w 800"/>
                <a:gd name="T71" fmla="*/ 120 h 848"/>
                <a:gd name="T72" fmla="*/ 104 w 800"/>
                <a:gd name="T73" fmla="*/ 193 h 848"/>
                <a:gd name="T74" fmla="*/ 48 w 800"/>
                <a:gd name="T75" fmla="*/ 236 h 848"/>
                <a:gd name="T76" fmla="*/ 104 w 800"/>
                <a:gd name="T77" fmla="*/ 465 h 848"/>
                <a:gd name="T78" fmla="*/ 104 w 800"/>
                <a:gd name="T79" fmla="*/ 497 h 848"/>
                <a:gd name="T80" fmla="*/ 48 w 800"/>
                <a:gd name="T81" fmla="*/ 541 h 848"/>
                <a:gd name="T82" fmla="*/ 104 w 800"/>
                <a:gd name="T83" fmla="*/ 609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0" h="848">
                  <a:moveTo>
                    <a:pt x="752" y="272"/>
                  </a:moveTo>
                  <a:cubicBezTo>
                    <a:pt x="620" y="272"/>
                    <a:pt x="620" y="272"/>
                    <a:pt x="620" y="272"/>
                  </a:cubicBezTo>
                  <a:cubicBezTo>
                    <a:pt x="591" y="328"/>
                    <a:pt x="591" y="328"/>
                    <a:pt x="591" y="328"/>
                  </a:cubicBezTo>
                  <a:cubicBezTo>
                    <a:pt x="620" y="384"/>
                    <a:pt x="620" y="384"/>
                    <a:pt x="620" y="384"/>
                  </a:cubicBezTo>
                  <a:cubicBezTo>
                    <a:pt x="752" y="384"/>
                    <a:pt x="752" y="384"/>
                    <a:pt x="752" y="384"/>
                  </a:cubicBezTo>
                  <a:cubicBezTo>
                    <a:pt x="752" y="272"/>
                    <a:pt x="752" y="272"/>
                    <a:pt x="752" y="272"/>
                  </a:cubicBezTo>
                  <a:close/>
                  <a:moveTo>
                    <a:pt x="0" y="728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86"/>
                    <a:pt x="14" y="56"/>
                    <a:pt x="35" y="35"/>
                  </a:cubicBezTo>
                  <a:cubicBezTo>
                    <a:pt x="57" y="13"/>
                    <a:pt x="87" y="0"/>
                    <a:pt x="120" y="0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293" y="48"/>
                    <a:pt x="293" y="48"/>
                    <a:pt x="293" y="48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6" y="608"/>
                    <a:pt x="136" y="608"/>
                    <a:pt x="136" y="608"/>
                  </a:cubicBezTo>
                  <a:cubicBezTo>
                    <a:pt x="712" y="608"/>
                    <a:pt x="712" y="608"/>
                    <a:pt x="712" y="608"/>
                  </a:cubicBezTo>
                  <a:cubicBezTo>
                    <a:pt x="712" y="432"/>
                    <a:pt x="712" y="432"/>
                    <a:pt x="712" y="432"/>
                  </a:cubicBezTo>
                  <a:cubicBezTo>
                    <a:pt x="606" y="432"/>
                    <a:pt x="606" y="432"/>
                    <a:pt x="606" y="432"/>
                  </a:cubicBezTo>
                  <a:cubicBezTo>
                    <a:pt x="597" y="432"/>
                    <a:pt x="589" y="427"/>
                    <a:pt x="585" y="419"/>
                  </a:cubicBezTo>
                  <a:cubicBezTo>
                    <a:pt x="543" y="339"/>
                    <a:pt x="543" y="339"/>
                    <a:pt x="543" y="339"/>
                  </a:cubicBezTo>
                  <a:cubicBezTo>
                    <a:pt x="539" y="332"/>
                    <a:pt x="539" y="324"/>
                    <a:pt x="543" y="316"/>
                  </a:cubicBezTo>
                  <a:cubicBezTo>
                    <a:pt x="584" y="238"/>
                    <a:pt x="584" y="238"/>
                    <a:pt x="584" y="238"/>
                  </a:cubicBezTo>
                  <a:cubicBezTo>
                    <a:pt x="588" y="229"/>
                    <a:pt x="596" y="224"/>
                    <a:pt x="606" y="224"/>
                  </a:cubicBezTo>
                  <a:cubicBezTo>
                    <a:pt x="712" y="224"/>
                    <a:pt x="712" y="224"/>
                    <a:pt x="712" y="224"/>
                  </a:cubicBezTo>
                  <a:cubicBezTo>
                    <a:pt x="712" y="48"/>
                    <a:pt x="712" y="48"/>
                    <a:pt x="712" y="48"/>
                  </a:cubicBezTo>
                  <a:cubicBezTo>
                    <a:pt x="611" y="48"/>
                    <a:pt x="611" y="48"/>
                    <a:pt x="611" y="48"/>
                  </a:cubicBezTo>
                  <a:cubicBezTo>
                    <a:pt x="613" y="42"/>
                    <a:pt x="613" y="42"/>
                    <a:pt x="613" y="42"/>
                  </a:cubicBezTo>
                  <a:cubicBezTo>
                    <a:pt x="620" y="28"/>
                    <a:pt x="623" y="14"/>
                    <a:pt x="622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749" y="0"/>
                    <a:pt x="760" y="11"/>
                    <a:pt x="760" y="24"/>
                  </a:cubicBezTo>
                  <a:cubicBezTo>
                    <a:pt x="760" y="90"/>
                    <a:pt x="760" y="157"/>
                    <a:pt x="760" y="224"/>
                  </a:cubicBezTo>
                  <a:cubicBezTo>
                    <a:pt x="776" y="224"/>
                    <a:pt x="776" y="224"/>
                    <a:pt x="776" y="224"/>
                  </a:cubicBezTo>
                  <a:cubicBezTo>
                    <a:pt x="789" y="224"/>
                    <a:pt x="800" y="234"/>
                    <a:pt x="800" y="248"/>
                  </a:cubicBezTo>
                  <a:cubicBezTo>
                    <a:pt x="800" y="408"/>
                    <a:pt x="800" y="408"/>
                    <a:pt x="800" y="408"/>
                  </a:cubicBezTo>
                  <a:cubicBezTo>
                    <a:pt x="800" y="421"/>
                    <a:pt x="789" y="432"/>
                    <a:pt x="776" y="432"/>
                  </a:cubicBezTo>
                  <a:cubicBezTo>
                    <a:pt x="760" y="432"/>
                    <a:pt x="760" y="432"/>
                    <a:pt x="760" y="432"/>
                  </a:cubicBezTo>
                  <a:cubicBezTo>
                    <a:pt x="760" y="632"/>
                    <a:pt x="760" y="632"/>
                    <a:pt x="760" y="632"/>
                  </a:cubicBezTo>
                  <a:cubicBezTo>
                    <a:pt x="760" y="641"/>
                    <a:pt x="755" y="649"/>
                    <a:pt x="747" y="653"/>
                  </a:cubicBezTo>
                  <a:cubicBezTo>
                    <a:pt x="744" y="655"/>
                    <a:pt x="742" y="658"/>
                    <a:pt x="739" y="661"/>
                  </a:cubicBezTo>
                  <a:cubicBezTo>
                    <a:pt x="722" y="680"/>
                    <a:pt x="714" y="704"/>
                    <a:pt x="714" y="728"/>
                  </a:cubicBezTo>
                  <a:cubicBezTo>
                    <a:pt x="714" y="751"/>
                    <a:pt x="723" y="775"/>
                    <a:pt x="740" y="794"/>
                  </a:cubicBezTo>
                  <a:cubicBezTo>
                    <a:pt x="743" y="798"/>
                    <a:pt x="747" y="802"/>
                    <a:pt x="751" y="806"/>
                  </a:cubicBezTo>
                  <a:cubicBezTo>
                    <a:pt x="761" y="814"/>
                    <a:pt x="762" y="829"/>
                    <a:pt x="753" y="839"/>
                  </a:cubicBezTo>
                  <a:cubicBezTo>
                    <a:pt x="748" y="845"/>
                    <a:pt x="741" y="848"/>
                    <a:pt x="735" y="848"/>
                  </a:cubicBezTo>
                  <a:cubicBezTo>
                    <a:pt x="120" y="848"/>
                    <a:pt x="120" y="848"/>
                    <a:pt x="120" y="848"/>
                  </a:cubicBezTo>
                  <a:cubicBezTo>
                    <a:pt x="87" y="848"/>
                    <a:pt x="57" y="834"/>
                    <a:pt x="35" y="813"/>
                  </a:cubicBezTo>
                  <a:cubicBezTo>
                    <a:pt x="14" y="791"/>
                    <a:pt x="0" y="761"/>
                    <a:pt x="0" y="728"/>
                  </a:cubicBezTo>
                  <a:close/>
                  <a:moveTo>
                    <a:pt x="670" y="296"/>
                  </a:moveTo>
                  <a:cubicBezTo>
                    <a:pt x="688" y="296"/>
                    <a:pt x="702" y="310"/>
                    <a:pt x="702" y="328"/>
                  </a:cubicBezTo>
                  <a:cubicBezTo>
                    <a:pt x="702" y="345"/>
                    <a:pt x="688" y="360"/>
                    <a:pt x="670" y="360"/>
                  </a:cubicBezTo>
                  <a:cubicBezTo>
                    <a:pt x="652" y="360"/>
                    <a:pt x="638" y="345"/>
                    <a:pt x="638" y="328"/>
                  </a:cubicBezTo>
                  <a:cubicBezTo>
                    <a:pt x="638" y="310"/>
                    <a:pt x="652" y="296"/>
                    <a:pt x="670" y="296"/>
                  </a:cubicBezTo>
                  <a:close/>
                  <a:moveTo>
                    <a:pt x="685" y="656"/>
                  </a:moveTo>
                  <a:cubicBezTo>
                    <a:pt x="120" y="656"/>
                    <a:pt x="120" y="656"/>
                    <a:pt x="120" y="656"/>
                  </a:cubicBezTo>
                  <a:cubicBezTo>
                    <a:pt x="100" y="656"/>
                    <a:pt x="82" y="664"/>
                    <a:pt x="69" y="677"/>
                  </a:cubicBezTo>
                  <a:cubicBezTo>
                    <a:pt x="56" y="690"/>
                    <a:pt x="48" y="708"/>
                    <a:pt x="48" y="728"/>
                  </a:cubicBezTo>
                  <a:cubicBezTo>
                    <a:pt x="48" y="748"/>
                    <a:pt x="56" y="766"/>
                    <a:pt x="69" y="779"/>
                  </a:cubicBezTo>
                  <a:cubicBezTo>
                    <a:pt x="82" y="792"/>
                    <a:pt x="100" y="800"/>
                    <a:pt x="120" y="800"/>
                  </a:cubicBezTo>
                  <a:cubicBezTo>
                    <a:pt x="685" y="800"/>
                    <a:pt x="685" y="800"/>
                    <a:pt x="685" y="800"/>
                  </a:cubicBezTo>
                  <a:cubicBezTo>
                    <a:pt x="673" y="777"/>
                    <a:pt x="666" y="752"/>
                    <a:pt x="666" y="728"/>
                  </a:cubicBezTo>
                  <a:cubicBezTo>
                    <a:pt x="666" y="720"/>
                    <a:pt x="667" y="712"/>
                    <a:pt x="668" y="704"/>
                  </a:cubicBezTo>
                  <a:cubicBezTo>
                    <a:pt x="120" y="704"/>
                    <a:pt x="120" y="704"/>
                    <a:pt x="120" y="704"/>
                  </a:cubicBezTo>
                  <a:cubicBezTo>
                    <a:pt x="114" y="704"/>
                    <a:pt x="108" y="706"/>
                    <a:pt x="103" y="711"/>
                  </a:cubicBezTo>
                  <a:cubicBezTo>
                    <a:pt x="97" y="717"/>
                    <a:pt x="87" y="717"/>
                    <a:pt x="81" y="711"/>
                  </a:cubicBezTo>
                  <a:cubicBezTo>
                    <a:pt x="74" y="704"/>
                    <a:pt x="74" y="694"/>
                    <a:pt x="80" y="688"/>
                  </a:cubicBezTo>
                  <a:cubicBezTo>
                    <a:pt x="91" y="678"/>
                    <a:pt x="105" y="672"/>
                    <a:pt x="120" y="672"/>
                  </a:cubicBezTo>
                  <a:cubicBezTo>
                    <a:pt x="677" y="672"/>
                    <a:pt x="677" y="672"/>
                    <a:pt x="677" y="672"/>
                  </a:cubicBezTo>
                  <a:cubicBezTo>
                    <a:pt x="679" y="666"/>
                    <a:pt x="682" y="661"/>
                    <a:pt x="685" y="656"/>
                  </a:cubicBezTo>
                  <a:close/>
                  <a:moveTo>
                    <a:pt x="48" y="186"/>
                  </a:moveTo>
                  <a:cubicBezTo>
                    <a:pt x="64" y="172"/>
                    <a:pt x="83" y="163"/>
                    <a:pt x="104" y="160"/>
                  </a:cubicBezTo>
                  <a:cubicBezTo>
                    <a:pt x="104" y="49"/>
                    <a:pt x="104" y="49"/>
                    <a:pt x="104" y="49"/>
                  </a:cubicBezTo>
                  <a:cubicBezTo>
                    <a:pt x="91" y="52"/>
                    <a:pt x="79" y="59"/>
                    <a:pt x="69" y="69"/>
                  </a:cubicBezTo>
                  <a:cubicBezTo>
                    <a:pt x="56" y="82"/>
                    <a:pt x="48" y="100"/>
                    <a:pt x="48" y="120"/>
                  </a:cubicBezTo>
                  <a:cubicBezTo>
                    <a:pt x="48" y="186"/>
                    <a:pt x="48" y="186"/>
                    <a:pt x="48" y="186"/>
                  </a:cubicBezTo>
                  <a:close/>
                  <a:moveTo>
                    <a:pt x="104" y="193"/>
                  </a:moveTo>
                  <a:cubicBezTo>
                    <a:pt x="88" y="196"/>
                    <a:pt x="74" y="204"/>
                    <a:pt x="64" y="215"/>
                  </a:cubicBezTo>
                  <a:cubicBezTo>
                    <a:pt x="57" y="221"/>
                    <a:pt x="52" y="228"/>
                    <a:pt x="48" y="236"/>
                  </a:cubicBezTo>
                  <a:cubicBezTo>
                    <a:pt x="48" y="490"/>
                    <a:pt x="48" y="490"/>
                    <a:pt x="48" y="490"/>
                  </a:cubicBezTo>
                  <a:cubicBezTo>
                    <a:pt x="64" y="477"/>
                    <a:pt x="83" y="468"/>
                    <a:pt x="104" y="465"/>
                  </a:cubicBezTo>
                  <a:cubicBezTo>
                    <a:pt x="104" y="193"/>
                    <a:pt x="104" y="193"/>
                    <a:pt x="104" y="193"/>
                  </a:cubicBezTo>
                  <a:close/>
                  <a:moveTo>
                    <a:pt x="104" y="497"/>
                  </a:moveTo>
                  <a:cubicBezTo>
                    <a:pt x="88" y="501"/>
                    <a:pt x="74" y="508"/>
                    <a:pt x="64" y="519"/>
                  </a:cubicBezTo>
                  <a:cubicBezTo>
                    <a:pt x="57" y="526"/>
                    <a:pt x="52" y="533"/>
                    <a:pt x="48" y="541"/>
                  </a:cubicBezTo>
                  <a:cubicBezTo>
                    <a:pt x="48" y="632"/>
                    <a:pt x="48" y="632"/>
                    <a:pt x="48" y="632"/>
                  </a:cubicBezTo>
                  <a:cubicBezTo>
                    <a:pt x="64" y="620"/>
                    <a:pt x="83" y="611"/>
                    <a:pt x="104" y="609"/>
                  </a:cubicBezTo>
                  <a:cubicBezTo>
                    <a:pt x="104" y="497"/>
                    <a:pt x="104" y="497"/>
                    <a:pt x="104" y="4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5"/>
            <p:cNvSpPr>
              <a:spLocks noEditPoints="1"/>
            </p:cNvSpPr>
            <p:nvPr/>
          </p:nvSpPr>
          <p:spPr bwMode="auto">
            <a:xfrm>
              <a:off x="1944688" y="4510087"/>
              <a:ext cx="180975" cy="296863"/>
            </a:xfrm>
            <a:custGeom>
              <a:avLst/>
              <a:gdLst>
                <a:gd name="T0" fmla="*/ 374 w 389"/>
                <a:gd name="T1" fmla="*/ 126 h 640"/>
                <a:gd name="T2" fmla="*/ 191 w 389"/>
                <a:gd name="T3" fmla="*/ 519 h 640"/>
                <a:gd name="T4" fmla="*/ 182 w 389"/>
                <a:gd name="T5" fmla="*/ 529 h 640"/>
                <a:gd name="T6" fmla="*/ 47 w 389"/>
                <a:gd name="T7" fmla="*/ 632 h 640"/>
                <a:gd name="T8" fmla="*/ 13 w 389"/>
                <a:gd name="T9" fmla="*/ 628 h 640"/>
                <a:gd name="T10" fmla="*/ 8 w 389"/>
                <a:gd name="T11" fmla="*/ 614 h 640"/>
                <a:gd name="T12" fmla="*/ 0 w 389"/>
                <a:gd name="T13" fmla="*/ 443 h 640"/>
                <a:gd name="T14" fmla="*/ 2 w 389"/>
                <a:gd name="T15" fmla="*/ 432 h 640"/>
                <a:gd name="T16" fmla="*/ 185 w 389"/>
                <a:gd name="T17" fmla="*/ 38 h 640"/>
                <a:gd name="T18" fmla="*/ 272 w 389"/>
                <a:gd name="T19" fmla="*/ 8 h 640"/>
                <a:gd name="T20" fmla="*/ 308 w 389"/>
                <a:gd name="T21" fmla="*/ 21 h 640"/>
                <a:gd name="T22" fmla="*/ 341 w 389"/>
                <a:gd name="T23" fmla="*/ 41 h 640"/>
                <a:gd name="T24" fmla="*/ 374 w 389"/>
                <a:gd name="T25" fmla="*/ 126 h 640"/>
                <a:gd name="T26" fmla="*/ 53 w 389"/>
                <a:gd name="T27" fmla="*/ 555 h 640"/>
                <a:gd name="T28" fmla="*/ 64 w 389"/>
                <a:gd name="T29" fmla="*/ 559 h 640"/>
                <a:gd name="T30" fmla="*/ 150 w 389"/>
                <a:gd name="T31" fmla="*/ 494 h 640"/>
                <a:gd name="T32" fmla="*/ 151 w 389"/>
                <a:gd name="T33" fmla="*/ 492 h 640"/>
                <a:gd name="T34" fmla="*/ 109 w 389"/>
                <a:gd name="T35" fmla="*/ 455 h 640"/>
                <a:gd name="T36" fmla="*/ 74 w 389"/>
                <a:gd name="T37" fmla="*/ 450 h 640"/>
                <a:gd name="T38" fmla="*/ 247 w 389"/>
                <a:gd name="T39" fmla="*/ 80 h 640"/>
                <a:gd name="T40" fmla="*/ 325 w 389"/>
                <a:gd name="T41" fmla="*/ 117 h 640"/>
                <a:gd name="T42" fmla="*/ 330 w 389"/>
                <a:gd name="T43" fmla="*/ 106 h 640"/>
                <a:gd name="T44" fmla="*/ 312 w 389"/>
                <a:gd name="T45" fmla="*/ 78 h 640"/>
                <a:gd name="T46" fmla="*/ 288 w 389"/>
                <a:gd name="T47" fmla="*/ 64 h 640"/>
                <a:gd name="T48" fmla="*/ 262 w 389"/>
                <a:gd name="T49" fmla="*/ 55 h 640"/>
                <a:gd name="T50" fmla="*/ 229 w 389"/>
                <a:gd name="T51" fmla="*/ 59 h 640"/>
                <a:gd name="T52" fmla="*/ 48 w 389"/>
                <a:gd name="T53" fmla="*/ 447 h 640"/>
                <a:gd name="T54" fmla="*/ 53 w 389"/>
                <a:gd name="T55" fmla="*/ 55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89" h="640">
                  <a:moveTo>
                    <a:pt x="374" y="126"/>
                  </a:moveTo>
                  <a:cubicBezTo>
                    <a:pt x="191" y="519"/>
                    <a:pt x="191" y="519"/>
                    <a:pt x="191" y="519"/>
                  </a:cubicBezTo>
                  <a:cubicBezTo>
                    <a:pt x="189" y="524"/>
                    <a:pt x="186" y="527"/>
                    <a:pt x="182" y="529"/>
                  </a:cubicBezTo>
                  <a:cubicBezTo>
                    <a:pt x="47" y="632"/>
                    <a:pt x="47" y="632"/>
                    <a:pt x="47" y="632"/>
                  </a:cubicBezTo>
                  <a:cubicBezTo>
                    <a:pt x="36" y="640"/>
                    <a:pt x="21" y="638"/>
                    <a:pt x="13" y="628"/>
                  </a:cubicBezTo>
                  <a:cubicBezTo>
                    <a:pt x="10" y="624"/>
                    <a:pt x="8" y="619"/>
                    <a:pt x="8" y="614"/>
                  </a:cubicBezTo>
                  <a:cubicBezTo>
                    <a:pt x="0" y="443"/>
                    <a:pt x="0" y="443"/>
                    <a:pt x="0" y="443"/>
                  </a:cubicBezTo>
                  <a:cubicBezTo>
                    <a:pt x="0" y="439"/>
                    <a:pt x="1" y="435"/>
                    <a:pt x="2" y="432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200" y="7"/>
                    <a:pt x="235" y="0"/>
                    <a:pt x="272" y="8"/>
                  </a:cubicBezTo>
                  <a:cubicBezTo>
                    <a:pt x="284" y="11"/>
                    <a:pt x="297" y="15"/>
                    <a:pt x="308" y="21"/>
                  </a:cubicBezTo>
                  <a:cubicBezTo>
                    <a:pt x="320" y="26"/>
                    <a:pt x="331" y="33"/>
                    <a:pt x="341" y="41"/>
                  </a:cubicBezTo>
                  <a:cubicBezTo>
                    <a:pt x="371" y="64"/>
                    <a:pt x="389" y="95"/>
                    <a:pt x="374" y="126"/>
                  </a:cubicBezTo>
                  <a:close/>
                  <a:moveTo>
                    <a:pt x="53" y="555"/>
                  </a:moveTo>
                  <a:cubicBezTo>
                    <a:pt x="64" y="559"/>
                    <a:pt x="64" y="559"/>
                    <a:pt x="64" y="559"/>
                  </a:cubicBezTo>
                  <a:cubicBezTo>
                    <a:pt x="150" y="494"/>
                    <a:pt x="150" y="494"/>
                    <a:pt x="150" y="494"/>
                  </a:cubicBezTo>
                  <a:cubicBezTo>
                    <a:pt x="151" y="492"/>
                    <a:pt x="151" y="492"/>
                    <a:pt x="151" y="492"/>
                  </a:cubicBezTo>
                  <a:cubicBezTo>
                    <a:pt x="109" y="455"/>
                    <a:pt x="109" y="455"/>
                    <a:pt x="109" y="455"/>
                  </a:cubicBezTo>
                  <a:cubicBezTo>
                    <a:pt x="74" y="450"/>
                    <a:pt x="74" y="450"/>
                    <a:pt x="74" y="450"/>
                  </a:cubicBezTo>
                  <a:cubicBezTo>
                    <a:pt x="247" y="80"/>
                    <a:pt x="247" y="80"/>
                    <a:pt x="247" y="80"/>
                  </a:cubicBezTo>
                  <a:cubicBezTo>
                    <a:pt x="325" y="117"/>
                    <a:pt x="325" y="117"/>
                    <a:pt x="325" y="117"/>
                  </a:cubicBezTo>
                  <a:cubicBezTo>
                    <a:pt x="330" y="106"/>
                    <a:pt x="330" y="106"/>
                    <a:pt x="330" y="106"/>
                  </a:cubicBezTo>
                  <a:cubicBezTo>
                    <a:pt x="334" y="99"/>
                    <a:pt x="325" y="88"/>
                    <a:pt x="312" y="78"/>
                  </a:cubicBezTo>
                  <a:cubicBezTo>
                    <a:pt x="305" y="73"/>
                    <a:pt x="297" y="68"/>
                    <a:pt x="288" y="64"/>
                  </a:cubicBezTo>
                  <a:cubicBezTo>
                    <a:pt x="280" y="60"/>
                    <a:pt x="271" y="57"/>
                    <a:pt x="262" y="55"/>
                  </a:cubicBezTo>
                  <a:cubicBezTo>
                    <a:pt x="246" y="52"/>
                    <a:pt x="232" y="52"/>
                    <a:pt x="229" y="59"/>
                  </a:cubicBezTo>
                  <a:cubicBezTo>
                    <a:pt x="48" y="447"/>
                    <a:pt x="48" y="447"/>
                    <a:pt x="48" y="447"/>
                  </a:cubicBezTo>
                  <a:cubicBezTo>
                    <a:pt x="53" y="555"/>
                    <a:pt x="53" y="555"/>
                    <a:pt x="53" y="5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83064" y="2893559"/>
            <a:ext cx="436929" cy="310498"/>
            <a:chOff x="6934200" y="4259263"/>
            <a:chExt cx="373063" cy="265113"/>
          </a:xfrm>
        </p:grpSpPr>
        <p:sp>
          <p:nvSpPr>
            <p:cNvPr id="62" name="Oval 38"/>
            <p:cNvSpPr>
              <a:spLocks noChangeArrowheads="1"/>
            </p:cNvSpPr>
            <p:nvPr/>
          </p:nvSpPr>
          <p:spPr bwMode="auto">
            <a:xfrm>
              <a:off x="7094538" y="4395788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9"/>
            <p:cNvSpPr/>
            <p:nvPr/>
          </p:nvSpPr>
          <p:spPr bwMode="auto">
            <a:xfrm>
              <a:off x="7073900" y="4449763"/>
              <a:ext cx="93663" cy="74613"/>
            </a:xfrm>
            <a:custGeom>
              <a:avLst/>
              <a:gdLst>
                <a:gd name="T0" fmla="*/ 27 w 36"/>
                <a:gd name="T1" fmla="*/ 0 h 28"/>
                <a:gd name="T2" fmla="*/ 18 w 36"/>
                <a:gd name="T3" fmla="*/ 11 h 28"/>
                <a:gd name="T4" fmla="*/ 9 w 36"/>
                <a:gd name="T5" fmla="*/ 0 h 28"/>
                <a:gd name="T6" fmla="*/ 0 w 36"/>
                <a:gd name="T7" fmla="*/ 18 h 28"/>
                <a:gd name="T8" fmla="*/ 1 w 36"/>
                <a:gd name="T9" fmla="*/ 26 h 28"/>
                <a:gd name="T10" fmla="*/ 18 w 36"/>
                <a:gd name="T11" fmla="*/ 28 h 28"/>
                <a:gd name="T12" fmla="*/ 35 w 36"/>
                <a:gd name="T13" fmla="*/ 26 h 28"/>
                <a:gd name="T14" fmla="*/ 36 w 36"/>
                <a:gd name="T15" fmla="*/ 18 h 28"/>
                <a:gd name="T16" fmla="*/ 27 w 36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8">
                  <a:moveTo>
                    <a:pt x="27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11"/>
                    <a:pt x="33" y="4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Oval 40"/>
            <p:cNvSpPr>
              <a:spLocks noChangeArrowheads="1"/>
            </p:cNvSpPr>
            <p:nvPr/>
          </p:nvSpPr>
          <p:spPr bwMode="auto">
            <a:xfrm>
              <a:off x="6958013" y="4395788"/>
              <a:ext cx="50800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41"/>
            <p:cNvSpPr/>
            <p:nvPr/>
          </p:nvSpPr>
          <p:spPr bwMode="auto">
            <a:xfrm>
              <a:off x="6934200" y="4449763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1" y="26"/>
                  </a:cubicBezTo>
                  <a:cubicBezTo>
                    <a:pt x="7" y="27"/>
                    <a:pt x="12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Oval 42"/>
            <p:cNvSpPr>
              <a:spLocks noChangeArrowheads="1"/>
            </p:cNvSpPr>
            <p:nvPr/>
          </p:nvSpPr>
          <p:spPr bwMode="auto">
            <a:xfrm>
              <a:off x="7234238" y="4395788"/>
              <a:ext cx="49213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3"/>
            <p:cNvSpPr/>
            <p:nvPr/>
          </p:nvSpPr>
          <p:spPr bwMode="auto">
            <a:xfrm>
              <a:off x="7210425" y="4449763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5" y="28"/>
                    <a:pt x="30" y="27"/>
                    <a:pt x="36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Oval 44"/>
            <p:cNvSpPr>
              <a:spLocks noChangeArrowheads="1"/>
            </p:cNvSpPr>
            <p:nvPr/>
          </p:nvSpPr>
          <p:spPr bwMode="auto">
            <a:xfrm>
              <a:off x="7026275" y="4259263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5"/>
            <p:cNvSpPr/>
            <p:nvPr/>
          </p:nvSpPr>
          <p:spPr bwMode="auto">
            <a:xfrm>
              <a:off x="7002463" y="4313238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9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2 w 37"/>
                <a:gd name="T9" fmla="*/ 26 h 28"/>
                <a:gd name="T10" fmla="*/ 19 w 37"/>
                <a:gd name="T11" fmla="*/ 28 h 28"/>
                <a:gd name="T12" fmla="*/ 36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9" y="11"/>
                    <a:pt x="19" y="11"/>
                    <a:pt x="19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4"/>
                    <a:pt x="0" y="11"/>
                    <a:pt x="0" y="18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7" y="27"/>
                    <a:pt x="13" y="28"/>
                    <a:pt x="19" y="28"/>
                  </a:cubicBezTo>
                  <a:cubicBezTo>
                    <a:pt x="25" y="28"/>
                    <a:pt x="31" y="27"/>
                    <a:pt x="36" y="26"/>
                  </a:cubicBezTo>
                  <a:cubicBezTo>
                    <a:pt x="37" y="23"/>
                    <a:pt x="37" y="21"/>
                    <a:pt x="37" y="18"/>
                  </a:cubicBezTo>
                  <a:cubicBezTo>
                    <a:pt x="37" y="11"/>
                    <a:pt x="34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Oval 46"/>
            <p:cNvSpPr>
              <a:spLocks noChangeArrowheads="1"/>
            </p:cNvSpPr>
            <p:nvPr/>
          </p:nvSpPr>
          <p:spPr bwMode="auto">
            <a:xfrm>
              <a:off x="7162800" y="4259263"/>
              <a:ext cx="52388" cy="523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7"/>
            <p:cNvSpPr/>
            <p:nvPr/>
          </p:nvSpPr>
          <p:spPr bwMode="auto">
            <a:xfrm>
              <a:off x="7142163" y="4313238"/>
              <a:ext cx="96838" cy="74613"/>
            </a:xfrm>
            <a:custGeom>
              <a:avLst/>
              <a:gdLst>
                <a:gd name="T0" fmla="*/ 28 w 37"/>
                <a:gd name="T1" fmla="*/ 0 h 28"/>
                <a:gd name="T2" fmla="*/ 18 w 37"/>
                <a:gd name="T3" fmla="*/ 11 h 28"/>
                <a:gd name="T4" fmla="*/ 9 w 37"/>
                <a:gd name="T5" fmla="*/ 0 h 28"/>
                <a:gd name="T6" fmla="*/ 0 w 37"/>
                <a:gd name="T7" fmla="*/ 18 h 28"/>
                <a:gd name="T8" fmla="*/ 1 w 37"/>
                <a:gd name="T9" fmla="*/ 26 h 28"/>
                <a:gd name="T10" fmla="*/ 18 w 37"/>
                <a:gd name="T11" fmla="*/ 28 h 28"/>
                <a:gd name="T12" fmla="*/ 35 w 37"/>
                <a:gd name="T13" fmla="*/ 26 h 28"/>
                <a:gd name="T14" fmla="*/ 37 w 37"/>
                <a:gd name="T15" fmla="*/ 18 h 28"/>
                <a:gd name="T16" fmla="*/ 28 w 37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8">
                  <a:moveTo>
                    <a:pt x="28" y="0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4"/>
                    <a:pt x="0" y="11"/>
                    <a:pt x="0" y="18"/>
                  </a:cubicBezTo>
                  <a:cubicBezTo>
                    <a:pt x="0" y="21"/>
                    <a:pt x="0" y="23"/>
                    <a:pt x="1" y="26"/>
                  </a:cubicBezTo>
                  <a:cubicBezTo>
                    <a:pt x="6" y="27"/>
                    <a:pt x="12" y="28"/>
                    <a:pt x="18" y="28"/>
                  </a:cubicBezTo>
                  <a:cubicBezTo>
                    <a:pt x="24" y="28"/>
                    <a:pt x="30" y="27"/>
                    <a:pt x="35" y="26"/>
                  </a:cubicBezTo>
                  <a:cubicBezTo>
                    <a:pt x="36" y="23"/>
                    <a:pt x="37" y="21"/>
                    <a:pt x="37" y="18"/>
                  </a:cubicBezTo>
                  <a:cubicBezTo>
                    <a:pt x="37" y="11"/>
                    <a:pt x="33" y="4"/>
                    <a:pt x="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53" name="Freeform 10"/>
          <p:cNvSpPr/>
          <p:nvPr/>
        </p:nvSpPr>
        <p:spPr bwMode="auto">
          <a:xfrm>
            <a:off x="4440874" y="2511707"/>
            <a:ext cx="6132676" cy="4346294"/>
          </a:xfrm>
          <a:custGeom>
            <a:avLst/>
            <a:gdLst>
              <a:gd name="T0" fmla="*/ 774 w 2870"/>
              <a:gd name="T1" fmla="*/ 0 h 2034"/>
              <a:gd name="T2" fmla="*/ 862 w 2870"/>
              <a:gd name="T3" fmla="*/ 0 h 2034"/>
              <a:gd name="T4" fmla="*/ 558 w 2870"/>
              <a:gd name="T5" fmla="*/ 122 h 2034"/>
              <a:gd name="T6" fmla="*/ 1192 w 2870"/>
              <a:gd name="T7" fmla="*/ 296 h 2034"/>
              <a:gd name="T8" fmla="*/ 558 w 2870"/>
              <a:gd name="T9" fmla="*/ 652 h 2034"/>
              <a:gd name="T10" fmla="*/ 2870 w 2870"/>
              <a:gd name="T11" fmla="*/ 2034 h 2034"/>
              <a:gd name="T12" fmla="*/ 1800 w 2870"/>
              <a:gd name="T13" fmla="*/ 2034 h 2034"/>
              <a:gd name="T14" fmla="*/ 0 w 2870"/>
              <a:gd name="T15" fmla="*/ 670 h 2034"/>
              <a:gd name="T16" fmla="*/ 766 w 2870"/>
              <a:gd name="T17" fmla="*/ 322 h 2034"/>
              <a:gd name="T18" fmla="*/ 340 w 2870"/>
              <a:gd name="T19" fmla="*/ 122 h 2034"/>
              <a:gd name="T20" fmla="*/ 774 w 2870"/>
              <a:gd name="T21" fmla="*/ 0 h 2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70" h="2034">
                <a:moveTo>
                  <a:pt x="774" y="0"/>
                </a:moveTo>
                <a:lnTo>
                  <a:pt x="862" y="0"/>
                </a:lnTo>
                <a:lnTo>
                  <a:pt x="558" y="122"/>
                </a:lnTo>
                <a:lnTo>
                  <a:pt x="1192" y="296"/>
                </a:lnTo>
                <a:lnTo>
                  <a:pt x="558" y="652"/>
                </a:lnTo>
                <a:lnTo>
                  <a:pt x="2870" y="2034"/>
                </a:lnTo>
                <a:lnTo>
                  <a:pt x="1800" y="2034"/>
                </a:lnTo>
                <a:lnTo>
                  <a:pt x="0" y="670"/>
                </a:lnTo>
                <a:lnTo>
                  <a:pt x="766" y="322"/>
                </a:lnTo>
                <a:lnTo>
                  <a:pt x="340" y="122"/>
                </a:lnTo>
                <a:lnTo>
                  <a:pt x="774" y="0"/>
                </a:lnTo>
                <a:close/>
              </a:path>
            </a:pathLst>
          </a:custGeom>
          <a:gradFill flip="none" rotWithShape="1">
            <a:gsLst>
              <a:gs pos="0">
                <a:srgbClr val="EE2803"/>
              </a:gs>
              <a:gs pos="100000">
                <a:srgbClr val="F37713">
                  <a:shade val="100000"/>
                  <a:satMod val="115000"/>
                </a:srgbClr>
              </a:gs>
            </a:gsLst>
            <a:lin ang="13500000" scaled="1"/>
            <a:tileRect/>
          </a:gradFill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eaVert" wrap="square" rtlCol="0" anchor="ctr" anchorCtr="1">
            <a:noAutofit/>
          </a:bodyPr>
          <a:lstStyle/>
          <a:p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4445940" y="3554150"/>
            <a:ext cx="72000" cy="511025"/>
            <a:chOff x="3576580" y="3554150"/>
            <a:chExt cx="72000" cy="511025"/>
          </a:xfrm>
        </p:grpSpPr>
        <p:sp>
          <p:nvSpPr>
            <p:cNvPr id="55" name="矩形 54"/>
            <p:cNvSpPr/>
            <p:nvPr/>
          </p:nvSpPr>
          <p:spPr>
            <a:xfrm>
              <a:off x="3576580" y="3669175"/>
              <a:ext cx="72000" cy="39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3576580" y="3554150"/>
              <a:ext cx="72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969221" y="2882819"/>
            <a:ext cx="72000" cy="511025"/>
            <a:chOff x="3576580" y="3554150"/>
            <a:chExt cx="72000" cy="511025"/>
          </a:xfrm>
        </p:grpSpPr>
        <p:sp>
          <p:nvSpPr>
            <p:cNvPr id="58" name="矩形 57"/>
            <p:cNvSpPr/>
            <p:nvPr/>
          </p:nvSpPr>
          <p:spPr>
            <a:xfrm>
              <a:off x="3576580" y="3669175"/>
              <a:ext cx="72000" cy="39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3576580" y="3554150"/>
              <a:ext cx="72000" cy="36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163570" y="2495199"/>
            <a:ext cx="36000" cy="432000"/>
            <a:chOff x="3576580" y="3554150"/>
            <a:chExt cx="72000" cy="511025"/>
          </a:xfrm>
          <a:solidFill>
            <a:schemeClr val="accent1"/>
          </a:solidFill>
        </p:grpSpPr>
        <p:sp>
          <p:nvSpPr>
            <p:cNvPr id="61" name="矩形 60"/>
            <p:cNvSpPr/>
            <p:nvPr/>
          </p:nvSpPr>
          <p:spPr>
            <a:xfrm>
              <a:off x="3576580" y="3669175"/>
              <a:ext cx="7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3576580" y="3554150"/>
              <a:ext cx="72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3" name="矩形 62"/>
          <p:cNvSpPr/>
          <p:nvPr/>
        </p:nvSpPr>
        <p:spPr>
          <a:xfrm>
            <a:off x="3154394" y="5449018"/>
            <a:ext cx="40903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YOUR PORE </a:t>
            </a:r>
          </a:p>
          <a:p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 HERE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117"/>
          <p:cNvSpPr txBox="1"/>
          <p:nvPr/>
        </p:nvSpPr>
        <p:spPr>
          <a:xfrm>
            <a:off x="7361818" y="2440839"/>
            <a:ext cx="157309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65" name="文本框 118"/>
          <p:cNvSpPr txBox="1"/>
          <p:nvPr/>
        </p:nvSpPr>
        <p:spPr>
          <a:xfrm>
            <a:off x="7361818" y="2845556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66" name="文本框 117"/>
          <p:cNvSpPr txBox="1"/>
          <p:nvPr/>
        </p:nvSpPr>
        <p:spPr>
          <a:xfrm>
            <a:off x="3216257" y="2004813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67" name="文本框 118"/>
          <p:cNvSpPr txBox="1"/>
          <p:nvPr/>
        </p:nvSpPr>
        <p:spPr>
          <a:xfrm>
            <a:off x="2072187" y="2409530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68" name="文本框 117"/>
          <p:cNvSpPr txBox="1"/>
          <p:nvPr/>
        </p:nvSpPr>
        <p:spPr>
          <a:xfrm>
            <a:off x="2697808" y="3677266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69" name="文本框 118"/>
          <p:cNvSpPr txBox="1"/>
          <p:nvPr/>
        </p:nvSpPr>
        <p:spPr>
          <a:xfrm>
            <a:off x="1553738" y="4081983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349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849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81381" y="4096777"/>
            <a:ext cx="7881819" cy="2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90826">
                <a:schemeClr val="bg1">
                  <a:alpha val="9000"/>
                </a:schemeClr>
              </a:gs>
              <a:gs pos="54000">
                <a:srgbClr val="EE28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120955" y="3227680"/>
            <a:ext cx="5924689" cy="830997"/>
            <a:chOff x="5088418" y="4447431"/>
            <a:chExt cx="5924689" cy="830997"/>
          </a:xfrm>
        </p:grpSpPr>
        <p:sp>
          <p:nvSpPr>
            <p:cNvPr id="23" name="文本框 22"/>
            <p:cNvSpPr txBox="1"/>
            <p:nvPr/>
          </p:nvSpPr>
          <p:spPr>
            <a:xfrm>
              <a:off x="7135122" y="4447431"/>
              <a:ext cx="3877985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明年工作计划</a:t>
              </a:r>
            </a:p>
          </p:txBody>
        </p:sp>
        <p:sp>
          <p:nvSpPr>
            <p:cNvPr id="24" name="TextBox 7"/>
            <p:cNvSpPr txBox="1">
              <a:spLocks noChangeArrowheads="1"/>
            </p:cNvSpPr>
            <p:nvPr/>
          </p:nvSpPr>
          <p:spPr bwMode="auto">
            <a:xfrm>
              <a:off x="5088418" y="4447431"/>
              <a:ext cx="2226746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［伍］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3563725" y="4163677"/>
            <a:ext cx="5224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NEXT YEAR THE WORK PLAN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2507796" y="1270000"/>
            <a:ext cx="1899104" cy="5588000"/>
            <a:chOff x="2507796" y="1270000"/>
            <a:chExt cx="1899104" cy="55880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3390900" y="1371600"/>
              <a:ext cx="0" cy="54864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3299460" y="1270000"/>
              <a:ext cx="190500" cy="190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3299460" y="2580640"/>
              <a:ext cx="190500" cy="190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3299460" y="3891280"/>
              <a:ext cx="190500" cy="190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3299460" y="5374640"/>
              <a:ext cx="190500" cy="1905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07796" y="2455148"/>
              <a:ext cx="687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EE2803"/>
                  </a:solidFill>
                </a:rPr>
                <a:t>2016</a:t>
              </a:r>
              <a:endParaRPr lang="zh-CN" altLang="en-US" dirty="0">
                <a:solidFill>
                  <a:srgbClr val="EE2803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507796" y="3801864"/>
              <a:ext cx="687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EE2803"/>
                  </a:solidFill>
                </a:rPr>
                <a:t>2015</a:t>
              </a:r>
              <a:endParaRPr lang="zh-CN" altLang="en-US" dirty="0">
                <a:solidFill>
                  <a:srgbClr val="EE2803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507796" y="5285224"/>
              <a:ext cx="68779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EE2803"/>
                  </a:solidFill>
                </a:rPr>
                <a:t>2014</a:t>
              </a:r>
              <a:endParaRPr lang="zh-CN" altLang="en-US" dirty="0">
                <a:solidFill>
                  <a:srgbClr val="EE2803"/>
                </a:solidFill>
              </a:endParaRPr>
            </a:p>
          </p:txBody>
        </p:sp>
        <p:cxnSp>
          <p:nvCxnSpPr>
            <p:cNvPr id="12" name="直接连接符 11"/>
            <p:cNvCxnSpPr>
              <a:stCxn id="5" idx="6"/>
            </p:cNvCxnSpPr>
            <p:nvPr/>
          </p:nvCxnSpPr>
          <p:spPr>
            <a:xfrm>
              <a:off x="3489960" y="2675890"/>
              <a:ext cx="25654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489960" y="3982720"/>
              <a:ext cx="25654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3489960" y="5469890"/>
              <a:ext cx="256540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菱形 14"/>
            <p:cNvSpPr/>
            <p:nvPr/>
          </p:nvSpPr>
          <p:spPr>
            <a:xfrm>
              <a:off x="3746500" y="2349500"/>
              <a:ext cx="660400" cy="660400"/>
            </a:xfrm>
            <a:prstGeom prst="diamond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3746500" y="3652520"/>
              <a:ext cx="660400" cy="660400"/>
            </a:xfrm>
            <a:prstGeom prst="diamond">
              <a:avLst/>
            </a:prstGeom>
            <a:solidFill>
              <a:srgbClr val="F37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3746500" y="5139690"/>
              <a:ext cx="660400" cy="660400"/>
            </a:xfrm>
            <a:prstGeom prst="diamond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3954580" y="3814565"/>
              <a:ext cx="213785" cy="279916"/>
            </a:xfrm>
            <a:custGeom>
              <a:avLst/>
              <a:gdLst>
                <a:gd name="T0" fmla="*/ 254 w 776"/>
                <a:gd name="T1" fmla="*/ 584 h 1011"/>
                <a:gd name="T2" fmla="*/ 368 w 776"/>
                <a:gd name="T3" fmla="*/ 483 h 1011"/>
                <a:gd name="T4" fmla="*/ 416 w 776"/>
                <a:gd name="T5" fmla="*/ 451 h 1011"/>
                <a:gd name="T6" fmla="*/ 492 w 776"/>
                <a:gd name="T7" fmla="*/ 510 h 1011"/>
                <a:gd name="T8" fmla="*/ 444 w 776"/>
                <a:gd name="T9" fmla="*/ 583 h 1011"/>
                <a:gd name="T10" fmla="*/ 345 w 776"/>
                <a:gd name="T11" fmla="*/ 549 h 1011"/>
                <a:gd name="T12" fmla="*/ 438 w 776"/>
                <a:gd name="T13" fmla="*/ 620 h 1011"/>
                <a:gd name="T14" fmla="*/ 529 w 776"/>
                <a:gd name="T15" fmla="*/ 721 h 1011"/>
                <a:gd name="T16" fmla="*/ 412 w 776"/>
                <a:gd name="T17" fmla="*/ 829 h 1011"/>
                <a:gd name="T18" fmla="*/ 364 w 776"/>
                <a:gd name="T19" fmla="*/ 867 h 1011"/>
                <a:gd name="T20" fmla="*/ 282 w 776"/>
                <a:gd name="T21" fmla="*/ 795 h 1011"/>
                <a:gd name="T22" fmla="*/ 332 w 776"/>
                <a:gd name="T23" fmla="*/ 711 h 1011"/>
                <a:gd name="T24" fmla="*/ 388 w 776"/>
                <a:gd name="T25" fmla="*/ 763 h 1011"/>
                <a:gd name="T26" fmla="*/ 438 w 776"/>
                <a:gd name="T27" fmla="*/ 710 h 1011"/>
                <a:gd name="T28" fmla="*/ 404 w 776"/>
                <a:gd name="T29" fmla="*/ 303 h 1011"/>
                <a:gd name="T30" fmla="*/ 404 w 776"/>
                <a:gd name="T31" fmla="*/ 375 h 1011"/>
                <a:gd name="T32" fmla="*/ 387 w 776"/>
                <a:gd name="T33" fmla="*/ 375 h 1011"/>
                <a:gd name="T34" fmla="*/ 271 w 776"/>
                <a:gd name="T35" fmla="*/ 353 h 1011"/>
                <a:gd name="T36" fmla="*/ 108 w 776"/>
                <a:gd name="T37" fmla="*/ 615 h 1011"/>
                <a:gd name="T38" fmla="*/ 94 w 776"/>
                <a:gd name="T39" fmla="*/ 884 h 1011"/>
                <a:gd name="T40" fmla="*/ 73 w 776"/>
                <a:gd name="T41" fmla="*/ 939 h 1011"/>
                <a:gd name="T42" fmla="*/ 682 w 776"/>
                <a:gd name="T43" fmla="*/ 884 h 1011"/>
                <a:gd name="T44" fmla="*/ 668 w 776"/>
                <a:gd name="T45" fmla="*/ 747 h 1011"/>
                <a:gd name="T46" fmla="*/ 617 w 776"/>
                <a:gd name="T47" fmla="*/ 451 h 1011"/>
                <a:gd name="T48" fmla="*/ 464 w 776"/>
                <a:gd name="T49" fmla="*/ 300 h 1011"/>
                <a:gd name="T50" fmla="*/ 532 w 776"/>
                <a:gd name="T51" fmla="*/ 109 h 1011"/>
                <a:gd name="T52" fmla="*/ 384 w 776"/>
                <a:gd name="T53" fmla="*/ 98 h 1011"/>
                <a:gd name="T54" fmla="*/ 384 w 776"/>
                <a:gd name="T55" fmla="*/ 215 h 1011"/>
                <a:gd name="T56" fmla="*/ 312 w 776"/>
                <a:gd name="T57" fmla="*/ 215 h 1011"/>
                <a:gd name="T58" fmla="*/ 246 w 776"/>
                <a:gd name="T59" fmla="*/ 127 h 1011"/>
                <a:gd name="T60" fmla="*/ 325 w 776"/>
                <a:gd name="T61" fmla="*/ 296 h 1011"/>
                <a:gd name="T62" fmla="*/ 395 w 776"/>
                <a:gd name="T63" fmla="*/ 303 h 1011"/>
                <a:gd name="T64" fmla="*/ 196 w 776"/>
                <a:gd name="T65" fmla="*/ 52 h 1011"/>
                <a:gd name="T66" fmla="*/ 312 w 776"/>
                <a:gd name="T67" fmla="*/ 39 h 1011"/>
                <a:gd name="T68" fmla="*/ 354 w 776"/>
                <a:gd name="T69" fmla="*/ 4 h 1011"/>
                <a:gd name="T70" fmla="*/ 592 w 776"/>
                <a:gd name="T71" fmla="*/ 47 h 1011"/>
                <a:gd name="T72" fmla="*/ 543 w 776"/>
                <a:gd name="T73" fmla="*/ 293 h 1011"/>
                <a:gd name="T74" fmla="*/ 740 w 776"/>
                <a:gd name="T75" fmla="*/ 615 h 1011"/>
                <a:gd name="T76" fmla="*/ 740 w 776"/>
                <a:gd name="T77" fmla="*/ 840 h 1011"/>
                <a:gd name="T78" fmla="*/ 776 w 776"/>
                <a:gd name="T79" fmla="*/ 975 h 1011"/>
                <a:gd name="T80" fmla="*/ 36 w 776"/>
                <a:gd name="T81" fmla="*/ 1011 h 1011"/>
                <a:gd name="T82" fmla="*/ 0 w 776"/>
                <a:gd name="T83" fmla="*/ 975 h 1011"/>
                <a:gd name="T84" fmla="*/ 36 w 776"/>
                <a:gd name="T85" fmla="*/ 615 h 1011"/>
                <a:gd name="T86" fmla="*/ 230 w 776"/>
                <a:gd name="T87" fmla="*/ 293 h 1011"/>
                <a:gd name="T88" fmla="*/ 158 w 776"/>
                <a:gd name="T89" fmla="*/ 85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76" h="1011">
                  <a:moveTo>
                    <a:pt x="281" y="648"/>
                  </a:moveTo>
                  <a:cubicBezTo>
                    <a:pt x="263" y="632"/>
                    <a:pt x="254" y="611"/>
                    <a:pt x="254" y="584"/>
                  </a:cubicBezTo>
                  <a:cubicBezTo>
                    <a:pt x="253" y="554"/>
                    <a:pt x="264" y="530"/>
                    <a:pt x="286" y="512"/>
                  </a:cubicBezTo>
                  <a:cubicBezTo>
                    <a:pt x="308" y="493"/>
                    <a:pt x="331" y="484"/>
                    <a:pt x="368" y="483"/>
                  </a:cubicBezTo>
                  <a:cubicBezTo>
                    <a:pt x="368" y="451"/>
                    <a:pt x="368" y="451"/>
                    <a:pt x="368" y="451"/>
                  </a:cubicBezTo>
                  <a:cubicBezTo>
                    <a:pt x="416" y="451"/>
                    <a:pt x="416" y="451"/>
                    <a:pt x="416" y="451"/>
                  </a:cubicBezTo>
                  <a:cubicBezTo>
                    <a:pt x="416" y="482"/>
                    <a:pt x="416" y="482"/>
                    <a:pt x="416" y="482"/>
                  </a:cubicBezTo>
                  <a:cubicBezTo>
                    <a:pt x="451" y="483"/>
                    <a:pt x="473" y="492"/>
                    <a:pt x="492" y="510"/>
                  </a:cubicBezTo>
                  <a:cubicBezTo>
                    <a:pt x="512" y="527"/>
                    <a:pt x="519" y="551"/>
                    <a:pt x="520" y="583"/>
                  </a:cubicBezTo>
                  <a:cubicBezTo>
                    <a:pt x="444" y="583"/>
                    <a:pt x="444" y="583"/>
                    <a:pt x="444" y="583"/>
                  </a:cubicBezTo>
                  <a:cubicBezTo>
                    <a:pt x="443" y="569"/>
                    <a:pt x="441" y="560"/>
                    <a:pt x="435" y="553"/>
                  </a:cubicBezTo>
                  <a:cubicBezTo>
                    <a:pt x="421" y="537"/>
                    <a:pt x="361" y="537"/>
                    <a:pt x="345" y="549"/>
                  </a:cubicBezTo>
                  <a:cubicBezTo>
                    <a:pt x="333" y="559"/>
                    <a:pt x="332" y="581"/>
                    <a:pt x="345" y="592"/>
                  </a:cubicBezTo>
                  <a:cubicBezTo>
                    <a:pt x="360" y="604"/>
                    <a:pt x="415" y="613"/>
                    <a:pt x="438" y="620"/>
                  </a:cubicBezTo>
                  <a:cubicBezTo>
                    <a:pt x="467" y="629"/>
                    <a:pt x="488" y="640"/>
                    <a:pt x="502" y="653"/>
                  </a:cubicBezTo>
                  <a:cubicBezTo>
                    <a:pt x="520" y="670"/>
                    <a:pt x="529" y="692"/>
                    <a:pt x="529" y="721"/>
                  </a:cubicBezTo>
                  <a:cubicBezTo>
                    <a:pt x="530" y="753"/>
                    <a:pt x="519" y="779"/>
                    <a:pt x="499" y="796"/>
                  </a:cubicBezTo>
                  <a:cubicBezTo>
                    <a:pt x="479" y="814"/>
                    <a:pt x="453" y="826"/>
                    <a:pt x="412" y="829"/>
                  </a:cubicBezTo>
                  <a:cubicBezTo>
                    <a:pt x="412" y="867"/>
                    <a:pt x="412" y="867"/>
                    <a:pt x="412" y="867"/>
                  </a:cubicBezTo>
                  <a:cubicBezTo>
                    <a:pt x="364" y="867"/>
                    <a:pt x="364" y="867"/>
                    <a:pt x="364" y="867"/>
                  </a:cubicBezTo>
                  <a:cubicBezTo>
                    <a:pt x="364" y="829"/>
                    <a:pt x="364" y="829"/>
                    <a:pt x="364" y="829"/>
                  </a:cubicBezTo>
                  <a:cubicBezTo>
                    <a:pt x="325" y="827"/>
                    <a:pt x="303" y="814"/>
                    <a:pt x="282" y="795"/>
                  </a:cubicBezTo>
                  <a:cubicBezTo>
                    <a:pt x="261" y="775"/>
                    <a:pt x="248" y="746"/>
                    <a:pt x="248" y="711"/>
                  </a:cubicBezTo>
                  <a:cubicBezTo>
                    <a:pt x="332" y="711"/>
                    <a:pt x="332" y="711"/>
                    <a:pt x="332" y="711"/>
                  </a:cubicBezTo>
                  <a:cubicBezTo>
                    <a:pt x="333" y="729"/>
                    <a:pt x="337" y="743"/>
                    <a:pt x="343" y="751"/>
                  </a:cubicBezTo>
                  <a:cubicBezTo>
                    <a:pt x="351" y="760"/>
                    <a:pt x="369" y="763"/>
                    <a:pt x="388" y="763"/>
                  </a:cubicBezTo>
                  <a:cubicBezTo>
                    <a:pt x="408" y="763"/>
                    <a:pt x="429" y="760"/>
                    <a:pt x="437" y="755"/>
                  </a:cubicBezTo>
                  <a:cubicBezTo>
                    <a:pt x="451" y="744"/>
                    <a:pt x="451" y="721"/>
                    <a:pt x="438" y="710"/>
                  </a:cubicBezTo>
                  <a:cubicBezTo>
                    <a:pt x="407" y="683"/>
                    <a:pt x="328" y="689"/>
                    <a:pt x="281" y="648"/>
                  </a:cubicBezTo>
                  <a:close/>
                  <a:moveTo>
                    <a:pt x="404" y="303"/>
                  </a:moveTo>
                  <a:cubicBezTo>
                    <a:pt x="424" y="303"/>
                    <a:pt x="440" y="319"/>
                    <a:pt x="440" y="339"/>
                  </a:cubicBezTo>
                  <a:cubicBezTo>
                    <a:pt x="440" y="359"/>
                    <a:pt x="424" y="375"/>
                    <a:pt x="404" y="375"/>
                  </a:cubicBezTo>
                  <a:cubicBezTo>
                    <a:pt x="401" y="375"/>
                    <a:pt x="398" y="375"/>
                    <a:pt x="395" y="375"/>
                  </a:cubicBezTo>
                  <a:cubicBezTo>
                    <a:pt x="392" y="375"/>
                    <a:pt x="401" y="375"/>
                    <a:pt x="387" y="375"/>
                  </a:cubicBezTo>
                  <a:cubicBezTo>
                    <a:pt x="358" y="375"/>
                    <a:pt x="330" y="372"/>
                    <a:pt x="307" y="366"/>
                  </a:cubicBezTo>
                  <a:cubicBezTo>
                    <a:pt x="294" y="363"/>
                    <a:pt x="281" y="358"/>
                    <a:pt x="271" y="353"/>
                  </a:cubicBezTo>
                  <a:cubicBezTo>
                    <a:pt x="225" y="374"/>
                    <a:pt x="186" y="408"/>
                    <a:pt x="158" y="451"/>
                  </a:cubicBezTo>
                  <a:cubicBezTo>
                    <a:pt x="126" y="498"/>
                    <a:pt x="108" y="555"/>
                    <a:pt x="108" y="615"/>
                  </a:cubicBezTo>
                  <a:cubicBezTo>
                    <a:pt x="108" y="855"/>
                    <a:pt x="108" y="855"/>
                    <a:pt x="108" y="855"/>
                  </a:cubicBezTo>
                  <a:cubicBezTo>
                    <a:pt x="108" y="867"/>
                    <a:pt x="102" y="877"/>
                    <a:pt x="94" y="884"/>
                  </a:cubicBezTo>
                  <a:cubicBezTo>
                    <a:pt x="94" y="884"/>
                    <a:pt x="94" y="884"/>
                    <a:pt x="94" y="884"/>
                  </a:cubicBezTo>
                  <a:cubicBezTo>
                    <a:pt x="80" y="894"/>
                    <a:pt x="75" y="917"/>
                    <a:pt x="73" y="939"/>
                  </a:cubicBezTo>
                  <a:cubicBezTo>
                    <a:pt x="703" y="939"/>
                    <a:pt x="703" y="939"/>
                    <a:pt x="703" y="939"/>
                  </a:cubicBezTo>
                  <a:cubicBezTo>
                    <a:pt x="701" y="917"/>
                    <a:pt x="696" y="894"/>
                    <a:pt x="682" y="884"/>
                  </a:cubicBezTo>
                  <a:cubicBezTo>
                    <a:pt x="672" y="876"/>
                    <a:pt x="668" y="865"/>
                    <a:pt x="668" y="853"/>
                  </a:cubicBezTo>
                  <a:cubicBezTo>
                    <a:pt x="668" y="747"/>
                    <a:pt x="668" y="747"/>
                    <a:pt x="668" y="747"/>
                  </a:cubicBezTo>
                  <a:cubicBezTo>
                    <a:pt x="668" y="706"/>
                    <a:pt x="668" y="667"/>
                    <a:pt x="668" y="615"/>
                  </a:cubicBezTo>
                  <a:cubicBezTo>
                    <a:pt x="668" y="555"/>
                    <a:pt x="649" y="498"/>
                    <a:pt x="617" y="451"/>
                  </a:cubicBezTo>
                  <a:cubicBezTo>
                    <a:pt x="585" y="404"/>
                    <a:pt x="539" y="366"/>
                    <a:pt x="485" y="345"/>
                  </a:cubicBezTo>
                  <a:cubicBezTo>
                    <a:pt x="466" y="338"/>
                    <a:pt x="457" y="318"/>
                    <a:pt x="464" y="300"/>
                  </a:cubicBezTo>
                  <a:cubicBezTo>
                    <a:pt x="464" y="300"/>
                    <a:pt x="464" y="300"/>
                    <a:pt x="464" y="300"/>
                  </a:cubicBezTo>
                  <a:cubicBezTo>
                    <a:pt x="532" y="109"/>
                    <a:pt x="532" y="109"/>
                    <a:pt x="532" y="109"/>
                  </a:cubicBezTo>
                  <a:cubicBezTo>
                    <a:pt x="384" y="82"/>
                    <a:pt x="384" y="82"/>
                    <a:pt x="384" y="82"/>
                  </a:cubicBezTo>
                  <a:cubicBezTo>
                    <a:pt x="384" y="98"/>
                    <a:pt x="384" y="98"/>
                    <a:pt x="384" y="98"/>
                  </a:cubicBezTo>
                  <a:cubicBezTo>
                    <a:pt x="384" y="99"/>
                    <a:pt x="384" y="99"/>
                    <a:pt x="384" y="100"/>
                  </a:cubicBezTo>
                  <a:cubicBezTo>
                    <a:pt x="384" y="215"/>
                    <a:pt x="384" y="215"/>
                    <a:pt x="384" y="215"/>
                  </a:cubicBezTo>
                  <a:cubicBezTo>
                    <a:pt x="384" y="235"/>
                    <a:pt x="368" y="251"/>
                    <a:pt x="348" y="251"/>
                  </a:cubicBezTo>
                  <a:cubicBezTo>
                    <a:pt x="328" y="251"/>
                    <a:pt x="312" y="235"/>
                    <a:pt x="312" y="215"/>
                  </a:cubicBezTo>
                  <a:cubicBezTo>
                    <a:pt x="312" y="132"/>
                    <a:pt x="312" y="132"/>
                    <a:pt x="312" y="132"/>
                  </a:cubicBezTo>
                  <a:cubicBezTo>
                    <a:pt x="246" y="127"/>
                    <a:pt x="246" y="127"/>
                    <a:pt x="246" y="127"/>
                  </a:cubicBezTo>
                  <a:cubicBezTo>
                    <a:pt x="305" y="290"/>
                    <a:pt x="305" y="290"/>
                    <a:pt x="305" y="290"/>
                  </a:cubicBezTo>
                  <a:cubicBezTo>
                    <a:pt x="309" y="292"/>
                    <a:pt x="316" y="294"/>
                    <a:pt x="325" y="296"/>
                  </a:cubicBezTo>
                  <a:cubicBezTo>
                    <a:pt x="342" y="301"/>
                    <a:pt x="363" y="303"/>
                    <a:pt x="387" y="303"/>
                  </a:cubicBezTo>
                  <a:cubicBezTo>
                    <a:pt x="395" y="303"/>
                    <a:pt x="387" y="303"/>
                    <a:pt x="395" y="303"/>
                  </a:cubicBezTo>
                  <a:cubicBezTo>
                    <a:pt x="398" y="303"/>
                    <a:pt x="401" y="303"/>
                    <a:pt x="404" y="303"/>
                  </a:cubicBezTo>
                  <a:close/>
                  <a:moveTo>
                    <a:pt x="196" y="52"/>
                  </a:moveTo>
                  <a:cubicBezTo>
                    <a:pt x="312" y="60"/>
                    <a:pt x="312" y="60"/>
                    <a:pt x="312" y="60"/>
                  </a:cubicBezTo>
                  <a:cubicBezTo>
                    <a:pt x="312" y="39"/>
                    <a:pt x="312" y="39"/>
                    <a:pt x="312" y="39"/>
                  </a:cubicBezTo>
                  <a:cubicBezTo>
                    <a:pt x="312" y="37"/>
                    <a:pt x="312" y="35"/>
                    <a:pt x="313" y="33"/>
                  </a:cubicBezTo>
                  <a:cubicBezTo>
                    <a:pt x="316" y="13"/>
                    <a:pt x="335" y="0"/>
                    <a:pt x="354" y="4"/>
                  </a:cubicBezTo>
                  <a:cubicBezTo>
                    <a:pt x="583" y="45"/>
                    <a:pt x="583" y="45"/>
                    <a:pt x="583" y="45"/>
                  </a:cubicBezTo>
                  <a:cubicBezTo>
                    <a:pt x="586" y="45"/>
                    <a:pt x="589" y="46"/>
                    <a:pt x="592" y="47"/>
                  </a:cubicBezTo>
                  <a:cubicBezTo>
                    <a:pt x="611" y="54"/>
                    <a:pt x="621" y="74"/>
                    <a:pt x="614" y="93"/>
                  </a:cubicBezTo>
                  <a:cubicBezTo>
                    <a:pt x="543" y="293"/>
                    <a:pt x="543" y="293"/>
                    <a:pt x="543" y="293"/>
                  </a:cubicBezTo>
                  <a:cubicBezTo>
                    <a:pt x="597" y="320"/>
                    <a:pt x="643" y="361"/>
                    <a:pt x="677" y="411"/>
                  </a:cubicBezTo>
                  <a:cubicBezTo>
                    <a:pt x="716" y="469"/>
                    <a:pt x="740" y="540"/>
                    <a:pt x="740" y="615"/>
                  </a:cubicBezTo>
                  <a:cubicBezTo>
                    <a:pt x="740" y="667"/>
                    <a:pt x="740" y="706"/>
                    <a:pt x="740" y="747"/>
                  </a:cubicBezTo>
                  <a:cubicBezTo>
                    <a:pt x="740" y="840"/>
                    <a:pt x="740" y="840"/>
                    <a:pt x="740" y="840"/>
                  </a:cubicBezTo>
                  <a:cubicBezTo>
                    <a:pt x="776" y="880"/>
                    <a:pt x="776" y="940"/>
                    <a:pt x="776" y="975"/>
                  </a:cubicBezTo>
                  <a:cubicBezTo>
                    <a:pt x="776" y="975"/>
                    <a:pt x="776" y="975"/>
                    <a:pt x="776" y="975"/>
                  </a:cubicBezTo>
                  <a:cubicBezTo>
                    <a:pt x="776" y="995"/>
                    <a:pt x="760" y="1011"/>
                    <a:pt x="740" y="1011"/>
                  </a:cubicBezTo>
                  <a:cubicBezTo>
                    <a:pt x="36" y="1011"/>
                    <a:pt x="36" y="1011"/>
                    <a:pt x="36" y="1011"/>
                  </a:cubicBezTo>
                  <a:cubicBezTo>
                    <a:pt x="16" y="1011"/>
                    <a:pt x="0" y="995"/>
                    <a:pt x="0" y="975"/>
                  </a:cubicBezTo>
                  <a:cubicBezTo>
                    <a:pt x="0" y="975"/>
                    <a:pt x="0" y="975"/>
                    <a:pt x="0" y="975"/>
                  </a:cubicBezTo>
                  <a:cubicBezTo>
                    <a:pt x="0" y="940"/>
                    <a:pt x="0" y="880"/>
                    <a:pt x="36" y="840"/>
                  </a:cubicBezTo>
                  <a:cubicBezTo>
                    <a:pt x="36" y="615"/>
                    <a:pt x="36" y="615"/>
                    <a:pt x="36" y="615"/>
                  </a:cubicBezTo>
                  <a:cubicBezTo>
                    <a:pt x="36" y="540"/>
                    <a:pt x="59" y="469"/>
                    <a:pt x="98" y="411"/>
                  </a:cubicBezTo>
                  <a:cubicBezTo>
                    <a:pt x="131" y="361"/>
                    <a:pt x="177" y="320"/>
                    <a:pt x="230" y="29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59" y="97"/>
                    <a:pt x="158" y="91"/>
                    <a:pt x="158" y="85"/>
                  </a:cubicBezTo>
                  <a:cubicBezTo>
                    <a:pt x="159" y="65"/>
                    <a:pt x="177" y="50"/>
                    <a:pt x="196" y="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3896336" y="5306232"/>
              <a:ext cx="360929" cy="360675"/>
            </a:xfrm>
            <a:custGeom>
              <a:avLst/>
              <a:gdLst>
                <a:gd name="T0" fmla="*/ 457 w 1028"/>
                <a:gd name="T1" fmla="*/ 752 h 1024"/>
                <a:gd name="T2" fmla="*/ 610 w 1028"/>
                <a:gd name="T3" fmla="*/ 723 h 1024"/>
                <a:gd name="T4" fmla="*/ 817 w 1028"/>
                <a:gd name="T5" fmla="*/ 375 h 1024"/>
                <a:gd name="T6" fmla="*/ 211 w 1028"/>
                <a:gd name="T7" fmla="*/ 375 h 1024"/>
                <a:gd name="T8" fmla="*/ 418 w 1028"/>
                <a:gd name="T9" fmla="*/ 723 h 1024"/>
                <a:gd name="T10" fmla="*/ 534 w 1028"/>
                <a:gd name="T11" fmla="*/ 1024 h 1024"/>
                <a:gd name="T12" fmla="*/ 443 w 1028"/>
                <a:gd name="T13" fmla="*/ 984 h 1024"/>
                <a:gd name="T14" fmla="*/ 346 w 1028"/>
                <a:gd name="T15" fmla="*/ 908 h 1024"/>
                <a:gd name="T16" fmla="*/ 334 w 1028"/>
                <a:gd name="T17" fmla="*/ 704 h 1024"/>
                <a:gd name="T18" fmla="*/ 514 w 1028"/>
                <a:gd name="T19" fmla="*/ 0 h 1024"/>
                <a:gd name="T20" fmla="*/ 694 w 1028"/>
                <a:gd name="T21" fmla="*/ 704 h 1024"/>
                <a:gd name="T22" fmla="*/ 682 w 1028"/>
                <a:gd name="T23" fmla="*/ 908 h 1024"/>
                <a:gd name="T24" fmla="*/ 585 w 1028"/>
                <a:gd name="T25" fmla="*/ 984 h 1024"/>
                <a:gd name="T26" fmla="*/ 871 w 1028"/>
                <a:gd name="T27" fmla="*/ 578 h 1024"/>
                <a:gd name="T28" fmla="*/ 950 w 1028"/>
                <a:gd name="T29" fmla="*/ 596 h 1024"/>
                <a:gd name="T30" fmla="*/ 926 w 1028"/>
                <a:gd name="T31" fmla="*/ 637 h 1024"/>
                <a:gd name="T32" fmla="*/ 904 w 1028"/>
                <a:gd name="T33" fmla="*/ 174 h 1024"/>
                <a:gd name="T34" fmla="*/ 880 w 1028"/>
                <a:gd name="T35" fmla="*/ 132 h 1024"/>
                <a:gd name="T36" fmla="*/ 959 w 1028"/>
                <a:gd name="T37" fmla="*/ 114 h 1024"/>
                <a:gd name="T38" fmla="*/ 904 w 1028"/>
                <a:gd name="T39" fmla="*/ 174 h 1024"/>
                <a:gd name="T40" fmla="*/ 927 w 1028"/>
                <a:gd name="T41" fmla="*/ 372 h 1024"/>
                <a:gd name="T42" fmla="*/ 1004 w 1028"/>
                <a:gd name="T43" fmla="*/ 348 h 1024"/>
                <a:gd name="T44" fmla="*/ 1004 w 1028"/>
                <a:gd name="T45" fmla="*/ 396 h 1024"/>
                <a:gd name="T46" fmla="*/ 148 w 1028"/>
                <a:gd name="T47" fmla="*/ 132 h 1024"/>
                <a:gd name="T48" fmla="*/ 124 w 1028"/>
                <a:gd name="T49" fmla="*/ 174 h 1024"/>
                <a:gd name="T50" fmla="*/ 69 w 1028"/>
                <a:gd name="T51" fmla="*/ 114 h 1024"/>
                <a:gd name="T52" fmla="*/ 148 w 1028"/>
                <a:gd name="T53" fmla="*/ 132 h 1024"/>
                <a:gd name="T54" fmla="*/ 157 w 1028"/>
                <a:gd name="T55" fmla="*/ 578 h 1024"/>
                <a:gd name="T56" fmla="*/ 102 w 1028"/>
                <a:gd name="T57" fmla="*/ 637 h 1024"/>
                <a:gd name="T58" fmla="*/ 78 w 1028"/>
                <a:gd name="T59" fmla="*/ 596 h 1024"/>
                <a:gd name="T60" fmla="*/ 77 w 1028"/>
                <a:gd name="T61" fmla="*/ 348 h 1024"/>
                <a:gd name="T62" fmla="*/ 77 w 1028"/>
                <a:gd name="T63" fmla="*/ 396 h 1024"/>
                <a:gd name="T64" fmla="*/ 0 w 1028"/>
                <a:gd name="T65" fmla="*/ 372 h 1024"/>
                <a:gd name="T66" fmla="*/ 77 w 1028"/>
                <a:gd name="T67" fmla="*/ 348 h 1024"/>
                <a:gd name="T68" fmla="*/ 350 w 1028"/>
                <a:gd name="T69" fmla="*/ 235 h 1024"/>
                <a:gd name="T70" fmla="*/ 393 w 1028"/>
                <a:gd name="T71" fmla="*/ 298 h 1024"/>
                <a:gd name="T72" fmla="*/ 445 w 1028"/>
                <a:gd name="T73" fmla="*/ 283 h 1024"/>
                <a:gd name="T74" fmla="*/ 490 w 1028"/>
                <a:gd name="T75" fmla="*/ 240 h 1024"/>
                <a:gd name="T76" fmla="*/ 538 w 1028"/>
                <a:gd name="T77" fmla="*/ 240 h 1024"/>
                <a:gd name="T78" fmla="*/ 585 w 1028"/>
                <a:gd name="T79" fmla="*/ 283 h 1024"/>
                <a:gd name="T80" fmla="*/ 586 w 1028"/>
                <a:gd name="T81" fmla="*/ 283 h 1024"/>
                <a:gd name="T82" fmla="*/ 649 w 1028"/>
                <a:gd name="T83" fmla="*/ 251 h 1024"/>
                <a:gd name="T84" fmla="*/ 695 w 1028"/>
                <a:gd name="T85" fmla="*/ 265 h 1024"/>
                <a:gd name="T86" fmla="*/ 577 w 1028"/>
                <a:gd name="T87" fmla="*/ 582 h 1024"/>
                <a:gd name="T88" fmla="*/ 621 w 1028"/>
                <a:gd name="T89" fmla="*/ 344 h 1024"/>
                <a:gd name="T90" fmla="*/ 574 w 1028"/>
                <a:gd name="T91" fmla="*/ 330 h 1024"/>
                <a:gd name="T92" fmla="*/ 538 w 1028"/>
                <a:gd name="T93" fmla="*/ 383 h 1024"/>
                <a:gd name="T94" fmla="*/ 490 w 1028"/>
                <a:gd name="T95" fmla="*/ 383 h 1024"/>
                <a:gd name="T96" fmla="*/ 455 w 1028"/>
                <a:gd name="T97" fmla="*/ 330 h 1024"/>
                <a:gd name="T98" fmla="*/ 407 w 1028"/>
                <a:gd name="T99" fmla="*/ 344 h 1024"/>
                <a:gd name="T100" fmla="*/ 451 w 1028"/>
                <a:gd name="T101" fmla="*/ 582 h 1024"/>
                <a:gd name="T102" fmla="*/ 333 w 1028"/>
                <a:gd name="T103" fmla="*/ 26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28" h="1024">
                  <a:moveTo>
                    <a:pt x="418" y="723"/>
                  </a:moveTo>
                  <a:cubicBezTo>
                    <a:pt x="420" y="741"/>
                    <a:pt x="438" y="752"/>
                    <a:pt x="457" y="752"/>
                  </a:cubicBezTo>
                  <a:cubicBezTo>
                    <a:pt x="571" y="752"/>
                    <a:pt x="571" y="752"/>
                    <a:pt x="571" y="752"/>
                  </a:cubicBezTo>
                  <a:cubicBezTo>
                    <a:pt x="590" y="752"/>
                    <a:pt x="608" y="741"/>
                    <a:pt x="610" y="723"/>
                  </a:cubicBezTo>
                  <a:cubicBezTo>
                    <a:pt x="613" y="688"/>
                    <a:pt x="629" y="658"/>
                    <a:pt x="660" y="641"/>
                  </a:cubicBezTo>
                  <a:cubicBezTo>
                    <a:pt x="757" y="588"/>
                    <a:pt x="817" y="486"/>
                    <a:pt x="817" y="375"/>
                  </a:cubicBezTo>
                  <a:cubicBezTo>
                    <a:pt x="817" y="207"/>
                    <a:pt x="682" y="71"/>
                    <a:pt x="514" y="71"/>
                  </a:cubicBezTo>
                  <a:cubicBezTo>
                    <a:pt x="346" y="71"/>
                    <a:pt x="211" y="207"/>
                    <a:pt x="211" y="375"/>
                  </a:cubicBezTo>
                  <a:cubicBezTo>
                    <a:pt x="211" y="486"/>
                    <a:pt x="271" y="588"/>
                    <a:pt x="368" y="641"/>
                  </a:cubicBezTo>
                  <a:cubicBezTo>
                    <a:pt x="399" y="658"/>
                    <a:pt x="415" y="688"/>
                    <a:pt x="418" y="723"/>
                  </a:cubicBezTo>
                  <a:close/>
                  <a:moveTo>
                    <a:pt x="585" y="984"/>
                  </a:moveTo>
                  <a:cubicBezTo>
                    <a:pt x="579" y="984"/>
                    <a:pt x="559" y="1024"/>
                    <a:pt x="534" y="1024"/>
                  </a:cubicBezTo>
                  <a:cubicBezTo>
                    <a:pt x="494" y="1024"/>
                    <a:pt x="494" y="1024"/>
                    <a:pt x="494" y="1024"/>
                  </a:cubicBezTo>
                  <a:cubicBezTo>
                    <a:pt x="469" y="1024"/>
                    <a:pt x="449" y="1008"/>
                    <a:pt x="443" y="984"/>
                  </a:cubicBezTo>
                  <a:cubicBezTo>
                    <a:pt x="423" y="984"/>
                    <a:pt x="423" y="984"/>
                    <a:pt x="423" y="984"/>
                  </a:cubicBezTo>
                  <a:cubicBezTo>
                    <a:pt x="381" y="984"/>
                    <a:pt x="346" y="950"/>
                    <a:pt x="346" y="908"/>
                  </a:cubicBezTo>
                  <a:cubicBezTo>
                    <a:pt x="347" y="725"/>
                    <a:pt x="347" y="725"/>
                    <a:pt x="347" y="725"/>
                  </a:cubicBezTo>
                  <a:cubicBezTo>
                    <a:pt x="347" y="716"/>
                    <a:pt x="342" y="709"/>
                    <a:pt x="334" y="704"/>
                  </a:cubicBezTo>
                  <a:cubicBezTo>
                    <a:pt x="214" y="638"/>
                    <a:pt x="139" y="512"/>
                    <a:pt x="139" y="375"/>
                  </a:cubicBezTo>
                  <a:cubicBezTo>
                    <a:pt x="139" y="168"/>
                    <a:pt x="307" y="0"/>
                    <a:pt x="514" y="0"/>
                  </a:cubicBezTo>
                  <a:cubicBezTo>
                    <a:pt x="721" y="0"/>
                    <a:pt x="889" y="168"/>
                    <a:pt x="889" y="375"/>
                  </a:cubicBezTo>
                  <a:cubicBezTo>
                    <a:pt x="889" y="512"/>
                    <a:pt x="814" y="638"/>
                    <a:pt x="694" y="704"/>
                  </a:cubicBezTo>
                  <a:cubicBezTo>
                    <a:pt x="686" y="709"/>
                    <a:pt x="682" y="716"/>
                    <a:pt x="682" y="726"/>
                  </a:cubicBezTo>
                  <a:cubicBezTo>
                    <a:pt x="682" y="908"/>
                    <a:pt x="682" y="908"/>
                    <a:pt x="682" y="908"/>
                  </a:cubicBezTo>
                  <a:cubicBezTo>
                    <a:pt x="682" y="950"/>
                    <a:pt x="647" y="984"/>
                    <a:pt x="605" y="984"/>
                  </a:cubicBezTo>
                  <a:cubicBezTo>
                    <a:pt x="585" y="984"/>
                    <a:pt x="585" y="984"/>
                    <a:pt x="585" y="984"/>
                  </a:cubicBezTo>
                  <a:close/>
                  <a:moveTo>
                    <a:pt x="880" y="610"/>
                  </a:moveTo>
                  <a:cubicBezTo>
                    <a:pt x="869" y="604"/>
                    <a:pt x="865" y="589"/>
                    <a:pt x="871" y="578"/>
                  </a:cubicBezTo>
                  <a:cubicBezTo>
                    <a:pt x="878" y="566"/>
                    <a:pt x="893" y="562"/>
                    <a:pt x="904" y="569"/>
                  </a:cubicBezTo>
                  <a:cubicBezTo>
                    <a:pt x="950" y="596"/>
                    <a:pt x="950" y="596"/>
                    <a:pt x="950" y="596"/>
                  </a:cubicBezTo>
                  <a:cubicBezTo>
                    <a:pt x="962" y="602"/>
                    <a:pt x="966" y="617"/>
                    <a:pt x="959" y="628"/>
                  </a:cubicBezTo>
                  <a:cubicBezTo>
                    <a:pt x="953" y="640"/>
                    <a:pt x="938" y="644"/>
                    <a:pt x="926" y="637"/>
                  </a:cubicBezTo>
                  <a:cubicBezTo>
                    <a:pt x="880" y="610"/>
                    <a:pt x="880" y="610"/>
                    <a:pt x="880" y="610"/>
                  </a:cubicBezTo>
                  <a:close/>
                  <a:moveTo>
                    <a:pt x="904" y="174"/>
                  </a:moveTo>
                  <a:cubicBezTo>
                    <a:pt x="893" y="180"/>
                    <a:pt x="878" y="176"/>
                    <a:pt x="871" y="165"/>
                  </a:cubicBezTo>
                  <a:cubicBezTo>
                    <a:pt x="865" y="153"/>
                    <a:pt x="869" y="139"/>
                    <a:pt x="880" y="132"/>
                  </a:cubicBezTo>
                  <a:cubicBezTo>
                    <a:pt x="926" y="105"/>
                    <a:pt x="926" y="105"/>
                    <a:pt x="926" y="105"/>
                  </a:cubicBezTo>
                  <a:cubicBezTo>
                    <a:pt x="938" y="99"/>
                    <a:pt x="953" y="103"/>
                    <a:pt x="959" y="114"/>
                  </a:cubicBezTo>
                  <a:cubicBezTo>
                    <a:pt x="966" y="126"/>
                    <a:pt x="962" y="140"/>
                    <a:pt x="950" y="147"/>
                  </a:cubicBezTo>
                  <a:cubicBezTo>
                    <a:pt x="904" y="174"/>
                    <a:pt x="904" y="174"/>
                    <a:pt x="904" y="174"/>
                  </a:cubicBezTo>
                  <a:close/>
                  <a:moveTo>
                    <a:pt x="951" y="396"/>
                  </a:moveTo>
                  <a:cubicBezTo>
                    <a:pt x="937" y="396"/>
                    <a:pt x="927" y="385"/>
                    <a:pt x="927" y="372"/>
                  </a:cubicBezTo>
                  <a:cubicBezTo>
                    <a:pt x="927" y="359"/>
                    <a:pt x="937" y="348"/>
                    <a:pt x="951" y="348"/>
                  </a:cubicBezTo>
                  <a:cubicBezTo>
                    <a:pt x="1004" y="348"/>
                    <a:pt x="1004" y="348"/>
                    <a:pt x="1004" y="348"/>
                  </a:cubicBezTo>
                  <a:cubicBezTo>
                    <a:pt x="1017" y="348"/>
                    <a:pt x="1028" y="359"/>
                    <a:pt x="1028" y="372"/>
                  </a:cubicBezTo>
                  <a:cubicBezTo>
                    <a:pt x="1028" y="385"/>
                    <a:pt x="1017" y="396"/>
                    <a:pt x="1004" y="396"/>
                  </a:cubicBezTo>
                  <a:cubicBezTo>
                    <a:pt x="951" y="396"/>
                    <a:pt x="951" y="396"/>
                    <a:pt x="951" y="396"/>
                  </a:cubicBezTo>
                  <a:close/>
                  <a:moveTo>
                    <a:pt x="148" y="132"/>
                  </a:moveTo>
                  <a:cubicBezTo>
                    <a:pt x="159" y="139"/>
                    <a:pt x="163" y="153"/>
                    <a:pt x="157" y="165"/>
                  </a:cubicBezTo>
                  <a:cubicBezTo>
                    <a:pt x="150" y="176"/>
                    <a:pt x="135" y="180"/>
                    <a:pt x="124" y="174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66" y="140"/>
                    <a:pt x="62" y="126"/>
                    <a:pt x="69" y="114"/>
                  </a:cubicBezTo>
                  <a:cubicBezTo>
                    <a:pt x="75" y="103"/>
                    <a:pt x="90" y="99"/>
                    <a:pt x="102" y="105"/>
                  </a:cubicBezTo>
                  <a:cubicBezTo>
                    <a:pt x="148" y="132"/>
                    <a:pt x="148" y="132"/>
                    <a:pt x="148" y="132"/>
                  </a:cubicBezTo>
                  <a:close/>
                  <a:moveTo>
                    <a:pt x="124" y="569"/>
                  </a:moveTo>
                  <a:cubicBezTo>
                    <a:pt x="135" y="562"/>
                    <a:pt x="150" y="566"/>
                    <a:pt x="157" y="578"/>
                  </a:cubicBezTo>
                  <a:cubicBezTo>
                    <a:pt x="163" y="589"/>
                    <a:pt x="159" y="604"/>
                    <a:pt x="148" y="610"/>
                  </a:cubicBezTo>
                  <a:cubicBezTo>
                    <a:pt x="102" y="637"/>
                    <a:pt x="102" y="637"/>
                    <a:pt x="102" y="637"/>
                  </a:cubicBezTo>
                  <a:cubicBezTo>
                    <a:pt x="90" y="644"/>
                    <a:pt x="75" y="640"/>
                    <a:pt x="69" y="628"/>
                  </a:cubicBezTo>
                  <a:cubicBezTo>
                    <a:pt x="62" y="617"/>
                    <a:pt x="66" y="602"/>
                    <a:pt x="78" y="596"/>
                  </a:cubicBezTo>
                  <a:cubicBezTo>
                    <a:pt x="124" y="569"/>
                    <a:pt x="124" y="569"/>
                    <a:pt x="124" y="569"/>
                  </a:cubicBezTo>
                  <a:close/>
                  <a:moveTo>
                    <a:pt x="77" y="348"/>
                  </a:moveTo>
                  <a:cubicBezTo>
                    <a:pt x="91" y="348"/>
                    <a:pt x="101" y="359"/>
                    <a:pt x="101" y="372"/>
                  </a:cubicBezTo>
                  <a:cubicBezTo>
                    <a:pt x="101" y="385"/>
                    <a:pt x="91" y="396"/>
                    <a:pt x="77" y="396"/>
                  </a:cubicBezTo>
                  <a:cubicBezTo>
                    <a:pt x="24" y="396"/>
                    <a:pt x="24" y="396"/>
                    <a:pt x="24" y="396"/>
                  </a:cubicBezTo>
                  <a:cubicBezTo>
                    <a:pt x="11" y="396"/>
                    <a:pt x="0" y="385"/>
                    <a:pt x="0" y="372"/>
                  </a:cubicBezTo>
                  <a:cubicBezTo>
                    <a:pt x="0" y="359"/>
                    <a:pt x="11" y="348"/>
                    <a:pt x="24" y="348"/>
                  </a:cubicBezTo>
                  <a:cubicBezTo>
                    <a:pt x="77" y="348"/>
                    <a:pt x="77" y="348"/>
                    <a:pt x="77" y="348"/>
                  </a:cubicBezTo>
                  <a:close/>
                  <a:moveTo>
                    <a:pt x="333" y="265"/>
                  </a:moveTo>
                  <a:cubicBezTo>
                    <a:pt x="330" y="252"/>
                    <a:pt x="337" y="239"/>
                    <a:pt x="350" y="235"/>
                  </a:cubicBezTo>
                  <a:cubicBezTo>
                    <a:pt x="362" y="231"/>
                    <a:pt x="376" y="239"/>
                    <a:pt x="379" y="251"/>
                  </a:cubicBezTo>
                  <a:cubicBezTo>
                    <a:pt x="393" y="298"/>
                    <a:pt x="393" y="298"/>
                    <a:pt x="393" y="298"/>
                  </a:cubicBezTo>
                  <a:cubicBezTo>
                    <a:pt x="409" y="292"/>
                    <a:pt x="426" y="287"/>
                    <a:pt x="444" y="283"/>
                  </a:cubicBezTo>
                  <a:cubicBezTo>
                    <a:pt x="444" y="283"/>
                    <a:pt x="444" y="283"/>
                    <a:pt x="445" y="283"/>
                  </a:cubicBezTo>
                  <a:cubicBezTo>
                    <a:pt x="460" y="280"/>
                    <a:pt x="474" y="278"/>
                    <a:pt x="490" y="276"/>
                  </a:cubicBezTo>
                  <a:cubicBezTo>
                    <a:pt x="490" y="240"/>
                    <a:pt x="490" y="240"/>
                    <a:pt x="490" y="240"/>
                  </a:cubicBezTo>
                  <a:cubicBezTo>
                    <a:pt x="490" y="227"/>
                    <a:pt x="501" y="216"/>
                    <a:pt x="514" y="216"/>
                  </a:cubicBezTo>
                  <a:cubicBezTo>
                    <a:pt x="527" y="216"/>
                    <a:pt x="538" y="227"/>
                    <a:pt x="538" y="240"/>
                  </a:cubicBezTo>
                  <a:cubicBezTo>
                    <a:pt x="538" y="276"/>
                    <a:pt x="538" y="276"/>
                    <a:pt x="538" y="276"/>
                  </a:cubicBezTo>
                  <a:cubicBezTo>
                    <a:pt x="554" y="278"/>
                    <a:pt x="570" y="280"/>
                    <a:pt x="585" y="283"/>
                  </a:cubicBezTo>
                  <a:cubicBezTo>
                    <a:pt x="586" y="283"/>
                    <a:pt x="586" y="283"/>
                    <a:pt x="586" y="283"/>
                  </a:cubicBezTo>
                  <a:cubicBezTo>
                    <a:pt x="586" y="283"/>
                    <a:pt x="586" y="283"/>
                    <a:pt x="586" y="283"/>
                  </a:cubicBezTo>
                  <a:cubicBezTo>
                    <a:pt x="602" y="287"/>
                    <a:pt x="619" y="292"/>
                    <a:pt x="636" y="298"/>
                  </a:cubicBezTo>
                  <a:cubicBezTo>
                    <a:pt x="649" y="251"/>
                    <a:pt x="649" y="251"/>
                    <a:pt x="649" y="251"/>
                  </a:cubicBezTo>
                  <a:cubicBezTo>
                    <a:pt x="653" y="239"/>
                    <a:pt x="666" y="231"/>
                    <a:pt x="678" y="235"/>
                  </a:cubicBezTo>
                  <a:cubicBezTo>
                    <a:pt x="691" y="239"/>
                    <a:pt x="698" y="252"/>
                    <a:pt x="695" y="265"/>
                  </a:cubicBezTo>
                  <a:cubicBezTo>
                    <a:pt x="607" y="566"/>
                    <a:pt x="607" y="566"/>
                    <a:pt x="607" y="566"/>
                  </a:cubicBezTo>
                  <a:cubicBezTo>
                    <a:pt x="603" y="579"/>
                    <a:pt x="590" y="586"/>
                    <a:pt x="577" y="582"/>
                  </a:cubicBezTo>
                  <a:cubicBezTo>
                    <a:pt x="564" y="578"/>
                    <a:pt x="557" y="565"/>
                    <a:pt x="561" y="553"/>
                  </a:cubicBezTo>
                  <a:cubicBezTo>
                    <a:pt x="621" y="344"/>
                    <a:pt x="621" y="344"/>
                    <a:pt x="621" y="344"/>
                  </a:cubicBezTo>
                  <a:cubicBezTo>
                    <a:pt x="606" y="338"/>
                    <a:pt x="590" y="333"/>
                    <a:pt x="574" y="330"/>
                  </a:cubicBezTo>
                  <a:cubicBezTo>
                    <a:pt x="574" y="330"/>
                    <a:pt x="574" y="330"/>
                    <a:pt x="574" y="330"/>
                  </a:cubicBezTo>
                  <a:cubicBezTo>
                    <a:pt x="562" y="327"/>
                    <a:pt x="550" y="326"/>
                    <a:pt x="538" y="325"/>
                  </a:cubicBezTo>
                  <a:cubicBezTo>
                    <a:pt x="538" y="383"/>
                    <a:pt x="538" y="383"/>
                    <a:pt x="538" y="383"/>
                  </a:cubicBezTo>
                  <a:cubicBezTo>
                    <a:pt x="538" y="396"/>
                    <a:pt x="527" y="407"/>
                    <a:pt x="514" y="407"/>
                  </a:cubicBezTo>
                  <a:cubicBezTo>
                    <a:pt x="501" y="407"/>
                    <a:pt x="490" y="396"/>
                    <a:pt x="490" y="383"/>
                  </a:cubicBezTo>
                  <a:cubicBezTo>
                    <a:pt x="490" y="325"/>
                    <a:pt x="490" y="325"/>
                    <a:pt x="490" y="325"/>
                  </a:cubicBezTo>
                  <a:cubicBezTo>
                    <a:pt x="478" y="326"/>
                    <a:pt x="466" y="327"/>
                    <a:pt x="455" y="330"/>
                  </a:cubicBezTo>
                  <a:cubicBezTo>
                    <a:pt x="454" y="330"/>
                    <a:pt x="454" y="330"/>
                    <a:pt x="454" y="330"/>
                  </a:cubicBezTo>
                  <a:cubicBezTo>
                    <a:pt x="437" y="333"/>
                    <a:pt x="422" y="338"/>
                    <a:pt x="407" y="344"/>
                  </a:cubicBezTo>
                  <a:cubicBezTo>
                    <a:pt x="467" y="553"/>
                    <a:pt x="467" y="553"/>
                    <a:pt x="467" y="553"/>
                  </a:cubicBezTo>
                  <a:cubicBezTo>
                    <a:pt x="471" y="565"/>
                    <a:pt x="464" y="578"/>
                    <a:pt x="451" y="582"/>
                  </a:cubicBezTo>
                  <a:cubicBezTo>
                    <a:pt x="438" y="586"/>
                    <a:pt x="425" y="579"/>
                    <a:pt x="421" y="566"/>
                  </a:cubicBezTo>
                  <a:cubicBezTo>
                    <a:pt x="333" y="265"/>
                    <a:pt x="333" y="265"/>
                    <a:pt x="333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3963372" y="2542540"/>
              <a:ext cx="228114" cy="271008"/>
              <a:chOff x="1851025" y="4510087"/>
              <a:chExt cx="371475" cy="441326"/>
            </a:xfrm>
            <a:solidFill>
              <a:schemeClr val="bg1"/>
            </a:solidFill>
          </p:grpSpPr>
          <p:sp>
            <p:nvSpPr>
              <p:cNvPr id="22" name="Freeform 34"/>
              <p:cNvSpPr>
                <a:spLocks noEditPoints="1"/>
              </p:cNvSpPr>
              <p:nvPr/>
            </p:nvSpPr>
            <p:spPr bwMode="auto">
              <a:xfrm>
                <a:off x="1851025" y="4556125"/>
                <a:ext cx="371475" cy="395288"/>
              </a:xfrm>
              <a:custGeom>
                <a:avLst/>
                <a:gdLst>
                  <a:gd name="T0" fmla="*/ 620 w 800"/>
                  <a:gd name="T1" fmla="*/ 272 h 848"/>
                  <a:gd name="T2" fmla="*/ 620 w 800"/>
                  <a:gd name="T3" fmla="*/ 384 h 848"/>
                  <a:gd name="T4" fmla="*/ 752 w 800"/>
                  <a:gd name="T5" fmla="*/ 272 h 848"/>
                  <a:gd name="T6" fmla="*/ 0 w 800"/>
                  <a:gd name="T7" fmla="*/ 120 h 848"/>
                  <a:gd name="T8" fmla="*/ 120 w 800"/>
                  <a:gd name="T9" fmla="*/ 0 h 848"/>
                  <a:gd name="T10" fmla="*/ 293 w 800"/>
                  <a:gd name="T11" fmla="*/ 48 h 848"/>
                  <a:gd name="T12" fmla="*/ 136 w 800"/>
                  <a:gd name="T13" fmla="*/ 608 h 848"/>
                  <a:gd name="T14" fmla="*/ 712 w 800"/>
                  <a:gd name="T15" fmla="*/ 432 h 848"/>
                  <a:gd name="T16" fmla="*/ 585 w 800"/>
                  <a:gd name="T17" fmla="*/ 419 h 848"/>
                  <a:gd name="T18" fmla="*/ 543 w 800"/>
                  <a:gd name="T19" fmla="*/ 316 h 848"/>
                  <a:gd name="T20" fmla="*/ 606 w 800"/>
                  <a:gd name="T21" fmla="*/ 224 h 848"/>
                  <a:gd name="T22" fmla="*/ 712 w 800"/>
                  <a:gd name="T23" fmla="*/ 48 h 848"/>
                  <a:gd name="T24" fmla="*/ 613 w 800"/>
                  <a:gd name="T25" fmla="*/ 42 h 848"/>
                  <a:gd name="T26" fmla="*/ 736 w 800"/>
                  <a:gd name="T27" fmla="*/ 0 h 848"/>
                  <a:gd name="T28" fmla="*/ 760 w 800"/>
                  <a:gd name="T29" fmla="*/ 224 h 848"/>
                  <a:gd name="T30" fmla="*/ 800 w 800"/>
                  <a:gd name="T31" fmla="*/ 248 h 848"/>
                  <a:gd name="T32" fmla="*/ 776 w 800"/>
                  <a:gd name="T33" fmla="*/ 432 h 848"/>
                  <a:gd name="T34" fmla="*/ 760 w 800"/>
                  <a:gd name="T35" fmla="*/ 632 h 848"/>
                  <a:gd name="T36" fmla="*/ 739 w 800"/>
                  <a:gd name="T37" fmla="*/ 661 h 848"/>
                  <a:gd name="T38" fmla="*/ 740 w 800"/>
                  <a:gd name="T39" fmla="*/ 794 h 848"/>
                  <a:gd name="T40" fmla="*/ 753 w 800"/>
                  <a:gd name="T41" fmla="*/ 839 h 848"/>
                  <a:gd name="T42" fmla="*/ 120 w 800"/>
                  <a:gd name="T43" fmla="*/ 848 h 848"/>
                  <a:gd name="T44" fmla="*/ 0 w 800"/>
                  <a:gd name="T45" fmla="*/ 728 h 848"/>
                  <a:gd name="T46" fmla="*/ 702 w 800"/>
                  <a:gd name="T47" fmla="*/ 328 h 848"/>
                  <a:gd name="T48" fmla="*/ 638 w 800"/>
                  <a:gd name="T49" fmla="*/ 328 h 848"/>
                  <a:gd name="T50" fmla="*/ 685 w 800"/>
                  <a:gd name="T51" fmla="*/ 656 h 848"/>
                  <a:gd name="T52" fmla="*/ 69 w 800"/>
                  <a:gd name="T53" fmla="*/ 677 h 848"/>
                  <a:gd name="T54" fmla="*/ 69 w 800"/>
                  <a:gd name="T55" fmla="*/ 779 h 848"/>
                  <a:gd name="T56" fmla="*/ 685 w 800"/>
                  <a:gd name="T57" fmla="*/ 800 h 848"/>
                  <a:gd name="T58" fmla="*/ 668 w 800"/>
                  <a:gd name="T59" fmla="*/ 704 h 848"/>
                  <a:gd name="T60" fmla="*/ 103 w 800"/>
                  <a:gd name="T61" fmla="*/ 711 h 848"/>
                  <a:gd name="T62" fmla="*/ 80 w 800"/>
                  <a:gd name="T63" fmla="*/ 688 h 848"/>
                  <a:gd name="T64" fmla="*/ 677 w 800"/>
                  <a:gd name="T65" fmla="*/ 672 h 848"/>
                  <a:gd name="T66" fmla="*/ 48 w 800"/>
                  <a:gd name="T67" fmla="*/ 186 h 848"/>
                  <a:gd name="T68" fmla="*/ 104 w 800"/>
                  <a:gd name="T69" fmla="*/ 49 h 848"/>
                  <a:gd name="T70" fmla="*/ 48 w 800"/>
                  <a:gd name="T71" fmla="*/ 120 h 848"/>
                  <a:gd name="T72" fmla="*/ 104 w 800"/>
                  <a:gd name="T73" fmla="*/ 193 h 848"/>
                  <a:gd name="T74" fmla="*/ 48 w 800"/>
                  <a:gd name="T75" fmla="*/ 236 h 848"/>
                  <a:gd name="T76" fmla="*/ 104 w 800"/>
                  <a:gd name="T77" fmla="*/ 465 h 848"/>
                  <a:gd name="T78" fmla="*/ 104 w 800"/>
                  <a:gd name="T79" fmla="*/ 497 h 848"/>
                  <a:gd name="T80" fmla="*/ 48 w 800"/>
                  <a:gd name="T81" fmla="*/ 541 h 848"/>
                  <a:gd name="T82" fmla="*/ 104 w 800"/>
                  <a:gd name="T83" fmla="*/ 609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00" h="848">
                    <a:moveTo>
                      <a:pt x="752" y="272"/>
                    </a:moveTo>
                    <a:cubicBezTo>
                      <a:pt x="620" y="272"/>
                      <a:pt x="620" y="272"/>
                      <a:pt x="620" y="272"/>
                    </a:cubicBezTo>
                    <a:cubicBezTo>
                      <a:pt x="591" y="328"/>
                      <a:pt x="591" y="328"/>
                      <a:pt x="591" y="328"/>
                    </a:cubicBezTo>
                    <a:cubicBezTo>
                      <a:pt x="620" y="384"/>
                      <a:pt x="620" y="384"/>
                      <a:pt x="620" y="384"/>
                    </a:cubicBezTo>
                    <a:cubicBezTo>
                      <a:pt x="752" y="384"/>
                      <a:pt x="752" y="384"/>
                      <a:pt x="752" y="384"/>
                    </a:cubicBezTo>
                    <a:cubicBezTo>
                      <a:pt x="752" y="272"/>
                      <a:pt x="752" y="272"/>
                      <a:pt x="752" y="272"/>
                    </a:cubicBezTo>
                    <a:close/>
                    <a:moveTo>
                      <a:pt x="0" y="728"/>
                    </a:moveTo>
                    <a:cubicBezTo>
                      <a:pt x="0" y="120"/>
                      <a:pt x="0" y="120"/>
                      <a:pt x="0" y="120"/>
                    </a:cubicBezTo>
                    <a:cubicBezTo>
                      <a:pt x="0" y="86"/>
                      <a:pt x="14" y="56"/>
                      <a:pt x="35" y="35"/>
                    </a:cubicBezTo>
                    <a:cubicBezTo>
                      <a:pt x="57" y="13"/>
                      <a:pt x="87" y="0"/>
                      <a:pt x="120" y="0"/>
                    </a:cubicBezTo>
                    <a:cubicBezTo>
                      <a:pt x="315" y="0"/>
                      <a:pt x="315" y="0"/>
                      <a:pt x="315" y="0"/>
                    </a:cubicBezTo>
                    <a:cubicBezTo>
                      <a:pt x="293" y="48"/>
                      <a:pt x="293" y="48"/>
                      <a:pt x="293" y="48"/>
                    </a:cubicBezTo>
                    <a:cubicBezTo>
                      <a:pt x="136" y="48"/>
                      <a:pt x="136" y="48"/>
                      <a:pt x="136" y="48"/>
                    </a:cubicBezTo>
                    <a:cubicBezTo>
                      <a:pt x="136" y="608"/>
                      <a:pt x="136" y="608"/>
                      <a:pt x="136" y="608"/>
                    </a:cubicBezTo>
                    <a:cubicBezTo>
                      <a:pt x="712" y="608"/>
                      <a:pt x="712" y="608"/>
                      <a:pt x="712" y="608"/>
                    </a:cubicBezTo>
                    <a:cubicBezTo>
                      <a:pt x="712" y="432"/>
                      <a:pt x="712" y="432"/>
                      <a:pt x="712" y="432"/>
                    </a:cubicBezTo>
                    <a:cubicBezTo>
                      <a:pt x="606" y="432"/>
                      <a:pt x="606" y="432"/>
                      <a:pt x="606" y="432"/>
                    </a:cubicBezTo>
                    <a:cubicBezTo>
                      <a:pt x="597" y="432"/>
                      <a:pt x="589" y="427"/>
                      <a:pt x="585" y="419"/>
                    </a:cubicBezTo>
                    <a:cubicBezTo>
                      <a:pt x="543" y="339"/>
                      <a:pt x="543" y="339"/>
                      <a:pt x="543" y="339"/>
                    </a:cubicBezTo>
                    <a:cubicBezTo>
                      <a:pt x="539" y="332"/>
                      <a:pt x="539" y="324"/>
                      <a:pt x="543" y="316"/>
                    </a:cubicBezTo>
                    <a:cubicBezTo>
                      <a:pt x="584" y="238"/>
                      <a:pt x="584" y="238"/>
                      <a:pt x="584" y="238"/>
                    </a:cubicBezTo>
                    <a:cubicBezTo>
                      <a:pt x="588" y="229"/>
                      <a:pt x="596" y="224"/>
                      <a:pt x="606" y="224"/>
                    </a:cubicBezTo>
                    <a:cubicBezTo>
                      <a:pt x="712" y="224"/>
                      <a:pt x="712" y="224"/>
                      <a:pt x="712" y="224"/>
                    </a:cubicBezTo>
                    <a:cubicBezTo>
                      <a:pt x="712" y="48"/>
                      <a:pt x="712" y="48"/>
                      <a:pt x="712" y="48"/>
                    </a:cubicBezTo>
                    <a:cubicBezTo>
                      <a:pt x="611" y="48"/>
                      <a:pt x="611" y="48"/>
                      <a:pt x="611" y="48"/>
                    </a:cubicBezTo>
                    <a:cubicBezTo>
                      <a:pt x="613" y="42"/>
                      <a:pt x="613" y="42"/>
                      <a:pt x="613" y="42"/>
                    </a:cubicBezTo>
                    <a:cubicBezTo>
                      <a:pt x="620" y="28"/>
                      <a:pt x="623" y="14"/>
                      <a:pt x="622" y="0"/>
                    </a:cubicBezTo>
                    <a:cubicBezTo>
                      <a:pt x="736" y="0"/>
                      <a:pt x="736" y="0"/>
                      <a:pt x="736" y="0"/>
                    </a:cubicBezTo>
                    <a:cubicBezTo>
                      <a:pt x="749" y="0"/>
                      <a:pt x="760" y="11"/>
                      <a:pt x="760" y="24"/>
                    </a:cubicBezTo>
                    <a:cubicBezTo>
                      <a:pt x="760" y="90"/>
                      <a:pt x="760" y="157"/>
                      <a:pt x="760" y="224"/>
                    </a:cubicBezTo>
                    <a:cubicBezTo>
                      <a:pt x="776" y="224"/>
                      <a:pt x="776" y="224"/>
                      <a:pt x="776" y="224"/>
                    </a:cubicBezTo>
                    <a:cubicBezTo>
                      <a:pt x="789" y="224"/>
                      <a:pt x="800" y="234"/>
                      <a:pt x="800" y="248"/>
                    </a:cubicBezTo>
                    <a:cubicBezTo>
                      <a:pt x="800" y="408"/>
                      <a:pt x="800" y="408"/>
                      <a:pt x="800" y="408"/>
                    </a:cubicBezTo>
                    <a:cubicBezTo>
                      <a:pt x="800" y="421"/>
                      <a:pt x="789" y="432"/>
                      <a:pt x="776" y="432"/>
                    </a:cubicBezTo>
                    <a:cubicBezTo>
                      <a:pt x="760" y="432"/>
                      <a:pt x="760" y="432"/>
                      <a:pt x="760" y="432"/>
                    </a:cubicBezTo>
                    <a:cubicBezTo>
                      <a:pt x="760" y="632"/>
                      <a:pt x="760" y="632"/>
                      <a:pt x="760" y="632"/>
                    </a:cubicBezTo>
                    <a:cubicBezTo>
                      <a:pt x="760" y="641"/>
                      <a:pt x="755" y="649"/>
                      <a:pt x="747" y="653"/>
                    </a:cubicBezTo>
                    <a:cubicBezTo>
                      <a:pt x="744" y="655"/>
                      <a:pt x="742" y="658"/>
                      <a:pt x="739" y="661"/>
                    </a:cubicBezTo>
                    <a:cubicBezTo>
                      <a:pt x="722" y="680"/>
                      <a:pt x="714" y="704"/>
                      <a:pt x="714" y="728"/>
                    </a:cubicBezTo>
                    <a:cubicBezTo>
                      <a:pt x="714" y="751"/>
                      <a:pt x="723" y="775"/>
                      <a:pt x="740" y="794"/>
                    </a:cubicBezTo>
                    <a:cubicBezTo>
                      <a:pt x="743" y="798"/>
                      <a:pt x="747" y="802"/>
                      <a:pt x="751" y="806"/>
                    </a:cubicBezTo>
                    <a:cubicBezTo>
                      <a:pt x="761" y="814"/>
                      <a:pt x="762" y="829"/>
                      <a:pt x="753" y="839"/>
                    </a:cubicBezTo>
                    <a:cubicBezTo>
                      <a:pt x="748" y="845"/>
                      <a:pt x="741" y="848"/>
                      <a:pt x="735" y="848"/>
                    </a:cubicBezTo>
                    <a:cubicBezTo>
                      <a:pt x="120" y="848"/>
                      <a:pt x="120" y="848"/>
                      <a:pt x="120" y="848"/>
                    </a:cubicBezTo>
                    <a:cubicBezTo>
                      <a:pt x="87" y="848"/>
                      <a:pt x="57" y="834"/>
                      <a:pt x="35" y="813"/>
                    </a:cubicBezTo>
                    <a:cubicBezTo>
                      <a:pt x="14" y="791"/>
                      <a:pt x="0" y="761"/>
                      <a:pt x="0" y="728"/>
                    </a:cubicBezTo>
                    <a:close/>
                    <a:moveTo>
                      <a:pt x="670" y="296"/>
                    </a:moveTo>
                    <a:cubicBezTo>
                      <a:pt x="688" y="296"/>
                      <a:pt x="702" y="310"/>
                      <a:pt x="702" y="328"/>
                    </a:cubicBezTo>
                    <a:cubicBezTo>
                      <a:pt x="702" y="345"/>
                      <a:pt x="688" y="360"/>
                      <a:pt x="670" y="360"/>
                    </a:cubicBezTo>
                    <a:cubicBezTo>
                      <a:pt x="652" y="360"/>
                      <a:pt x="638" y="345"/>
                      <a:pt x="638" y="328"/>
                    </a:cubicBezTo>
                    <a:cubicBezTo>
                      <a:pt x="638" y="310"/>
                      <a:pt x="652" y="296"/>
                      <a:pt x="670" y="296"/>
                    </a:cubicBezTo>
                    <a:close/>
                    <a:moveTo>
                      <a:pt x="685" y="656"/>
                    </a:moveTo>
                    <a:cubicBezTo>
                      <a:pt x="120" y="656"/>
                      <a:pt x="120" y="656"/>
                      <a:pt x="120" y="656"/>
                    </a:cubicBezTo>
                    <a:cubicBezTo>
                      <a:pt x="100" y="656"/>
                      <a:pt x="82" y="664"/>
                      <a:pt x="69" y="677"/>
                    </a:cubicBezTo>
                    <a:cubicBezTo>
                      <a:pt x="56" y="690"/>
                      <a:pt x="48" y="708"/>
                      <a:pt x="48" y="728"/>
                    </a:cubicBezTo>
                    <a:cubicBezTo>
                      <a:pt x="48" y="748"/>
                      <a:pt x="56" y="766"/>
                      <a:pt x="69" y="779"/>
                    </a:cubicBezTo>
                    <a:cubicBezTo>
                      <a:pt x="82" y="792"/>
                      <a:pt x="100" y="800"/>
                      <a:pt x="120" y="800"/>
                    </a:cubicBezTo>
                    <a:cubicBezTo>
                      <a:pt x="685" y="800"/>
                      <a:pt x="685" y="800"/>
                      <a:pt x="685" y="800"/>
                    </a:cubicBezTo>
                    <a:cubicBezTo>
                      <a:pt x="673" y="777"/>
                      <a:pt x="666" y="752"/>
                      <a:pt x="666" y="728"/>
                    </a:cubicBezTo>
                    <a:cubicBezTo>
                      <a:pt x="666" y="720"/>
                      <a:pt x="667" y="712"/>
                      <a:pt x="668" y="704"/>
                    </a:cubicBezTo>
                    <a:cubicBezTo>
                      <a:pt x="120" y="704"/>
                      <a:pt x="120" y="704"/>
                      <a:pt x="120" y="704"/>
                    </a:cubicBezTo>
                    <a:cubicBezTo>
                      <a:pt x="114" y="704"/>
                      <a:pt x="108" y="706"/>
                      <a:pt x="103" y="711"/>
                    </a:cubicBezTo>
                    <a:cubicBezTo>
                      <a:pt x="97" y="717"/>
                      <a:pt x="87" y="717"/>
                      <a:pt x="81" y="711"/>
                    </a:cubicBezTo>
                    <a:cubicBezTo>
                      <a:pt x="74" y="704"/>
                      <a:pt x="74" y="694"/>
                      <a:pt x="80" y="688"/>
                    </a:cubicBezTo>
                    <a:cubicBezTo>
                      <a:pt x="91" y="678"/>
                      <a:pt x="105" y="672"/>
                      <a:pt x="120" y="672"/>
                    </a:cubicBezTo>
                    <a:cubicBezTo>
                      <a:pt x="677" y="672"/>
                      <a:pt x="677" y="672"/>
                      <a:pt x="677" y="672"/>
                    </a:cubicBezTo>
                    <a:cubicBezTo>
                      <a:pt x="679" y="666"/>
                      <a:pt x="682" y="661"/>
                      <a:pt x="685" y="656"/>
                    </a:cubicBezTo>
                    <a:close/>
                    <a:moveTo>
                      <a:pt x="48" y="186"/>
                    </a:moveTo>
                    <a:cubicBezTo>
                      <a:pt x="64" y="172"/>
                      <a:pt x="83" y="163"/>
                      <a:pt x="104" y="160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91" y="52"/>
                      <a:pt x="79" y="59"/>
                      <a:pt x="69" y="69"/>
                    </a:cubicBezTo>
                    <a:cubicBezTo>
                      <a:pt x="56" y="82"/>
                      <a:pt x="48" y="100"/>
                      <a:pt x="48" y="120"/>
                    </a:cubicBezTo>
                    <a:cubicBezTo>
                      <a:pt x="48" y="186"/>
                      <a:pt x="48" y="186"/>
                      <a:pt x="48" y="186"/>
                    </a:cubicBezTo>
                    <a:close/>
                    <a:moveTo>
                      <a:pt x="104" y="193"/>
                    </a:moveTo>
                    <a:cubicBezTo>
                      <a:pt x="88" y="196"/>
                      <a:pt x="74" y="204"/>
                      <a:pt x="64" y="215"/>
                    </a:cubicBezTo>
                    <a:cubicBezTo>
                      <a:pt x="57" y="221"/>
                      <a:pt x="52" y="228"/>
                      <a:pt x="48" y="236"/>
                    </a:cubicBezTo>
                    <a:cubicBezTo>
                      <a:pt x="48" y="490"/>
                      <a:pt x="48" y="490"/>
                      <a:pt x="48" y="490"/>
                    </a:cubicBezTo>
                    <a:cubicBezTo>
                      <a:pt x="64" y="477"/>
                      <a:pt x="83" y="468"/>
                      <a:pt x="104" y="465"/>
                    </a:cubicBezTo>
                    <a:cubicBezTo>
                      <a:pt x="104" y="193"/>
                      <a:pt x="104" y="193"/>
                      <a:pt x="104" y="193"/>
                    </a:cubicBezTo>
                    <a:close/>
                    <a:moveTo>
                      <a:pt x="104" y="497"/>
                    </a:moveTo>
                    <a:cubicBezTo>
                      <a:pt x="88" y="501"/>
                      <a:pt x="74" y="508"/>
                      <a:pt x="64" y="519"/>
                    </a:cubicBezTo>
                    <a:cubicBezTo>
                      <a:pt x="57" y="526"/>
                      <a:pt x="52" y="533"/>
                      <a:pt x="48" y="541"/>
                    </a:cubicBezTo>
                    <a:cubicBezTo>
                      <a:pt x="48" y="632"/>
                      <a:pt x="48" y="632"/>
                      <a:pt x="48" y="632"/>
                    </a:cubicBezTo>
                    <a:cubicBezTo>
                      <a:pt x="64" y="620"/>
                      <a:pt x="83" y="611"/>
                      <a:pt x="104" y="609"/>
                    </a:cubicBezTo>
                    <a:cubicBezTo>
                      <a:pt x="104" y="497"/>
                      <a:pt x="104" y="497"/>
                      <a:pt x="104" y="4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35"/>
              <p:cNvSpPr>
                <a:spLocks noEditPoints="1"/>
              </p:cNvSpPr>
              <p:nvPr/>
            </p:nvSpPr>
            <p:spPr bwMode="auto">
              <a:xfrm>
                <a:off x="1944688" y="4510087"/>
                <a:ext cx="180975" cy="296863"/>
              </a:xfrm>
              <a:custGeom>
                <a:avLst/>
                <a:gdLst>
                  <a:gd name="T0" fmla="*/ 374 w 389"/>
                  <a:gd name="T1" fmla="*/ 126 h 640"/>
                  <a:gd name="T2" fmla="*/ 191 w 389"/>
                  <a:gd name="T3" fmla="*/ 519 h 640"/>
                  <a:gd name="T4" fmla="*/ 182 w 389"/>
                  <a:gd name="T5" fmla="*/ 529 h 640"/>
                  <a:gd name="T6" fmla="*/ 47 w 389"/>
                  <a:gd name="T7" fmla="*/ 632 h 640"/>
                  <a:gd name="T8" fmla="*/ 13 w 389"/>
                  <a:gd name="T9" fmla="*/ 628 h 640"/>
                  <a:gd name="T10" fmla="*/ 8 w 389"/>
                  <a:gd name="T11" fmla="*/ 614 h 640"/>
                  <a:gd name="T12" fmla="*/ 0 w 389"/>
                  <a:gd name="T13" fmla="*/ 443 h 640"/>
                  <a:gd name="T14" fmla="*/ 2 w 389"/>
                  <a:gd name="T15" fmla="*/ 432 h 640"/>
                  <a:gd name="T16" fmla="*/ 185 w 389"/>
                  <a:gd name="T17" fmla="*/ 38 h 640"/>
                  <a:gd name="T18" fmla="*/ 272 w 389"/>
                  <a:gd name="T19" fmla="*/ 8 h 640"/>
                  <a:gd name="T20" fmla="*/ 308 w 389"/>
                  <a:gd name="T21" fmla="*/ 21 h 640"/>
                  <a:gd name="T22" fmla="*/ 341 w 389"/>
                  <a:gd name="T23" fmla="*/ 41 h 640"/>
                  <a:gd name="T24" fmla="*/ 374 w 389"/>
                  <a:gd name="T25" fmla="*/ 126 h 640"/>
                  <a:gd name="T26" fmla="*/ 53 w 389"/>
                  <a:gd name="T27" fmla="*/ 555 h 640"/>
                  <a:gd name="T28" fmla="*/ 64 w 389"/>
                  <a:gd name="T29" fmla="*/ 559 h 640"/>
                  <a:gd name="T30" fmla="*/ 150 w 389"/>
                  <a:gd name="T31" fmla="*/ 494 h 640"/>
                  <a:gd name="T32" fmla="*/ 151 w 389"/>
                  <a:gd name="T33" fmla="*/ 492 h 640"/>
                  <a:gd name="T34" fmla="*/ 109 w 389"/>
                  <a:gd name="T35" fmla="*/ 455 h 640"/>
                  <a:gd name="T36" fmla="*/ 74 w 389"/>
                  <a:gd name="T37" fmla="*/ 450 h 640"/>
                  <a:gd name="T38" fmla="*/ 247 w 389"/>
                  <a:gd name="T39" fmla="*/ 80 h 640"/>
                  <a:gd name="T40" fmla="*/ 325 w 389"/>
                  <a:gd name="T41" fmla="*/ 117 h 640"/>
                  <a:gd name="T42" fmla="*/ 330 w 389"/>
                  <a:gd name="T43" fmla="*/ 106 h 640"/>
                  <a:gd name="T44" fmla="*/ 312 w 389"/>
                  <a:gd name="T45" fmla="*/ 78 h 640"/>
                  <a:gd name="T46" fmla="*/ 288 w 389"/>
                  <a:gd name="T47" fmla="*/ 64 h 640"/>
                  <a:gd name="T48" fmla="*/ 262 w 389"/>
                  <a:gd name="T49" fmla="*/ 55 h 640"/>
                  <a:gd name="T50" fmla="*/ 229 w 389"/>
                  <a:gd name="T51" fmla="*/ 59 h 640"/>
                  <a:gd name="T52" fmla="*/ 48 w 389"/>
                  <a:gd name="T53" fmla="*/ 447 h 640"/>
                  <a:gd name="T54" fmla="*/ 53 w 389"/>
                  <a:gd name="T55" fmla="*/ 55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89" h="640">
                    <a:moveTo>
                      <a:pt x="374" y="126"/>
                    </a:moveTo>
                    <a:cubicBezTo>
                      <a:pt x="191" y="519"/>
                      <a:pt x="191" y="519"/>
                      <a:pt x="191" y="519"/>
                    </a:cubicBezTo>
                    <a:cubicBezTo>
                      <a:pt x="189" y="524"/>
                      <a:pt x="186" y="527"/>
                      <a:pt x="182" y="529"/>
                    </a:cubicBezTo>
                    <a:cubicBezTo>
                      <a:pt x="47" y="632"/>
                      <a:pt x="47" y="632"/>
                      <a:pt x="47" y="632"/>
                    </a:cubicBezTo>
                    <a:cubicBezTo>
                      <a:pt x="36" y="640"/>
                      <a:pt x="21" y="638"/>
                      <a:pt x="13" y="628"/>
                    </a:cubicBezTo>
                    <a:cubicBezTo>
                      <a:pt x="10" y="624"/>
                      <a:pt x="8" y="619"/>
                      <a:pt x="8" y="614"/>
                    </a:cubicBezTo>
                    <a:cubicBezTo>
                      <a:pt x="0" y="443"/>
                      <a:pt x="0" y="443"/>
                      <a:pt x="0" y="443"/>
                    </a:cubicBezTo>
                    <a:cubicBezTo>
                      <a:pt x="0" y="439"/>
                      <a:pt x="1" y="435"/>
                      <a:pt x="2" y="432"/>
                    </a:cubicBezTo>
                    <a:cubicBezTo>
                      <a:pt x="185" y="38"/>
                      <a:pt x="185" y="38"/>
                      <a:pt x="185" y="38"/>
                    </a:cubicBezTo>
                    <a:cubicBezTo>
                      <a:pt x="200" y="7"/>
                      <a:pt x="235" y="0"/>
                      <a:pt x="272" y="8"/>
                    </a:cubicBezTo>
                    <a:cubicBezTo>
                      <a:pt x="284" y="11"/>
                      <a:pt x="297" y="15"/>
                      <a:pt x="308" y="21"/>
                    </a:cubicBezTo>
                    <a:cubicBezTo>
                      <a:pt x="320" y="26"/>
                      <a:pt x="331" y="33"/>
                      <a:pt x="341" y="41"/>
                    </a:cubicBezTo>
                    <a:cubicBezTo>
                      <a:pt x="371" y="64"/>
                      <a:pt x="389" y="95"/>
                      <a:pt x="374" y="126"/>
                    </a:cubicBezTo>
                    <a:close/>
                    <a:moveTo>
                      <a:pt x="53" y="555"/>
                    </a:moveTo>
                    <a:cubicBezTo>
                      <a:pt x="64" y="559"/>
                      <a:pt x="64" y="559"/>
                      <a:pt x="64" y="559"/>
                    </a:cubicBezTo>
                    <a:cubicBezTo>
                      <a:pt x="150" y="494"/>
                      <a:pt x="150" y="494"/>
                      <a:pt x="150" y="494"/>
                    </a:cubicBezTo>
                    <a:cubicBezTo>
                      <a:pt x="151" y="492"/>
                      <a:pt x="151" y="492"/>
                      <a:pt x="151" y="492"/>
                    </a:cubicBezTo>
                    <a:cubicBezTo>
                      <a:pt x="109" y="455"/>
                      <a:pt x="109" y="455"/>
                      <a:pt x="109" y="455"/>
                    </a:cubicBezTo>
                    <a:cubicBezTo>
                      <a:pt x="74" y="450"/>
                      <a:pt x="74" y="450"/>
                      <a:pt x="74" y="450"/>
                    </a:cubicBezTo>
                    <a:cubicBezTo>
                      <a:pt x="247" y="80"/>
                      <a:pt x="247" y="80"/>
                      <a:pt x="247" y="80"/>
                    </a:cubicBezTo>
                    <a:cubicBezTo>
                      <a:pt x="325" y="117"/>
                      <a:pt x="325" y="117"/>
                      <a:pt x="325" y="117"/>
                    </a:cubicBezTo>
                    <a:cubicBezTo>
                      <a:pt x="330" y="106"/>
                      <a:pt x="330" y="106"/>
                      <a:pt x="330" y="106"/>
                    </a:cubicBezTo>
                    <a:cubicBezTo>
                      <a:pt x="334" y="99"/>
                      <a:pt x="325" y="88"/>
                      <a:pt x="312" y="78"/>
                    </a:cubicBezTo>
                    <a:cubicBezTo>
                      <a:pt x="305" y="73"/>
                      <a:pt x="297" y="68"/>
                      <a:pt x="288" y="64"/>
                    </a:cubicBezTo>
                    <a:cubicBezTo>
                      <a:pt x="280" y="60"/>
                      <a:pt x="271" y="57"/>
                      <a:pt x="262" y="55"/>
                    </a:cubicBezTo>
                    <a:cubicBezTo>
                      <a:pt x="246" y="52"/>
                      <a:pt x="232" y="52"/>
                      <a:pt x="229" y="59"/>
                    </a:cubicBezTo>
                    <a:cubicBezTo>
                      <a:pt x="48" y="447"/>
                      <a:pt x="48" y="447"/>
                      <a:pt x="48" y="447"/>
                    </a:cubicBezTo>
                    <a:cubicBezTo>
                      <a:pt x="53" y="555"/>
                      <a:pt x="53" y="555"/>
                      <a:pt x="53" y="5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24" name="文本框 23"/>
          <p:cNvSpPr txBox="1"/>
          <p:nvPr/>
        </p:nvSpPr>
        <p:spPr>
          <a:xfrm>
            <a:off x="4905903" y="2184593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05903" y="2570811"/>
            <a:ext cx="5114397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905903" y="3505062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905903" y="3891280"/>
            <a:ext cx="5114397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905903" y="4899006"/>
            <a:ext cx="2299023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在此输入您的标题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905903" y="5285224"/>
            <a:ext cx="5114397" cy="68223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ts val="2300"/>
              </a:lnSpc>
            </a:pPr>
            <a:r>
              <a:rPr lang="zh-CN" altLang="en-US" dirty="0"/>
              <a:t>为您的演讲加分添彩！语言简洁生动，将每页字数控制在</a:t>
            </a:r>
            <a:r>
              <a:rPr lang="en-US" altLang="zh-CN" dirty="0"/>
              <a:t>200</a:t>
            </a:r>
            <a:r>
              <a:rPr lang="zh-CN" altLang="en-US" dirty="0"/>
              <a:t>字以内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49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4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4020524" y="1600198"/>
            <a:ext cx="4020393" cy="3343730"/>
            <a:chOff x="4020524" y="1600198"/>
            <a:chExt cx="4020393" cy="3343730"/>
          </a:xfrm>
        </p:grpSpPr>
        <p:sp>
          <p:nvSpPr>
            <p:cNvPr id="31" name="任意多边形: 形状 30"/>
            <p:cNvSpPr/>
            <p:nvPr/>
          </p:nvSpPr>
          <p:spPr>
            <a:xfrm>
              <a:off x="5577113" y="1600198"/>
              <a:ext cx="892630" cy="892630"/>
            </a:xfrm>
            <a:custGeom>
              <a:avLst/>
              <a:gdLst>
                <a:gd name="connsiteX0" fmla="*/ 446315 w 892630"/>
                <a:gd name="connsiteY0" fmla="*/ 0 h 892630"/>
                <a:gd name="connsiteX1" fmla="*/ 892630 w 892630"/>
                <a:gd name="connsiteY1" fmla="*/ 446315 h 892630"/>
                <a:gd name="connsiteX2" fmla="*/ 761907 w 892630"/>
                <a:gd name="connsiteY2" fmla="*/ 761907 h 892630"/>
                <a:gd name="connsiteX3" fmla="*/ 710037 w 892630"/>
                <a:gd name="connsiteY3" fmla="*/ 804704 h 892630"/>
                <a:gd name="connsiteX4" fmla="*/ 695854 w 892630"/>
                <a:gd name="connsiteY4" fmla="*/ 816406 h 892630"/>
                <a:gd name="connsiteX5" fmla="*/ 446315 w 892630"/>
                <a:gd name="connsiteY5" fmla="*/ 892630 h 892630"/>
                <a:gd name="connsiteX6" fmla="*/ 196776 w 892630"/>
                <a:gd name="connsiteY6" fmla="*/ 816406 h 892630"/>
                <a:gd name="connsiteX7" fmla="*/ 182595 w 892630"/>
                <a:gd name="connsiteY7" fmla="*/ 804705 h 892630"/>
                <a:gd name="connsiteX8" fmla="*/ 130723 w 892630"/>
                <a:gd name="connsiteY8" fmla="*/ 761907 h 892630"/>
                <a:gd name="connsiteX9" fmla="*/ 0 w 892630"/>
                <a:gd name="connsiteY9" fmla="*/ 446315 h 892630"/>
                <a:gd name="connsiteX10" fmla="*/ 446315 w 892630"/>
                <a:gd name="connsiteY10" fmla="*/ 0 h 8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2630" h="892630">
                  <a:moveTo>
                    <a:pt x="446315" y="0"/>
                  </a:moveTo>
                  <a:cubicBezTo>
                    <a:pt x="692808" y="0"/>
                    <a:pt x="892630" y="199822"/>
                    <a:pt x="892630" y="446315"/>
                  </a:cubicBezTo>
                  <a:cubicBezTo>
                    <a:pt x="892630" y="569562"/>
                    <a:pt x="842675" y="681140"/>
                    <a:pt x="761907" y="761907"/>
                  </a:cubicBezTo>
                  <a:lnTo>
                    <a:pt x="710037" y="804704"/>
                  </a:lnTo>
                  <a:lnTo>
                    <a:pt x="695854" y="816406"/>
                  </a:lnTo>
                  <a:cubicBezTo>
                    <a:pt x="624622" y="864530"/>
                    <a:pt x="538750" y="892630"/>
                    <a:pt x="446315" y="892630"/>
                  </a:cubicBezTo>
                  <a:cubicBezTo>
                    <a:pt x="353880" y="892630"/>
                    <a:pt x="268009" y="864530"/>
                    <a:pt x="196776" y="816406"/>
                  </a:cubicBezTo>
                  <a:lnTo>
                    <a:pt x="182595" y="804705"/>
                  </a:lnTo>
                  <a:lnTo>
                    <a:pt x="130723" y="761907"/>
                  </a:lnTo>
                  <a:cubicBezTo>
                    <a:pt x="49956" y="681140"/>
                    <a:pt x="0" y="569562"/>
                    <a:pt x="0" y="446315"/>
                  </a:cubicBezTo>
                  <a:cubicBezTo>
                    <a:pt x="0" y="199822"/>
                    <a:pt x="199822" y="0"/>
                    <a:pt x="446315" y="0"/>
                  </a:cubicBezTo>
                  <a:close/>
                </a:path>
              </a:pathLst>
            </a:custGeom>
            <a:solidFill>
              <a:srgbClr val="F3771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4641012" y="2491987"/>
              <a:ext cx="2721361" cy="1949382"/>
            </a:xfrm>
            <a:custGeom>
              <a:avLst/>
              <a:gdLst>
                <a:gd name="connsiteX0" fmla="*/ 1646138 w 2721361"/>
                <a:gd name="connsiteY0" fmla="*/ 0 h 1949382"/>
                <a:gd name="connsiteX1" fmla="*/ 2721361 w 2721361"/>
                <a:gd name="connsiteY1" fmla="*/ 1461202 h 1949382"/>
                <a:gd name="connsiteX2" fmla="*/ 2707291 w 2721361"/>
                <a:gd name="connsiteY2" fmla="*/ 1465569 h 1949382"/>
                <a:gd name="connsiteX3" fmla="*/ 2434702 w 2721361"/>
                <a:gd name="connsiteY3" fmla="*/ 1876810 h 1949382"/>
                <a:gd name="connsiteX4" fmla="*/ 2442019 w 2721361"/>
                <a:gd name="connsiteY4" fmla="*/ 1949382 h 1949382"/>
                <a:gd name="connsiteX5" fmla="*/ 330131 w 2721361"/>
                <a:gd name="connsiteY5" fmla="*/ 1949382 h 1949382"/>
                <a:gd name="connsiteX6" fmla="*/ 57542 w 2721361"/>
                <a:gd name="connsiteY6" fmla="*/ 1538141 h 1949382"/>
                <a:gd name="connsiteX7" fmla="*/ 0 w 2721361"/>
                <a:gd name="connsiteY7" fmla="*/ 1520279 h 1949382"/>
                <a:gd name="connsiteX8" fmla="*/ 1118696 w 2721361"/>
                <a:gd name="connsiteY8" fmla="*/ 1 h 1949382"/>
                <a:gd name="connsiteX9" fmla="*/ 1132877 w 2721361"/>
                <a:gd name="connsiteY9" fmla="*/ 11702 h 1949382"/>
                <a:gd name="connsiteX10" fmla="*/ 1382416 w 2721361"/>
                <a:gd name="connsiteY10" fmla="*/ 87926 h 1949382"/>
                <a:gd name="connsiteX11" fmla="*/ 1631955 w 2721361"/>
                <a:gd name="connsiteY11" fmla="*/ 11702 h 1949382"/>
                <a:gd name="connsiteX12" fmla="*/ 1646138 w 2721361"/>
                <a:gd name="connsiteY12" fmla="*/ 0 h 19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21361" h="1949382">
                  <a:moveTo>
                    <a:pt x="1646138" y="0"/>
                  </a:moveTo>
                  <a:lnTo>
                    <a:pt x="2721361" y="1461202"/>
                  </a:lnTo>
                  <a:lnTo>
                    <a:pt x="2707291" y="1465569"/>
                  </a:lnTo>
                  <a:cubicBezTo>
                    <a:pt x="2547102" y="1533323"/>
                    <a:pt x="2434702" y="1691940"/>
                    <a:pt x="2434702" y="1876810"/>
                  </a:cubicBezTo>
                  <a:lnTo>
                    <a:pt x="2442019" y="1949382"/>
                  </a:lnTo>
                  <a:lnTo>
                    <a:pt x="330131" y="1949382"/>
                  </a:lnTo>
                  <a:cubicBezTo>
                    <a:pt x="330131" y="1764512"/>
                    <a:pt x="217731" y="1605895"/>
                    <a:pt x="57542" y="1538141"/>
                  </a:cubicBezTo>
                  <a:lnTo>
                    <a:pt x="0" y="1520279"/>
                  </a:lnTo>
                  <a:lnTo>
                    <a:pt x="1118696" y="1"/>
                  </a:lnTo>
                  <a:lnTo>
                    <a:pt x="1132877" y="11702"/>
                  </a:lnTo>
                  <a:cubicBezTo>
                    <a:pt x="1204110" y="59826"/>
                    <a:pt x="1289981" y="87926"/>
                    <a:pt x="1382416" y="87926"/>
                  </a:cubicBezTo>
                  <a:cubicBezTo>
                    <a:pt x="1474851" y="87926"/>
                    <a:pt x="1560723" y="59826"/>
                    <a:pt x="1631955" y="11702"/>
                  </a:cubicBezTo>
                  <a:lnTo>
                    <a:pt x="164613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4020524" y="4051298"/>
              <a:ext cx="892630" cy="892630"/>
            </a:xfrm>
            <a:custGeom>
              <a:avLst/>
              <a:gdLst>
                <a:gd name="connsiteX0" fmla="*/ 446315 w 892630"/>
                <a:gd name="connsiteY0" fmla="*/ 0 h 892630"/>
                <a:gd name="connsiteX1" fmla="*/ 536263 w 892630"/>
                <a:gd name="connsiteY1" fmla="*/ 9068 h 892630"/>
                <a:gd name="connsiteX2" fmla="*/ 562499 w 892630"/>
                <a:gd name="connsiteY2" fmla="*/ 17212 h 892630"/>
                <a:gd name="connsiteX3" fmla="*/ 246744 w 892630"/>
                <a:gd name="connsiteY3" fmla="*/ 446315 h 892630"/>
                <a:gd name="connsiteX4" fmla="*/ 246745 w 892630"/>
                <a:gd name="connsiteY4" fmla="*/ 446315 h 892630"/>
                <a:gd name="connsiteX5" fmla="*/ 562499 w 892630"/>
                <a:gd name="connsiteY5" fmla="*/ 17213 h 892630"/>
                <a:gd name="connsiteX6" fmla="*/ 620041 w 892630"/>
                <a:gd name="connsiteY6" fmla="*/ 35075 h 892630"/>
                <a:gd name="connsiteX7" fmla="*/ 887488 w 892630"/>
                <a:gd name="connsiteY7" fmla="*/ 378347 h 892630"/>
                <a:gd name="connsiteX8" fmla="*/ 892630 w 892630"/>
                <a:gd name="connsiteY8" fmla="*/ 446315 h 892630"/>
                <a:gd name="connsiteX9" fmla="*/ 892630 w 892630"/>
                <a:gd name="connsiteY9" fmla="*/ 446315 h 892630"/>
                <a:gd name="connsiteX10" fmla="*/ 892630 w 892630"/>
                <a:gd name="connsiteY10" fmla="*/ 446316 h 892630"/>
                <a:gd name="connsiteX11" fmla="*/ 892630 w 892630"/>
                <a:gd name="connsiteY11" fmla="*/ 446316 h 892630"/>
                <a:gd name="connsiteX12" fmla="*/ 892630 w 892630"/>
                <a:gd name="connsiteY12" fmla="*/ 446316 h 892630"/>
                <a:gd name="connsiteX13" fmla="*/ 883563 w 892630"/>
                <a:gd name="connsiteY13" fmla="*/ 536263 h 892630"/>
                <a:gd name="connsiteX14" fmla="*/ 446315 w 892630"/>
                <a:gd name="connsiteY14" fmla="*/ 892630 h 892630"/>
                <a:gd name="connsiteX15" fmla="*/ 0 w 892630"/>
                <a:gd name="connsiteY15" fmla="*/ 446315 h 892630"/>
                <a:gd name="connsiteX16" fmla="*/ 446315 w 892630"/>
                <a:gd name="connsiteY16" fmla="*/ 0 h 8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92630" h="892630">
                  <a:moveTo>
                    <a:pt x="446315" y="0"/>
                  </a:moveTo>
                  <a:cubicBezTo>
                    <a:pt x="477127" y="0"/>
                    <a:pt x="507209" y="3122"/>
                    <a:pt x="536263" y="9068"/>
                  </a:cubicBezTo>
                  <a:lnTo>
                    <a:pt x="562499" y="17212"/>
                  </a:lnTo>
                  <a:lnTo>
                    <a:pt x="246744" y="446315"/>
                  </a:lnTo>
                  <a:lnTo>
                    <a:pt x="246745" y="446315"/>
                  </a:lnTo>
                  <a:lnTo>
                    <a:pt x="562499" y="17213"/>
                  </a:lnTo>
                  <a:lnTo>
                    <a:pt x="620041" y="35075"/>
                  </a:lnTo>
                  <a:cubicBezTo>
                    <a:pt x="760207" y="94360"/>
                    <a:pt x="863784" y="223212"/>
                    <a:pt x="887488" y="378347"/>
                  </a:cubicBezTo>
                  <a:lnTo>
                    <a:pt x="892630" y="446315"/>
                  </a:lnTo>
                  <a:lnTo>
                    <a:pt x="892630" y="446315"/>
                  </a:lnTo>
                  <a:lnTo>
                    <a:pt x="892630" y="446316"/>
                  </a:lnTo>
                  <a:lnTo>
                    <a:pt x="892630" y="446316"/>
                  </a:lnTo>
                  <a:lnTo>
                    <a:pt x="892630" y="446316"/>
                  </a:lnTo>
                  <a:lnTo>
                    <a:pt x="883563" y="536263"/>
                  </a:lnTo>
                  <a:cubicBezTo>
                    <a:pt x="841946" y="739642"/>
                    <a:pt x="661997" y="892630"/>
                    <a:pt x="446315" y="892630"/>
                  </a:cubicBezTo>
                  <a:cubicBezTo>
                    <a:pt x="199822" y="892630"/>
                    <a:pt x="0" y="692808"/>
                    <a:pt x="0" y="446315"/>
                  </a:cubicBezTo>
                  <a:cubicBezTo>
                    <a:pt x="0" y="199822"/>
                    <a:pt x="199822" y="0"/>
                    <a:pt x="446315" y="0"/>
                  </a:cubicBezTo>
                  <a:close/>
                </a:path>
              </a:pathLst>
            </a:custGeom>
            <a:solidFill>
              <a:srgbClr val="EE280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41300">
                <a:solidFill>
                  <a:schemeClr val="tx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7148286" y="3972376"/>
              <a:ext cx="892631" cy="892630"/>
            </a:xfrm>
            <a:custGeom>
              <a:avLst/>
              <a:gdLst>
                <a:gd name="connsiteX0" fmla="*/ 446316 w 892631"/>
                <a:gd name="connsiteY0" fmla="*/ 0 h 892630"/>
                <a:gd name="connsiteX1" fmla="*/ 892631 w 892631"/>
                <a:gd name="connsiteY1" fmla="*/ 446315 h 892630"/>
                <a:gd name="connsiteX2" fmla="*/ 446316 w 892631"/>
                <a:gd name="connsiteY2" fmla="*/ 892630 h 892630"/>
                <a:gd name="connsiteX3" fmla="*/ 9069 w 892631"/>
                <a:gd name="connsiteY3" fmla="*/ 536263 h 892630"/>
                <a:gd name="connsiteX4" fmla="*/ 7318 w 892631"/>
                <a:gd name="connsiteY4" fmla="*/ 518887 h 892630"/>
                <a:gd name="connsiteX5" fmla="*/ 7317 w 892631"/>
                <a:gd name="connsiteY5" fmla="*/ 518887 h 892630"/>
                <a:gd name="connsiteX6" fmla="*/ 0 w 892631"/>
                <a:gd name="connsiteY6" fmla="*/ 446315 h 892630"/>
                <a:gd name="connsiteX7" fmla="*/ 272589 w 892631"/>
                <a:gd name="connsiteY7" fmla="*/ 35074 h 892630"/>
                <a:gd name="connsiteX8" fmla="*/ 286659 w 892631"/>
                <a:gd name="connsiteY8" fmla="*/ 30707 h 892630"/>
                <a:gd name="connsiteX9" fmla="*/ 645886 w 892631"/>
                <a:gd name="connsiteY9" fmla="*/ 518887 h 892630"/>
                <a:gd name="connsiteX10" fmla="*/ 645887 w 892631"/>
                <a:gd name="connsiteY10" fmla="*/ 518887 h 892630"/>
                <a:gd name="connsiteX11" fmla="*/ 286660 w 892631"/>
                <a:gd name="connsiteY11" fmla="*/ 30707 h 892630"/>
                <a:gd name="connsiteX12" fmla="*/ 356368 w 892631"/>
                <a:gd name="connsiteY12" fmla="*/ 9068 h 892630"/>
                <a:gd name="connsiteX13" fmla="*/ 446316 w 892631"/>
                <a:gd name="connsiteY13" fmla="*/ 0 h 892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2631" h="892630">
                  <a:moveTo>
                    <a:pt x="446316" y="0"/>
                  </a:moveTo>
                  <a:cubicBezTo>
                    <a:pt x="692809" y="0"/>
                    <a:pt x="892631" y="199822"/>
                    <a:pt x="892631" y="446315"/>
                  </a:cubicBezTo>
                  <a:cubicBezTo>
                    <a:pt x="892631" y="692808"/>
                    <a:pt x="692809" y="892630"/>
                    <a:pt x="446316" y="892630"/>
                  </a:cubicBezTo>
                  <a:cubicBezTo>
                    <a:pt x="230635" y="892630"/>
                    <a:pt x="50686" y="739642"/>
                    <a:pt x="9069" y="536263"/>
                  </a:cubicBezTo>
                  <a:lnTo>
                    <a:pt x="7318" y="518887"/>
                  </a:lnTo>
                  <a:lnTo>
                    <a:pt x="7317" y="518887"/>
                  </a:lnTo>
                  <a:lnTo>
                    <a:pt x="0" y="446315"/>
                  </a:lnTo>
                  <a:cubicBezTo>
                    <a:pt x="0" y="261445"/>
                    <a:pt x="112400" y="102828"/>
                    <a:pt x="272589" y="35074"/>
                  </a:cubicBezTo>
                  <a:lnTo>
                    <a:pt x="286659" y="30707"/>
                  </a:lnTo>
                  <a:lnTo>
                    <a:pt x="645886" y="518887"/>
                  </a:lnTo>
                  <a:lnTo>
                    <a:pt x="645887" y="518887"/>
                  </a:lnTo>
                  <a:lnTo>
                    <a:pt x="286660" y="30707"/>
                  </a:lnTo>
                  <a:lnTo>
                    <a:pt x="356368" y="9068"/>
                  </a:lnTo>
                  <a:cubicBezTo>
                    <a:pt x="385422" y="3122"/>
                    <a:pt x="415505" y="0"/>
                    <a:pt x="446316" y="0"/>
                  </a:cubicBezTo>
                  <a:close/>
                </a:path>
              </a:pathLst>
            </a:custGeom>
            <a:solidFill>
              <a:srgbClr val="EE28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MH_Other_10"/>
            <p:cNvSpPr/>
            <p:nvPr>
              <p:custDataLst>
                <p:tags r:id="rId1"/>
              </p:custDataLst>
            </p:nvPr>
          </p:nvSpPr>
          <p:spPr bwMode="auto">
            <a:xfrm>
              <a:off x="4347219" y="4341539"/>
              <a:ext cx="288925" cy="312147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MH_Other_11"/>
            <p:cNvSpPr/>
            <p:nvPr>
              <p:custDataLst>
                <p:tags r:id="rId2"/>
              </p:custDataLst>
            </p:nvPr>
          </p:nvSpPr>
          <p:spPr bwMode="auto">
            <a:xfrm>
              <a:off x="5816259" y="1862705"/>
              <a:ext cx="414337" cy="339689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7420428" y="4223366"/>
              <a:ext cx="359229" cy="359229"/>
              <a:chOff x="4219575" y="4668838"/>
              <a:chExt cx="442913" cy="442913"/>
            </a:xfrm>
            <a:solidFill>
              <a:schemeClr val="bg1"/>
            </a:solidFill>
          </p:grpSpPr>
          <p:sp>
            <p:nvSpPr>
              <p:cNvPr id="41" name="Freeform 5"/>
              <p:cNvSpPr/>
              <p:nvPr/>
            </p:nvSpPr>
            <p:spPr bwMode="auto">
              <a:xfrm>
                <a:off x="4222750" y="4668838"/>
                <a:ext cx="368300" cy="255588"/>
              </a:xfrm>
              <a:custGeom>
                <a:avLst/>
                <a:gdLst>
                  <a:gd name="T0" fmla="*/ 95 w 97"/>
                  <a:gd name="T1" fmla="*/ 0 h 68"/>
                  <a:gd name="T2" fmla="*/ 68 w 97"/>
                  <a:gd name="T3" fmla="*/ 10 h 68"/>
                  <a:gd name="T4" fmla="*/ 79 w 97"/>
                  <a:gd name="T5" fmla="*/ 16 h 68"/>
                  <a:gd name="T6" fmla="*/ 33 w 97"/>
                  <a:gd name="T7" fmla="*/ 50 h 68"/>
                  <a:gd name="T8" fmla="*/ 5 w 97"/>
                  <a:gd name="T9" fmla="*/ 55 h 68"/>
                  <a:gd name="T10" fmla="*/ 0 w 97"/>
                  <a:gd name="T11" fmla="*/ 55 h 68"/>
                  <a:gd name="T12" fmla="*/ 0 w 97"/>
                  <a:gd name="T13" fmla="*/ 61 h 68"/>
                  <a:gd name="T14" fmla="*/ 0 w 97"/>
                  <a:gd name="T15" fmla="*/ 68 h 68"/>
                  <a:gd name="T16" fmla="*/ 5 w 97"/>
                  <a:gd name="T17" fmla="*/ 68 h 68"/>
                  <a:gd name="T18" fmla="*/ 36 w 97"/>
                  <a:gd name="T19" fmla="*/ 62 h 68"/>
                  <a:gd name="T20" fmla="*/ 68 w 97"/>
                  <a:gd name="T21" fmla="*/ 45 h 68"/>
                  <a:gd name="T22" fmla="*/ 90 w 97"/>
                  <a:gd name="T23" fmla="*/ 22 h 68"/>
                  <a:gd name="T24" fmla="*/ 97 w 97"/>
                  <a:gd name="T25" fmla="*/ 27 h 68"/>
                  <a:gd name="T26" fmla="*/ 95 w 97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" h="68">
                    <a:moveTo>
                      <a:pt x="95" y="0"/>
                    </a:moveTo>
                    <a:cubicBezTo>
                      <a:pt x="68" y="10"/>
                      <a:pt x="68" y="10"/>
                      <a:pt x="68" y="10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68" y="32"/>
                      <a:pt x="52" y="44"/>
                      <a:pt x="33" y="50"/>
                    </a:cubicBezTo>
                    <a:cubicBezTo>
                      <a:pt x="21" y="55"/>
                      <a:pt x="10" y="55"/>
                      <a:pt x="5" y="55"/>
                    </a:cubicBezTo>
                    <a:cubicBezTo>
                      <a:pt x="2" y="55"/>
                      <a:pt x="0" y="55"/>
                      <a:pt x="0" y="55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" y="68"/>
                      <a:pt x="2" y="68"/>
                      <a:pt x="5" y="68"/>
                    </a:cubicBezTo>
                    <a:cubicBezTo>
                      <a:pt x="11" y="68"/>
                      <a:pt x="23" y="67"/>
                      <a:pt x="36" y="62"/>
                    </a:cubicBezTo>
                    <a:cubicBezTo>
                      <a:pt x="48" y="58"/>
                      <a:pt x="59" y="53"/>
                      <a:pt x="68" y="45"/>
                    </a:cubicBezTo>
                    <a:cubicBezTo>
                      <a:pt x="76" y="39"/>
                      <a:pt x="83" y="31"/>
                      <a:pt x="90" y="22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95" y="0"/>
                      <a:pt x="95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6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auto">
              <a:xfrm>
                <a:off x="4219575" y="4962525"/>
                <a:ext cx="87313" cy="936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Rectangle 8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Rectangle 9"/>
              <p:cNvSpPr>
                <a:spLocks noChangeArrowheads="1"/>
              </p:cNvSpPr>
              <p:nvPr/>
            </p:nvSpPr>
            <p:spPr bwMode="auto">
              <a:xfrm>
                <a:off x="4321175" y="4932363"/>
                <a:ext cx="84138" cy="1238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10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4419600" y="4891088"/>
                <a:ext cx="87313" cy="165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12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Rectangle 13"/>
              <p:cNvSpPr>
                <a:spLocks noChangeArrowheads="1"/>
              </p:cNvSpPr>
              <p:nvPr/>
            </p:nvSpPr>
            <p:spPr bwMode="auto">
              <a:xfrm>
                <a:off x="4522788" y="4826000"/>
                <a:ext cx="82550" cy="2301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4"/>
              <p:cNvSpPr/>
              <p:nvPr/>
            </p:nvSpPr>
            <p:spPr bwMode="auto">
              <a:xfrm>
                <a:off x="4219575" y="4668838"/>
                <a:ext cx="442913" cy="442913"/>
              </a:xfrm>
              <a:custGeom>
                <a:avLst/>
                <a:gdLst>
                  <a:gd name="T0" fmla="*/ 112 w 117"/>
                  <a:gd name="T1" fmla="*/ 0 h 118"/>
                  <a:gd name="T2" fmla="*/ 112 w 117"/>
                  <a:gd name="T3" fmla="*/ 0 h 118"/>
                  <a:gd name="T4" fmla="*/ 112 w 117"/>
                  <a:gd name="T5" fmla="*/ 0 h 118"/>
                  <a:gd name="T6" fmla="*/ 109 w 117"/>
                  <a:gd name="T7" fmla="*/ 1 h 118"/>
                  <a:gd name="T8" fmla="*/ 107 w 117"/>
                  <a:gd name="T9" fmla="*/ 5 h 118"/>
                  <a:gd name="T10" fmla="*/ 111 w 117"/>
                  <a:gd name="T11" fmla="*/ 9 h 118"/>
                  <a:gd name="T12" fmla="*/ 111 w 117"/>
                  <a:gd name="T13" fmla="*/ 112 h 118"/>
                  <a:gd name="T14" fmla="*/ 10 w 117"/>
                  <a:gd name="T15" fmla="*/ 112 h 118"/>
                  <a:gd name="T16" fmla="*/ 5 w 117"/>
                  <a:gd name="T17" fmla="*/ 108 h 118"/>
                  <a:gd name="T18" fmla="*/ 0 w 117"/>
                  <a:gd name="T19" fmla="*/ 113 h 118"/>
                  <a:gd name="T20" fmla="*/ 0 w 117"/>
                  <a:gd name="T21" fmla="*/ 113 h 118"/>
                  <a:gd name="T22" fmla="*/ 5 w 117"/>
                  <a:gd name="T23" fmla="*/ 118 h 118"/>
                  <a:gd name="T24" fmla="*/ 10 w 117"/>
                  <a:gd name="T25" fmla="*/ 114 h 118"/>
                  <a:gd name="T26" fmla="*/ 113 w 117"/>
                  <a:gd name="T27" fmla="*/ 114 h 118"/>
                  <a:gd name="T28" fmla="*/ 113 w 117"/>
                  <a:gd name="T29" fmla="*/ 9 h 118"/>
                  <a:gd name="T30" fmla="*/ 117 w 117"/>
                  <a:gd name="T31" fmla="*/ 5 h 118"/>
                  <a:gd name="T32" fmla="*/ 112 w 117"/>
                  <a:gd name="T3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" h="118">
                    <a:moveTo>
                      <a:pt x="112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1" y="0"/>
                      <a:pt x="110" y="0"/>
                      <a:pt x="109" y="1"/>
                    </a:cubicBezTo>
                    <a:cubicBezTo>
                      <a:pt x="108" y="2"/>
                      <a:pt x="107" y="3"/>
                      <a:pt x="107" y="5"/>
                    </a:cubicBezTo>
                    <a:cubicBezTo>
                      <a:pt x="107" y="7"/>
                      <a:pt x="109" y="9"/>
                      <a:pt x="111" y="9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0" y="112"/>
                      <a:pt x="10" y="112"/>
                      <a:pt x="10" y="112"/>
                    </a:cubicBezTo>
                    <a:cubicBezTo>
                      <a:pt x="9" y="110"/>
                      <a:pt x="7" y="108"/>
                      <a:pt x="5" y="108"/>
                    </a:cubicBezTo>
                    <a:cubicBezTo>
                      <a:pt x="3" y="108"/>
                      <a:pt x="0" y="110"/>
                      <a:pt x="0" y="113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1" y="116"/>
                      <a:pt x="3" y="118"/>
                      <a:pt x="5" y="118"/>
                    </a:cubicBezTo>
                    <a:cubicBezTo>
                      <a:pt x="7" y="118"/>
                      <a:pt x="9" y="116"/>
                      <a:pt x="10" y="114"/>
                    </a:cubicBez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9"/>
                      <a:pt x="113" y="9"/>
                      <a:pt x="113" y="9"/>
                    </a:cubicBezTo>
                    <a:cubicBezTo>
                      <a:pt x="115" y="9"/>
                      <a:pt x="117" y="7"/>
                      <a:pt x="117" y="5"/>
                    </a:cubicBezTo>
                    <a:cubicBezTo>
                      <a:pt x="117" y="2"/>
                      <a:pt x="115" y="0"/>
                      <a:pt x="11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8" name="矩形 37"/>
            <p:cNvSpPr/>
            <p:nvPr/>
          </p:nvSpPr>
          <p:spPr>
            <a:xfrm rot="18306311">
              <a:off x="4109436" y="2887583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制度修改完善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3361830">
              <a:off x="6214465" y="2907211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编写岗位说明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155061" y="4437101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实现共同发展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627439" y="2166707"/>
            <a:ext cx="38151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为您的演讲加分添彩！语言描述尽量简洁生动，尽量将每页幻灯片的字数控制在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7935911" y="2166707"/>
            <a:ext cx="381515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语言描述尽量简洁生动，尽量将每页幻灯片控制在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128880" y="5141658"/>
            <a:ext cx="5789094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为您的演讲加分添彩！语言描述尽量简洁生动，尽量将每页幻灯片的字数控制在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字以内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</a:p>
        </p:txBody>
      </p:sp>
      <p:grpSp>
        <p:nvGrpSpPr>
          <p:cNvPr id="59" name="Group 20"/>
          <p:cNvGrpSpPr/>
          <p:nvPr/>
        </p:nvGrpSpPr>
        <p:grpSpPr>
          <a:xfrm>
            <a:off x="4101660" y="1861597"/>
            <a:ext cx="3699388" cy="3681421"/>
            <a:chOff x="2627784" y="1988840"/>
            <a:chExt cx="4196848" cy="4176464"/>
          </a:xfrm>
        </p:grpSpPr>
        <p:sp>
          <p:nvSpPr>
            <p:cNvPr id="60" name="Freeform 6"/>
            <p:cNvSpPr/>
            <p:nvPr/>
          </p:nvSpPr>
          <p:spPr>
            <a:xfrm>
              <a:off x="3880779" y="1988840"/>
              <a:ext cx="2742048" cy="2073970"/>
            </a:xfrm>
            <a:custGeom>
              <a:avLst/>
              <a:gdLst>
                <a:gd name="connsiteX0" fmla="*/ 672724 w 2176259"/>
                <a:gd name="connsiteY0" fmla="*/ 0 h 1646031"/>
                <a:gd name="connsiteX1" fmla="*/ 2124457 w 2176259"/>
                <a:gd name="connsiteY1" fmla="*/ 864036 h 1646031"/>
                <a:gd name="connsiteX2" fmla="*/ 2176259 w 2176259"/>
                <a:gd name="connsiteY2" fmla="*/ 971569 h 1646031"/>
                <a:gd name="connsiteX3" fmla="*/ 1501797 w 2176259"/>
                <a:gd name="connsiteY3" fmla="*/ 1646031 h 1646031"/>
                <a:gd name="connsiteX4" fmla="*/ 0 w 2176259"/>
                <a:gd name="connsiteY4" fmla="*/ 144234 h 1646031"/>
                <a:gd name="connsiteX5" fmla="*/ 30081 w 2176259"/>
                <a:gd name="connsiteY5" fmla="*/ 129744 h 1646031"/>
                <a:gd name="connsiteX6" fmla="*/ 672724 w 2176259"/>
                <a:gd name="connsiteY6" fmla="*/ 0 h 1646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259" h="1646031">
                  <a:moveTo>
                    <a:pt x="672724" y="0"/>
                  </a:moveTo>
                  <a:cubicBezTo>
                    <a:pt x="1299602" y="0"/>
                    <a:pt x="1844878" y="349377"/>
                    <a:pt x="2124457" y="864036"/>
                  </a:cubicBezTo>
                  <a:lnTo>
                    <a:pt x="2176259" y="971569"/>
                  </a:lnTo>
                  <a:lnTo>
                    <a:pt x="1501797" y="1646031"/>
                  </a:lnTo>
                  <a:lnTo>
                    <a:pt x="0" y="144234"/>
                  </a:lnTo>
                  <a:lnTo>
                    <a:pt x="30081" y="129744"/>
                  </a:lnTo>
                  <a:cubicBezTo>
                    <a:pt x="227604" y="46199"/>
                    <a:pt x="444769" y="0"/>
                    <a:pt x="672724" y="0"/>
                  </a:cubicBezTo>
                  <a:close/>
                </a:path>
              </a:pathLst>
            </a:custGeom>
            <a:solidFill>
              <a:srgbClr val="EE2803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1" name="Freeform 7"/>
            <p:cNvSpPr/>
            <p:nvPr/>
          </p:nvSpPr>
          <p:spPr>
            <a:xfrm>
              <a:off x="4744402" y="3221449"/>
              <a:ext cx="2080230" cy="2746119"/>
            </a:xfrm>
            <a:custGeom>
              <a:avLst/>
              <a:gdLst>
                <a:gd name="connsiteX0" fmla="*/ 1506765 w 1650999"/>
                <a:gd name="connsiteY0" fmla="*/ 0 h 2179490"/>
                <a:gd name="connsiteX1" fmla="*/ 1521255 w 1650999"/>
                <a:gd name="connsiteY1" fmla="*/ 30081 h 2179490"/>
                <a:gd name="connsiteX2" fmla="*/ 1650999 w 1650999"/>
                <a:gd name="connsiteY2" fmla="*/ 672724 h 2179490"/>
                <a:gd name="connsiteX3" fmla="*/ 786964 w 1650999"/>
                <a:gd name="connsiteY3" fmla="*/ 2124457 h 2179490"/>
                <a:gd name="connsiteX4" fmla="*/ 672724 w 1650999"/>
                <a:gd name="connsiteY4" fmla="*/ 2179490 h 2179490"/>
                <a:gd name="connsiteX5" fmla="*/ 0 w 1650999"/>
                <a:gd name="connsiteY5" fmla="*/ 1506766 h 217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999" h="2179490">
                  <a:moveTo>
                    <a:pt x="1506765" y="0"/>
                  </a:moveTo>
                  <a:lnTo>
                    <a:pt x="1521255" y="30081"/>
                  </a:lnTo>
                  <a:cubicBezTo>
                    <a:pt x="1604801" y="227603"/>
                    <a:pt x="1650999" y="444769"/>
                    <a:pt x="1650999" y="672724"/>
                  </a:cubicBezTo>
                  <a:cubicBezTo>
                    <a:pt x="1650999" y="1299602"/>
                    <a:pt x="1301622" y="1844878"/>
                    <a:pt x="786964" y="2124457"/>
                  </a:cubicBezTo>
                  <a:lnTo>
                    <a:pt x="672724" y="2179490"/>
                  </a:lnTo>
                  <a:lnTo>
                    <a:pt x="0" y="1506766"/>
                  </a:lnTo>
                  <a:close/>
                </a:path>
              </a:pathLst>
            </a:custGeom>
            <a:solidFill>
              <a:srgbClr val="F3771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2" name="Freeform 8"/>
            <p:cNvSpPr/>
            <p:nvPr/>
          </p:nvSpPr>
          <p:spPr>
            <a:xfrm>
              <a:off x="2834049" y="4091457"/>
              <a:ext cx="2741966" cy="2073847"/>
            </a:xfrm>
            <a:custGeom>
              <a:avLst/>
              <a:gdLst>
                <a:gd name="connsiteX0" fmla="*/ 674494 w 2176194"/>
                <a:gd name="connsiteY0" fmla="*/ 0 h 1645933"/>
                <a:gd name="connsiteX1" fmla="*/ 2176194 w 2176194"/>
                <a:gd name="connsiteY1" fmla="*/ 1501700 h 1645933"/>
                <a:gd name="connsiteX2" fmla="*/ 2146116 w 2176194"/>
                <a:gd name="connsiteY2" fmla="*/ 1516189 h 1645933"/>
                <a:gd name="connsiteX3" fmla="*/ 1503472 w 2176194"/>
                <a:gd name="connsiteY3" fmla="*/ 1645933 h 1645933"/>
                <a:gd name="connsiteX4" fmla="*/ 51739 w 2176194"/>
                <a:gd name="connsiteY4" fmla="*/ 781898 h 1645933"/>
                <a:gd name="connsiteX5" fmla="*/ 0 w 2176194"/>
                <a:gd name="connsiteY5" fmla="*/ 674494 h 164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6194" h="1645933">
                  <a:moveTo>
                    <a:pt x="674494" y="0"/>
                  </a:moveTo>
                  <a:lnTo>
                    <a:pt x="2176194" y="1501700"/>
                  </a:lnTo>
                  <a:lnTo>
                    <a:pt x="2146116" y="1516189"/>
                  </a:lnTo>
                  <a:cubicBezTo>
                    <a:pt x="1948593" y="1599735"/>
                    <a:pt x="1731428" y="1645933"/>
                    <a:pt x="1503472" y="1645933"/>
                  </a:cubicBezTo>
                  <a:cubicBezTo>
                    <a:pt x="876595" y="1645933"/>
                    <a:pt x="331318" y="1296556"/>
                    <a:pt x="51739" y="781898"/>
                  </a:cubicBezTo>
                  <a:lnTo>
                    <a:pt x="0" y="674494"/>
                  </a:lnTo>
                  <a:close/>
                </a:path>
              </a:pathLst>
            </a:custGeom>
            <a:solidFill>
              <a:srgbClr val="EE2803"/>
            </a:solidFill>
            <a:ln w="28575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63" name="Freeform 9"/>
            <p:cNvSpPr/>
            <p:nvPr/>
          </p:nvSpPr>
          <p:spPr>
            <a:xfrm>
              <a:off x="2627784" y="2179271"/>
              <a:ext cx="2076677" cy="2743807"/>
            </a:xfrm>
            <a:custGeom>
              <a:avLst/>
              <a:gdLst>
                <a:gd name="connsiteX0" fmla="*/ 974468 w 1648179"/>
                <a:gd name="connsiteY0" fmla="*/ 0 h 2177655"/>
                <a:gd name="connsiteX1" fmla="*/ 1648179 w 1648179"/>
                <a:gd name="connsiteY1" fmla="*/ 673711 h 2177655"/>
                <a:gd name="connsiteX2" fmla="*/ 144234 w 1648179"/>
                <a:gd name="connsiteY2" fmla="*/ 2177655 h 2177655"/>
                <a:gd name="connsiteX3" fmla="*/ 129744 w 1648179"/>
                <a:gd name="connsiteY3" fmla="*/ 2147575 h 2177655"/>
                <a:gd name="connsiteX4" fmla="*/ 0 w 1648179"/>
                <a:gd name="connsiteY4" fmla="*/ 1504931 h 2177655"/>
                <a:gd name="connsiteX5" fmla="*/ 864036 w 1648179"/>
                <a:gd name="connsiteY5" fmla="*/ 53198 h 2177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8179" h="2177655">
                  <a:moveTo>
                    <a:pt x="974468" y="0"/>
                  </a:moveTo>
                  <a:lnTo>
                    <a:pt x="1648179" y="673711"/>
                  </a:lnTo>
                  <a:lnTo>
                    <a:pt x="144234" y="2177655"/>
                  </a:lnTo>
                  <a:lnTo>
                    <a:pt x="129744" y="2147575"/>
                  </a:lnTo>
                  <a:cubicBezTo>
                    <a:pt x="46199" y="1950052"/>
                    <a:pt x="0" y="1732887"/>
                    <a:pt x="0" y="1504931"/>
                  </a:cubicBezTo>
                  <a:cubicBezTo>
                    <a:pt x="0" y="878053"/>
                    <a:pt x="349377" y="332777"/>
                    <a:pt x="864036" y="53198"/>
                  </a:cubicBezTo>
                  <a:close/>
                </a:path>
              </a:pathLst>
            </a:custGeom>
            <a:solidFill>
              <a:srgbClr val="F37713"/>
            </a:solidFill>
            <a:ln w="28575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972339" y="4423290"/>
            <a:ext cx="316363" cy="263624"/>
            <a:chOff x="5738813" y="3144838"/>
            <a:chExt cx="711200" cy="568325"/>
          </a:xfrm>
          <a:solidFill>
            <a:schemeClr val="bg1"/>
          </a:solidFill>
        </p:grpSpPr>
        <p:sp>
          <p:nvSpPr>
            <p:cNvPr id="65" name="Freeform 103"/>
            <p:cNvSpPr/>
            <p:nvPr/>
          </p:nvSpPr>
          <p:spPr bwMode="auto">
            <a:xfrm>
              <a:off x="5821363" y="3159126"/>
              <a:ext cx="533400" cy="371475"/>
            </a:xfrm>
            <a:custGeom>
              <a:avLst/>
              <a:gdLst>
                <a:gd name="T0" fmla="*/ 22 w 336"/>
                <a:gd name="T1" fmla="*/ 234 h 234"/>
                <a:gd name="T2" fmla="*/ 0 w 336"/>
                <a:gd name="T3" fmla="*/ 215 h 234"/>
                <a:gd name="T4" fmla="*/ 135 w 336"/>
                <a:gd name="T5" fmla="*/ 56 h 234"/>
                <a:gd name="T6" fmla="*/ 216 w 336"/>
                <a:gd name="T7" fmla="*/ 126 h 234"/>
                <a:gd name="T8" fmla="*/ 312 w 336"/>
                <a:gd name="T9" fmla="*/ 0 h 234"/>
                <a:gd name="T10" fmla="*/ 336 w 336"/>
                <a:gd name="T11" fmla="*/ 17 h 234"/>
                <a:gd name="T12" fmla="*/ 219 w 336"/>
                <a:gd name="T13" fmla="*/ 171 h 234"/>
                <a:gd name="T14" fmla="*/ 137 w 336"/>
                <a:gd name="T15" fmla="*/ 99 h 234"/>
                <a:gd name="T16" fmla="*/ 22 w 336"/>
                <a:gd name="T17" fmla="*/ 234 h 234"/>
                <a:gd name="T18" fmla="*/ 22 w 336"/>
                <a:gd name="T1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6" h="234">
                  <a:moveTo>
                    <a:pt x="22" y="234"/>
                  </a:moveTo>
                  <a:lnTo>
                    <a:pt x="0" y="215"/>
                  </a:lnTo>
                  <a:lnTo>
                    <a:pt x="135" y="56"/>
                  </a:lnTo>
                  <a:lnTo>
                    <a:pt x="216" y="126"/>
                  </a:lnTo>
                  <a:lnTo>
                    <a:pt x="312" y="0"/>
                  </a:lnTo>
                  <a:lnTo>
                    <a:pt x="336" y="17"/>
                  </a:lnTo>
                  <a:lnTo>
                    <a:pt x="219" y="171"/>
                  </a:lnTo>
                  <a:lnTo>
                    <a:pt x="137" y="99"/>
                  </a:lnTo>
                  <a:lnTo>
                    <a:pt x="22" y="234"/>
                  </a:lnTo>
                  <a:lnTo>
                    <a:pt x="22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04"/>
            <p:cNvSpPr/>
            <p:nvPr/>
          </p:nvSpPr>
          <p:spPr bwMode="auto">
            <a:xfrm>
              <a:off x="6248401" y="3148013"/>
              <a:ext cx="117475" cy="119063"/>
            </a:xfrm>
            <a:custGeom>
              <a:avLst/>
              <a:gdLst>
                <a:gd name="T0" fmla="*/ 0 w 74"/>
                <a:gd name="T1" fmla="*/ 0 h 75"/>
                <a:gd name="T2" fmla="*/ 74 w 74"/>
                <a:gd name="T3" fmla="*/ 0 h 75"/>
                <a:gd name="T4" fmla="*/ 74 w 74"/>
                <a:gd name="T5" fmla="*/ 75 h 75"/>
                <a:gd name="T6" fmla="*/ 0 w 74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5">
                  <a:moveTo>
                    <a:pt x="0" y="0"/>
                  </a:moveTo>
                  <a:lnTo>
                    <a:pt x="74" y="0"/>
                  </a:lnTo>
                  <a:lnTo>
                    <a:pt x="74" y="7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05"/>
            <p:cNvSpPr/>
            <p:nvPr/>
          </p:nvSpPr>
          <p:spPr bwMode="auto">
            <a:xfrm>
              <a:off x="5738813" y="3144838"/>
              <a:ext cx="711200" cy="568325"/>
            </a:xfrm>
            <a:custGeom>
              <a:avLst/>
              <a:gdLst>
                <a:gd name="T0" fmla="*/ 448 w 448"/>
                <a:gd name="T1" fmla="*/ 358 h 358"/>
                <a:gd name="T2" fmla="*/ 0 w 448"/>
                <a:gd name="T3" fmla="*/ 358 h 358"/>
                <a:gd name="T4" fmla="*/ 0 w 448"/>
                <a:gd name="T5" fmla="*/ 0 h 358"/>
                <a:gd name="T6" fmla="*/ 26 w 448"/>
                <a:gd name="T7" fmla="*/ 0 h 358"/>
                <a:gd name="T8" fmla="*/ 26 w 448"/>
                <a:gd name="T9" fmla="*/ 334 h 358"/>
                <a:gd name="T10" fmla="*/ 448 w 448"/>
                <a:gd name="T11" fmla="*/ 334 h 358"/>
                <a:gd name="T12" fmla="*/ 448 w 448"/>
                <a:gd name="T13" fmla="*/ 358 h 358"/>
                <a:gd name="T14" fmla="*/ 448 w 448"/>
                <a:gd name="T15" fmla="*/ 35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358">
                  <a:moveTo>
                    <a:pt x="448" y="358"/>
                  </a:moveTo>
                  <a:lnTo>
                    <a:pt x="0" y="358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6" y="334"/>
                  </a:lnTo>
                  <a:lnTo>
                    <a:pt x="448" y="334"/>
                  </a:lnTo>
                  <a:lnTo>
                    <a:pt x="448" y="358"/>
                  </a:lnTo>
                  <a:lnTo>
                    <a:pt x="448" y="3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Rectangle 106"/>
            <p:cNvSpPr>
              <a:spLocks noChangeArrowheads="1"/>
            </p:cNvSpPr>
            <p:nvPr/>
          </p:nvSpPr>
          <p:spPr bwMode="auto">
            <a:xfrm>
              <a:off x="5853113" y="3560763"/>
              <a:ext cx="79375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Rectangle 107"/>
            <p:cNvSpPr>
              <a:spLocks noChangeArrowheads="1"/>
            </p:cNvSpPr>
            <p:nvPr/>
          </p:nvSpPr>
          <p:spPr bwMode="auto">
            <a:xfrm>
              <a:off x="5997576" y="3408363"/>
              <a:ext cx="79375" cy="274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108"/>
            <p:cNvSpPr>
              <a:spLocks noChangeArrowheads="1"/>
            </p:cNvSpPr>
            <p:nvPr/>
          </p:nvSpPr>
          <p:spPr bwMode="auto">
            <a:xfrm>
              <a:off x="6142038" y="3487738"/>
              <a:ext cx="79375" cy="1952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109"/>
            <p:cNvSpPr>
              <a:spLocks noChangeArrowheads="1"/>
            </p:cNvSpPr>
            <p:nvPr/>
          </p:nvSpPr>
          <p:spPr bwMode="auto">
            <a:xfrm>
              <a:off x="6286501" y="3305176"/>
              <a:ext cx="79375" cy="3778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657960" y="2588725"/>
            <a:ext cx="379889" cy="371291"/>
            <a:chOff x="5710238" y="3049588"/>
            <a:chExt cx="771526" cy="754062"/>
          </a:xfrm>
          <a:solidFill>
            <a:schemeClr val="bg1"/>
          </a:solidFill>
        </p:grpSpPr>
        <p:sp>
          <p:nvSpPr>
            <p:cNvPr id="73" name="Freeform 355"/>
            <p:cNvSpPr/>
            <p:nvPr/>
          </p:nvSpPr>
          <p:spPr bwMode="auto">
            <a:xfrm>
              <a:off x="6026151" y="3049588"/>
              <a:ext cx="106363" cy="125413"/>
            </a:xfrm>
            <a:custGeom>
              <a:avLst/>
              <a:gdLst>
                <a:gd name="T0" fmla="*/ 11 w 28"/>
                <a:gd name="T1" fmla="*/ 32 h 33"/>
                <a:gd name="T2" fmla="*/ 26 w 28"/>
                <a:gd name="T3" fmla="*/ 19 h 33"/>
                <a:gd name="T4" fmla="*/ 17 w 28"/>
                <a:gd name="T5" fmla="*/ 1 h 33"/>
                <a:gd name="T6" fmla="*/ 1 w 28"/>
                <a:gd name="T7" fmla="*/ 14 h 33"/>
                <a:gd name="T8" fmla="*/ 11 w 28"/>
                <a:gd name="T9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3">
                  <a:moveTo>
                    <a:pt x="11" y="32"/>
                  </a:moveTo>
                  <a:cubicBezTo>
                    <a:pt x="18" y="33"/>
                    <a:pt x="24" y="27"/>
                    <a:pt x="26" y="19"/>
                  </a:cubicBezTo>
                  <a:cubicBezTo>
                    <a:pt x="28" y="10"/>
                    <a:pt x="24" y="2"/>
                    <a:pt x="17" y="1"/>
                  </a:cubicBezTo>
                  <a:cubicBezTo>
                    <a:pt x="10" y="0"/>
                    <a:pt x="3" y="6"/>
                    <a:pt x="1" y="14"/>
                  </a:cubicBezTo>
                  <a:cubicBezTo>
                    <a:pt x="0" y="22"/>
                    <a:pt x="4" y="30"/>
                    <a:pt x="1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356"/>
            <p:cNvSpPr/>
            <p:nvPr/>
          </p:nvSpPr>
          <p:spPr bwMode="auto">
            <a:xfrm>
              <a:off x="5797551" y="3160713"/>
              <a:ext cx="479425" cy="498475"/>
            </a:xfrm>
            <a:custGeom>
              <a:avLst/>
              <a:gdLst>
                <a:gd name="T0" fmla="*/ 27 w 126"/>
                <a:gd name="T1" fmla="*/ 32 h 131"/>
                <a:gd name="T2" fmla="*/ 40 w 126"/>
                <a:gd name="T3" fmla="*/ 22 h 131"/>
                <a:gd name="T4" fmla="*/ 26 w 126"/>
                <a:gd name="T5" fmla="*/ 62 h 131"/>
                <a:gd name="T6" fmla="*/ 26 w 126"/>
                <a:gd name="T7" fmla="*/ 62 h 131"/>
                <a:gd name="T8" fmla="*/ 36 w 126"/>
                <a:gd name="T9" fmla="*/ 66 h 131"/>
                <a:gd name="T10" fmla="*/ 31 w 126"/>
                <a:gd name="T11" fmla="*/ 91 h 131"/>
                <a:gd name="T12" fmla="*/ 17 w 126"/>
                <a:gd name="T13" fmla="*/ 123 h 131"/>
                <a:gd name="T14" fmla="*/ 32 w 126"/>
                <a:gd name="T15" fmla="*/ 131 h 131"/>
                <a:gd name="T16" fmla="*/ 51 w 126"/>
                <a:gd name="T17" fmla="*/ 88 h 131"/>
                <a:gd name="T18" fmla="*/ 54 w 126"/>
                <a:gd name="T19" fmla="*/ 74 h 131"/>
                <a:gd name="T20" fmla="*/ 75 w 126"/>
                <a:gd name="T21" fmla="*/ 75 h 131"/>
                <a:gd name="T22" fmla="*/ 73 w 126"/>
                <a:gd name="T23" fmla="*/ 79 h 131"/>
                <a:gd name="T24" fmla="*/ 70 w 126"/>
                <a:gd name="T25" fmla="*/ 96 h 131"/>
                <a:gd name="T26" fmla="*/ 86 w 126"/>
                <a:gd name="T27" fmla="*/ 100 h 131"/>
                <a:gd name="T28" fmla="*/ 92 w 126"/>
                <a:gd name="T29" fmla="*/ 80 h 131"/>
                <a:gd name="T30" fmla="*/ 95 w 126"/>
                <a:gd name="T31" fmla="*/ 69 h 131"/>
                <a:gd name="T32" fmla="*/ 86 w 126"/>
                <a:gd name="T33" fmla="*/ 57 h 131"/>
                <a:gd name="T34" fmla="*/ 86 w 126"/>
                <a:gd name="T35" fmla="*/ 57 h 131"/>
                <a:gd name="T36" fmla="*/ 85 w 126"/>
                <a:gd name="T37" fmla="*/ 57 h 131"/>
                <a:gd name="T38" fmla="*/ 84 w 126"/>
                <a:gd name="T39" fmla="*/ 57 h 131"/>
                <a:gd name="T40" fmla="*/ 81 w 126"/>
                <a:gd name="T41" fmla="*/ 56 h 131"/>
                <a:gd name="T42" fmla="*/ 76 w 126"/>
                <a:gd name="T43" fmla="*/ 56 h 131"/>
                <a:gd name="T44" fmla="*/ 66 w 126"/>
                <a:gd name="T45" fmla="*/ 55 h 131"/>
                <a:gd name="T46" fmla="*/ 74 w 126"/>
                <a:gd name="T47" fmla="*/ 27 h 131"/>
                <a:gd name="T48" fmla="*/ 78 w 126"/>
                <a:gd name="T49" fmla="*/ 33 h 131"/>
                <a:gd name="T50" fmla="*/ 83 w 126"/>
                <a:gd name="T51" fmla="*/ 39 h 131"/>
                <a:gd name="T52" fmla="*/ 84 w 126"/>
                <a:gd name="T53" fmla="*/ 40 h 131"/>
                <a:gd name="T54" fmla="*/ 91 w 126"/>
                <a:gd name="T55" fmla="*/ 45 h 131"/>
                <a:gd name="T56" fmla="*/ 91 w 126"/>
                <a:gd name="T57" fmla="*/ 45 h 131"/>
                <a:gd name="T58" fmla="*/ 91 w 126"/>
                <a:gd name="T59" fmla="*/ 45 h 131"/>
                <a:gd name="T60" fmla="*/ 92 w 126"/>
                <a:gd name="T61" fmla="*/ 45 h 131"/>
                <a:gd name="T62" fmla="*/ 95 w 126"/>
                <a:gd name="T63" fmla="*/ 45 h 131"/>
                <a:gd name="T64" fmla="*/ 126 w 126"/>
                <a:gd name="T65" fmla="*/ 45 h 131"/>
                <a:gd name="T66" fmla="*/ 126 w 126"/>
                <a:gd name="T67" fmla="*/ 28 h 131"/>
                <a:gd name="T68" fmla="*/ 95 w 126"/>
                <a:gd name="T69" fmla="*/ 29 h 131"/>
                <a:gd name="T70" fmla="*/ 94 w 126"/>
                <a:gd name="T71" fmla="*/ 29 h 131"/>
                <a:gd name="T72" fmla="*/ 91 w 126"/>
                <a:gd name="T73" fmla="*/ 24 h 131"/>
                <a:gd name="T74" fmla="*/ 81 w 126"/>
                <a:gd name="T75" fmla="*/ 12 h 131"/>
                <a:gd name="T76" fmla="*/ 75 w 126"/>
                <a:gd name="T77" fmla="*/ 9 h 131"/>
                <a:gd name="T78" fmla="*/ 74 w 126"/>
                <a:gd name="T79" fmla="*/ 8 h 131"/>
                <a:gd name="T80" fmla="*/ 76 w 126"/>
                <a:gd name="T81" fmla="*/ 14 h 131"/>
                <a:gd name="T82" fmla="*/ 71 w 126"/>
                <a:gd name="T83" fmla="*/ 16 h 131"/>
                <a:gd name="T84" fmla="*/ 71 w 126"/>
                <a:gd name="T85" fmla="*/ 21 h 131"/>
                <a:gd name="T86" fmla="*/ 61 w 126"/>
                <a:gd name="T87" fmla="*/ 37 h 131"/>
                <a:gd name="T88" fmla="*/ 68 w 126"/>
                <a:gd name="T89" fmla="*/ 12 h 131"/>
                <a:gd name="T90" fmla="*/ 69 w 126"/>
                <a:gd name="T91" fmla="*/ 11 h 131"/>
                <a:gd name="T92" fmla="*/ 70 w 126"/>
                <a:gd name="T93" fmla="*/ 6 h 131"/>
                <a:gd name="T94" fmla="*/ 68 w 126"/>
                <a:gd name="T95" fmla="*/ 5 h 131"/>
                <a:gd name="T96" fmla="*/ 65 w 126"/>
                <a:gd name="T97" fmla="*/ 10 h 131"/>
                <a:gd name="T98" fmla="*/ 65 w 126"/>
                <a:gd name="T99" fmla="*/ 11 h 131"/>
                <a:gd name="T100" fmla="*/ 57 w 126"/>
                <a:gd name="T101" fmla="*/ 35 h 131"/>
                <a:gd name="T102" fmla="*/ 58 w 126"/>
                <a:gd name="T103" fmla="*/ 17 h 131"/>
                <a:gd name="T104" fmla="*/ 61 w 126"/>
                <a:gd name="T105" fmla="*/ 12 h 131"/>
                <a:gd name="T106" fmla="*/ 59 w 126"/>
                <a:gd name="T107" fmla="*/ 8 h 131"/>
                <a:gd name="T108" fmla="*/ 63 w 126"/>
                <a:gd name="T109" fmla="*/ 4 h 131"/>
                <a:gd name="T110" fmla="*/ 53 w 126"/>
                <a:gd name="T111" fmla="*/ 1 h 131"/>
                <a:gd name="T112" fmla="*/ 44 w 126"/>
                <a:gd name="T113" fmla="*/ 1 h 131"/>
                <a:gd name="T114" fmla="*/ 18 w 126"/>
                <a:gd name="T115" fmla="*/ 19 h 131"/>
                <a:gd name="T116" fmla="*/ 0 w 126"/>
                <a:gd name="T117" fmla="*/ 49 h 131"/>
                <a:gd name="T118" fmla="*/ 15 w 126"/>
                <a:gd name="T119" fmla="*/ 57 h 131"/>
                <a:gd name="T120" fmla="*/ 27 w 126"/>
                <a:gd name="T121" fmla="*/ 3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131">
                  <a:moveTo>
                    <a:pt x="27" y="32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35" y="36"/>
                    <a:pt x="30" y="49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9" y="64"/>
                    <a:pt x="33" y="65"/>
                    <a:pt x="36" y="66"/>
                  </a:cubicBezTo>
                  <a:cubicBezTo>
                    <a:pt x="35" y="75"/>
                    <a:pt x="33" y="85"/>
                    <a:pt x="31" y="91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7" y="119"/>
                    <a:pt x="46" y="107"/>
                    <a:pt x="51" y="88"/>
                  </a:cubicBezTo>
                  <a:cubicBezTo>
                    <a:pt x="52" y="83"/>
                    <a:pt x="53" y="78"/>
                    <a:pt x="54" y="7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88" y="95"/>
                    <a:pt x="90" y="88"/>
                    <a:pt x="92" y="80"/>
                  </a:cubicBezTo>
                  <a:cubicBezTo>
                    <a:pt x="95" y="69"/>
                    <a:pt x="95" y="69"/>
                    <a:pt x="95" y="69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1" y="56"/>
                    <a:pt x="81" y="56"/>
                    <a:pt x="81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2" y="56"/>
                    <a:pt x="69" y="56"/>
                    <a:pt x="66" y="55"/>
                  </a:cubicBezTo>
                  <a:cubicBezTo>
                    <a:pt x="69" y="46"/>
                    <a:pt x="72" y="36"/>
                    <a:pt x="74" y="27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5"/>
                    <a:pt x="95" y="45"/>
                    <a:pt x="95" y="45"/>
                  </a:cubicBezTo>
                  <a:cubicBezTo>
                    <a:pt x="126" y="45"/>
                    <a:pt x="126" y="45"/>
                    <a:pt x="126" y="45"/>
                  </a:cubicBezTo>
                  <a:cubicBezTo>
                    <a:pt x="126" y="39"/>
                    <a:pt x="126" y="34"/>
                    <a:pt x="126" y="28"/>
                  </a:cubicBezTo>
                  <a:cubicBezTo>
                    <a:pt x="95" y="29"/>
                    <a:pt x="95" y="29"/>
                    <a:pt x="95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0" y="10"/>
                    <a:pt x="78" y="9"/>
                    <a:pt x="75" y="9"/>
                  </a:cubicBezTo>
                  <a:cubicBezTo>
                    <a:pt x="75" y="8"/>
                    <a:pt x="75" y="8"/>
                    <a:pt x="74" y="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17"/>
                    <a:pt x="58" y="17"/>
                    <a:pt x="58" y="17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3"/>
                    <a:pt x="56" y="2"/>
                    <a:pt x="53" y="1"/>
                  </a:cubicBezTo>
                  <a:cubicBezTo>
                    <a:pt x="48" y="0"/>
                    <a:pt x="47" y="0"/>
                    <a:pt x="44" y="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7" y="34"/>
                    <a:pt x="6" y="39"/>
                    <a:pt x="0" y="49"/>
                  </a:cubicBezTo>
                  <a:cubicBezTo>
                    <a:pt x="5" y="52"/>
                    <a:pt x="10" y="55"/>
                    <a:pt x="15" y="57"/>
                  </a:cubicBezTo>
                  <a:cubicBezTo>
                    <a:pt x="19" y="49"/>
                    <a:pt x="27" y="35"/>
                    <a:pt x="27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357"/>
            <p:cNvSpPr>
              <a:spLocks noEditPoints="1"/>
            </p:cNvSpPr>
            <p:nvPr/>
          </p:nvSpPr>
          <p:spPr bwMode="auto">
            <a:xfrm>
              <a:off x="5710238" y="3370263"/>
              <a:ext cx="169863" cy="155575"/>
            </a:xfrm>
            <a:custGeom>
              <a:avLst/>
              <a:gdLst>
                <a:gd name="T0" fmla="*/ 5 w 45"/>
                <a:gd name="T1" fmla="*/ 33 h 41"/>
                <a:gd name="T2" fmla="*/ 7 w 45"/>
                <a:gd name="T3" fmla="*/ 32 h 41"/>
                <a:gd name="T4" fmla="*/ 7 w 45"/>
                <a:gd name="T5" fmla="*/ 32 h 41"/>
                <a:gd name="T6" fmla="*/ 29 w 45"/>
                <a:gd name="T7" fmla="*/ 39 h 41"/>
                <a:gd name="T8" fmla="*/ 29 w 45"/>
                <a:gd name="T9" fmla="*/ 39 h 41"/>
                <a:gd name="T10" fmla="*/ 30 w 45"/>
                <a:gd name="T11" fmla="*/ 41 h 41"/>
                <a:gd name="T12" fmla="*/ 32 w 45"/>
                <a:gd name="T13" fmla="*/ 41 h 41"/>
                <a:gd name="T14" fmla="*/ 33 w 45"/>
                <a:gd name="T15" fmla="*/ 40 h 41"/>
                <a:gd name="T16" fmla="*/ 33 w 45"/>
                <a:gd name="T17" fmla="*/ 40 h 41"/>
                <a:gd name="T18" fmla="*/ 38 w 45"/>
                <a:gd name="T19" fmla="*/ 37 h 41"/>
                <a:gd name="T20" fmla="*/ 44 w 45"/>
                <a:gd name="T21" fmla="*/ 18 h 41"/>
                <a:gd name="T22" fmla="*/ 41 w 45"/>
                <a:gd name="T23" fmla="*/ 13 h 41"/>
                <a:gd name="T24" fmla="*/ 36 w 45"/>
                <a:gd name="T25" fmla="*/ 11 h 41"/>
                <a:gd name="T26" fmla="*/ 36 w 45"/>
                <a:gd name="T27" fmla="*/ 11 h 41"/>
                <a:gd name="T28" fmla="*/ 32 w 45"/>
                <a:gd name="T29" fmla="*/ 4 h 41"/>
                <a:gd name="T30" fmla="*/ 25 w 45"/>
                <a:gd name="T31" fmla="*/ 1 h 41"/>
                <a:gd name="T32" fmla="*/ 17 w 45"/>
                <a:gd name="T33" fmla="*/ 5 h 41"/>
                <a:gd name="T34" fmla="*/ 17 w 45"/>
                <a:gd name="T35" fmla="*/ 6 h 41"/>
                <a:gd name="T36" fmla="*/ 12 w 45"/>
                <a:gd name="T37" fmla="*/ 4 h 41"/>
                <a:gd name="T38" fmla="*/ 7 w 45"/>
                <a:gd name="T39" fmla="*/ 7 h 41"/>
                <a:gd name="T40" fmla="*/ 1 w 45"/>
                <a:gd name="T41" fmla="*/ 25 h 41"/>
                <a:gd name="T42" fmla="*/ 3 w 45"/>
                <a:gd name="T43" fmla="*/ 30 h 41"/>
                <a:gd name="T44" fmla="*/ 3 w 45"/>
                <a:gd name="T45" fmla="*/ 31 h 41"/>
                <a:gd name="T46" fmla="*/ 3 w 45"/>
                <a:gd name="T47" fmla="*/ 32 h 41"/>
                <a:gd name="T48" fmla="*/ 5 w 45"/>
                <a:gd name="T49" fmla="*/ 33 h 41"/>
                <a:gd name="T50" fmla="*/ 20 w 45"/>
                <a:gd name="T51" fmla="*/ 6 h 41"/>
                <a:gd name="T52" fmla="*/ 24 w 45"/>
                <a:gd name="T53" fmla="*/ 4 h 41"/>
                <a:gd name="T54" fmla="*/ 31 w 45"/>
                <a:gd name="T55" fmla="*/ 7 h 41"/>
                <a:gd name="T56" fmla="*/ 33 w 45"/>
                <a:gd name="T57" fmla="*/ 10 h 41"/>
                <a:gd name="T58" fmla="*/ 33 w 45"/>
                <a:gd name="T59" fmla="*/ 10 h 41"/>
                <a:gd name="T60" fmla="*/ 20 w 45"/>
                <a:gd name="T61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41">
                  <a:moveTo>
                    <a:pt x="5" y="33"/>
                  </a:moveTo>
                  <a:cubicBezTo>
                    <a:pt x="6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40"/>
                    <a:pt x="29" y="40"/>
                    <a:pt x="30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32" y="41"/>
                    <a:pt x="33" y="41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5" y="40"/>
                    <a:pt x="37" y="39"/>
                    <a:pt x="38" y="37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5" y="16"/>
                    <a:pt x="43" y="14"/>
                    <a:pt x="41" y="1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7" y="8"/>
                    <a:pt x="35" y="4"/>
                    <a:pt x="32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2" y="0"/>
                    <a:pt x="18" y="2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3"/>
                    <a:pt x="7" y="4"/>
                    <a:pt x="7" y="7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7"/>
                    <a:pt x="1" y="30"/>
                    <a:pt x="3" y="30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2" y="31"/>
                    <a:pt x="3" y="32"/>
                    <a:pt x="3" y="32"/>
                  </a:cubicBezTo>
                  <a:lnTo>
                    <a:pt x="5" y="33"/>
                  </a:lnTo>
                  <a:close/>
                  <a:moveTo>
                    <a:pt x="20" y="6"/>
                  </a:moveTo>
                  <a:cubicBezTo>
                    <a:pt x="21" y="4"/>
                    <a:pt x="22" y="4"/>
                    <a:pt x="24" y="4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3" y="7"/>
                    <a:pt x="33" y="8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20" y="6"/>
                    <a:pt x="20" y="6"/>
                    <a:pt x="2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358"/>
            <p:cNvSpPr/>
            <p:nvPr/>
          </p:nvSpPr>
          <p:spPr bwMode="auto">
            <a:xfrm>
              <a:off x="5721351" y="3340100"/>
              <a:ext cx="760413" cy="463550"/>
            </a:xfrm>
            <a:custGeom>
              <a:avLst/>
              <a:gdLst>
                <a:gd name="T0" fmla="*/ 479 w 479"/>
                <a:gd name="T1" fmla="*/ 0 h 292"/>
                <a:gd name="T2" fmla="*/ 395 w 479"/>
                <a:gd name="T3" fmla="*/ 33 h 292"/>
                <a:gd name="T4" fmla="*/ 412 w 479"/>
                <a:gd name="T5" fmla="*/ 45 h 292"/>
                <a:gd name="T6" fmla="*/ 307 w 479"/>
                <a:gd name="T7" fmla="*/ 158 h 292"/>
                <a:gd name="T8" fmla="*/ 213 w 479"/>
                <a:gd name="T9" fmla="*/ 148 h 292"/>
                <a:gd name="T10" fmla="*/ 139 w 479"/>
                <a:gd name="T11" fmla="*/ 225 h 292"/>
                <a:gd name="T12" fmla="*/ 62 w 479"/>
                <a:gd name="T13" fmla="*/ 187 h 292"/>
                <a:gd name="T14" fmla="*/ 0 w 479"/>
                <a:gd name="T15" fmla="*/ 266 h 292"/>
                <a:gd name="T16" fmla="*/ 33 w 479"/>
                <a:gd name="T17" fmla="*/ 292 h 292"/>
                <a:gd name="T18" fmla="*/ 74 w 479"/>
                <a:gd name="T19" fmla="*/ 242 h 292"/>
                <a:gd name="T20" fmla="*/ 148 w 479"/>
                <a:gd name="T21" fmla="*/ 278 h 292"/>
                <a:gd name="T22" fmla="*/ 230 w 479"/>
                <a:gd name="T23" fmla="*/ 194 h 292"/>
                <a:gd name="T24" fmla="*/ 323 w 479"/>
                <a:gd name="T25" fmla="*/ 204 h 292"/>
                <a:gd name="T26" fmla="*/ 448 w 479"/>
                <a:gd name="T27" fmla="*/ 72 h 292"/>
                <a:gd name="T28" fmla="*/ 472 w 479"/>
                <a:gd name="T29" fmla="*/ 88 h 292"/>
                <a:gd name="T30" fmla="*/ 479 w 479"/>
                <a:gd name="T31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292">
                  <a:moveTo>
                    <a:pt x="479" y="0"/>
                  </a:moveTo>
                  <a:lnTo>
                    <a:pt x="395" y="33"/>
                  </a:lnTo>
                  <a:lnTo>
                    <a:pt x="412" y="45"/>
                  </a:lnTo>
                  <a:lnTo>
                    <a:pt x="307" y="158"/>
                  </a:lnTo>
                  <a:lnTo>
                    <a:pt x="213" y="148"/>
                  </a:lnTo>
                  <a:lnTo>
                    <a:pt x="139" y="225"/>
                  </a:lnTo>
                  <a:lnTo>
                    <a:pt x="62" y="187"/>
                  </a:lnTo>
                  <a:lnTo>
                    <a:pt x="0" y="266"/>
                  </a:lnTo>
                  <a:lnTo>
                    <a:pt x="33" y="292"/>
                  </a:lnTo>
                  <a:lnTo>
                    <a:pt x="74" y="242"/>
                  </a:lnTo>
                  <a:lnTo>
                    <a:pt x="148" y="278"/>
                  </a:lnTo>
                  <a:lnTo>
                    <a:pt x="230" y="194"/>
                  </a:lnTo>
                  <a:lnTo>
                    <a:pt x="323" y="204"/>
                  </a:lnTo>
                  <a:lnTo>
                    <a:pt x="448" y="72"/>
                  </a:lnTo>
                  <a:lnTo>
                    <a:pt x="472" y="88"/>
                  </a:lnTo>
                  <a:lnTo>
                    <a:pt x="4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7" name="Freeform 121"/>
          <p:cNvSpPr>
            <a:spLocks noEditPoints="1"/>
          </p:cNvSpPr>
          <p:nvPr/>
        </p:nvSpPr>
        <p:spPr bwMode="auto">
          <a:xfrm>
            <a:off x="6535481" y="2201587"/>
            <a:ext cx="270641" cy="329844"/>
          </a:xfrm>
          <a:custGeom>
            <a:avLst/>
            <a:gdLst>
              <a:gd name="T0" fmla="*/ 6 w 54"/>
              <a:gd name="T1" fmla="*/ 56 h 66"/>
              <a:gd name="T2" fmla="*/ 39 w 54"/>
              <a:gd name="T3" fmla="*/ 52 h 66"/>
              <a:gd name="T4" fmla="*/ 40 w 54"/>
              <a:gd name="T5" fmla="*/ 47 h 66"/>
              <a:gd name="T6" fmla="*/ 45 w 54"/>
              <a:gd name="T7" fmla="*/ 64 h 66"/>
              <a:gd name="T8" fmla="*/ 2 w 54"/>
              <a:gd name="T9" fmla="*/ 66 h 66"/>
              <a:gd name="T10" fmla="*/ 0 w 54"/>
              <a:gd name="T11" fmla="*/ 3 h 66"/>
              <a:gd name="T12" fmla="*/ 2 w 54"/>
              <a:gd name="T13" fmla="*/ 0 h 66"/>
              <a:gd name="T14" fmla="*/ 45 w 54"/>
              <a:gd name="T15" fmla="*/ 3 h 66"/>
              <a:gd name="T16" fmla="*/ 39 w 54"/>
              <a:gd name="T17" fmla="*/ 11 h 66"/>
              <a:gd name="T18" fmla="*/ 6 w 54"/>
              <a:gd name="T19" fmla="*/ 6 h 66"/>
              <a:gd name="T20" fmla="*/ 22 w 54"/>
              <a:gd name="T21" fmla="*/ 22 h 66"/>
              <a:gd name="T22" fmla="*/ 52 w 54"/>
              <a:gd name="T23" fmla="*/ 22 h 66"/>
              <a:gd name="T24" fmla="*/ 23 w 54"/>
              <a:gd name="T25" fmla="*/ 22 h 66"/>
              <a:gd name="T26" fmla="*/ 19 w 54"/>
              <a:gd name="T27" fmla="*/ 34 h 66"/>
              <a:gd name="T28" fmla="*/ 20 w 54"/>
              <a:gd name="T29" fmla="*/ 38 h 66"/>
              <a:gd name="T30" fmla="*/ 13 w 54"/>
              <a:gd name="T31" fmla="*/ 40 h 66"/>
              <a:gd name="T32" fmla="*/ 20 w 54"/>
              <a:gd name="T33" fmla="*/ 41 h 66"/>
              <a:gd name="T34" fmla="*/ 20 w 54"/>
              <a:gd name="T35" fmla="*/ 24 h 66"/>
              <a:gd name="T36" fmla="*/ 20 w 54"/>
              <a:gd name="T37" fmla="*/ 31 h 66"/>
              <a:gd name="T38" fmla="*/ 17 w 54"/>
              <a:gd name="T39" fmla="*/ 46 h 66"/>
              <a:gd name="T40" fmla="*/ 37 w 54"/>
              <a:gd name="T41" fmla="*/ 48 h 66"/>
              <a:gd name="T42" fmla="*/ 17 w 54"/>
              <a:gd name="T43" fmla="*/ 46 h 66"/>
              <a:gd name="T44" fmla="*/ 26 w 54"/>
              <a:gd name="T45" fmla="*/ 17 h 66"/>
              <a:gd name="T46" fmla="*/ 15 w 54"/>
              <a:gd name="T47" fmla="*/ 20 h 66"/>
              <a:gd name="T48" fmla="*/ 36 w 54"/>
              <a:gd name="T49" fmla="*/ 17 h 66"/>
              <a:gd name="T50" fmla="*/ 44 w 54"/>
              <a:gd name="T51" fmla="*/ 15 h 66"/>
              <a:gd name="T52" fmla="*/ 54 w 54"/>
              <a:gd name="T53" fmla="*/ 24 h 66"/>
              <a:gd name="T54" fmla="*/ 54 w 54"/>
              <a:gd name="T55" fmla="*/ 41 h 66"/>
              <a:gd name="T56" fmla="*/ 54 w 54"/>
              <a:gd name="T57" fmla="*/ 24 h 66"/>
              <a:gd name="T58" fmla="*/ 52 w 54"/>
              <a:gd name="T59" fmla="*/ 43 h 66"/>
              <a:gd name="T60" fmla="*/ 38 w 54"/>
              <a:gd name="T61" fmla="*/ 36 h 66"/>
              <a:gd name="T62" fmla="*/ 36 w 54"/>
              <a:gd name="T63" fmla="*/ 36 h 66"/>
              <a:gd name="T64" fmla="*/ 23 w 54"/>
              <a:gd name="T65" fmla="*/ 43 h 66"/>
              <a:gd name="T66" fmla="*/ 51 w 54"/>
              <a:gd name="T67" fmla="*/ 43 h 66"/>
              <a:gd name="T68" fmla="*/ 18 w 54"/>
              <a:gd name="T69" fmla="*/ 60 h 66"/>
              <a:gd name="T70" fmla="*/ 17 w 54"/>
              <a:gd name="T71" fmla="*/ 62 h 66"/>
              <a:gd name="T72" fmla="*/ 27 w 54"/>
              <a:gd name="T73" fmla="*/ 63 h 66"/>
              <a:gd name="T74" fmla="*/ 28 w 54"/>
              <a:gd name="T75" fmla="*/ 61 h 66"/>
              <a:gd name="T76" fmla="*/ 18 w 54"/>
              <a:gd name="T77" fmla="*/ 6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4" h="66">
                <a:moveTo>
                  <a:pt x="6" y="6"/>
                </a:moveTo>
                <a:cubicBezTo>
                  <a:pt x="6" y="56"/>
                  <a:pt x="6" y="56"/>
                  <a:pt x="6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39" y="52"/>
                  <a:pt x="39" y="52"/>
                  <a:pt x="39" y="52"/>
                </a:cubicBezTo>
                <a:cubicBezTo>
                  <a:pt x="42" y="52"/>
                  <a:pt x="42" y="52"/>
                  <a:pt x="42" y="52"/>
                </a:cubicBezTo>
                <a:cubicBezTo>
                  <a:pt x="40" y="47"/>
                  <a:pt x="40" y="47"/>
                  <a:pt x="40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4"/>
                  <a:pt x="45" y="64"/>
                  <a:pt x="45" y="64"/>
                </a:cubicBezTo>
                <a:cubicBezTo>
                  <a:pt x="45" y="65"/>
                  <a:pt x="44" y="66"/>
                  <a:pt x="42" y="66"/>
                </a:cubicBezTo>
                <a:cubicBezTo>
                  <a:pt x="2" y="66"/>
                  <a:pt x="2" y="66"/>
                  <a:pt x="2" y="66"/>
                </a:cubicBezTo>
                <a:cubicBezTo>
                  <a:pt x="1" y="66"/>
                  <a:pt x="0" y="65"/>
                  <a:pt x="0" y="64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4" y="0"/>
                  <a:pt x="45" y="1"/>
                  <a:pt x="45" y="3"/>
                </a:cubicBezTo>
                <a:cubicBezTo>
                  <a:pt x="45" y="11"/>
                  <a:pt x="45" y="11"/>
                  <a:pt x="45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6"/>
                  <a:pt x="39" y="6"/>
                  <a:pt x="39" y="6"/>
                </a:cubicBezTo>
                <a:cubicBezTo>
                  <a:pt x="6" y="6"/>
                  <a:pt x="6" y="6"/>
                  <a:pt x="6" y="6"/>
                </a:cubicBezTo>
                <a:close/>
                <a:moveTo>
                  <a:pt x="23" y="22"/>
                </a:moveTo>
                <a:cubicBezTo>
                  <a:pt x="23" y="22"/>
                  <a:pt x="22" y="22"/>
                  <a:pt x="22" y="22"/>
                </a:cubicBezTo>
                <a:cubicBezTo>
                  <a:pt x="37" y="33"/>
                  <a:pt x="37" y="33"/>
                  <a:pt x="37" y="33"/>
                </a:cubicBezTo>
                <a:cubicBezTo>
                  <a:pt x="52" y="22"/>
                  <a:pt x="52" y="22"/>
                  <a:pt x="52" y="22"/>
                </a:cubicBezTo>
                <a:cubicBezTo>
                  <a:pt x="52" y="22"/>
                  <a:pt x="52" y="22"/>
                  <a:pt x="51" y="22"/>
                </a:cubicBezTo>
                <a:cubicBezTo>
                  <a:pt x="23" y="22"/>
                  <a:pt x="23" y="22"/>
                  <a:pt x="23" y="22"/>
                </a:cubicBezTo>
                <a:close/>
                <a:moveTo>
                  <a:pt x="18" y="31"/>
                </a:moveTo>
                <a:cubicBezTo>
                  <a:pt x="19" y="34"/>
                  <a:pt x="19" y="34"/>
                  <a:pt x="19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38"/>
                  <a:pt x="20" y="38"/>
                  <a:pt x="2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1"/>
                  <a:pt x="20" y="41"/>
                  <a:pt x="20" y="41"/>
                </a:cubicBezTo>
                <a:cubicBezTo>
                  <a:pt x="32" y="33"/>
                  <a:pt x="32" y="33"/>
                  <a:pt x="32" y="33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8" y="31"/>
                  <a:pt x="18" y="31"/>
                </a:cubicBezTo>
                <a:close/>
                <a:moveTo>
                  <a:pt x="17" y="46"/>
                </a:moveTo>
                <a:cubicBezTo>
                  <a:pt x="18" y="48"/>
                  <a:pt x="18" y="48"/>
                  <a:pt x="18" y="48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6"/>
                  <a:pt x="36" y="46"/>
                  <a:pt x="36" y="46"/>
                </a:cubicBezTo>
                <a:cubicBezTo>
                  <a:pt x="17" y="46"/>
                  <a:pt x="17" y="46"/>
                  <a:pt x="17" y="46"/>
                </a:cubicBezTo>
                <a:close/>
                <a:moveTo>
                  <a:pt x="25" y="15"/>
                </a:moveTo>
                <a:cubicBezTo>
                  <a:pt x="26" y="17"/>
                  <a:pt x="26" y="17"/>
                  <a:pt x="2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5" y="20"/>
                  <a:pt x="15" y="20"/>
                  <a:pt x="15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15"/>
                  <a:pt x="44" y="15"/>
                  <a:pt x="44" y="15"/>
                </a:cubicBezTo>
                <a:cubicBezTo>
                  <a:pt x="25" y="15"/>
                  <a:pt x="25" y="15"/>
                  <a:pt x="25" y="15"/>
                </a:cubicBezTo>
                <a:close/>
                <a:moveTo>
                  <a:pt x="54" y="24"/>
                </a:moveTo>
                <a:cubicBezTo>
                  <a:pt x="43" y="33"/>
                  <a:pt x="43" y="33"/>
                  <a:pt x="43" y="33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4" y="40"/>
                  <a:pt x="54" y="40"/>
                </a:cubicBezTo>
                <a:cubicBezTo>
                  <a:pt x="54" y="24"/>
                  <a:pt x="54" y="24"/>
                  <a:pt x="54" y="24"/>
                </a:cubicBezTo>
                <a:cubicBezTo>
                  <a:pt x="54" y="24"/>
                  <a:pt x="54" y="24"/>
                  <a:pt x="54" y="24"/>
                </a:cubicBezTo>
                <a:close/>
                <a:moveTo>
                  <a:pt x="52" y="43"/>
                </a:moveTo>
                <a:cubicBezTo>
                  <a:pt x="40" y="34"/>
                  <a:pt x="40" y="34"/>
                  <a:pt x="40" y="34"/>
                </a:cubicBezTo>
                <a:cubicBezTo>
                  <a:pt x="38" y="36"/>
                  <a:pt x="38" y="36"/>
                  <a:pt x="38" y="36"/>
                </a:cubicBezTo>
                <a:cubicBezTo>
                  <a:pt x="37" y="37"/>
                  <a:pt x="37" y="37"/>
                  <a:pt x="37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5"/>
                  <a:pt x="34" y="35"/>
                  <a:pt x="34" y="35"/>
                </a:cubicBezTo>
                <a:cubicBezTo>
                  <a:pt x="23" y="43"/>
                  <a:pt x="23" y="43"/>
                  <a:pt x="23" y="43"/>
                </a:cubicBezTo>
                <a:cubicBezTo>
                  <a:pt x="23" y="43"/>
                  <a:pt x="23" y="43"/>
                  <a:pt x="23" y="43"/>
                </a:cubicBezTo>
                <a:cubicBezTo>
                  <a:pt x="51" y="43"/>
                  <a:pt x="51" y="43"/>
                  <a:pt x="51" y="43"/>
                </a:cubicBezTo>
                <a:cubicBezTo>
                  <a:pt x="51" y="43"/>
                  <a:pt x="52" y="43"/>
                  <a:pt x="52" y="43"/>
                </a:cubicBezTo>
                <a:close/>
                <a:moveTo>
                  <a:pt x="18" y="60"/>
                </a:moveTo>
                <a:cubicBezTo>
                  <a:pt x="17" y="60"/>
                  <a:pt x="17" y="60"/>
                  <a:pt x="17" y="61"/>
                </a:cubicBezTo>
                <a:cubicBezTo>
                  <a:pt x="17" y="62"/>
                  <a:pt x="17" y="62"/>
                  <a:pt x="17" y="62"/>
                </a:cubicBezTo>
                <a:cubicBezTo>
                  <a:pt x="17" y="62"/>
                  <a:pt x="17" y="63"/>
                  <a:pt x="18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63"/>
                  <a:pt x="28" y="62"/>
                  <a:pt x="28" y="62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0"/>
                  <a:pt x="27" y="60"/>
                  <a:pt x="27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78" name="组合 77"/>
          <p:cNvGrpSpPr/>
          <p:nvPr/>
        </p:nvGrpSpPr>
        <p:grpSpPr>
          <a:xfrm>
            <a:off x="5321299" y="4367858"/>
            <a:ext cx="252075" cy="318780"/>
            <a:chOff x="5527675" y="2708275"/>
            <a:chExt cx="1139825" cy="1441450"/>
          </a:xfrm>
          <a:solidFill>
            <a:schemeClr val="bg1"/>
          </a:solidFill>
        </p:grpSpPr>
        <p:sp>
          <p:nvSpPr>
            <p:cNvPr id="79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文本框 3"/>
          <p:cNvSpPr txBox="1"/>
          <p:nvPr/>
        </p:nvSpPr>
        <p:spPr>
          <a:xfrm rot="19024775">
            <a:off x="4403138" y="2967493"/>
            <a:ext cx="121058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3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88" name="文本框 3"/>
          <p:cNvSpPr txBox="1"/>
          <p:nvPr/>
        </p:nvSpPr>
        <p:spPr>
          <a:xfrm rot="2397277">
            <a:off x="4645127" y="4626605"/>
            <a:ext cx="121058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3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89" name="文本框 3"/>
          <p:cNvSpPr txBox="1"/>
          <p:nvPr/>
        </p:nvSpPr>
        <p:spPr>
          <a:xfrm rot="18867574">
            <a:off x="6200827" y="4078859"/>
            <a:ext cx="121058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3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90" name="文本框 3"/>
          <p:cNvSpPr txBox="1"/>
          <p:nvPr/>
        </p:nvSpPr>
        <p:spPr>
          <a:xfrm rot="2715363">
            <a:off x="5793585" y="2546565"/>
            <a:ext cx="1210588" cy="400110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>
            <a:defPPr>
              <a:defRPr lang="zh-CN"/>
            </a:defPPr>
            <a:lvl1pPr>
              <a:defRPr sz="3200" b="1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91" name="文本框 117"/>
          <p:cNvSpPr txBox="1"/>
          <p:nvPr/>
        </p:nvSpPr>
        <p:spPr>
          <a:xfrm>
            <a:off x="2313539" y="2361446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92" name="文本框 118"/>
          <p:cNvSpPr txBox="1"/>
          <p:nvPr/>
        </p:nvSpPr>
        <p:spPr>
          <a:xfrm>
            <a:off x="1293025" y="2766163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93" name="文本框 117"/>
          <p:cNvSpPr txBox="1"/>
          <p:nvPr/>
        </p:nvSpPr>
        <p:spPr>
          <a:xfrm>
            <a:off x="8008151" y="3847226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94" name="文本框 118"/>
          <p:cNvSpPr txBox="1"/>
          <p:nvPr/>
        </p:nvSpPr>
        <p:spPr>
          <a:xfrm>
            <a:off x="8008151" y="4251943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95" name="文本框 117"/>
          <p:cNvSpPr txBox="1"/>
          <p:nvPr/>
        </p:nvSpPr>
        <p:spPr>
          <a:xfrm>
            <a:off x="2313539" y="4535404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96" name="文本框 118"/>
          <p:cNvSpPr txBox="1"/>
          <p:nvPr/>
        </p:nvSpPr>
        <p:spPr>
          <a:xfrm>
            <a:off x="1293025" y="4940121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97" name="文本框 117"/>
          <p:cNvSpPr txBox="1"/>
          <p:nvPr/>
        </p:nvSpPr>
        <p:spPr>
          <a:xfrm>
            <a:off x="8008151" y="1678347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98" name="文本框 118"/>
          <p:cNvSpPr txBox="1"/>
          <p:nvPr/>
        </p:nvSpPr>
        <p:spPr>
          <a:xfrm>
            <a:off x="8008151" y="2083064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5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75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325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824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400"/>
                            </p:stCondLst>
                            <p:childTnLst>
                              <p:par>
                                <p:cTn id="8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899"/>
                            </p:stCondLst>
                            <p:childTnLst>
                              <p:par>
                                <p:cTn id="10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 tmFilter="0,0; .5, 1; 1, 1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7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154481" y="3029859"/>
            <a:ext cx="5850889" cy="842822"/>
            <a:chOff x="3869219" y="2131016"/>
            <a:chExt cx="5850889" cy="842822"/>
          </a:xfrm>
        </p:grpSpPr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3869219" y="2131016"/>
              <a:ext cx="2031325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［壹］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842123" y="2142841"/>
              <a:ext cx="3877985" cy="830997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年度工作概述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2481381" y="3922606"/>
            <a:ext cx="7881819" cy="2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90826">
                <a:schemeClr val="bg1">
                  <a:alpha val="9000"/>
                </a:schemeClr>
              </a:gs>
              <a:gs pos="54000">
                <a:srgbClr val="EE28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928843" y="3984360"/>
            <a:ext cx="459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0" spc="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</a:rPr>
              <a:t>ANNUAL WORK SUMMARY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2977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95241" y="3762121"/>
            <a:ext cx="2501096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>
                <a:solidFill>
                  <a:srgbClr val="EE2803"/>
                </a:solidFill>
              </a:rPr>
              <a:t>自由</a:t>
            </a:r>
            <a:r>
              <a:rPr lang="zh-CN" altLang="en-US" sz="2800" b="1" dirty="0">
                <a:solidFill>
                  <a:srgbClr val="EE2803"/>
                </a:solidFill>
              </a:rPr>
              <a:t>提问</a:t>
            </a:r>
            <a:r>
              <a:rPr lang="zh-CN" altLang="en-US" sz="2800" dirty="0">
                <a:solidFill>
                  <a:srgbClr val="EE2803"/>
                </a:solidFill>
              </a:rPr>
              <a:t>时间</a:t>
            </a:r>
          </a:p>
        </p:txBody>
      </p:sp>
      <p:sp>
        <p:nvSpPr>
          <p:cNvPr id="4" name="KSO_Shape"/>
          <p:cNvSpPr/>
          <p:nvPr/>
        </p:nvSpPr>
        <p:spPr bwMode="auto">
          <a:xfrm>
            <a:off x="9640179" y="2605311"/>
            <a:ext cx="981584" cy="983222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rgbClr val="EE280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rgbClr val="EE2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1581"/>
          <a:stretch>
            <a:fillRect/>
          </a:stretch>
        </p:blipFill>
        <p:spPr>
          <a:xfrm>
            <a:off x="0" y="-1"/>
            <a:ext cx="12192000" cy="4078515"/>
          </a:xfrm>
          <a:prstGeom prst="rect">
            <a:avLst/>
          </a:prstGeom>
        </p:spPr>
      </p:pic>
      <p:sp>
        <p:nvSpPr>
          <p:cNvPr id="3" name="矩形: 圆角 2"/>
          <p:cNvSpPr/>
          <p:nvPr/>
        </p:nvSpPr>
        <p:spPr>
          <a:xfrm>
            <a:off x="1001486" y="3164114"/>
            <a:ext cx="2278743" cy="711200"/>
          </a:xfrm>
          <a:prstGeom prst="roundRect">
            <a:avLst>
              <a:gd name="adj" fmla="val 50000"/>
            </a:avLst>
          </a:prstGeom>
          <a:solidFill>
            <a:srgbClr val="EE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388155" y="3258104"/>
            <a:ext cx="1296988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>
                <a:solidFill>
                  <a:schemeClr val="bg1"/>
                </a:solidFill>
              </a:rPr>
              <a:t>结束语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88155" y="4546021"/>
            <a:ext cx="98232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请在此处输入您的内容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致力打造简洁实用的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模板让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从我的手中到您的讲台，为您的演讲加分添彩！文本描述建议与标题相关并符合整体语言风格，语言描述尽量简洁生动，尽量将每页幻灯片的字数控制在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字以内，据统计每页幻灯片最好控制在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分钟之内。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189044" y="3745069"/>
            <a:ext cx="7081062" cy="726512"/>
            <a:chOff x="5988158" y="3976151"/>
            <a:chExt cx="7206768" cy="72651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7568" y="3976304"/>
              <a:ext cx="657358" cy="53985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759" y="3976151"/>
              <a:ext cx="657358" cy="539854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3"/>
            <a:srcRect l="6511" t="91451" r="6662" b="3116"/>
            <a:stretch>
              <a:fillRect/>
            </a:stretch>
          </p:blipFill>
          <p:spPr>
            <a:xfrm flipV="1">
              <a:off x="5988158" y="4636237"/>
              <a:ext cx="7122738" cy="66426"/>
            </a:xfrm>
            <a:prstGeom prst="rect">
              <a:avLst/>
            </a:prstGeom>
          </p:spPr>
        </p:pic>
      </p:grpSp>
      <p:sp>
        <p:nvSpPr>
          <p:cNvPr id="9" name="文本框 8"/>
          <p:cNvSpPr txBox="1"/>
          <p:nvPr/>
        </p:nvSpPr>
        <p:spPr>
          <a:xfrm>
            <a:off x="3142773" y="3551913"/>
            <a:ext cx="5509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 感谢聆听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649287" y="4495342"/>
            <a:ext cx="6567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3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HUIBAOWANBI GANXIELINGTING</a:t>
            </a:r>
            <a:endParaRPr lang="zh-CN" altLang="en-US" sz="2000" spc="300" dirty="0">
              <a:solidFill>
                <a:srgbClr val="EE280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1134976" y="1901910"/>
            <a:ext cx="2735262" cy="3380230"/>
            <a:chOff x="2217738" y="1906588"/>
            <a:chExt cx="2039938" cy="2520950"/>
          </a:xfrm>
          <a:solidFill>
            <a:srgbClr val="EE2803"/>
          </a:solidFill>
        </p:grpSpPr>
        <p:sp>
          <p:nvSpPr>
            <p:cNvPr id="68" name="Freeform 5"/>
            <p:cNvSpPr/>
            <p:nvPr/>
          </p:nvSpPr>
          <p:spPr bwMode="auto">
            <a:xfrm>
              <a:off x="2243138" y="2054225"/>
              <a:ext cx="2014538" cy="642938"/>
            </a:xfrm>
            <a:custGeom>
              <a:avLst/>
              <a:gdLst>
                <a:gd name="T0" fmla="*/ 1500 w 1905"/>
                <a:gd name="T1" fmla="*/ 607 h 607"/>
                <a:gd name="T2" fmla="*/ 130 w 1905"/>
                <a:gd name="T3" fmla="*/ 607 h 607"/>
                <a:gd name="T4" fmla="*/ 0 w 1905"/>
                <a:gd name="T5" fmla="*/ 476 h 607"/>
                <a:gd name="T6" fmla="*/ 0 w 1905"/>
                <a:gd name="T7" fmla="*/ 0 h 607"/>
                <a:gd name="T8" fmla="*/ 1905 w 1905"/>
                <a:gd name="T9" fmla="*/ 0 h 607"/>
                <a:gd name="T10" fmla="*/ 1905 w 1905"/>
                <a:gd name="T11" fmla="*/ 202 h 607"/>
                <a:gd name="T12" fmla="*/ 1500 w 1905"/>
                <a:gd name="T1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5" h="607">
                  <a:moveTo>
                    <a:pt x="1500" y="607"/>
                  </a:moveTo>
                  <a:cubicBezTo>
                    <a:pt x="130" y="607"/>
                    <a:pt x="130" y="607"/>
                    <a:pt x="130" y="607"/>
                  </a:cubicBezTo>
                  <a:cubicBezTo>
                    <a:pt x="58" y="607"/>
                    <a:pt x="0" y="548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202"/>
                    <a:pt x="1905" y="202"/>
                    <a:pt x="1905" y="202"/>
                  </a:cubicBezTo>
                  <a:cubicBezTo>
                    <a:pt x="1905" y="426"/>
                    <a:pt x="1723" y="607"/>
                    <a:pt x="1500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"/>
            <p:cNvSpPr/>
            <p:nvPr/>
          </p:nvSpPr>
          <p:spPr bwMode="auto">
            <a:xfrm>
              <a:off x="2243138" y="1906588"/>
              <a:ext cx="695325" cy="642938"/>
            </a:xfrm>
            <a:custGeom>
              <a:avLst/>
              <a:gdLst>
                <a:gd name="T0" fmla="*/ 253 w 658"/>
                <a:gd name="T1" fmla="*/ 607 h 607"/>
                <a:gd name="T2" fmla="*/ 0 w 658"/>
                <a:gd name="T3" fmla="*/ 607 h 607"/>
                <a:gd name="T4" fmla="*/ 0 w 658"/>
                <a:gd name="T5" fmla="*/ 0 h 607"/>
                <a:gd name="T6" fmla="*/ 658 w 658"/>
                <a:gd name="T7" fmla="*/ 0 h 607"/>
                <a:gd name="T8" fmla="*/ 658 w 658"/>
                <a:gd name="T9" fmla="*/ 202 h 607"/>
                <a:gd name="T10" fmla="*/ 253 w 658"/>
                <a:gd name="T11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607">
                  <a:moveTo>
                    <a:pt x="253" y="607"/>
                  </a:moveTo>
                  <a:cubicBezTo>
                    <a:pt x="0" y="607"/>
                    <a:pt x="0" y="607"/>
                    <a:pt x="0" y="6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658" y="202"/>
                    <a:pt x="658" y="202"/>
                    <a:pt x="658" y="202"/>
                  </a:cubicBezTo>
                  <a:cubicBezTo>
                    <a:pt x="658" y="426"/>
                    <a:pt x="477" y="607"/>
                    <a:pt x="253" y="607"/>
                  </a:cubicBezTo>
                  <a:close/>
                </a:path>
              </a:pathLst>
            </a:custGeom>
            <a:solidFill>
              <a:srgbClr val="F3771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7"/>
            <p:cNvSpPr/>
            <p:nvPr/>
          </p:nvSpPr>
          <p:spPr bwMode="auto">
            <a:xfrm>
              <a:off x="2243138" y="2927350"/>
              <a:ext cx="2014538" cy="642938"/>
            </a:xfrm>
            <a:custGeom>
              <a:avLst/>
              <a:gdLst>
                <a:gd name="T0" fmla="*/ 1500 w 1905"/>
                <a:gd name="T1" fmla="*/ 607 h 607"/>
                <a:gd name="T2" fmla="*/ 130 w 1905"/>
                <a:gd name="T3" fmla="*/ 607 h 607"/>
                <a:gd name="T4" fmla="*/ 0 w 1905"/>
                <a:gd name="T5" fmla="*/ 477 h 607"/>
                <a:gd name="T6" fmla="*/ 0 w 1905"/>
                <a:gd name="T7" fmla="*/ 0 h 607"/>
                <a:gd name="T8" fmla="*/ 1905 w 1905"/>
                <a:gd name="T9" fmla="*/ 0 h 607"/>
                <a:gd name="T10" fmla="*/ 1905 w 1905"/>
                <a:gd name="T11" fmla="*/ 203 h 607"/>
                <a:gd name="T12" fmla="*/ 1500 w 1905"/>
                <a:gd name="T1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5" h="607">
                  <a:moveTo>
                    <a:pt x="1500" y="607"/>
                  </a:moveTo>
                  <a:cubicBezTo>
                    <a:pt x="130" y="607"/>
                    <a:pt x="130" y="607"/>
                    <a:pt x="130" y="607"/>
                  </a:cubicBezTo>
                  <a:cubicBezTo>
                    <a:pt x="58" y="607"/>
                    <a:pt x="0" y="549"/>
                    <a:pt x="0" y="4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203"/>
                    <a:pt x="1905" y="203"/>
                    <a:pt x="1905" y="203"/>
                  </a:cubicBezTo>
                  <a:cubicBezTo>
                    <a:pt x="1905" y="426"/>
                    <a:pt x="1723" y="607"/>
                    <a:pt x="1500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243138" y="2779713"/>
              <a:ext cx="695325" cy="642938"/>
            </a:xfrm>
            <a:custGeom>
              <a:avLst/>
              <a:gdLst>
                <a:gd name="T0" fmla="*/ 253 w 658"/>
                <a:gd name="T1" fmla="*/ 607 h 607"/>
                <a:gd name="T2" fmla="*/ 0 w 658"/>
                <a:gd name="T3" fmla="*/ 607 h 607"/>
                <a:gd name="T4" fmla="*/ 0 w 658"/>
                <a:gd name="T5" fmla="*/ 0 h 607"/>
                <a:gd name="T6" fmla="*/ 658 w 658"/>
                <a:gd name="T7" fmla="*/ 0 h 607"/>
                <a:gd name="T8" fmla="*/ 658 w 658"/>
                <a:gd name="T9" fmla="*/ 202 h 607"/>
                <a:gd name="T10" fmla="*/ 253 w 658"/>
                <a:gd name="T11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607">
                  <a:moveTo>
                    <a:pt x="253" y="607"/>
                  </a:moveTo>
                  <a:cubicBezTo>
                    <a:pt x="0" y="607"/>
                    <a:pt x="0" y="607"/>
                    <a:pt x="0" y="6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658" y="202"/>
                    <a:pt x="658" y="202"/>
                    <a:pt x="658" y="202"/>
                  </a:cubicBezTo>
                  <a:cubicBezTo>
                    <a:pt x="658" y="425"/>
                    <a:pt x="477" y="607"/>
                    <a:pt x="253" y="607"/>
                  </a:cubicBezTo>
                  <a:close/>
                </a:path>
              </a:pathLst>
            </a:custGeom>
            <a:solidFill>
              <a:srgbClr val="F3771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"/>
            <p:cNvSpPr/>
            <p:nvPr/>
          </p:nvSpPr>
          <p:spPr bwMode="auto">
            <a:xfrm>
              <a:off x="2217738" y="3784600"/>
              <a:ext cx="2014538" cy="642938"/>
            </a:xfrm>
            <a:custGeom>
              <a:avLst/>
              <a:gdLst>
                <a:gd name="T0" fmla="*/ 1500 w 1905"/>
                <a:gd name="T1" fmla="*/ 607 h 607"/>
                <a:gd name="T2" fmla="*/ 130 w 1905"/>
                <a:gd name="T3" fmla="*/ 607 h 607"/>
                <a:gd name="T4" fmla="*/ 0 w 1905"/>
                <a:gd name="T5" fmla="*/ 476 h 607"/>
                <a:gd name="T6" fmla="*/ 0 w 1905"/>
                <a:gd name="T7" fmla="*/ 0 h 607"/>
                <a:gd name="T8" fmla="*/ 1905 w 1905"/>
                <a:gd name="T9" fmla="*/ 0 h 607"/>
                <a:gd name="T10" fmla="*/ 1905 w 1905"/>
                <a:gd name="T11" fmla="*/ 202 h 607"/>
                <a:gd name="T12" fmla="*/ 1500 w 1905"/>
                <a:gd name="T13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5" h="607">
                  <a:moveTo>
                    <a:pt x="1500" y="607"/>
                  </a:moveTo>
                  <a:cubicBezTo>
                    <a:pt x="130" y="607"/>
                    <a:pt x="130" y="607"/>
                    <a:pt x="130" y="607"/>
                  </a:cubicBezTo>
                  <a:cubicBezTo>
                    <a:pt x="58" y="607"/>
                    <a:pt x="0" y="548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05" y="0"/>
                    <a:pt x="1905" y="0"/>
                    <a:pt x="1905" y="0"/>
                  </a:cubicBezTo>
                  <a:cubicBezTo>
                    <a:pt x="1905" y="202"/>
                    <a:pt x="1905" y="202"/>
                    <a:pt x="1905" y="202"/>
                  </a:cubicBezTo>
                  <a:cubicBezTo>
                    <a:pt x="1905" y="425"/>
                    <a:pt x="1723" y="607"/>
                    <a:pt x="1500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2243138" y="3636963"/>
              <a:ext cx="695325" cy="642938"/>
            </a:xfrm>
            <a:custGeom>
              <a:avLst/>
              <a:gdLst>
                <a:gd name="T0" fmla="*/ 253 w 658"/>
                <a:gd name="T1" fmla="*/ 607 h 607"/>
                <a:gd name="T2" fmla="*/ 0 w 658"/>
                <a:gd name="T3" fmla="*/ 607 h 607"/>
                <a:gd name="T4" fmla="*/ 0 w 658"/>
                <a:gd name="T5" fmla="*/ 0 h 607"/>
                <a:gd name="T6" fmla="*/ 658 w 658"/>
                <a:gd name="T7" fmla="*/ 0 h 607"/>
                <a:gd name="T8" fmla="*/ 658 w 658"/>
                <a:gd name="T9" fmla="*/ 202 h 607"/>
                <a:gd name="T10" fmla="*/ 253 w 658"/>
                <a:gd name="T11" fmla="*/ 607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607">
                  <a:moveTo>
                    <a:pt x="253" y="607"/>
                  </a:moveTo>
                  <a:cubicBezTo>
                    <a:pt x="0" y="607"/>
                    <a:pt x="0" y="607"/>
                    <a:pt x="0" y="6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658" y="202"/>
                    <a:pt x="658" y="202"/>
                    <a:pt x="658" y="202"/>
                  </a:cubicBezTo>
                  <a:cubicBezTo>
                    <a:pt x="658" y="426"/>
                    <a:pt x="477" y="607"/>
                    <a:pt x="253" y="607"/>
                  </a:cubicBezTo>
                  <a:close/>
                </a:path>
              </a:pathLst>
            </a:custGeom>
            <a:solidFill>
              <a:srgbClr val="F3771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4" name="文本框 15"/>
          <p:cNvSpPr txBox="1"/>
          <p:nvPr/>
        </p:nvSpPr>
        <p:spPr>
          <a:xfrm>
            <a:off x="1309514" y="1947470"/>
            <a:ext cx="5453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16"/>
          <p:cNvSpPr txBox="1"/>
          <p:nvPr/>
        </p:nvSpPr>
        <p:spPr>
          <a:xfrm>
            <a:off x="1309514" y="3109857"/>
            <a:ext cx="50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文本框 17"/>
          <p:cNvSpPr txBox="1"/>
          <p:nvPr/>
        </p:nvSpPr>
        <p:spPr>
          <a:xfrm>
            <a:off x="1309514" y="4243379"/>
            <a:ext cx="527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2200971" y="2181710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输入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78" name="矩形 77"/>
          <p:cNvSpPr/>
          <p:nvPr/>
        </p:nvSpPr>
        <p:spPr>
          <a:xfrm>
            <a:off x="2200971" y="333706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输入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79" name="矩形 78"/>
          <p:cNvSpPr/>
          <p:nvPr/>
        </p:nvSpPr>
        <p:spPr>
          <a:xfrm>
            <a:off x="2200971" y="4497153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输入</a:t>
            </a:r>
            <a:endParaRPr lang="en-US" altLang="zh-CN" sz="2000" dirty="0">
              <a:solidFill>
                <a:schemeClr val="bg1"/>
              </a:solidFill>
            </a:endParaRPr>
          </a:p>
          <a:p>
            <a:r>
              <a:rPr lang="zh-CN" altLang="en-US" sz="2000" dirty="0">
                <a:solidFill>
                  <a:schemeClr val="bg1"/>
                </a:solidFill>
              </a:rPr>
              <a:t>您的标题</a:t>
            </a:r>
          </a:p>
        </p:txBody>
      </p:sp>
      <p:sp>
        <p:nvSpPr>
          <p:cNvPr id="80" name="文本框 21"/>
          <p:cNvSpPr txBox="1"/>
          <p:nvPr/>
        </p:nvSpPr>
        <p:spPr>
          <a:xfrm>
            <a:off x="4042966" y="2082098"/>
            <a:ext cx="7218672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22"/>
          <p:cNvSpPr txBox="1"/>
          <p:nvPr/>
        </p:nvSpPr>
        <p:spPr>
          <a:xfrm>
            <a:off x="4042966" y="3260118"/>
            <a:ext cx="7218672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文本框 23"/>
          <p:cNvSpPr txBox="1"/>
          <p:nvPr/>
        </p:nvSpPr>
        <p:spPr>
          <a:xfrm>
            <a:off x="4042966" y="4438138"/>
            <a:ext cx="7218672" cy="400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祝工作愉快，在此输入您的内容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祝工作愉快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6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920240" y="2667580"/>
            <a:ext cx="4856154" cy="2479799"/>
            <a:chOff x="733409" y="2415046"/>
            <a:chExt cx="4856154" cy="2479799"/>
          </a:xfrm>
        </p:grpSpPr>
        <p:grpSp>
          <p:nvGrpSpPr>
            <p:cNvPr id="29" name="组合 28"/>
            <p:cNvGrpSpPr/>
            <p:nvPr/>
          </p:nvGrpSpPr>
          <p:grpSpPr>
            <a:xfrm>
              <a:off x="733409" y="2415046"/>
              <a:ext cx="4856154" cy="2479799"/>
              <a:chOff x="875549" y="2410883"/>
              <a:chExt cx="4856154" cy="2479799"/>
            </a:xfr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圆角矩形 30"/>
              <p:cNvSpPr/>
              <p:nvPr/>
            </p:nvSpPr>
            <p:spPr>
              <a:xfrm rot="19618772">
                <a:off x="875549" y="2410883"/>
                <a:ext cx="4464496" cy="936104"/>
              </a:xfrm>
              <a:prstGeom prst="roundRect">
                <a:avLst>
                  <a:gd name="adj" fmla="val 10562"/>
                </a:avLst>
              </a:prstGeom>
              <a:gradFill flip="none" rotWithShape="1">
                <a:gsLst>
                  <a:gs pos="11000">
                    <a:srgbClr val="EE2803"/>
                  </a:gs>
                  <a:gs pos="100000">
                    <a:schemeClr val="accent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 rot="20698001">
                <a:off x="1240205" y="2988737"/>
                <a:ext cx="4464496" cy="936104"/>
              </a:xfrm>
              <a:prstGeom prst="roundRect">
                <a:avLst>
                  <a:gd name="adj" fmla="val 10562"/>
                </a:avLst>
              </a:prstGeom>
              <a:gradFill flip="none" rotWithShape="1">
                <a:gsLst>
                  <a:gs pos="24000">
                    <a:srgbClr val="EE2803"/>
                  </a:gs>
                  <a:gs pos="100000">
                    <a:schemeClr val="accent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圆角矩形 32"/>
              <p:cNvSpPr/>
              <p:nvPr/>
            </p:nvSpPr>
            <p:spPr>
              <a:xfrm>
                <a:off x="1267207" y="3496845"/>
                <a:ext cx="4464496" cy="936104"/>
              </a:xfrm>
              <a:prstGeom prst="roundRect">
                <a:avLst>
                  <a:gd name="adj" fmla="val 10562"/>
                </a:avLst>
              </a:prstGeom>
              <a:gradFill flip="none" rotWithShape="1">
                <a:gsLst>
                  <a:gs pos="24000">
                    <a:srgbClr val="EE2803"/>
                  </a:gs>
                  <a:gs pos="100000">
                    <a:schemeClr val="accent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圆角矩形 33"/>
              <p:cNvSpPr/>
              <p:nvPr/>
            </p:nvSpPr>
            <p:spPr>
              <a:xfrm rot="967829">
                <a:off x="1165347" y="3954578"/>
                <a:ext cx="4464496" cy="936104"/>
              </a:xfrm>
              <a:prstGeom prst="roundRect">
                <a:avLst>
                  <a:gd name="adj" fmla="val 10562"/>
                </a:avLst>
              </a:prstGeom>
              <a:gradFill flip="none" rotWithShape="1">
                <a:gsLst>
                  <a:gs pos="0">
                    <a:srgbClr val="EE2803"/>
                  </a:gs>
                  <a:gs pos="100000">
                    <a:schemeClr val="accent2"/>
                  </a:gs>
                </a:gsLst>
                <a:lin ang="135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椭圆 29"/>
            <p:cNvSpPr/>
            <p:nvPr/>
          </p:nvSpPr>
          <p:spPr>
            <a:xfrm>
              <a:off x="1208538" y="3645024"/>
              <a:ext cx="492594" cy="492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5" name="文本框 149"/>
          <p:cNvSpPr txBox="1"/>
          <p:nvPr/>
        </p:nvSpPr>
        <p:spPr>
          <a:xfrm>
            <a:off x="6741691" y="1294594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36" name="文本框 150"/>
          <p:cNvSpPr txBox="1"/>
          <p:nvPr/>
        </p:nvSpPr>
        <p:spPr>
          <a:xfrm>
            <a:off x="6741691" y="1606493"/>
            <a:ext cx="416216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  <p:sp>
        <p:nvSpPr>
          <p:cNvPr id="37" name="文本框 149"/>
          <p:cNvSpPr txBox="1"/>
          <p:nvPr/>
        </p:nvSpPr>
        <p:spPr>
          <a:xfrm>
            <a:off x="6741691" y="2509701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38" name="文本框 150"/>
          <p:cNvSpPr txBox="1"/>
          <p:nvPr/>
        </p:nvSpPr>
        <p:spPr>
          <a:xfrm>
            <a:off x="6741691" y="2821600"/>
            <a:ext cx="416216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  <p:sp>
        <p:nvSpPr>
          <p:cNvPr id="39" name="文本框 149"/>
          <p:cNvSpPr txBox="1"/>
          <p:nvPr/>
        </p:nvSpPr>
        <p:spPr>
          <a:xfrm>
            <a:off x="6741691" y="3798869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40" name="文本框 150"/>
          <p:cNvSpPr txBox="1"/>
          <p:nvPr/>
        </p:nvSpPr>
        <p:spPr>
          <a:xfrm>
            <a:off x="6741691" y="4110768"/>
            <a:ext cx="416216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  <p:sp>
        <p:nvSpPr>
          <p:cNvPr id="41" name="文本框 149"/>
          <p:cNvSpPr txBox="1"/>
          <p:nvPr/>
        </p:nvSpPr>
        <p:spPr>
          <a:xfrm>
            <a:off x="6741691" y="4993471"/>
            <a:ext cx="214154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输入您的标题内容</a:t>
            </a:r>
          </a:p>
        </p:txBody>
      </p:sp>
      <p:sp>
        <p:nvSpPr>
          <p:cNvPr id="42" name="文本框 150"/>
          <p:cNvSpPr txBox="1"/>
          <p:nvPr/>
        </p:nvSpPr>
        <p:spPr>
          <a:xfrm>
            <a:off x="6741691" y="5305370"/>
            <a:ext cx="4162162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为您的演讲加分添彩！据统计每页幻灯片最好控制在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分钟之内</a:t>
            </a:r>
          </a:p>
        </p:txBody>
      </p:sp>
      <p:sp>
        <p:nvSpPr>
          <p:cNvPr id="43" name="文本框 149"/>
          <p:cNvSpPr txBox="1"/>
          <p:nvPr/>
        </p:nvSpPr>
        <p:spPr>
          <a:xfrm rot="19768279">
            <a:off x="3277122" y="2246693"/>
            <a:ext cx="171749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4" name="文本框 149"/>
          <p:cNvSpPr txBox="1"/>
          <p:nvPr/>
        </p:nvSpPr>
        <p:spPr>
          <a:xfrm rot="20888708">
            <a:off x="4037255" y="3106952"/>
            <a:ext cx="1458312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5" name="文本框 149"/>
          <p:cNvSpPr txBox="1"/>
          <p:nvPr/>
        </p:nvSpPr>
        <p:spPr>
          <a:xfrm rot="821588">
            <a:off x="4146221" y="3967840"/>
            <a:ext cx="153767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  <p:sp>
        <p:nvSpPr>
          <p:cNvPr id="46" name="文本框 149"/>
          <p:cNvSpPr txBox="1"/>
          <p:nvPr/>
        </p:nvSpPr>
        <p:spPr>
          <a:xfrm rot="1091035">
            <a:off x="3746177" y="4743589"/>
            <a:ext cx="1537679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75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275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475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1434123" y="1598168"/>
            <a:ext cx="2706045" cy="2710298"/>
            <a:chOff x="1392553" y="1581839"/>
            <a:chExt cx="2706045" cy="2710298"/>
          </a:xfrm>
        </p:grpSpPr>
        <p:grpSp>
          <p:nvGrpSpPr>
            <p:cNvPr id="64" name="组合 63"/>
            <p:cNvGrpSpPr/>
            <p:nvPr/>
          </p:nvGrpSpPr>
          <p:grpSpPr>
            <a:xfrm>
              <a:off x="1392553" y="1581839"/>
              <a:ext cx="2706045" cy="2710298"/>
              <a:chOff x="1393278" y="1580877"/>
              <a:chExt cx="2707454" cy="2711710"/>
            </a:xfrm>
          </p:grpSpPr>
          <p:sp>
            <p:nvSpPr>
              <p:cNvPr id="66" name="Oval 5"/>
              <p:cNvSpPr>
                <a:spLocks noChangeArrowheads="1"/>
              </p:cNvSpPr>
              <p:nvPr/>
            </p:nvSpPr>
            <p:spPr bwMode="auto">
              <a:xfrm>
                <a:off x="1393278" y="1580877"/>
                <a:ext cx="2707454" cy="2711710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474163" y="1661762"/>
                <a:ext cx="2545689" cy="2549944"/>
              </a:xfrm>
              <a:prstGeom prst="ellipse">
                <a:avLst/>
              </a:prstGeom>
              <a:noFill/>
              <a:ln w="3175" cap="flat">
                <a:solidFill>
                  <a:schemeClr val="bg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2" tIns="45696" rIns="91392" bIns="4569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5" name="矩形 64"/>
            <p:cNvSpPr/>
            <p:nvPr/>
          </p:nvSpPr>
          <p:spPr>
            <a:xfrm>
              <a:off x="1613715" y="2569775"/>
              <a:ext cx="2235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644192" y="1598167"/>
            <a:ext cx="2701791" cy="2710300"/>
            <a:chOff x="4602622" y="1581838"/>
            <a:chExt cx="2701791" cy="2710300"/>
          </a:xfrm>
        </p:grpSpPr>
        <p:grpSp>
          <p:nvGrpSpPr>
            <p:cNvPr id="69" name="组合 68"/>
            <p:cNvGrpSpPr/>
            <p:nvPr/>
          </p:nvGrpSpPr>
          <p:grpSpPr>
            <a:xfrm>
              <a:off x="4602622" y="1581838"/>
              <a:ext cx="2701791" cy="2710300"/>
              <a:chOff x="4605019" y="1580876"/>
              <a:chExt cx="2703198" cy="2711712"/>
            </a:xfrm>
          </p:grpSpPr>
          <p:sp>
            <p:nvSpPr>
              <p:cNvPr id="71" name="Oval 7"/>
              <p:cNvSpPr>
                <a:spLocks noChangeArrowheads="1"/>
              </p:cNvSpPr>
              <p:nvPr/>
            </p:nvSpPr>
            <p:spPr bwMode="auto">
              <a:xfrm>
                <a:off x="4605019" y="1580876"/>
                <a:ext cx="2703198" cy="2711712"/>
              </a:xfrm>
              <a:prstGeom prst="ellipse">
                <a:avLst/>
              </a:prstGeom>
              <a:solidFill>
                <a:srgbClr val="EE2803"/>
              </a:solidFill>
              <a:ln w="2857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4681644" y="1661761"/>
                <a:ext cx="2545688" cy="2549946"/>
              </a:xfrm>
              <a:prstGeom prst="ellipse">
                <a:avLst/>
              </a:prstGeom>
              <a:noFill/>
              <a:ln w="3175" cap="flat">
                <a:solidFill>
                  <a:srgbClr val="FEFEFE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2" tIns="45696" rIns="91392" bIns="4569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rgbClr val="302A2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矩形 69"/>
            <p:cNvSpPr/>
            <p:nvPr/>
          </p:nvSpPr>
          <p:spPr>
            <a:xfrm>
              <a:off x="4845384" y="2583229"/>
              <a:ext cx="22353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890743" y="1598167"/>
            <a:ext cx="2701791" cy="2710300"/>
            <a:chOff x="7849173" y="1581838"/>
            <a:chExt cx="2701791" cy="2710300"/>
          </a:xfrm>
        </p:grpSpPr>
        <p:grpSp>
          <p:nvGrpSpPr>
            <p:cNvPr id="74" name="组合 73"/>
            <p:cNvGrpSpPr/>
            <p:nvPr/>
          </p:nvGrpSpPr>
          <p:grpSpPr>
            <a:xfrm>
              <a:off x="7849173" y="1581838"/>
              <a:ext cx="2701791" cy="2710300"/>
              <a:chOff x="7853261" y="1580876"/>
              <a:chExt cx="2703198" cy="2711712"/>
            </a:xfrm>
          </p:grpSpPr>
          <p:sp>
            <p:nvSpPr>
              <p:cNvPr id="76" name="Oval 9"/>
              <p:cNvSpPr>
                <a:spLocks noChangeArrowheads="1"/>
              </p:cNvSpPr>
              <p:nvPr/>
            </p:nvSpPr>
            <p:spPr bwMode="auto">
              <a:xfrm>
                <a:off x="7853261" y="1580876"/>
                <a:ext cx="2703198" cy="2711712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</a:endParaRPr>
              </a:p>
            </p:txBody>
          </p:sp>
          <p:sp>
            <p:nvSpPr>
              <p:cNvPr id="77" name="Oval 10"/>
              <p:cNvSpPr>
                <a:spLocks noChangeArrowheads="1"/>
              </p:cNvSpPr>
              <p:nvPr/>
            </p:nvSpPr>
            <p:spPr bwMode="auto">
              <a:xfrm>
                <a:off x="7934146" y="1661761"/>
                <a:ext cx="2541432" cy="2549946"/>
              </a:xfrm>
              <a:prstGeom prst="ellipse">
                <a:avLst/>
              </a:prstGeom>
              <a:noFill/>
              <a:ln w="3175" cap="flat">
                <a:solidFill>
                  <a:schemeClr val="bg1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392" tIns="45696" rIns="91392" bIns="45696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3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8095508" y="2599559"/>
              <a:ext cx="22467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868435" y="2897315"/>
            <a:ext cx="1029664" cy="144663"/>
            <a:chOff x="2929691" y="2127825"/>
            <a:chExt cx="900366" cy="126498"/>
          </a:xfrm>
        </p:grpSpPr>
        <p:sp>
          <p:nvSpPr>
            <p:cNvPr id="79" name="Oval 13"/>
            <p:cNvSpPr>
              <a:spLocks noChangeArrowheads="1"/>
            </p:cNvSpPr>
            <p:nvPr/>
          </p:nvSpPr>
          <p:spPr bwMode="auto">
            <a:xfrm>
              <a:off x="2929691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302A28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0" name="Oval 14"/>
            <p:cNvSpPr>
              <a:spLocks noChangeArrowheads="1"/>
            </p:cNvSpPr>
            <p:nvPr/>
          </p:nvSpPr>
          <p:spPr bwMode="auto">
            <a:xfrm>
              <a:off x="3703559" y="2127825"/>
              <a:ext cx="126498" cy="126498"/>
            </a:xfrm>
            <a:prstGeom prst="ellipse">
              <a:avLst/>
            </a:prstGeom>
            <a:solidFill>
              <a:schemeClr val="accent4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302A28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1" name="Freeform 15"/>
            <p:cNvSpPr/>
            <p:nvPr/>
          </p:nvSpPr>
          <p:spPr bwMode="auto">
            <a:xfrm>
              <a:off x="2974337" y="2165030"/>
              <a:ext cx="807354" cy="55809"/>
            </a:xfrm>
            <a:custGeom>
              <a:avLst/>
              <a:gdLst>
                <a:gd name="T0" fmla="*/ 47 w 958"/>
                <a:gd name="T1" fmla="*/ 0 h 66"/>
                <a:gd name="T2" fmla="*/ 913 w 958"/>
                <a:gd name="T3" fmla="*/ 0 h 66"/>
                <a:gd name="T4" fmla="*/ 913 w 958"/>
                <a:gd name="T5" fmla="*/ 66 h 66"/>
                <a:gd name="T6" fmla="*/ 47 w 958"/>
                <a:gd name="T7" fmla="*/ 66 h 66"/>
                <a:gd name="T8" fmla="*/ 47 w 958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6">
                  <a:moveTo>
                    <a:pt x="47" y="0"/>
                  </a:moveTo>
                  <a:cubicBezTo>
                    <a:pt x="335" y="0"/>
                    <a:pt x="624" y="0"/>
                    <a:pt x="913" y="0"/>
                  </a:cubicBezTo>
                  <a:cubicBezTo>
                    <a:pt x="957" y="2"/>
                    <a:pt x="958" y="63"/>
                    <a:pt x="913" y="66"/>
                  </a:cubicBezTo>
                  <a:cubicBezTo>
                    <a:pt x="624" y="66"/>
                    <a:pt x="335" y="66"/>
                    <a:pt x="47" y="66"/>
                  </a:cubicBezTo>
                  <a:cubicBezTo>
                    <a:pt x="0" y="63"/>
                    <a:pt x="2" y="2"/>
                    <a:pt x="47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2" tIns="45696" rIns="91392" bIns="4569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302A28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107577" y="2897315"/>
            <a:ext cx="1029664" cy="144663"/>
            <a:chOff x="5627069" y="2127825"/>
            <a:chExt cx="900366" cy="126498"/>
          </a:xfrm>
        </p:grpSpPr>
        <p:sp>
          <p:nvSpPr>
            <p:cNvPr id="83" name="Oval 16"/>
            <p:cNvSpPr>
              <a:spLocks noChangeArrowheads="1"/>
            </p:cNvSpPr>
            <p:nvPr/>
          </p:nvSpPr>
          <p:spPr bwMode="auto">
            <a:xfrm>
              <a:off x="5627069" y="2127825"/>
              <a:ext cx="126498" cy="126498"/>
            </a:xfrm>
            <a:prstGeom prst="ellipse">
              <a:avLst/>
            </a:prstGeom>
            <a:solidFill>
              <a:schemeClr val="accent4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302A28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4" name="Oval 17"/>
            <p:cNvSpPr>
              <a:spLocks noChangeArrowheads="1"/>
            </p:cNvSpPr>
            <p:nvPr/>
          </p:nvSpPr>
          <p:spPr bwMode="auto">
            <a:xfrm>
              <a:off x="6400937" y="2127825"/>
              <a:ext cx="126498" cy="126498"/>
            </a:xfrm>
            <a:prstGeom prst="ellipse">
              <a:avLst/>
            </a:prstGeom>
            <a:solidFill>
              <a:srgbClr val="231915"/>
            </a:solidFill>
            <a:ln w="7938" cap="flat">
              <a:solidFill>
                <a:srgbClr val="231915"/>
              </a:solidFill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302A28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85" name="Freeform 18"/>
            <p:cNvSpPr/>
            <p:nvPr/>
          </p:nvSpPr>
          <p:spPr bwMode="auto">
            <a:xfrm>
              <a:off x="5671715" y="2165030"/>
              <a:ext cx="807354" cy="55809"/>
            </a:xfrm>
            <a:custGeom>
              <a:avLst/>
              <a:gdLst>
                <a:gd name="T0" fmla="*/ 46 w 957"/>
                <a:gd name="T1" fmla="*/ 0 h 66"/>
                <a:gd name="T2" fmla="*/ 912 w 957"/>
                <a:gd name="T3" fmla="*/ 0 h 66"/>
                <a:gd name="T4" fmla="*/ 912 w 957"/>
                <a:gd name="T5" fmla="*/ 66 h 66"/>
                <a:gd name="T6" fmla="*/ 46 w 957"/>
                <a:gd name="T7" fmla="*/ 66 h 66"/>
                <a:gd name="T8" fmla="*/ 46 w 9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7" h="66">
                  <a:moveTo>
                    <a:pt x="46" y="0"/>
                  </a:moveTo>
                  <a:cubicBezTo>
                    <a:pt x="335" y="0"/>
                    <a:pt x="624" y="0"/>
                    <a:pt x="912" y="0"/>
                  </a:cubicBezTo>
                  <a:cubicBezTo>
                    <a:pt x="957" y="2"/>
                    <a:pt x="957" y="63"/>
                    <a:pt x="912" y="66"/>
                  </a:cubicBezTo>
                  <a:cubicBezTo>
                    <a:pt x="624" y="66"/>
                    <a:pt x="335" y="66"/>
                    <a:pt x="46" y="66"/>
                  </a:cubicBezTo>
                  <a:cubicBezTo>
                    <a:pt x="0" y="63"/>
                    <a:pt x="1" y="2"/>
                    <a:pt x="46" y="0"/>
                  </a:cubicBezTo>
                  <a:close/>
                </a:path>
              </a:pathLst>
            </a:custGeom>
            <a:solidFill>
              <a:srgbClr val="C8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392" tIns="45696" rIns="91392" bIns="45696" numCol="1" anchor="t" anchorCtr="0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302A28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1494120" y="4622089"/>
            <a:ext cx="10089114" cy="966703"/>
            <a:chOff x="1693521" y="4605760"/>
            <a:chExt cx="10089114" cy="966703"/>
          </a:xfrm>
        </p:grpSpPr>
        <p:sp>
          <p:nvSpPr>
            <p:cNvPr id="87" name="文本框 1"/>
            <p:cNvSpPr txBox="1"/>
            <p:nvPr/>
          </p:nvSpPr>
          <p:spPr>
            <a:xfrm>
              <a:off x="5097500" y="4605760"/>
              <a:ext cx="214154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EE28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输入您的标题内容</a:t>
              </a:r>
            </a:p>
          </p:txBody>
        </p:sp>
        <p:sp>
          <p:nvSpPr>
            <p:cNvPr id="88" name="文本框 2"/>
            <p:cNvSpPr txBox="1"/>
            <p:nvPr/>
          </p:nvSpPr>
          <p:spPr>
            <a:xfrm>
              <a:off x="5097500" y="4871887"/>
              <a:ext cx="335842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为您的演讲加分添彩！据统计每页幻灯片最好控制在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分钟之内</a:t>
              </a:r>
            </a:p>
          </p:txBody>
        </p:sp>
        <p:sp>
          <p:nvSpPr>
            <p:cNvPr id="89" name="文本框 3"/>
            <p:cNvSpPr txBox="1"/>
            <p:nvPr/>
          </p:nvSpPr>
          <p:spPr>
            <a:xfrm>
              <a:off x="1693521" y="4605760"/>
              <a:ext cx="214154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输入您的标题内容</a:t>
              </a:r>
            </a:p>
          </p:txBody>
        </p:sp>
        <p:sp>
          <p:nvSpPr>
            <p:cNvPr id="90" name="文本框 4"/>
            <p:cNvSpPr txBox="1"/>
            <p:nvPr/>
          </p:nvSpPr>
          <p:spPr>
            <a:xfrm>
              <a:off x="1693521" y="4871887"/>
              <a:ext cx="335842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为您的演讲加分添彩！据统计每页幻灯片最好控制在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分钟之内</a:t>
              </a:r>
            </a:p>
          </p:txBody>
        </p:sp>
        <p:sp>
          <p:nvSpPr>
            <p:cNvPr id="91" name="文本框 3"/>
            <p:cNvSpPr txBox="1"/>
            <p:nvPr/>
          </p:nvSpPr>
          <p:spPr>
            <a:xfrm>
              <a:off x="8424210" y="4605760"/>
              <a:ext cx="2141547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输入您的标题内容</a:t>
              </a:r>
            </a:p>
          </p:txBody>
        </p:sp>
        <p:sp>
          <p:nvSpPr>
            <p:cNvPr id="92" name="文本框 4"/>
            <p:cNvSpPr txBox="1"/>
            <p:nvPr/>
          </p:nvSpPr>
          <p:spPr>
            <a:xfrm>
              <a:off x="8424210" y="4871887"/>
              <a:ext cx="3358425" cy="70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为您的演讲加分添彩！据统计每页幻灯片最好控制在</a:t>
              </a: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分钟之内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4064727" y="2715226"/>
            <a:ext cx="3949624" cy="2876180"/>
            <a:chOff x="4064727" y="2715226"/>
            <a:chExt cx="3949624" cy="2876180"/>
          </a:xfrm>
        </p:grpSpPr>
        <p:sp>
          <p:nvSpPr>
            <p:cNvPr id="60" name="椭圆 59"/>
            <p:cNvSpPr/>
            <p:nvPr/>
          </p:nvSpPr>
          <p:spPr>
            <a:xfrm>
              <a:off x="5071594" y="3645121"/>
              <a:ext cx="1889367" cy="1946285"/>
            </a:xfrm>
            <a:prstGeom prst="ellipse">
              <a:avLst/>
            </a:prstGeom>
            <a:solidFill>
              <a:srgbClr val="EE28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椭圆 60"/>
            <p:cNvSpPr/>
            <p:nvPr/>
          </p:nvSpPr>
          <p:spPr>
            <a:xfrm>
              <a:off x="7234842" y="3856536"/>
              <a:ext cx="779509" cy="840872"/>
            </a:xfrm>
            <a:prstGeom prst="ellipse">
              <a:avLst/>
            </a:prstGeom>
            <a:solidFill>
              <a:srgbClr val="F37713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endParaRPr lang="zh-CN" altLang="en-US" sz="41300">
                <a:solidFill>
                  <a:schemeClr val="tx1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4064727" y="3956850"/>
              <a:ext cx="732986" cy="732986"/>
            </a:xfrm>
            <a:prstGeom prst="ellipse">
              <a:avLst/>
            </a:prstGeom>
            <a:solidFill>
              <a:srgbClr val="EE28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造字工房悦黑体验版常规体" pitchFamily="50" charset="-122"/>
                <a:ea typeface="造字工房悦黑体验版常规体" pitchFamily="50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4891717" y="2775895"/>
              <a:ext cx="727743" cy="7277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89521" y="2715226"/>
              <a:ext cx="779671" cy="803159"/>
            </a:xfrm>
            <a:prstGeom prst="ellipse">
              <a:avLst/>
            </a:prstGeom>
            <a:solidFill>
              <a:srgbClr val="EE280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6480175" y="2755900"/>
              <a:ext cx="6238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03</a:t>
              </a:r>
              <a:endParaRPr lang="zh-CN" alt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7324363" y="3895291"/>
              <a:ext cx="6345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04</a:t>
              </a:r>
              <a:endParaRPr lang="zh-CN" alt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4949825" y="2774950"/>
              <a:ext cx="60785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02</a:t>
              </a:r>
              <a:endParaRPr lang="zh-CN" alt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177230" y="3989522"/>
              <a:ext cx="51167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Agency FB" panose="020B0503020202020204" pitchFamily="34" charset="0"/>
                </a:rPr>
                <a:t>01</a:t>
              </a:r>
              <a:endParaRPr lang="zh-CN" altLang="en-US" sz="4000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grpSp>
          <p:nvGrpSpPr>
            <p:cNvPr id="107" name="组合 106"/>
            <p:cNvGrpSpPr/>
            <p:nvPr/>
          </p:nvGrpSpPr>
          <p:grpSpPr>
            <a:xfrm>
              <a:off x="5801113" y="3982435"/>
              <a:ext cx="483667" cy="418116"/>
              <a:chOff x="4456113" y="6981826"/>
              <a:chExt cx="433387" cy="374650"/>
            </a:xfrm>
            <a:solidFill>
              <a:schemeClr val="bg1"/>
            </a:solidFill>
            <a:effectLst/>
          </p:grpSpPr>
          <p:sp>
            <p:nvSpPr>
              <p:cNvPr id="113" name="Freeform 27"/>
              <p:cNvSpPr>
                <a:spLocks noEditPoints="1"/>
              </p:cNvSpPr>
              <p:nvPr/>
            </p:nvSpPr>
            <p:spPr bwMode="auto">
              <a:xfrm>
                <a:off x="4456113" y="6981826"/>
                <a:ext cx="306387" cy="374650"/>
              </a:xfrm>
              <a:custGeom>
                <a:avLst/>
                <a:gdLst>
                  <a:gd name="T0" fmla="*/ 67 w 96"/>
                  <a:gd name="T1" fmla="*/ 48 h 119"/>
                  <a:gd name="T2" fmla="*/ 76 w 96"/>
                  <a:gd name="T3" fmla="*/ 28 h 119"/>
                  <a:gd name="T4" fmla="*/ 48 w 96"/>
                  <a:gd name="T5" fmla="*/ 0 h 119"/>
                  <a:gd name="T6" fmla="*/ 20 w 96"/>
                  <a:gd name="T7" fmla="*/ 28 h 119"/>
                  <a:gd name="T8" fmla="*/ 29 w 96"/>
                  <a:gd name="T9" fmla="*/ 48 h 119"/>
                  <a:gd name="T10" fmla="*/ 0 w 96"/>
                  <a:gd name="T11" fmla="*/ 92 h 119"/>
                  <a:gd name="T12" fmla="*/ 0 w 96"/>
                  <a:gd name="T13" fmla="*/ 119 h 119"/>
                  <a:gd name="T14" fmla="*/ 96 w 96"/>
                  <a:gd name="T15" fmla="*/ 119 h 119"/>
                  <a:gd name="T16" fmla="*/ 96 w 96"/>
                  <a:gd name="T17" fmla="*/ 92 h 119"/>
                  <a:gd name="T18" fmla="*/ 67 w 96"/>
                  <a:gd name="T19" fmla="*/ 48 h 119"/>
                  <a:gd name="T20" fmla="*/ 27 w 96"/>
                  <a:gd name="T21" fmla="*/ 28 h 119"/>
                  <a:gd name="T22" fmla="*/ 48 w 96"/>
                  <a:gd name="T23" fmla="*/ 8 h 119"/>
                  <a:gd name="T24" fmla="*/ 69 w 96"/>
                  <a:gd name="T25" fmla="*/ 28 h 119"/>
                  <a:gd name="T26" fmla="*/ 59 w 96"/>
                  <a:gd name="T27" fmla="*/ 46 h 119"/>
                  <a:gd name="T28" fmla="*/ 48 w 96"/>
                  <a:gd name="T29" fmla="*/ 49 h 119"/>
                  <a:gd name="T30" fmla="*/ 37 w 96"/>
                  <a:gd name="T31" fmla="*/ 46 h 119"/>
                  <a:gd name="T32" fmla="*/ 27 w 96"/>
                  <a:gd name="T33" fmla="*/ 28 h 119"/>
                  <a:gd name="T34" fmla="*/ 83 w 96"/>
                  <a:gd name="T35" fmla="*/ 107 h 119"/>
                  <a:gd name="T36" fmla="*/ 13 w 96"/>
                  <a:gd name="T37" fmla="*/ 107 h 119"/>
                  <a:gd name="T38" fmla="*/ 13 w 96"/>
                  <a:gd name="T39" fmla="*/ 92 h 119"/>
                  <a:gd name="T40" fmla="*/ 48 w 96"/>
                  <a:gd name="T41" fmla="*/ 57 h 119"/>
                  <a:gd name="T42" fmla="*/ 83 w 96"/>
                  <a:gd name="T43" fmla="*/ 92 h 119"/>
                  <a:gd name="T44" fmla="*/ 83 w 96"/>
                  <a:gd name="T45" fmla="*/ 10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" h="119">
                    <a:moveTo>
                      <a:pt x="67" y="48"/>
                    </a:moveTo>
                    <a:cubicBezTo>
                      <a:pt x="73" y="43"/>
                      <a:pt x="76" y="36"/>
                      <a:pt x="76" y="28"/>
                    </a:cubicBezTo>
                    <a:cubicBezTo>
                      <a:pt x="76" y="13"/>
                      <a:pt x="63" y="0"/>
                      <a:pt x="48" y="0"/>
                    </a:cubicBezTo>
                    <a:cubicBezTo>
                      <a:pt x="33" y="0"/>
                      <a:pt x="20" y="13"/>
                      <a:pt x="20" y="28"/>
                    </a:cubicBezTo>
                    <a:cubicBezTo>
                      <a:pt x="20" y="36"/>
                      <a:pt x="24" y="43"/>
                      <a:pt x="29" y="48"/>
                    </a:cubicBezTo>
                    <a:cubicBezTo>
                      <a:pt x="12" y="56"/>
                      <a:pt x="0" y="73"/>
                      <a:pt x="0" y="92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96" y="119"/>
                      <a:pt x="96" y="119"/>
                      <a:pt x="96" y="119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96" y="73"/>
                      <a:pt x="84" y="56"/>
                      <a:pt x="67" y="48"/>
                    </a:cubicBezTo>
                    <a:moveTo>
                      <a:pt x="27" y="28"/>
                    </a:moveTo>
                    <a:cubicBezTo>
                      <a:pt x="27" y="17"/>
                      <a:pt x="37" y="8"/>
                      <a:pt x="48" y="8"/>
                    </a:cubicBezTo>
                    <a:cubicBezTo>
                      <a:pt x="59" y="8"/>
                      <a:pt x="69" y="17"/>
                      <a:pt x="69" y="28"/>
                    </a:cubicBezTo>
                    <a:cubicBezTo>
                      <a:pt x="69" y="36"/>
                      <a:pt x="65" y="42"/>
                      <a:pt x="59" y="46"/>
                    </a:cubicBezTo>
                    <a:cubicBezTo>
                      <a:pt x="56" y="48"/>
                      <a:pt x="52" y="49"/>
                      <a:pt x="48" y="49"/>
                    </a:cubicBezTo>
                    <a:cubicBezTo>
                      <a:pt x="44" y="49"/>
                      <a:pt x="40" y="48"/>
                      <a:pt x="37" y="46"/>
                    </a:cubicBezTo>
                    <a:cubicBezTo>
                      <a:pt x="31" y="42"/>
                      <a:pt x="27" y="36"/>
                      <a:pt x="27" y="28"/>
                    </a:cubicBezTo>
                    <a:moveTo>
                      <a:pt x="83" y="107"/>
                    </a:moveTo>
                    <a:cubicBezTo>
                      <a:pt x="13" y="107"/>
                      <a:pt x="13" y="107"/>
                      <a:pt x="13" y="107"/>
                    </a:cubicBezTo>
                    <a:cubicBezTo>
                      <a:pt x="13" y="92"/>
                      <a:pt x="13" y="92"/>
                      <a:pt x="13" y="92"/>
                    </a:cubicBezTo>
                    <a:cubicBezTo>
                      <a:pt x="13" y="73"/>
                      <a:pt x="29" y="57"/>
                      <a:pt x="48" y="57"/>
                    </a:cubicBezTo>
                    <a:cubicBezTo>
                      <a:pt x="68" y="57"/>
                      <a:pt x="83" y="73"/>
                      <a:pt x="83" y="92"/>
                    </a:cubicBezTo>
                    <a:lnTo>
                      <a:pt x="83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4" name="Freeform 28"/>
              <p:cNvSpPr/>
              <p:nvPr/>
            </p:nvSpPr>
            <p:spPr bwMode="auto">
              <a:xfrm>
                <a:off x="4749800" y="6988176"/>
                <a:ext cx="139700" cy="195263"/>
              </a:xfrm>
              <a:custGeom>
                <a:avLst/>
                <a:gdLst>
                  <a:gd name="T0" fmla="*/ 22 w 44"/>
                  <a:gd name="T1" fmla="*/ 62 h 62"/>
                  <a:gd name="T2" fmla="*/ 19 w 44"/>
                  <a:gd name="T3" fmla="*/ 58 h 62"/>
                  <a:gd name="T4" fmla="*/ 19 w 44"/>
                  <a:gd name="T5" fmla="*/ 37 h 62"/>
                  <a:gd name="T6" fmla="*/ 22 w 44"/>
                  <a:gd name="T7" fmla="*/ 37 h 62"/>
                  <a:gd name="T8" fmla="*/ 37 w 44"/>
                  <a:gd name="T9" fmla="*/ 22 h 62"/>
                  <a:gd name="T10" fmla="*/ 22 w 44"/>
                  <a:gd name="T11" fmla="*/ 7 h 62"/>
                  <a:gd name="T12" fmla="*/ 8 w 44"/>
                  <a:gd name="T13" fmla="*/ 22 h 62"/>
                  <a:gd name="T14" fmla="*/ 4 w 44"/>
                  <a:gd name="T15" fmla="*/ 26 h 62"/>
                  <a:gd name="T16" fmla="*/ 0 w 44"/>
                  <a:gd name="T17" fmla="*/ 22 h 62"/>
                  <a:gd name="T18" fmla="*/ 22 w 44"/>
                  <a:gd name="T19" fmla="*/ 0 h 62"/>
                  <a:gd name="T20" fmla="*/ 44 w 44"/>
                  <a:gd name="T21" fmla="*/ 22 h 62"/>
                  <a:gd name="T22" fmla="*/ 26 w 44"/>
                  <a:gd name="T23" fmla="*/ 44 h 62"/>
                  <a:gd name="T24" fmla="*/ 26 w 44"/>
                  <a:gd name="T25" fmla="*/ 58 h 62"/>
                  <a:gd name="T26" fmla="*/ 22 w 44"/>
                  <a:gd name="T2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62">
                    <a:moveTo>
                      <a:pt x="22" y="62"/>
                    </a:moveTo>
                    <a:cubicBezTo>
                      <a:pt x="20" y="62"/>
                      <a:pt x="19" y="60"/>
                      <a:pt x="19" y="58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31" y="37"/>
                      <a:pt x="37" y="30"/>
                      <a:pt x="37" y="22"/>
                    </a:cubicBezTo>
                    <a:cubicBezTo>
                      <a:pt x="37" y="14"/>
                      <a:pt x="31" y="7"/>
                      <a:pt x="22" y="7"/>
                    </a:cubicBezTo>
                    <a:cubicBezTo>
                      <a:pt x="14" y="7"/>
                      <a:pt x="8" y="14"/>
                      <a:pt x="8" y="22"/>
                    </a:cubicBezTo>
                    <a:cubicBezTo>
                      <a:pt x="8" y="24"/>
                      <a:pt x="6" y="26"/>
                      <a:pt x="4" y="26"/>
                    </a:cubicBezTo>
                    <a:cubicBezTo>
                      <a:pt x="2" y="26"/>
                      <a:pt x="0" y="24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34" y="0"/>
                      <a:pt x="44" y="10"/>
                      <a:pt x="44" y="22"/>
                    </a:cubicBezTo>
                    <a:cubicBezTo>
                      <a:pt x="44" y="33"/>
                      <a:pt x="36" y="42"/>
                      <a:pt x="26" y="44"/>
                    </a:cubicBezTo>
                    <a:cubicBezTo>
                      <a:pt x="26" y="58"/>
                      <a:pt x="26" y="58"/>
                      <a:pt x="26" y="58"/>
                    </a:cubicBezTo>
                    <a:cubicBezTo>
                      <a:pt x="26" y="60"/>
                      <a:pt x="24" y="62"/>
                      <a:pt x="22" y="6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5" name="Oval 29"/>
              <p:cNvSpPr>
                <a:spLocks noChangeArrowheads="1"/>
              </p:cNvSpPr>
              <p:nvPr/>
            </p:nvSpPr>
            <p:spPr bwMode="auto">
              <a:xfrm>
                <a:off x="4803775" y="7196138"/>
                <a:ext cx="34925" cy="33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08" name="文本框 107"/>
            <p:cNvSpPr txBox="1"/>
            <p:nvPr/>
          </p:nvSpPr>
          <p:spPr>
            <a:xfrm>
              <a:off x="5396846" y="4537591"/>
              <a:ext cx="1273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30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输入</a:t>
              </a:r>
              <a:endParaRPr lang="en-US" altLang="zh-CN" spc="300" dirty="0">
                <a:solidFill>
                  <a:schemeClr val="bg1"/>
                </a:solidFill>
                <a:latin typeface="造字工房悦黑体验版常规体" pitchFamily="50" charset="-122"/>
                <a:ea typeface="造字工房悦黑体验版常规体" pitchFamily="50" charset="-122"/>
              </a:endParaRPr>
            </a:p>
            <a:p>
              <a:pPr algn="ctr"/>
              <a:r>
                <a:rPr lang="zh-CN" altLang="en-US" spc="300" dirty="0">
                  <a:solidFill>
                    <a:schemeClr val="bg1"/>
                  </a:solidFill>
                  <a:latin typeface="造字工房悦黑体验版常规体" pitchFamily="50" charset="-122"/>
                  <a:ea typeface="造字工房悦黑体验版常规体" pitchFamily="50" charset="-122"/>
                </a:rPr>
                <a:t>您的标题</a:t>
              </a:r>
            </a:p>
          </p:txBody>
        </p:sp>
        <p:sp>
          <p:nvSpPr>
            <p:cNvPr id="109" name="等腰三角形 108"/>
            <p:cNvSpPr/>
            <p:nvPr/>
          </p:nvSpPr>
          <p:spPr>
            <a:xfrm rot="17100000">
              <a:off x="4882575" y="4448914"/>
              <a:ext cx="104372" cy="140471"/>
            </a:xfrm>
            <a:prstGeom prst="triangle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等腰三角形 109"/>
            <p:cNvSpPr/>
            <p:nvPr/>
          </p:nvSpPr>
          <p:spPr>
            <a:xfrm rot="19800000">
              <a:off x="5430437" y="3547756"/>
              <a:ext cx="104372" cy="140471"/>
            </a:xfrm>
            <a:prstGeom prst="triangle">
              <a:avLst/>
            </a:prstGeom>
            <a:solidFill>
              <a:srgbClr val="F37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等腰三角形 110"/>
            <p:cNvSpPr/>
            <p:nvPr/>
          </p:nvSpPr>
          <p:spPr>
            <a:xfrm rot="1800000">
              <a:off x="6538177" y="3585405"/>
              <a:ext cx="104372" cy="140471"/>
            </a:xfrm>
            <a:prstGeom prst="triangle">
              <a:avLst/>
            </a:prstGeom>
            <a:solidFill>
              <a:srgbClr val="EE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等腰三角形 111"/>
            <p:cNvSpPr/>
            <p:nvPr/>
          </p:nvSpPr>
          <p:spPr>
            <a:xfrm rot="4500000">
              <a:off x="7079647" y="4448913"/>
              <a:ext cx="104372" cy="140471"/>
            </a:xfrm>
            <a:prstGeom prst="triangle">
              <a:avLst/>
            </a:prstGeom>
            <a:solidFill>
              <a:srgbClr val="F37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6" name="文本框 115"/>
          <p:cNvSpPr txBox="1"/>
          <p:nvPr/>
        </p:nvSpPr>
        <p:spPr>
          <a:xfrm>
            <a:off x="2272323" y="3739667"/>
            <a:ext cx="157309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117" name="文本框 116"/>
          <p:cNvSpPr txBox="1"/>
          <p:nvPr/>
        </p:nvSpPr>
        <p:spPr>
          <a:xfrm>
            <a:off x="1251809" y="4144384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118" name="文本框 117"/>
          <p:cNvSpPr txBox="1"/>
          <p:nvPr/>
        </p:nvSpPr>
        <p:spPr>
          <a:xfrm>
            <a:off x="3224120" y="2259355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800" dirty="0">
                <a:solidFill>
                  <a:srgbClr val="F377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2203606" y="2664072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120" name="文本框 119"/>
          <p:cNvSpPr txBox="1"/>
          <p:nvPr/>
        </p:nvSpPr>
        <p:spPr>
          <a:xfrm>
            <a:off x="7324363" y="2259355"/>
            <a:ext cx="1573095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121" name="文本框 120"/>
          <p:cNvSpPr txBox="1"/>
          <p:nvPr/>
        </p:nvSpPr>
        <p:spPr>
          <a:xfrm>
            <a:off x="7324363" y="2664072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  <p:sp>
        <p:nvSpPr>
          <p:cNvPr id="122" name="文本框 121"/>
          <p:cNvSpPr txBox="1"/>
          <p:nvPr/>
        </p:nvSpPr>
        <p:spPr>
          <a:xfrm>
            <a:off x="8092943" y="3805253"/>
            <a:ext cx="15730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3771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您的标题内容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8092943" y="4209970"/>
            <a:ext cx="2717165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请在此处输入您的内容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为您的演讲加分添彩！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481381" y="3879063"/>
            <a:ext cx="7881819" cy="2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52000"/>
                </a:schemeClr>
              </a:gs>
              <a:gs pos="90826">
                <a:schemeClr val="bg1">
                  <a:alpha val="9000"/>
                </a:schemeClr>
              </a:gs>
              <a:gs pos="54000">
                <a:srgbClr val="EE280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2971800" y="3010479"/>
            <a:ext cx="5801410" cy="835630"/>
            <a:chOff x="5088417" y="2727786"/>
            <a:chExt cx="4918762" cy="835630"/>
          </a:xfrm>
        </p:grpSpPr>
        <p:sp>
          <p:nvSpPr>
            <p:cNvPr id="14" name="文本框 13"/>
            <p:cNvSpPr txBox="1"/>
            <p:nvPr/>
          </p:nvSpPr>
          <p:spPr>
            <a:xfrm>
              <a:off x="6749995" y="2732419"/>
              <a:ext cx="3257184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工作完成情况</a:t>
              </a:r>
            </a:p>
          </p:txBody>
        </p:sp>
        <p:sp>
          <p:nvSpPr>
            <p:cNvPr id="15" name="TextBox 7"/>
            <p:cNvSpPr txBox="1">
              <a:spLocks noChangeArrowheads="1"/>
            </p:cNvSpPr>
            <p:nvPr/>
          </p:nvSpPr>
          <p:spPr bwMode="auto">
            <a:xfrm>
              <a:off x="5088417" y="2727786"/>
              <a:ext cx="1432113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>
                <a:defRPr sz="240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4800" dirty="0">
                  <a:solidFill>
                    <a:srgbClr val="EE2803"/>
                  </a:solidFill>
                </a:rPr>
                <a:t>［贰］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4352563" y="396961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pc="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WORK COMPLETION</a:t>
            </a:r>
            <a:endParaRPr lang="zh-CN" altLang="en-US" spc="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127500" y="1856014"/>
            <a:ext cx="3877710" cy="3687164"/>
            <a:chOff x="4127500" y="1856014"/>
            <a:chExt cx="3877710" cy="3687164"/>
          </a:xfrm>
        </p:grpSpPr>
        <p:grpSp>
          <p:nvGrpSpPr>
            <p:cNvPr id="6" name="组合 5"/>
            <p:cNvGrpSpPr/>
            <p:nvPr/>
          </p:nvGrpSpPr>
          <p:grpSpPr>
            <a:xfrm>
              <a:off x="4127500" y="1856014"/>
              <a:ext cx="3877710" cy="3687164"/>
              <a:chOff x="4099251" y="850900"/>
              <a:chExt cx="4541196" cy="4318048"/>
            </a:xfrm>
          </p:grpSpPr>
          <p:sp>
            <p:nvSpPr>
              <p:cNvPr id="2" name="空心弧 1"/>
              <p:cNvSpPr/>
              <p:nvPr/>
            </p:nvSpPr>
            <p:spPr>
              <a:xfrm>
                <a:off x="5588000" y="850900"/>
                <a:ext cx="1447800" cy="1447800"/>
              </a:xfrm>
              <a:prstGeom prst="blockArc">
                <a:avLst>
                  <a:gd name="adj1" fmla="val 10800000"/>
                  <a:gd name="adj2" fmla="val 5344592"/>
                  <a:gd name="adj3" fmla="val 22803"/>
                </a:avLst>
              </a:prstGeom>
              <a:solidFill>
                <a:srgbClr val="EE28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空心弧 2"/>
              <p:cNvSpPr/>
              <p:nvPr/>
            </p:nvSpPr>
            <p:spPr>
              <a:xfrm>
                <a:off x="7192647" y="3721148"/>
                <a:ext cx="1447800" cy="1447800"/>
              </a:xfrm>
              <a:prstGeom prst="blockArc">
                <a:avLst>
                  <a:gd name="adj1" fmla="val 10800000"/>
                  <a:gd name="adj2" fmla="val 3209978"/>
                  <a:gd name="adj3" fmla="val 22719"/>
                </a:avLst>
              </a:prstGeom>
              <a:solidFill>
                <a:srgbClr val="F377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空心弧 3"/>
              <p:cNvSpPr/>
              <p:nvPr/>
            </p:nvSpPr>
            <p:spPr>
              <a:xfrm>
                <a:off x="4099251" y="3716271"/>
                <a:ext cx="1447800" cy="1447800"/>
              </a:xfrm>
              <a:prstGeom prst="blockArc">
                <a:avLst>
                  <a:gd name="adj1" fmla="val 10800000"/>
                  <a:gd name="adj2" fmla="val 8363960"/>
                  <a:gd name="adj3" fmla="val 21694"/>
                </a:avLst>
              </a:prstGeom>
              <a:solidFill>
                <a:srgbClr val="EE28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任意多边形: 形状 15"/>
            <p:cNvSpPr/>
            <p:nvPr/>
          </p:nvSpPr>
          <p:spPr>
            <a:xfrm>
              <a:off x="5193194" y="3216742"/>
              <a:ext cx="1746322" cy="1458673"/>
            </a:xfrm>
            <a:custGeom>
              <a:avLst/>
              <a:gdLst>
                <a:gd name="connsiteX0" fmla="*/ 613203 w 1746322"/>
                <a:gd name="connsiteY0" fmla="*/ 0 h 1458673"/>
                <a:gd name="connsiteX1" fmla="*/ 706017 w 1746322"/>
                <a:gd name="connsiteY1" fmla="*/ 28811 h 1458673"/>
                <a:gd name="connsiteX2" fmla="*/ 864706 w 1746322"/>
                <a:gd name="connsiteY2" fmla="*/ 44808 h 1458673"/>
                <a:gd name="connsiteX3" fmla="*/ 1023395 w 1746322"/>
                <a:gd name="connsiteY3" fmla="*/ 28811 h 1458673"/>
                <a:gd name="connsiteX4" fmla="*/ 1116210 w 1746322"/>
                <a:gd name="connsiteY4" fmla="*/ 0 h 1458673"/>
                <a:gd name="connsiteX5" fmla="*/ 1746322 w 1746322"/>
                <a:gd name="connsiteY5" fmla="*/ 1086400 h 1458673"/>
                <a:gd name="connsiteX6" fmla="*/ 1672438 w 1746322"/>
                <a:gd name="connsiteY6" fmla="*/ 1147359 h 1458673"/>
                <a:gd name="connsiteX7" fmla="*/ 1503692 w 1746322"/>
                <a:gd name="connsiteY7" fmla="*/ 1397643 h 1458673"/>
                <a:gd name="connsiteX8" fmla="*/ 1484747 w 1746322"/>
                <a:gd name="connsiteY8" fmla="*/ 1458673 h 1458673"/>
                <a:gd name="connsiteX9" fmla="*/ 296908 w 1746322"/>
                <a:gd name="connsiteY9" fmla="*/ 1458673 h 1458673"/>
                <a:gd name="connsiteX10" fmla="*/ 277963 w 1746322"/>
                <a:gd name="connsiteY10" fmla="*/ 1397643 h 1458673"/>
                <a:gd name="connsiteX11" fmla="*/ 109217 w 1746322"/>
                <a:gd name="connsiteY11" fmla="*/ 1147359 h 1458673"/>
                <a:gd name="connsiteX12" fmla="*/ 0 w 1746322"/>
                <a:gd name="connsiteY12" fmla="*/ 1057247 h 1458673"/>
                <a:gd name="connsiteX13" fmla="*/ 613203 w 1746322"/>
                <a:gd name="connsiteY13" fmla="*/ 0 h 1458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46322" h="1458673">
                  <a:moveTo>
                    <a:pt x="613203" y="0"/>
                  </a:moveTo>
                  <a:lnTo>
                    <a:pt x="706017" y="28811"/>
                  </a:lnTo>
                  <a:cubicBezTo>
                    <a:pt x="757276" y="39300"/>
                    <a:pt x="810348" y="44808"/>
                    <a:pt x="864706" y="44808"/>
                  </a:cubicBezTo>
                  <a:cubicBezTo>
                    <a:pt x="919065" y="44808"/>
                    <a:pt x="972137" y="39300"/>
                    <a:pt x="1023395" y="28811"/>
                  </a:cubicBezTo>
                  <a:lnTo>
                    <a:pt x="1116210" y="0"/>
                  </a:lnTo>
                  <a:lnTo>
                    <a:pt x="1746322" y="1086400"/>
                  </a:lnTo>
                  <a:lnTo>
                    <a:pt x="1672438" y="1147359"/>
                  </a:lnTo>
                  <a:cubicBezTo>
                    <a:pt x="1601193" y="1218605"/>
                    <a:pt x="1543537" y="1303440"/>
                    <a:pt x="1503692" y="1397643"/>
                  </a:cubicBezTo>
                  <a:lnTo>
                    <a:pt x="1484747" y="1458673"/>
                  </a:lnTo>
                  <a:lnTo>
                    <a:pt x="296908" y="1458673"/>
                  </a:lnTo>
                  <a:lnTo>
                    <a:pt x="277963" y="1397643"/>
                  </a:lnTo>
                  <a:cubicBezTo>
                    <a:pt x="238119" y="1303440"/>
                    <a:pt x="180463" y="1218605"/>
                    <a:pt x="109217" y="1147359"/>
                  </a:cubicBezTo>
                  <a:lnTo>
                    <a:pt x="0" y="1057247"/>
                  </a:lnTo>
                  <a:lnTo>
                    <a:pt x="613203" y="0"/>
                  </a:lnTo>
                  <a:close/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7183265" y="4766595"/>
              <a:ext cx="335136" cy="421582"/>
              <a:chOff x="7891463" y="5697538"/>
              <a:chExt cx="849313" cy="1068388"/>
            </a:xfrm>
            <a:solidFill>
              <a:srgbClr val="F37713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7891463" y="5697538"/>
                <a:ext cx="849313" cy="1068388"/>
              </a:xfrm>
              <a:custGeom>
                <a:avLst/>
                <a:gdLst>
                  <a:gd name="T0" fmla="*/ 180 w 200"/>
                  <a:gd name="T1" fmla="*/ 103 h 252"/>
                  <a:gd name="T2" fmla="*/ 179 w 200"/>
                  <a:gd name="T3" fmla="*/ 103 h 252"/>
                  <a:gd name="T4" fmla="*/ 179 w 200"/>
                  <a:gd name="T5" fmla="*/ 20 h 252"/>
                  <a:gd name="T6" fmla="*/ 159 w 200"/>
                  <a:gd name="T7" fmla="*/ 0 h 252"/>
                  <a:gd name="T8" fmla="*/ 81 w 200"/>
                  <a:gd name="T9" fmla="*/ 0 h 252"/>
                  <a:gd name="T10" fmla="*/ 79 w 200"/>
                  <a:gd name="T11" fmla="*/ 1 h 252"/>
                  <a:gd name="T12" fmla="*/ 77 w 200"/>
                  <a:gd name="T13" fmla="*/ 2 h 252"/>
                  <a:gd name="T14" fmla="*/ 20 w 200"/>
                  <a:gd name="T15" fmla="*/ 47 h 252"/>
                  <a:gd name="T16" fmla="*/ 18 w 200"/>
                  <a:gd name="T17" fmla="*/ 51 h 252"/>
                  <a:gd name="T18" fmla="*/ 18 w 200"/>
                  <a:gd name="T19" fmla="*/ 51 h 252"/>
                  <a:gd name="T20" fmla="*/ 18 w 200"/>
                  <a:gd name="T21" fmla="*/ 51 h 252"/>
                  <a:gd name="T22" fmla="*/ 18 w 200"/>
                  <a:gd name="T23" fmla="*/ 53 h 252"/>
                  <a:gd name="T24" fmla="*/ 18 w 200"/>
                  <a:gd name="T25" fmla="*/ 103 h 252"/>
                  <a:gd name="T26" fmla="*/ 0 w 200"/>
                  <a:gd name="T27" fmla="*/ 123 h 252"/>
                  <a:gd name="T28" fmla="*/ 0 w 200"/>
                  <a:gd name="T29" fmla="*/ 232 h 252"/>
                  <a:gd name="T30" fmla="*/ 20 w 200"/>
                  <a:gd name="T31" fmla="*/ 252 h 252"/>
                  <a:gd name="T32" fmla="*/ 180 w 200"/>
                  <a:gd name="T33" fmla="*/ 252 h 252"/>
                  <a:gd name="T34" fmla="*/ 200 w 200"/>
                  <a:gd name="T35" fmla="*/ 232 h 252"/>
                  <a:gd name="T36" fmla="*/ 200 w 200"/>
                  <a:gd name="T37" fmla="*/ 123 h 252"/>
                  <a:gd name="T38" fmla="*/ 180 w 200"/>
                  <a:gd name="T39" fmla="*/ 103 h 252"/>
                  <a:gd name="T40" fmla="*/ 32 w 200"/>
                  <a:gd name="T41" fmla="*/ 55 h 252"/>
                  <a:gd name="T42" fmla="*/ 80 w 200"/>
                  <a:gd name="T43" fmla="*/ 18 h 252"/>
                  <a:gd name="T44" fmla="*/ 80 w 200"/>
                  <a:gd name="T45" fmla="*/ 56 h 252"/>
                  <a:gd name="T46" fmla="*/ 56 w 200"/>
                  <a:gd name="T47" fmla="*/ 56 h 252"/>
                  <a:gd name="T48" fmla="*/ 56 w 200"/>
                  <a:gd name="T49" fmla="*/ 70 h 252"/>
                  <a:gd name="T50" fmla="*/ 94 w 200"/>
                  <a:gd name="T51" fmla="*/ 70 h 252"/>
                  <a:gd name="T52" fmla="*/ 94 w 200"/>
                  <a:gd name="T53" fmla="*/ 14 h 252"/>
                  <a:gd name="T54" fmla="*/ 159 w 200"/>
                  <a:gd name="T55" fmla="*/ 14 h 252"/>
                  <a:gd name="T56" fmla="*/ 165 w 200"/>
                  <a:gd name="T57" fmla="*/ 20 h 252"/>
                  <a:gd name="T58" fmla="*/ 165 w 200"/>
                  <a:gd name="T59" fmla="*/ 122 h 252"/>
                  <a:gd name="T60" fmla="*/ 102 w 200"/>
                  <a:gd name="T61" fmla="*/ 174 h 252"/>
                  <a:gd name="T62" fmla="*/ 32 w 200"/>
                  <a:gd name="T63" fmla="*/ 122 h 252"/>
                  <a:gd name="T64" fmla="*/ 32 w 200"/>
                  <a:gd name="T65" fmla="*/ 55 h 252"/>
                  <a:gd name="T66" fmla="*/ 186 w 200"/>
                  <a:gd name="T67" fmla="*/ 228 h 252"/>
                  <a:gd name="T68" fmla="*/ 148 w 200"/>
                  <a:gd name="T69" fmla="*/ 184 h 252"/>
                  <a:gd name="T70" fmla="*/ 139 w 200"/>
                  <a:gd name="T71" fmla="*/ 183 h 252"/>
                  <a:gd name="T72" fmla="*/ 138 w 200"/>
                  <a:gd name="T73" fmla="*/ 193 h 252"/>
                  <a:gd name="T74" fmla="*/ 176 w 200"/>
                  <a:gd name="T75" fmla="*/ 238 h 252"/>
                  <a:gd name="T76" fmla="*/ 23 w 200"/>
                  <a:gd name="T77" fmla="*/ 238 h 252"/>
                  <a:gd name="T78" fmla="*/ 61 w 200"/>
                  <a:gd name="T79" fmla="*/ 193 h 252"/>
                  <a:gd name="T80" fmla="*/ 60 w 200"/>
                  <a:gd name="T81" fmla="*/ 183 h 252"/>
                  <a:gd name="T82" fmla="*/ 50 w 200"/>
                  <a:gd name="T83" fmla="*/ 184 h 252"/>
                  <a:gd name="T84" fmla="*/ 14 w 200"/>
                  <a:gd name="T85" fmla="*/ 227 h 252"/>
                  <a:gd name="T86" fmla="*/ 14 w 200"/>
                  <a:gd name="T87" fmla="*/ 126 h 252"/>
                  <a:gd name="T88" fmla="*/ 98 w 200"/>
                  <a:gd name="T89" fmla="*/ 188 h 252"/>
                  <a:gd name="T90" fmla="*/ 101 w 200"/>
                  <a:gd name="T91" fmla="*/ 190 h 252"/>
                  <a:gd name="T92" fmla="*/ 101 w 200"/>
                  <a:gd name="T93" fmla="*/ 190 h 252"/>
                  <a:gd name="T94" fmla="*/ 102 w 200"/>
                  <a:gd name="T95" fmla="*/ 190 h 252"/>
                  <a:gd name="T96" fmla="*/ 102 w 200"/>
                  <a:gd name="T97" fmla="*/ 190 h 252"/>
                  <a:gd name="T98" fmla="*/ 103 w 200"/>
                  <a:gd name="T99" fmla="*/ 190 h 252"/>
                  <a:gd name="T100" fmla="*/ 103 w 200"/>
                  <a:gd name="T101" fmla="*/ 190 h 252"/>
                  <a:gd name="T102" fmla="*/ 104 w 200"/>
                  <a:gd name="T103" fmla="*/ 190 h 252"/>
                  <a:gd name="T104" fmla="*/ 107 w 200"/>
                  <a:gd name="T105" fmla="*/ 188 h 252"/>
                  <a:gd name="T106" fmla="*/ 186 w 200"/>
                  <a:gd name="T107" fmla="*/ 123 h 252"/>
                  <a:gd name="T108" fmla="*/ 186 w 200"/>
                  <a:gd name="T109" fmla="*/ 22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0" h="252">
                    <a:moveTo>
                      <a:pt x="180" y="103"/>
                    </a:moveTo>
                    <a:cubicBezTo>
                      <a:pt x="179" y="103"/>
                      <a:pt x="179" y="103"/>
                      <a:pt x="179" y="103"/>
                    </a:cubicBezTo>
                    <a:cubicBezTo>
                      <a:pt x="179" y="20"/>
                      <a:pt x="179" y="20"/>
                      <a:pt x="179" y="20"/>
                    </a:cubicBezTo>
                    <a:cubicBezTo>
                      <a:pt x="179" y="9"/>
                      <a:pt x="170" y="0"/>
                      <a:pt x="159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81" y="0"/>
                      <a:pt x="80" y="1"/>
                      <a:pt x="79" y="1"/>
                    </a:cubicBezTo>
                    <a:cubicBezTo>
                      <a:pt x="79" y="1"/>
                      <a:pt x="78" y="2"/>
                      <a:pt x="77" y="2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9" y="48"/>
                      <a:pt x="18" y="49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2"/>
                      <a:pt x="18" y="52"/>
                      <a:pt x="18" y="53"/>
                    </a:cubicBezTo>
                    <a:cubicBezTo>
                      <a:pt x="18" y="103"/>
                      <a:pt x="18" y="103"/>
                      <a:pt x="18" y="103"/>
                    </a:cubicBezTo>
                    <a:cubicBezTo>
                      <a:pt x="8" y="104"/>
                      <a:pt x="0" y="113"/>
                      <a:pt x="0" y="123"/>
                    </a:cubicBezTo>
                    <a:cubicBezTo>
                      <a:pt x="0" y="232"/>
                      <a:pt x="0" y="232"/>
                      <a:pt x="0" y="232"/>
                    </a:cubicBezTo>
                    <a:cubicBezTo>
                      <a:pt x="0" y="243"/>
                      <a:pt x="9" y="252"/>
                      <a:pt x="20" y="252"/>
                    </a:cubicBezTo>
                    <a:cubicBezTo>
                      <a:pt x="180" y="252"/>
                      <a:pt x="180" y="252"/>
                      <a:pt x="180" y="252"/>
                    </a:cubicBezTo>
                    <a:cubicBezTo>
                      <a:pt x="191" y="252"/>
                      <a:pt x="200" y="243"/>
                      <a:pt x="200" y="232"/>
                    </a:cubicBezTo>
                    <a:cubicBezTo>
                      <a:pt x="200" y="123"/>
                      <a:pt x="200" y="123"/>
                      <a:pt x="200" y="123"/>
                    </a:cubicBezTo>
                    <a:cubicBezTo>
                      <a:pt x="200" y="112"/>
                      <a:pt x="191" y="103"/>
                      <a:pt x="180" y="103"/>
                    </a:cubicBezTo>
                    <a:close/>
                    <a:moveTo>
                      <a:pt x="32" y="55"/>
                    </a:moveTo>
                    <a:cubicBezTo>
                      <a:pt x="80" y="18"/>
                      <a:pt x="80" y="18"/>
                      <a:pt x="80" y="18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94" y="70"/>
                      <a:pt x="94" y="70"/>
                      <a:pt x="94" y="70"/>
                    </a:cubicBezTo>
                    <a:cubicBezTo>
                      <a:pt x="94" y="14"/>
                      <a:pt x="94" y="14"/>
                      <a:pt x="94" y="14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62" y="14"/>
                      <a:pt x="165" y="17"/>
                      <a:pt x="165" y="20"/>
                    </a:cubicBezTo>
                    <a:cubicBezTo>
                      <a:pt x="165" y="122"/>
                      <a:pt x="165" y="122"/>
                      <a:pt x="165" y="122"/>
                    </a:cubicBezTo>
                    <a:cubicBezTo>
                      <a:pt x="102" y="174"/>
                      <a:pt x="102" y="174"/>
                      <a:pt x="102" y="174"/>
                    </a:cubicBezTo>
                    <a:cubicBezTo>
                      <a:pt x="32" y="122"/>
                      <a:pt x="32" y="122"/>
                      <a:pt x="32" y="122"/>
                    </a:cubicBezTo>
                    <a:lnTo>
                      <a:pt x="32" y="55"/>
                    </a:lnTo>
                    <a:close/>
                    <a:moveTo>
                      <a:pt x="186" y="228"/>
                    </a:move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46" y="181"/>
                      <a:pt x="142" y="180"/>
                      <a:pt x="139" y="183"/>
                    </a:cubicBezTo>
                    <a:cubicBezTo>
                      <a:pt x="136" y="185"/>
                      <a:pt x="135" y="190"/>
                      <a:pt x="138" y="193"/>
                    </a:cubicBezTo>
                    <a:cubicBezTo>
                      <a:pt x="176" y="238"/>
                      <a:pt x="176" y="238"/>
                      <a:pt x="176" y="238"/>
                    </a:cubicBezTo>
                    <a:cubicBezTo>
                      <a:pt x="23" y="238"/>
                      <a:pt x="23" y="238"/>
                      <a:pt x="23" y="238"/>
                    </a:cubicBezTo>
                    <a:cubicBezTo>
                      <a:pt x="61" y="193"/>
                      <a:pt x="61" y="193"/>
                      <a:pt x="61" y="193"/>
                    </a:cubicBezTo>
                    <a:cubicBezTo>
                      <a:pt x="64" y="190"/>
                      <a:pt x="63" y="185"/>
                      <a:pt x="60" y="183"/>
                    </a:cubicBezTo>
                    <a:cubicBezTo>
                      <a:pt x="57" y="180"/>
                      <a:pt x="53" y="181"/>
                      <a:pt x="50" y="184"/>
                    </a:cubicBezTo>
                    <a:cubicBezTo>
                      <a:pt x="14" y="227"/>
                      <a:pt x="14" y="227"/>
                      <a:pt x="14" y="227"/>
                    </a:cubicBezTo>
                    <a:cubicBezTo>
                      <a:pt x="14" y="126"/>
                      <a:pt x="14" y="126"/>
                      <a:pt x="14" y="126"/>
                    </a:cubicBezTo>
                    <a:cubicBezTo>
                      <a:pt x="98" y="188"/>
                      <a:pt x="98" y="188"/>
                      <a:pt x="98" y="188"/>
                    </a:cubicBezTo>
                    <a:cubicBezTo>
                      <a:pt x="99" y="189"/>
                      <a:pt x="100" y="189"/>
                      <a:pt x="101" y="190"/>
                    </a:cubicBezTo>
                    <a:cubicBezTo>
                      <a:pt x="101" y="190"/>
                      <a:pt x="101" y="190"/>
                      <a:pt x="101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2" y="190"/>
                      <a:pt x="102" y="190"/>
                      <a:pt x="102" y="190"/>
                    </a:cubicBezTo>
                    <a:cubicBezTo>
                      <a:pt x="102" y="190"/>
                      <a:pt x="102" y="190"/>
                      <a:pt x="103" y="190"/>
                    </a:cubicBezTo>
                    <a:cubicBezTo>
                      <a:pt x="103" y="190"/>
                      <a:pt x="103" y="190"/>
                      <a:pt x="103" y="190"/>
                    </a:cubicBezTo>
                    <a:cubicBezTo>
                      <a:pt x="104" y="190"/>
                      <a:pt x="104" y="190"/>
                      <a:pt x="104" y="190"/>
                    </a:cubicBezTo>
                    <a:cubicBezTo>
                      <a:pt x="105" y="189"/>
                      <a:pt x="106" y="189"/>
                      <a:pt x="107" y="188"/>
                    </a:cubicBezTo>
                    <a:cubicBezTo>
                      <a:pt x="186" y="123"/>
                      <a:pt x="186" y="123"/>
                      <a:pt x="186" y="123"/>
                    </a:cubicBezTo>
                    <a:lnTo>
                      <a:pt x="186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8147051" y="6065838"/>
                <a:ext cx="325438" cy="60325"/>
              </a:xfrm>
              <a:custGeom>
                <a:avLst/>
                <a:gdLst>
                  <a:gd name="T0" fmla="*/ 7 w 77"/>
                  <a:gd name="T1" fmla="*/ 14 h 14"/>
                  <a:gd name="T2" fmla="*/ 70 w 77"/>
                  <a:gd name="T3" fmla="*/ 14 h 14"/>
                  <a:gd name="T4" fmla="*/ 77 w 77"/>
                  <a:gd name="T5" fmla="*/ 7 h 14"/>
                  <a:gd name="T6" fmla="*/ 70 w 77"/>
                  <a:gd name="T7" fmla="*/ 0 h 14"/>
                  <a:gd name="T8" fmla="*/ 7 w 77"/>
                  <a:gd name="T9" fmla="*/ 0 h 14"/>
                  <a:gd name="T10" fmla="*/ 0 w 77"/>
                  <a:gd name="T11" fmla="*/ 7 h 14"/>
                  <a:gd name="T12" fmla="*/ 7 w 7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">
                    <a:moveTo>
                      <a:pt x="7" y="14"/>
                    </a:moveTo>
                    <a:cubicBezTo>
                      <a:pt x="70" y="14"/>
                      <a:pt x="70" y="14"/>
                      <a:pt x="70" y="14"/>
                    </a:cubicBezTo>
                    <a:cubicBezTo>
                      <a:pt x="74" y="14"/>
                      <a:pt x="77" y="11"/>
                      <a:pt x="77" y="7"/>
                    </a:cubicBezTo>
                    <a:cubicBezTo>
                      <a:pt x="77" y="3"/>
                      <a:pt x="74" y="0"/>
                      <a:pt x="7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8147051" y="6181725"/>
                <a:ext cx="325438" cy="58738"/>
              </a:xfrm>
              <a:custGeom>
                <a:avLst/>
                <a:gdLst>
                  <a:gd name="T0" fmla="*/ 7 w 77"/>
                  <a:gd name="T1" fmla="*/ 14 h 14"/>
                  <a:gd name="T2" fmla="*/ 70 w 77"/>
                  <a:gd name="T3" fmla="*/ 14 h 14"/>
                  <a:gd name="T4" fmla="*/ 77 w 77"/>
                  <a:gd name="T5" fmla="*/ 7 h 14"/>
                  <a:gd name="T6" fmla="*/ 70 w 77"/>
                  <a:gd name="T7" fmla="*/ 0 h 14"/>
                  <a:gd name="T8" fmla="*/ 7 w 77"/>
                  <a:gd name="T9" fmla="*/ 0 h 14"/>
                  <a:gd name="T10" fmla="*/ 0 w 77"/>
                  <a:gd name="T11" fmla="*/ 7 h 14"/>
                  <a:gd name="T12" fmla="*/ 7 w 77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4">
                    <a:moveTo>
                      <a:pt x="7" y="14"/>
                    </a:moveTo>
                    <a:cubicBezTo>
                      <a:pt x="70" y="14"/>
                      <a:pt x="70" y="14"/>
                      <a:pt x="70" y="14"/>
                    </a:cubicBezTo>
                    <a:cubicBezTo>
                      <a:pt x="74" y="14"/>
                      <a:pt x="77" y="10"/>
                      <a:pt x="77" y="7"/>
                    </a:cubicBezTo>
                    <a:cubicBezTo>
                      <a:pt x="77" y="3"/>
                      <a:pt x="74" y="0"/>
                      <a:pt x="70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0"/>
                      <a:pt x="3" y="14"/>
                      <a:pt x="7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4486985" y="4751578"/>
              <a:ext cx="517299" cy="368301"/>
              <a:chOff x="3294063" y="147638"/>
              <a:chExt cx="1273176" cy="906463"/>
            </a:xfrm>
            <a:solidFill>
              <a:srgbClr val="EE2803"/>
            </a:solidFill>
          </p:grpSpPr>
          <p:sp>
            <p:nvSpPr>
              <p:cNvPr id="24" name="Freeform 8"/>
              <p:cNvSpPr/>
              <p:nvPr/>
            </p:nvSpPr>
            <p:spPr bwMode="auto">
              <a:xfrm>
                <a:off x="3740151" y="147638"/>
                <a:ext cx="509588" cy="792163"/>
              </a:xfrm>
              <a:custGeom>
                <a:avLst/>
                <a:gdLst>
                  <a:gd name="T0" fmla="*/ 116 w 120"/>
                  <a:gd name="T1" fmla="*/ 1 h 187"/>
                  <a:gd name="T2" fmla="*/ 108 w 120"/>
                  <a:gd name="T3" fmla="*/ 2 h 187"/>
                  <a:gd name="T4" fmla="*/ 38 w 120"/>
                  <a:gd name="T5" fmla="*/ 41 h 187"/>
                  <a:gd name="T6" fmla="*/ 11 w 120"/>
                  <a:gd name="T7" fmla="*/ 48 h 187"/>
                  <a:gd name="T8" fmla="*/ 0 w 120"/>
                  <a:gd name="T9" fmla="*/ 49 h 187"/>
                  <a:gd name="T10" fmla="*/ 0 w 120"/>
                  <a:gd name="T11" fmla="*/ 62 h 187"/>
                  <a:gd name="T12" fmla="*/ 0 w 120"/>
                  <a:gd name="T13" fmla="*/ 63 h 187"/>
                  <a:gd name="T14" fmla="*/ 12 w 120"/>
                  <a:gd name="T15" fmla="*/ 62 h 187"/>
                  <a:gd name="T16" fmla="*/ 51 w 120"/>
                  <a:gd name="T17" fmla="*/ 52 h 187"/>
                  <a:gd name="T18" fmla="*/ 75 w 120"/>
                  <a:gd name="T19" fmla="*/ 41 h 187"/>
                  <a:gd name="T20" fmla="*/ 106 w 120"/>
                  <a:gd name="T21" fmla="*/ 22 h 187"/>
                  <a:gd name="T22" fmla="*/ 106 w 120"/>
                  <a:gd name="T23" fmla="*/ 166 h 187"/>
                  <a:gd name="T24" fmla="*/ 82 w 120"/>
                  <a:gd name="T25" fmla="*/ 151 h 187"/>
                  <a:gd name="T26" fmla="*/ 51 w 120"/>
                  <a:gd name="T27" fmla="*/ 137 h 187"/>
                  <a:gd name="T28" fmla="*/ 20 w 120"/>
                  <a:gd name="T29" fmla="*/ 127 h 187"/>
                  <a:gd name="T30" fmla="*/ 0 w 120"/>
                  <a:gd name="T31" fmla="*/ 124 h 187"/>
                  <a:gd name="T32" fmla="*/ 0 w 120"/>
                  <a:gd name="T33" fmla="*/ 127 h 187"/>
                  <a:gd name="T34" fmla="*/ 0 w 120"/>
                  <a:gd name="T35" fmla="*/ 132 h 187"/>
                  <a:gd name="T36" fmla="*/ 0 w 120"/>
                  <a:gd name="T37" fmla="*/ 138 h 187"/>
                  <a:gd name="T38" fmla="*/ 18 w 120"/>
                  <a:gd name="T39" fmla="*/ 141 h 187"/>
                  <a:gd name="T40" fmla="*/ 50 w 120"/>
                  <a:gd name="T41" fmla="*/ 151 h 187"/>
                  <a:gd name="T42" fmla="*/ 109 w 120"/>
                  <a:gd name="T43" fmla="*/ 186 h 187"/>
                  <a:gd name="T44" fmla="*/ 113 w 120"/>
                  <a:gd name="T45" fmla="*/ 187 h 187"/>
                  <a:gd name="T46" fmla="*/ 116 w 120"/>
                  <a:gd name="T47" fmla="*/ 186 h 187"/>
                  <a:gd name="T48" fmla="*/ 120 w 120"/>
                  <a:gd name="T49" fmla="*/ 180 h 187"/>
                  <a:gd name="T50" fmla="*/ 120 w 120"/>
                  <a:gd name="T51" fmla="*/ 7 h 187"/>
                  <a:gd name="T52" fmla="*/ 116 w 120"/>
                  <a:gd name="T53" fmla="*/ 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0" h="187">
                    <a:moveTo>
                      <a:pt x="116" y="1"/>
                    </a:moveTo>
                    <a:cubicBezTo>
                      <a:pt x="113" y="0"/>
                      <a:pt x="110" y="0"/>
                      <a:pt x="108" y="2"/>
                    </a:cubicBezTo>
                    <a:cubicBezTo>
                      <a:pt x="83" y="23"/>
                      <a:pt x="58" y="35"/>
                      <a:pt x="38" y="41"/>
                    </a:cubicBezTo>
                    <a:cubicBezTo>
                      <a:pt x="27" y="45"/>
                      <a:pt x="17" y="47"/>
                      <a:pt x="11" y="48"/>
                    </a:cubicBezTo>
                    <a:cubicBezTo>
                      <a:pt x="5" y="49"/>
                      <a:pt x="2" y="49"/>
                      <a:pt x="0" y="49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" y="63"/>
                      <a:pt x="6" y="63"/>
                      <a:pt x="12" y="62"/>
                    </a:cubicBezTo>
                    <a:cubicBezTo>
                      <a:pt x="21" y="60"/>
                      <a:pt x="35" y="58"/>
                      <a:pt x="51" y="52"/>
                    </a:cubicBezTo>
                    <a:cubicBezTo>
                      <a:pt x="58" y="49"/>
                      <a:pt x="66" y="45"/>
                      <a:pt x="75" y="41"/>
                    </a:cubicBezTo>
                    <a:cubicBezTo>
                      <a:pt x="85" y="36"/>
                      <a:pt x="95" y="29"/>
                      <a:pt x="106" y="22"/>
                    </a:cubicBezTo>
                    <a:cubicBezTo>
                      <a:pt x="106" y="166"/>
                      <a:pt x="106" y="166"/>
                      <a:pt x="106" y="166"/>
                    </a:cubicBezTo>
                    <a:cubicBezTo>
                      <a:pt x="98" y="161"/>
                      <a:pt x="90" y="156"/>
                      <a:pt x="82" y="151"/>
                    </a:cubicBezTo>
                    <a:cubicBezTo>
                      <a:pt x="71" y="145"/>
                      <a:pt x="61" y="140"/>
                      <a:pt x="51" y="137"/>
                    </a:cubicBezTo>
                    <a:cubicBezTo>
                      <a:pt x="39" y="132"/>
                      <a:pt x="28" y="129"/>
                      <a:pt x="20" y="127"/>
                    </a:cubicBezTo>
                    <a:cubicBezTo>
                      <a:pt x="9" y="125"/>
                      <a:pt x="2" y="124"/>
                      <a:pt x="0" y="124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2"/>
                      <a:pt x="0" y="132"/>
                      <a:pt x="0" y="132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2" y="138"/>
                      <a:pt x="9" y="139"/>
                      <a:pt x="18" y="141"/>
                    </a:cubicBezTo>
                    <a:cubicBezTo>
                      <a:pt x="26" y="143"/>
                      <a:pt x="37" y="146"/>
                      <a:pt x="50" y="151"/>
                    </a:cubicBezTo>
                    <a:cubicBezTo>
                      <a:pt x="67" y="158"/>
                      <a:pt x="87" y="169"/>
                      <a:pt x="109" y="186"/>
                    </a:cubicBezTo>
                    <a:cubicBezTo>
                      <a:pt x="110" y="187"/>
                      <a:pt x="111" y="187"/>
                      <a:pt x="113" y="187"/>
                    </a:cubicBezTo>
                    <a:cubicBezTo>
                      <a:pt x="114" y="187"/>
                      <a:pt x="115" y="187"/>
                      <a:pt x="116" y="186"/>
                    </a:cubicBezTo>
                    <a:cubicBezTo>
                      <a:pt x="118" y="185"/>
                      <a:pt x="120" y="183"/>
                      <a:pt x="120" y="180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20" y="4"/>
                      <a:pt x="118" y="2"/>
                      <a:pt x="1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9"/>
              <p:cNvSpPr/>
              <p:nvPr/>
            </p:nvSpPr>
            <p:spPr bwMode="auto">
              <a:xfrm>
                <a:off x="4333876" y="366713"/>
                <a:ext cx="111125" cy="334963"/>
              </a:xfrm>
              <a:custGeom>
                <a:avLst/>
                <a:gdLst>
                  <a:gd name="T0" fmla="*/ 0 w 26"/>
                  <a:gd name="T1" fmla="*/ 70 h 79"/>
                  <a:gd name="T2" fmla="*/ 12 w 26"/>
                  <a:gd name="T3" fmla="*/ 40 h 79"/>
                  <a:gd name="T4" fmla="*/ 0 w 26"/>
                  <a:gd name="T5" fmla="*/ 10 h 79"/>
                  <a:gd name="T6" fmla="*/ 9 w 26"/>
                  <a:gd name="T7" fmla="*/ 0 h 79"/>
                  <a:gd name="T8" fmla="*/ 26 w 26"/>
                  <a:gd name="T9" fmla="*/ 40 h 79"/>
                  <a:gd name="T10" fmla="*/ 10 w 26"/>
                  <a:gd name="T11" fmla="*/ 79 h 79"/>
                  <a:gd name="T12" fmla="*/ 0 w 26"/>
                  <a:gd name="T13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79">
                    <a:moveTo>
                      <a:pt x="0" y="70"/>
                    </a:moveTo>
                    <a:cubicBezTo>
                      <a:pt x="8" y="62"/>
                      <a:pt x="12" y="51"/>
                      <a:pt x="12" y="40"/>
                    </a:cubicBezTo>
                    <a:cubicBezTo>
                      <a:pt x="12" y="29"/>
                      <a:pt x="8" y="18"/>
                      <a:pt x="0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0" y="11"/>
                      <a:pt x="26" y="25"/>
                      <a:pt x="26" y="40"/>
                    </a:cubicBezTo>
                    <a:cubicBezTo>
                      <a:pt x="26" y="55"/>
                      <a:pt x="20" y="68"/>
                      <a:pt x="10" y="79"/>
                    </a:cubicBezTo>
                    <a:lnTo>
                      <a:pt x="0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4422776" y="282575"/>
                <a:ext cx="144463" cy="500063"/>
              </a:xfrm>
              <a:custGeom>
                <a:avLst/>
                <a:gdLst>
                  <a:gd name="T0" fmla="*/ 1 w 34"/>
                  <a:gd name="T1" fmla="*/ 109 h 118"/>
                  <a:gd name="T2" fmla="*/ 20 w 34"/>
                  <a:gd name="T3" fmla="*/ 60 h 118"/>
                  <a:gd name="T4" fmla="*/ 0 w 34"/>
                  <a:gd name="T5" fmla="*/ 10 h 118"/>
                  <a:gd name="T6" fmla="*/ 9 w 34"/>
                  <a:gd name="T7" fmla="*/ 0 h 118"/>
                  <a:gd name="T8" fmla="*/ 34 w 34"/>
                  <a:gd name="T9" fmla="*/ 60 h 118"/>
                  <a:gd name="T10" fmla="*/ 11 w 34"/>
                  <a:gd name="T11" fmla="*/ 118 h 118"/>
                  <a:gd name="T12" fmla="*/ 1 w 34"/>
                  <a:gd name="T13" fmla="*/ 109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8">
                    <a:moveTo>
                      <a:pt x="1" y="109"/>
                    </a:moveTo>
                    <a:cubicBezTo>
                      <a:pt x="14" y="95"/>
                      <a:pt x="20" y="78"/>
                      <a:pt x="20" y="60"/>
                    </a:cubicBezTo>
                    <a:cubicBezTo>
                      <a:pt x="20" y="41"/>
                      <a:pt x="13" y="23"/>
                      <a:pt x="0" y="1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25" y="16"/>
                      <a:pt x="34" y="38"/>
                      <a:pt x="34" y="60"/>
                    </a:cubicBezTo>
                    <a:cubicBezTo>
                      <a:pt x="34" y="82"/>
                      <a:pt x="26" y="102"/>
                      <a:pt x="11" y="118"/>
                    </a:cubicBezTo>
                    <a:lnTo>
                      <a:pt x="1" y="10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1"/>
              <p:cNvSpPr>
                <a:spLocks noEditPoints="1"/>
              </p:cNvSpPr>
              <p:nvPr/>
            </p:nvSpPr>
            <p:spPr bwMode="auto">
              <a:xfrm>
                <a:off x="3294063" y="350838"/>
                <a:ext cx="471488" cy="703263"/>
              </a:xfrm>
              <a:custGeom>
                <a:avLst/>
                <a:gdLst>
                  <a:gd name="T0" fmla="*/ 110 w 111"/>
                  <a:gd name="T1" fmla="*/ 157 h 166"/>
                  <a:gd name="T2" fmla="*/ 93 w 111"/>
                  <a:gd name="T3" fmla="*/ 90 h 166"/>
                  <a:gd name="T4" fmla="*/ 93 w 111"/>
                  <a:gd name="T5" fmla="*/ 79 h 166"/>
                  <a:gd name="T6" fmla="*/ 93 w 111"/>
                  <a:gd name="T7" fmla="*/ 0 h 166"/>
                  <a:gd name="T8" fmla="*/ 47 w 111"/>
                  <a:gd name="T9" fmla="*/ 0 h 166"/>
                  <a:gd name="T10" fmla="*/ 0 w 111"/>
                  <a:gd name="T11" fmla="*/ 46 h 166"/>
                  <a:gd name="T12" fmla="*/ 30 w 111"/>
                  <a:gd name="T13" fmla="*/ 90 h 166"/>
                  <a:gd name="T14" fmla="*/ 62 w 111"/>
                  <a:gd name="T15" fmla="*/ 162 h 166"/>
                  <a:gd name="T16" fmla="*/ 68 w 111"/>
                  <a:gd name="T17" fmla="*/ 166 h 166"/>
                  <a:gd name="T18" fmla="*/ 104 w 111"/>
                  <a:gd name="T19" fmla="*/ 166 h 166"/>
                  <a:gd name="T20" fmla="*/ 109 w 111"/>
                  <a:gd name="T21" fmla="*/ 163 h 166"/>
                  <a:gd name="T22" fmla="*/ 110 w 111"/>
                  <a:gd name="T23" fmla="*/ 157 h 166"/>
                  <a:gd name="T24" fmla="*/ 14 w 111"/>
                  <a:gd name="T25" fmla="*/ 46 h 166"/>
                  <a:gd name="T26" fmla="*/ 47 w 111"/>
                  <a:gd name="T27" fmla="*/ 14 h 166"/>
                  <a:gd name="T28" fmla="*/ 77 w 111"/>
                  <a:gd name="T29" fmla="*/ 14 h 166"/>
                  <a:gd name="T30" fmla="*/ 77 w 111"/>
                  <a:gd name="T31" fmla="*/ 79 h 166"/>
                  <a:gd name="T32" fmla="*/ 47 w 111"/>
                  <a:gd name="T33" fmla="*/ 79 h 166"/>
                  <a:gd name="T34" fmla="*/ 14 w 111"/>
                  <a:gd name="T35" fmla="*/ 46 h 166"/>
                  <a:gd name="T36" fmla="*/ 73 w 111"/>
                  <a:gd name="T37" fmla="*/ 152 h 166"/>
                  <a:gd name="T38" fmla="*/ 47 w 111"/>
                  <a:gd name="T39" fmla="*/ 93 h 166"/>
                  <a:gd name="T40" fmla="*/ 79 w 111"/>
                  <a:gd name="T41" fmla="*/ 93 h 166"/>
                  <a:gd name="T42" fmla="*/ 94 w 111"/>
                  <a:gd name="T43" fmla="*/ 152 h 166"/>
                  <a:gd name="T44" fmla="*/ 73 w 111"/>
                  <a:gd name="T45" fmla="*/ 15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1" h="166">
                    <a:moveTo>
                      <a:pt x="110" y="157"/>
                    </a:moveTo>
                    <a:cubicBezTo>
                      <a:pt x="93" y="90"/>
                      <a:pt x="93" y="90"/>
                      <a:pt x="93" y="90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21" y="0"/>
                      <a:pt x="0" y="21"/>
                      <a:pt x="0" y="46"/>
                    </a:cubicBezTo>
                    <a:cubicBezTo>
                      <a:pt x="0" y="66"/>
                      <a:pt x="13" y="83"/>
                      <a:pt x="30" y="90"/>
                    </a:cubicBezTo>
                    <a:cubicBezTo>
                      <a:pt x="62" y="162"/>
                      <a:pt x="62" y="162"/>
                      <a:pt x="62" y="162"/>
                    </a:cubicBezTo>
                    <a:cubicBezTo>
                      <a:pt x="63" y="164"/>
                      <a:pt x="65" y="166"/>
                      <a:pt x="68" y="166"/>
                    </a:cubicBezTo>
                    <a:cubicBezTo>
                      <a:pt x="104" y="166"/>
                      <a:pt x="104" y="166"/>
                      <a:pt x="104" y="166"/>
                    </a:cubicBezTo>
                    <a:cubicBezTo>
                      <a:pt x="106" y="166"/>
                      <a:pt x="108" y="165"/>
                      <a:pt x="109" y="163"/>
                    </a:cubicBezTo>
                    <a:cubicBezTo>
                      <a:pt x="110" y="162"/>
                      <a:pt x="111" y="159"/>
                      <a:pt x="110" y="157"/>
                    </a:cubicBezTo>
                    <a:close/>
                    <a:moveTo>
                      <a:pt x="14" y="46"/>
                    </a:moveTo>
                    <a:cubicBezTo>
                      <a:pt x="14" y="28"/>
                      <a:pt x="29" y="14"/>
                      <a:pt x="4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29" y="79"/>
                      <a:pt x="14" y="64"/>
                      <a:pt x="14" y="46"/>
                    </a:cubicBezTo>
                    <a:close/>
                    <a:moveTo>
                      <a:pt x="73" y="152"/>
                    </a:moveTo>
                    <a:cubicBezTo>
                      <a:pt x="47" y="93"/>
                      <a:pt x="47" y="93"/>
                      <a:pt x="47" y="93"/>
                    </a:cubicBezTo>
                    <a:cubicBezTo>
                      <a:pt x="79" y="93"/>
                      <a:pt x="79" y="93"/>
                      <a:pt x="79" y="93"/>
                    </a:cubicBezTo>
                    <a:cubicBezTo>
                      <a:pt x="94" y="152"/>
                      <a:pt x="94" y="152"/>
                      <a:pt x="94" y="152"/>
                    </a:cubicBezTo>
                    <a:lnTo>
                      <a:pt x="73" y="1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5810768" y="2279747"/>
              <a:ext cx="434974" cy="388804"/>
              <a:chOff x="7756526" y="92075"/>
              <a:chExt cx="1136650" cy="1016000"/>
            </a:xfrm>
            <a:solidFill>
              <a:srgbClr val="EE2803"/>
            </a:solidFill>
          </p:grpSpPr>
          <p:sp>
            <p:nvSpPr>
              <p:cNvPr id="28" name="Freeform 12"/>
              <p:cNvSpPr/>
              <p:nvPr/>
            </p:nvSpPr>
            <p:spPr bwMode="auto">
              <a:xfrm>
                <a:off x="8185151" y="841375"/>
                <a:ext cx="406400" cy="266700"/>
              </a:xfrm>
              <a:custGeom>
                <a:avLst/>
                <a:gdLst>
                  <a:gd name="T0" fmla="*/ 55 w 96"/>
                  <a:gd name="T1" fmla="*/ 19 h 63"/>
                  <a:gd name="T2" fmla="*/ 55 w 96"/>
                  <a:gd name="T3" fmla="*/ 0 h 63"/>
                  <a:gd name="T4" fmla="*/ 41 w 96"/>
                  <a:gd name="T5" fmla="*/ 0 h 63"/>
                  <a:gd name="T6" fmla="*/ 41 w 96"/>
                  <a:gd name="T7" fmla="*/ 19 h 63"/>
                  <a:gd name="T8" fmla="*/ 4 w 96"/>
                  <a:gd name="T9" fmla="*/ 50 h 63"/>
                  <a:gd name="T10" fmla="*/ 3 w 96"/>
                  <a:gd name="T11" fmla="*/ 60 h 63"/>
                  <a:gd name="T12" fmla="*/ 8 w 96"/>
                  <a:gd name="T13" fmla="*/ 62 h 63"/>
                  <a:gd name="T14" fmla="*/ 12 w 96"/>
                  <a:gd name="T15" fmla="*/ 61 h 63"/>
                  <a:gd name="T16" fmla="*/ 41 w 96"/>
                  <a:gd name="T17" fmla="*/ 37 h 63"/>
                  <a:gd name="T18" fmla="*/ 41 w 96"/>
                  <a:gd name="T19" fmla="*/ 56 h 63"/>
                  <a:gd name="T20" fmla="*/ 48 w 96"/>
                  <a:gd name="T21" fmla="*/ 63 h 63"/>
                  <a:gd name="T22" fmla="*/ 55 w 96"/>
                  <a:gd name="T23" fmla="*/ 56 h 63"/>
                  <a:gd name="T24" fmla="*/ 55 w 96"/>
                  <a:gd name="T25" fmla="*/ 37 h 63"/>
                  <a:gd name="T26" fmla="*/ 84 w 96"/>
                  <a:gd name="T27" fmla="*/ 61 h 63"/>
                  <a:gd name="T28" fmla="*/ 88 w 96"/>
                  <a:gd name="T29" fmla="*/ 62 h 63"/>
                  <a:gd name="T30" fmla="*/ 94 w 96"/>
                  <a:gd name="T31" fmla="*/ 60 h 63"/>
                  <a:gd name="T32" fmla="*/ 93 w 96"/>
                  <a:gd name="T33" fmla="*/ 50 h 63"/>
                  <a:gd name="T34" fmla="*/ 55 w 96"/>
                  <a:gd name="T35" fmla="*/ 1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6" h="63">
                    <a:moveTo>
                      <a:pt x="55" y="19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1" y="52"/>
                      <a:pt x="0" y="57"/>
                      <a:pt x="3" y="60"/>
                    </a:cubicBezTo>
                    <a:cubicBezTo>
                      <a:pt x="4" y="62"/>
                      <a:pt x="6" y="62"/>
                      <a:pt x="8" y="62"/>
                    </a:cubicBezTo>
                    <a:cubicBezTo>
                      <a:pt x="10" y="62"/>
                      <a:pt x="11" y="62"/>
                      <a:pt x="12" y="61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1" y="56"/>
                      <a:pt x="41" y="56"/>
                      <a:pt x="41" y="56"/>
                    </a:cubicBezTo>
                    <a:cubicBezTo>
                      <a:pt x="41" y="60"/>
                      <a:pt x="44" y="63"/>
                      <a:pt x="48" y="63"/>
                    </a:cubicBezTo>
                    <a:cubicBezTo>
                      <a:pt x="52" y="63"/>
                      <a:pt x="55" y="60"/>
                      <a:pt x="55" y="56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84" y="61"/>
                      <a:pt x="84" y="61"/>
                      <a:pt x="84" y="61"/>
                    </a:cubicBezTo>
                    <a:cubicBezTo>
                      <a:pt x="85" y="62"/>
                      <a:pt x="87" y="62"/>
                      <a:pt x="88" y="62"/>
                    </a:cubicBezTo>
                    <a:cubicBezTo>
                      <a:pt x="90" y="62"/>
                      <a:pt x="92" y="62"/>
                      <a:pt x="94" y="60"/>
                    </a:cubicBezTo>
                    <a:cubicBezTo>
                      <a:pt x="96" y="57"/>
                      <a:pt x="96" y="52"/>
                      <a:pt x="93" y="50"/>
                    </a:cubicBezTo>
                    <a:lnTo>
                      <a:pt x="55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3"/>
              <p:cNvSpPr/>
              <p:nvPr/>
            </p:nvSpPr>
            <p:spPr bwMode="auto">
              <a:xfrm>
                <a:off x="7756526" y="117475"/>
                <a:ext cx="1136650" cy="990600"/>
              </a:xfrm>
              <a:custGeom>
                <a:avLst/>
                <a:gdLst>
                  <a:gd name="T0" fmla="*/ 261 w 268"/>
                  <a:gd name="T1" fmla="*/ 0 h 234"/>
                  <a:gd name="T2" fmla="*/ 84 w 268"/>
                  <a:gd name="T3" fmla="*/ 0 h 234"/>
                  <a:gd name="T4" fmla="*/ 90 w 268"/>
                  <a:gd name="T5" fmla="*/ 14 h 234"/>
                  <a:gd name="T6" fmla="*/ 241 w 268"/>
                  <a:gd name="T7" fmla="*/ 14 h 234"/>
                  <a:gd name="T8" fmla="*/ 241 w 268"/>
                  <a:gd name="T9" fmla="*/ 131 h 234"/>
                  <a:gd name="T10" fmla="*/ 227 w 268"/>
                  <a:gd name="T11" fmla="*/ 145 h 234"/>
                  <a:gd name="T12" fmla="*/ 95 w 268"/>
                  <a:gd name="T13" fmla="*/ 145 h 234"/>
                  <a:gd name="T14" fmla="*/ 95 w 268"/>
                  <a:gd name="T15" fmla="*/ 98 h 234"/>
                  <a:gd name="T16" fmla="*/ 90 w 268"/>
                  <a:gd name="T17" fmla="*/ 82 h 234"/>
                  <a:gd name="T18" fmla="*/ 83 w 268"/>
                  <a:gd name="T19" fmla="*/ 74 h 234"/>
                  <a:gd name="T20" fmla="*/ 67 w 268"/>
                  <a:gd name="T21" fmla="*/ 69 h 234"/>
                  <a:gd name="T22" fmla="*/ 29 w 268"/>
                  <a:gd name="T23" fmla="*/ 69 h 234"/>
                  <a:gd name="T24" fmla="*/ 12 w 268"/>
                  <a:gd name="T25" fmla="*/ 74 h 234"/>
                  <a:gd name="T26" fmla="*/ 5 w 268"/>
                  <a:gd name="T27" fmla="*/ 82 h 234"/>
                  <a:gd name="T28" fmla="*/ 0 w 268"/>
                  <a:gd name="T29" fmla="*/ 98 h 234"/>
                  <a:gd name="T30" fmla="*/ 0 w 268"/>
                  <a:gd name="T31" fmla="*/ 148 h 234"/>
                  <a:gd name="T32" fmla="*/ 5 w 268"/>
                  <a:gd name="T33" fmla="*/ 164 h 234"/>
                  <a:gd name="T34" fmla="*/ 13 w 268"/>
                  <a:gd name="T35" fmla="*/ 172 h 234"/>
                  <a:gd name="T36" fmla="*/ 20 w 268"/>
                  <a:gd name="T37" fmla="*/ 175 h 234"/>
                  <a:gd name="T38" fmla="*/ 20 w 268"/>
                  <a:gd name="T39" fmla="*/ 234 h 234"/>
                  <a:gd name="T40" fmla="*/ 34 w 268"/>
                  <a:gd name="T41" fmla="*/ 234 h 234"/>
                  <a:gd name="T42" fmla="*/ 34 w 268"/>
                  <a:gd name="T43" fmla="*/ 177 h 234"/>
                  <a:gd name="T44" fmla="*/ 34 w 268"/>
                  <a:gd name="T45" fmla="*/ 163 h 234"/>
                  <a:gd name="T46" fmla="*/ 29 w 268"/>
                  <a:gd name="T47" fmla="*/ 163 h 234"/>
                  <a:gd name="T48" fmla="*/ 22 w 268"/>
                  <a:gd name="T49" fmla="*/ 161 h 234"/>
                  <a:gd name="T50" fmla="*/ 14 w 268"/>
                  <a:gd name="T51" fmla="*/ 148 h 234"/>
                  <a:gd name="T52" fmla="*/ 14 w 268"/>
                  <a:gd name="T53" fmla="*/ 98 h 234"/>
                  <a:gd name="T54" fmla="*/ 29 w 268"/>
                  <a:gd name="T55" fmla="*/ 83 h 234"/>
                  <a:gd name="T56" fmla="*/ 67 w 268"/>
                  <a:gd name="T57" fmla="*/ 83 h 234"/>
                  <a:gd name="T58" fmla="*/ 81 w 268"/>
                  <a:gd name="T59" fmla="*/ 98 h 234"/>
                  <a:gd name="T60" fmla="*/ 81 w 268"/>
                  <a:gd name="T61" fmla="*/ 145 h 234"/>
                  <a:gd name="T62" fmla="*/ 81 w 268"/>
                  <a:gd name="T63" fmla="*/ 148 h 234"/>
                  <a:gd name="T64" fmla="*/ 77 w 268"/>
                  <a:gd name="T65" fmla="*/ 159 h 234"/>
                  <a:gd name="T66" fmla="*/ 73 w 268"/>
                  <a:gd name="T67" fmla="*/ 161 h 234"/>
                  <a:gd name="T68" fmla="*/ 67 w 268"/>
                  <a:gd name="T69" fmla="*/ 163 h 234"/>
                  <a:gd name="T70" fmla="*/ 62 w 268"/>
                  <a:gd name="T71" fmla="*/ 163 h 234"/>
                  <a:gd name="T72" fmla="*/ 62 w 268"/>
                  <a:gd name="T73" fmla="*/ 177 h 234"/>
                  <a:gd name="T74" fmla="*/ 62 w 268"/>
                  <a:gd name="T75" fmla="*/ 234 h 234"/>
                  <a:gd name="T76" fmla="*/ 76 w 268"/>
                  <a:gd name="T77" fmla="*/ 234 h 234"/>
                  <a:gd name="T78" fmla="*/ 76 w 268"/>
                  <a:gd name="T79" fmla="*/ 175 h 234"/>
                  <a:gd name="T80" fmla="*/ 83 w 268"/>
                  <a:gd name="T81" fmla="*/ 172 h 234"/>
                  <a:gd name="T82" fmla="*/ 90 w 268"/>
                  <a:gd name="T83" fmla="*/ 164 h 234"/>
                  <a:gd name="T84" fmla="*/ 93 w 268"/>
                  <a:gd name="T85" fmla="*/ 159 h 234"/>
                  <a:gd name="T86" fmla="*/ 227 w 268"/>
                  <a:gd name="T87" fmla="*/ 159 h 234"/>
                  <a:gd name="T88" fmla="*/ 255 w 268"/>
                  <a:gd name="T89" fmla="*/ 131 h 234"/>
                  <a:gd name="T90" fmla="*/ 255 w 268"/>
                  <a:gd name="T91" fmla="*/ 14 h 234"/>
                  <a:gd name="T92" fmla="*/ 261 w 268"/>
                  <a:gd name="T93" fmla="*/ 14 h 234"/>
                  <a:gd name="T94" fmla="*/ 268 w 268"/>
                  <a:gd name="T95" fmla="*/ 7 h 234"/>
                  <a:gd name="T96" fmla="*/ 261 w 268"/>
                  <a:gd name="T9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8" h="234">
                    <a:moveTo>
                      <a:pt x="261" y="0"/>
                    </a:moveTo>
                    <a:cubicBezTo>
                      <a:pt x="84" y="0"/>
                      <a:pt x="84" y="0"/>
                      <a:pt x="84" y="0"/>
                    </a:cubicBezTo>
                    <a:cubicBezTo>
                      <a:pt x="87" y="4"/>
                      <a:pt x="89" y="9"/>
                      <a:pt x="90" y="14"/>
                    </a:cubicBezTo>
                    <a:cubicBezTo>
                      <a:pt x="241" y="14"/>
                      <a:pt x="241" y="14"/>
                      <a:pt x="241" y="14"/>
                    </a:cubicBezTo>
                    <a:cubicBezTo>
                      <a:pt x="241" y="131"/>
                      <a:pt x="241" y="131"/>
                      <a:pt x="241" y="131"/>
                    </a:cubicBezTo>
                    <a:cubicBezTo>
                      <a:pt x="241" y="139"/>
                      <a:pt x="235" y="145"/>
                      <a:pt x="227" y="145"/>
                    </a:cubicBezTo>
                    <a:cubicBezTo>
                      <a:pt x="95" y="145"/>
                      <a:pt x="95" y="145"/>
                      <a:pt x="95" y="145"/>
                    </a:cubicBezTo>
                    <a:cubicBezTo>
                      <a:pt x="95" y="98"/>
                      <a:pt x="95" y="98"/>
                      <a:pt x="95" y="98"/>
                    </a:cubicBezTo>
                    <a:cubicBezTo>
                      <a:pt x="95" y="92"/>
                      <a:pt x="94" y="86"/>
                      <a:pt x="90" y="82"/>
                    </a:cubicBezTo>
                    <a:cubicBezTo>
                      <a:pt x="88" y="79"/>
                      <a:pt x="86" y="76"/>
                      <a:pt x="83" y="74"/>
                    </a:cubicBezTo>
                    <a:cubicBezTo>
                      <a:pt x="79" y="71"/>
                      <a:pt x="73" y="69"/>
                      <a:pt x="67" y="6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3" y="69"/>
                      <a:pt x="17" y="71"/>
                      <a:pt x="12" y="74"/>
                    </a:cubicBezTo>
                    <a:cubicBezTo>
                      <a:pt x="10" y="76"/>
                      <a:pt x="7" y="79"/>
                      <a:pt x="5" y="82"/>
                    </a:cubicBezTo>
                    <a:cubicBezTo>
                      <a:pt x="2" y="86"/>
                      <a:pt x="0" y="92"/>
                      <a:pt x="0" y="98"/>
                    </a:cubicBezTo>
                    <a:cubicBezTo>
                      <a:pt x="0" y="148"/>
                      <a:pt x="0" y="148"/>
                      <a:pt x="0" y="148"/>
                    </a:cubicBezTo>
                    <a:cubicBezTo>
                      <a:pt x="0" y="154"/>
                      <a:pt x="2" y="160"/>
                      <a:pt x="5" y="164"/>
                    </a:cubicBezTo>
                    <a:cubicBezTo>
                      <a:pt x="7" y="167"/>
                      <a:pt x="10" y="170"/>
                      <a:pt x="13" y="172"/>
                    </a:cubicBezTo>
                    <a:cubicBezTo>
                      <a:pt x="15" y="173"/>
                      <a:pt x="17" y="175"/>
                      <a:pt x="20" y="175"/>
                    </a:cubicBezTo>
                    <a:cubicBezTo>
                      <a:pt x="20" y="234"/>
                      <a:pt x="20" y="234"/>
                      <a:pt x="20" y="234"/>
                    </a:cubicBezTo>
                    <a:cubicBezTo>
                      <a:pt x="34" y="234"/>
                      <a:pt x="34" y="234"/>
                      <a:pt x="34" y="234"/>
                    </a:cubicBezTo>
                    <a:cubicBezTo>
                      <a:pt x="34" y="177"/>
                      <a:pt x="34" y="177"/>
                      <a:pt x="34" y="177"/>
                    </a:cubicBezTo>
                    <a:cubicBezTo>
                      <a:pt x="34" y="163"/>
                      <a:pt x="34" y="163"/>
                      <a:pt x="34" y="163"/>
                    </a:cubicBezTo>
                    <a:cubicBezTo>
                      <a:pt x="29" y="163"/>
                      <a:pt x="29" y="163"/>
                      <a:pt x="29" y="163"/>
                    </a:cubicBezTo>
                    <a:cubicBezTo>
                      <a:pt x="26" y="163"/>
                      <a:pt x="24" y="162"/>
                      <a:pt x="22" y="161"/>
                    </a:cubicBezTo>
                    <a:cubicBezTo>
                      <a:pt x="17" y="159"/>
                      <a:pt x="14" y="154"/>
                      <a:pt x="14" y="148"/>
                    </a:cubicBezTo>
                    <a:cubicBezTo>
                      <a:pt x="14" y="98"/>
                      <a:pt x="14" y="98"/>
                      <a:pt x="14" y="98"/>
                    </a:cubicBezTo>
                    <a:cubicBezTo>
                      <a:pt x="14" y="90"/>
                      <a:pt x="21" y="83"/>
                      <a:pt x="29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75" y="83"/>
                      <a:pt x="81" y="90"/>
                      <a:pt x="81" y="98"/>
                    </a:cubicBezTo>
                    <a:cubicBezTo>
                      <a:pt x="81" y="145"/>
                      <a:pt x="81" y="145"/>
                      <a:pt x="81" y="145"/>
                    </a:cubicBezTo>
                    <a:cubicBezTo>
                      <a:pt x="81" y="148"/>
                      <a:pt x="81" y="148"/>
                      <a:pt x="81" y="148"/>
                    </a:cubicBezTo>
                    <a:cubicBezTo>
                      <a:pt x="81" y="153"/>
                      <a:pt x="80" y="156"/>
                      <a:pt x="77" y="159"/>
                    </a:cubicBezTo>
                    <a:cubicBezTo>
                      <a:pt x="76" y="160"/>
                      <a:pt x="75" y="161"/>
                      <a:pt x="73" y="161"/>
                    </a:cubicBezTo>
                    <a:cubicBezTo>
                      <a:pt x="71" y="162"/>
                      <a:pt x="69" y="163"/>
                      <a:pt x="67" y="163"/>
                    </a:cubicBezTo>
                    <a:cubicBezTo>
                      <a:pt x="62" y="163"/>
                      <a:pt x="62" y="163"/>
                      <a:pt x="62" y="163"/>
                    </a:cubicBezTo>
                    <a:cubicBezTo>
                      <a:pt x="62" y="177"/>
                      <a:pt x="62" y="177"/>
                      <a:pt x="62" y="177"/>
                    </a:cubicBezTo>
                    <a:cubicBezTo>
                      <a:pt x="62" y="234"/>
                      <a:pt x="62" y="234"/>
                      <a:pt x="62" y="234"/>
                    </a:cubicBezTo>
                    <a:cubicBezTo>
                      <a:pt x="76" y="234"/>
                      <a:pt x="76" y="234"/>
                      <a:pt x="76" y="234"/>
                    </a:cubicBezTo>
                    <a:cubicBezTo>
                      <a:pt x="76" y="175"/>
                      <a:pt x="76" y="175"/>
                      <a:pt x="76" y="175"/>
                    </a:cubicBezTo>
                    <a:cubicBezTo>
                      <a:pt x="78" y="175"/>
                      <a:pt x="81" y="173"/>
                      <a:pt x="83" y="172"/>
                    </a:cubicBezTo>
                    <a:cubicBezTo>
                      <a:pt x="86" y="170"/>
                      <a:pt x="88" y="167"/>
                      <a:pt x="90" y="164"/>
                    </a:cubicBezTo>
                    <a:cubicBezTo>
                      <a:pt x="92" y="163"/>
                      <a:pt x="93" y="161"/>
                      <a:pt x="93" y="159"/>
                    </a:cubicBezTo>
                    <a:cubicBezTo>
                      <a:pt x="227" y="159"/>
                      <a:pt x="227" y="159"/>
                      <a:pt x="227" y="159"/>
                    </a:cubicBezTo>
                    <a:cubicBezTo>
                      <a:pt x="242" y="159"/>
                      <a:pt x="255" y="146"/>
                      <a:pt x="255" y="131"/>
                    </a:cubicBezTo>
                    <a:cubicBezTo>
                      <a:pt x="255" y="14"/>
                      <a:pt x="255" y="14"/>
                      <a:pt x="255" y="14"/>
                    </a:cubicBezTo>
                    <a:cubicBezTo>
                      <a:pt x="261" y="14"/>
                      <a:pt x="261" y="14"/>
                      <a:pt x="261" y="14"/>
                    </a:cubicBezTo>
                    <a:cubicBezTo>
                      <a:pt x="265" y="14"/>
                      <a:pt x="268" y="11"/>
                      <a:pt x="268" y="7"/>
                    </a:cubicBezTo>
                    <a:cubicBezTo>
                      <a:pt x="268" y="3"/>
                      <a:pt x="265" y="0"/>
                      <a:pt x="2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4"/>
              <p:cNvSpPr>
                <a:spLocks noEditPoints="1"/>
              </p:cNvSpPr>
              <p:nvPr/>
            </p:nvSpPr>
            <p:spPr bwMode="auto">
              <a:xfrm>
                <a:off x="7823201" y="92075"/>
                <a:ext cx="271463" cy="271463"/>
              </a:xfrm>
              <a:custGeom>
                <a:avLst/>
                <a:gdLst>
                  <a:gd name="T0" fmla="*/ 32 w 64"/>
                  <a:gd name="T1" fmla="*/ 64 h 64"/>
                  <a:gd name="T2" fmla="*/ 64 w 64"/>
                  <a:gd name="T3" fmla="*/ 32 h 64"/>
                  <a:gd name="T4" fmla="*/ 32 w 64"/>
                  <a:gd name="T5" fmla="*/ 0 h 64"/>
                  <a:gd name="T6" fmla="*/ 0 w 64"/>
                  <a:gd name="T7" fmla="*/ 32 h 64"/>
                  <a:gd name="T8" fmla="*/ 32 w 64"/>
                  <a:gd name="T9" fmla="*/ 64 h 64"/>
                  <a:gd name="T10" fmla="*/ 32 w 64"/>
                  <a:gd name="T11" fmla="*/ 14 h 64"/>
                  <a:gd name="T12" fmla="*/ 50 w 64"/>
                  <a:gd name="T13" fmla="*/ 32 h 64"/>
                  <a:gd name="T14" fmla="*/ 32 w 64"/>
                  <a:gd name="T15" fmla="*/ 50 h 64"/>
                  <a:gd name="T16" fmla="*/ 14 w 64"/>
                  <a:gd name="T17" fmla="*/ 32 h 64"/>
                  <a:gd name="T18" fmla="*/ 32 w 64"/>
                  <a:gd name="T19" fmla="*/ 1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49" y="64"/>
                      <a:pt x="64" y="49"/>
                      <a:pt x="64" y="32"/>
                    </a:cubicBezTo>
                    <a:cubicBezTo>
                      <a:pt x="64" y="14"/>
                      <a:pt x="49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9"/>
                      <a:pt x="14" y="64"/>
                      <a:pt x="32" y="64"/>
                    </a:cubicBezTo>
                    <a:close/>
                    <a:moveTo>
                      <a:pt x="32" y="14"/>
                    </a:moveTo>
                    <a:cubicBezTo>
                      <a:pt x="42" y="14"/>
                      <a:pt x="50" y="22"/>
                      <a:pt x="50" y="32"/>
                    </a:cubicBezTo>
                    <a:cubicBezTo>
                      <a:pt x="50" y="42"/>
                      <a:pt x="42" y="50"/>
                      <a:pt x="32" y="50"/>
                    </a:cubicBezTo>
                    <a:cubicBezTo>
                      <a:pt x="22" y="50"/>
                      <a:pt x="14" y="42"/>
                      <a:pt x="14" y="32"/>
                    </a:cubicBezTo>
                    <a:cubicBezTo>
                      <a:pt x="14" y="22"/>
                      <a:pt x="22" y="14"/>
                      <a:pt x="32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4" name="组 2"/>
            <p:cNvGrpSpPr/>
            <p:nvPr/>
          </p:nvGrpSpPr>
          <p:grpSpPr>
            <a:xfrm>
              <a:off x="5670659" y="3667441"/>
              <a:ext cx="791392" cy="774730"/>
              <a:chOff x="1159483" y="1504683"/>
              <a:chExt cx="941925" cy="922095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5" name="Freeform 197"/>
              <p:cNvSpPr/>
              <p:nvPr/>
            </p:nvSpPr>
            <p:spPr bwMode="auto">
              <a:xfrm>
                <a:off x="1159483" y="2198733"/>
                <a:ext cx="941925" cy="228045"/>
              </a:xfrm>
              <a:custGeom>
                <a:avLst/>
                <a:gdLst>
                  <a:gd name="T0" fmla="*/ 170 w 190"/>
                  <a:gd name="T1" fmla="*/ 0 h 46"/>
                  <a:gd name="T2" fmla="*/ 170 w 190"/>
                  <a:gd name="T3" fmla="*/ 0 h 46"/>
                  <a:gd name="T4" fmla="*/ 178 w 190"/>
                  <a:gd name="T5" fmla="*/ 4 h 46"/>
                  <a:gd name="T6" fmla="*/ 184 w 190"/>
                  <a:gd name="T7" fmla="*/ 8 h 46"/>
                  <a:gd name="T8" fmla="*/ 188 w 190"/>
                  <a:gd name="T9" fmla="*/ 12 h 46"/>
                  <a:gd name="T10" fmla="*/ 190 w 190"/>
                  <a:gd name="T11" fmla="*/ 18 h 46"/>
                  <a:gd name="T12" fmla="*/ 190 w 190"/>
                  <a:gd name="T13" fmla="*/ 18 h 46"/>
                  <a:gd name="T14" fmla="*/ 188 w 190"/>
                  <a:gd name="T15" fmla="*/ 24 h 46"/>
                  <a:gd name="T16" fmla="*/ 182 w 190"/>
                  <a:gd name="T17" fmla="*/ 28 h 46"/>
                  <a:gd name="T18" fmla="*/ 174 w 190"/>
                  <a:gd name="T19" fmla="*/ 34 h 46"/>
                  <a:gd name="T20" fmla="*/ 162 w 190"/>
                  <a:gd name="T21" fmla="*/ 38 h 46"/>
                  <a:gd name="T22" fmla="*/ 148 w 190"/>
                  <a:gd name="T23" fmla="*/ 42 h 46"/>
                  <a:gd name="T24" fmla="*/ 132 w 190"/>
                  <a:gd name="T25" fmla="*/ 44 h 46"/>
                  <a:gd name="T26" fmla="*/ 114 w 190"/>
                  <a:gd name="T27" fmla="*/ 46 h 46"/>
                  <a:gd name="T28" fmla="*/ 96 w 190"/>
                  <a:gd name="T29" fmla="*/ 46 h 46"/>
                  <a:gd name="T30" fmla="*/ 96 w 190"/>
                  <a:gd name="T31" fmla="*/ 46 h 46"/>
                  <a:gd name="T32" fmla="*/ 76 w 190"/>
                  <a:gd name="T33" fmla="*/ 46 h 46"/>
                  <a:gd name="T34" fmla="*/ 58 w 190"/>
                  <a:gd name="T35" fmla="*/ 44 h 46"/>
                  <a:gd name="T36" fmla="*/ 42 w 190"/>
                  <a:gd name="T37" fmla="*/ 42 h 46"/>
                  <a:gd name="T38" fmla="*/ 28 w 190"/>
                  <a:gd name="T39" fmla="*/ 38 h 46"/>
                  <a:gd name="T40" fmla="*/ 16 w 190"/>
                  <a:gd name="T41" fmla="*/ 34 h 46"/>
                  <a:gd name="T42" fmla="*/ 8 w 190"/>
                  <a:gd name="T43" fmla="*/ 28 h 46"/>
                  <a:gd name="T44" fmla="*/ 2 w 190"/>
                  <a:gd name="T45" fmla="*/ 24 h 46"/>
                  <a:gd name="T46" fmla="*/ 0 w 190"/>
                  <a:gd name="T47" fmla="*/ 18 h 46"/>
                  <a:gd name="T48" fmla="*/ 0 w 190"/>
                  <a:gd name="T49" fmla="*/ 18 h 46"/>
                  <a:gd name="T50" fmla="*/ 2 w 190"/>
                  <a:gd name="T51" fmla="*/ 12 h 46"/>
                  <a:gd name="T52" fmla="*/ 6 w 190"/>
                  <a:gd name="T53" fmla="*/ 8 h 46"/>
                  <a:gd name="T54" fmla="*/ 12 w 190"/>
                  <a:gd name="T55" fmla="*/ 4 h 46"/>
                  <a:gd name="T56" fmla="*/ 20 w 190"/>
                  <a:gd name="T57" fmla="*/ 0 h 46"/>
                  <a:gd name="T58" fmla="*/ 20 w 190"/>
                  <a:gd name="T59" fmla="*/ 0 h 46"/>
                  <a:gd name="T60" fmla="*/ 18 w 190"/>
                  <a:gd name="T61" fmla="*/ 2 h 46"/>
                  <a:gd name="T62" fmla="*/ 16 w 190"/>
                  <a:gd name="T63" fmla="*/ 6 h 46"/>
                  <a:gd name="T64" fmla="*/ 16 w 190"/>
                  <a:gd name="T65" fmla="*/ 6 h 46"/>
                  <a:gd name="T66" fmla="*/ 18 w 190"/>
                  <a:gd name="T67" fmla="*/ 10 h 46"/>
                  <a:gd name="T68" fmla="*/ 22 w 190"/>
                  <a:gd name="T69" fmla="*/ 14 h 46"/>
                  <a:gd name="T70" fmla="*/ 30 w 190"/>
                  <a:gd name="T71" fmla="*/ 18 h 46"/>
                  <a:gd name="T72" fmla="*/ 40 w 190"/>
                  <a:gd name="T73" fmla="*/ 20 h 46"/>
                  <a:gd name="T74" fmla="*/ 64 w 190"/>
                  <a:gd name="T75" fmla="*/ 24 h 46"/>
                  <a:gd name="T76" fmla="*/ 96 w 190"/>
                  <a:gd name="T77" fmla="*/ 26 h 46"/>
                  <a:gd name="T78" fmla="*/ 96 w 190"/>
                  <a:gd name="T79" fmla="*/ 26 h 46"/>
                  <a:gd name="T80" fmla="*/ 126 w 190"/>
                  <a:gd name="T81" fmla="*/ 24 h 46"/>
                  <a:gd name="T82" fmla="*/ 152 w 190"/>
                  <a:gd name="T83" fmla="*/ 20 h 46"/>
                  <a:gd name="T84" fmla="*/ 162 w 190"/>
                  <a:gd name="T85" fmla="*/ 18 h 46"/>
                  <a:gd name="T86" fmla="*/ 168 w 190"/>
                  <a:gd name="T87" fmla="*/ 14 h 46"/>
                  <a:gd name="T88" fmla="*/ 174 w 190"/>
                  <a:gd name="T89" fmla="*/ 10 h 46"/>
                  <a:gd name="T90" fmla="*/ 174 w 190"/>
                  <a:gd name="T91" fmla="*/ 6 h 46"/>
                  <a:gd name="T92" fmla="*/ 174 w 190"/>
                  <a:gd name="T93" fmla="*/ 6 h 46"/>
                  <a:gd name="T94" fmla="*/ 174 w 190"/>
                  <a:gd name="T95" fmla="*/ 2 h 46"/>
                  <a:gd name="T96" fmla="*/ 170 w 190"/>
                  <a:gd name="T97" fmla="*/ 0 h 46"/>
                  <a:gd name="T98" fmla="*/ 170 w 190"/>
                  <a:gd name="T9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0" h="46">
                    <a:moveTo>
                      <a:pt x="170" y="0"/>
                    </a:moveTo>
                    <a:lnTo>
                      <a:pt x="170" y="0"/>
                    </a:lnTo>
                    <a:lnTo>
                      <a:pt x="178" y="4"/>
                    </a:lnTo>
                    <a:lnTo>
                      <a:pt x="184" y="8"/>
                    </a:lnTo>
                    <a:lnTo>
                      <a:pt x="188" y="12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88" y="24"/>
                    </a:lnTo>
                    <a:lnTo>
                      <a:pt x="182" y="28"/>
                    </a:lnTo>
                    <a:lnTo>
                      <a:pt x="174" y="34"/>
                    </a:lnTo>
                    <a:lnTo>
                      <a:pt x="162" y="38"/>
                    </a:lnTo>
                    <a:lnTo>
                      <a:pt x="148" y="42"/>
                    </a:lnTo>
                    <a:lnTo>
                      <a:pt x="132" y="44"/>
                    </a:lnTo>
                    <a:lnTo>
                      <a:pt x="114" y="46"/>
                    </a:lnTo>
                    <a:lnTo>
                      <a:pt x="96" y="46"/>
                    </a:lnTo>
                    <a:lnTo>
                      <a:pt x="96" y="46"/>
                    </a:lnTo>
                    <a:lnTo>
                      <a:pt x="76" y="46"/>
                    </a:lnTo>
                    <a:lnTo>
                      <a:pt x="58" y="44"/>
                    </a:lnTo>
                    <a:lnTo>
                      <a:pt x="42" y="42"/>
                    </a:lnTo>
                    <a:lnTo>
                      <a:pt x="28" y="38"/>
                    </a:lnTo>
                    <a:lnTo>
                      <a:pt x="16" y="34"/>
                    </a:lnTo>
                    <a:lnTo>
                      <a:pt x="8" y="28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6" y="8"/>
                    </a:lnTo>
                    <a:lnTo>
                      <a:pt x="12" y="4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10"/>
                    </a:lnTo>
                    <a:lnTo>
                      <a:pt x="22" y="14"/>
                    </a:lnTo>
                    <a:lnTo>
                      <a:pt x="30" y="18"/>
                    </a:lnTo>
                    <a:lnTo>
                      <a:pt x="40" y="20"/>
                    </a:lnTo>
                    <a:lnTo>
                      <a:pt x="64" y="24"/>
                    </a:lnTo>
                    <a:lnTo>
                      <a:pt x="96" y="26"/>
                    </a:lnTo>
                    <a:lnTo>
                      <a:pt x="96" y="26"/>
                    </a:lnTo>
                    <a:lnTo>
                      <a:pt x="126" y="24"/>
                    </a:lnTo>
                    <a:lnTo>
                      <a:pt x="152" y="20"/>
                    </a:lnTo>
                    <a:lnTo>
                      <a:pt x="162" y="18"/>
                    </a:lnTo>
                    <a:lnTo>
                      <a:pt x="168" y="14"/>
                    </a:lnTo>
                    <a:lnTo>
                      <a:pt x="174" y="10"/>
                    </a:lnTo>
                    <a:lnTo>
                      <a:pt x="174" y="6"/>
                    </a:lnTo>
                    <a:lnTo>
                      <a:pt x="174" y="6"/>
                    </a:lnTo>
                    <a:lnTo>
                      <a:pt x="174" y="2"/>
                    </a:lnTo>
                    <a:lnTo>
                      <a:pt x="170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98"/>
              <p:cNvSpPr>
                <a:spLocks noEditPoints="1"/>
              </p:cNvSpPr>
              <p:nvPr/>
            </p:nvSpPr>
            <p:spPr bwMode="auto">
              <a:xfrm>
                <a:off x="1268547" y="1504683"/>
                <a:ext cx="723796" cy="783285"/>
              </a:xfrm>
              <a:custGeom>
                <a:avLst/>
                <a:gdLst>
                  <a:gd name="T0" fmla="*/ 34 w 146"/>
                  <a:gd name="T1" fmla="*/ 8 h 158"/>
                  <a:gd name="T2" fmla="*/ 44 w 146"/>
                  <a:gd name="T3" fmla="*/ 24 h 158"/>
                  <a:gd name="T4" fmla="*/ 38 w 146"/>
                  <a:gd name="T5" fmla="*/ 36 h 158"/>
                  <a:gd name="T6" fmla="*/ 26 w 146"/>
                  <a:gd name="T7" fmla="*/ 42 h 158"/>
                  <a:gd name="T8" fmla="*/ 10 w 146"/>
                  <a:gd name="T9" fmla="*/ 30 h 158"/>
                  <a:gd name="T10" fmla="*/ 10 w 146"/>
                  <a:gd name="T11" fmla="*/ 18 h 158"/>
                  <a:gd name="T12" fmla="*/ 26 w 146"/>
                  <a:gd name="T13" fmla="*/ 6 h 158"/>
                  <a:gd name="T14" fmla="*/ 120 w 146"/>
                  <a:gd name="T15" fmla="*/ 6 h 158"/>
                  <a:gd name="T16" fmla="*/ 104 w 146"/>
                  <a:gd name="T17" fmla="*/ 18 h 158"/>
                  <a:gd name="T18" fmla="*/ 104 w 146"/>
                  <a:gd name="T19" fmla="*/ 30 h 158"/>
                  <a:gd name="T20" fmla="*/ 120 w 146"/>
                  <a:gd name="T21" fmla="*/ 42 h 158"/>
                  <a:gd name="T22" fmla="*/ 132 w 146"/>
                  <a:gd name="T23" fmla="*/ 36 h 158"/>
                  <a:gd name="T24" fmla="*/ 136 w 146"/>
                  <a:gd name="T25" fmla="*/ 24 h 158"/>
                  <a:gd name="T26" fmla="*/ 126 w 146"/>
                  <a:gd name="T27" fmla="*/ 8 h 158"/>
                  <a:gd name="T28" fmla="*/ 102 w 146"/>
                  <a:gd name="T29" fmla="*/ 106 h 158"/>
                  <a:gd name="T30" fmla="*/ 120 w 146"/>
                  <a:gd name="T31" fmla="*/ 120 h 158"/>
                  <a:gd name="T32" fmla="*/ 138 w 146"/>
                  <a:gd name="T33" fmla="*/ 100 h 158"/>
                  <a:gd name="T34" fmla="*/ 146 w 146"/>
                  <a:gd name="T35" fmla="*/ 90 h 158"/>
                  <a:gd name="T36" fmla="*/ 146 w 146"/>
                  <a:gd name="T37" fmla="*/ 60 h 158"/>
                  <a:gd name="T38" fmla="*/ 136 w 146"/>
                  <a:gd name="T39" fmla="*/ 46 h 158"/>
                  <a:gd name="T40" fmla="*/ 110 w 146"/>
                  <a:gd name="T41" fmla="*/ 44 h 158"/>
                  <a:gd name="T42" fmla="*/ 110 w 146"/>
                  <a:gd name="T43" fmla="*/ 52 h 158"/>
                  <a:gd name="T44" fmla="*/ 110 w 146"/>
                  <a:gd name="T45" fmla="*/ 86 h 158"/>
                  <a:gd name="T46" fmla="*/ 102 w 146"/>
                  <a:gd name="T47" fmla="*/ 106 h 158"/>
                  <a:gd name="T48" fmla="*/ 80 w 146"/>
                  <a:gd name="T49" fmla="*/ 2 h 158"/>
                  <a:gd name="T50" fmla="*/ 92 w 146"/>
                  <a:gd name="T51" fmla="*/ 18 h 158"/>
                  <a:gd name="T52" fmla="*/ 86 w 146"/>
                  <a:gd name="T53" fmla="*/ 32 h 158"/>
                  <a:gd name="T54" fmla="*/ 74 w 146"/>
                  <a:gd name="T55" fmla="*/ 38 h 158"/>
                  <a:gd name="T56" fmla="*/ 56 w 146"/>
                  <a:gd name="T57" fmla="*/ 26 h 158"/>
                  <a:gd name="T58" fmla="*/ 56 w 146"/>
                  <a:gd name="T59" fmla="*/ 12 h 158"/>
                  <a:gd name="T60" fmla="*/ 74 w 146"/>
                  <a:gd name="T61" fmla="*/ 0 h 158"/>
                  <a:gd name="T62" fmla="*/ 92 w 146"/>
                  <a:gd name="T63" fmla="*/ 158 h 158"/>
                  <a:gd name="T64" fmla="*/ 68 w 146"/>
                  <a:gd name="T65" fmla="*/ 158 h 158"/>
                  <a:gd name="T66" fmla="*/ 54 w 146"/>
                  <a:gd name="T67" fmla="*/ 102 h 158"/>
                  <a:gd name="T68" fmla="*/ 44 w 146"/>
                  <a:gd name="T69" fmla="*/ 92 h 158"/>
                  <a:gd name="T70" fmla="*/ 44 w 146"/>
                  <a:gd name="T71" fmla="*/ 58 h 158"/>
                  <a:gd name="T72" fmla="*/ 56 w 146"/>
                  <a:gd name="T73" fmla="*/ 42 h 158"/>
                  <a:gd name="T74" fmla="*/ 84 w 146"/>
                  <a:gd name="T75" fmla="*/ 42 h 158"/>
                  <a:gd name="T76" fmla="*/ 100 w 146"/>
                  <a:gd name="T77" fmla="*/ 52 h 158"/>
                  <a:gd name="T78" fmla="*/ 102 w 146"/>
                  <a:gd name="T79" fmla="*/ 86 h 158"/>
                  <a:gd name="T80" fmla="*/ 96 w 146"/>
                  <a:gd name="T81" fmla="*/ 100 h 158"/>
                  <a:gd name="T82" fmla="*/ 44 w 146"/>
                  <a:gd name="T83" fmla="*/ 106 h 158"/>
                  <a:gd name="T84" fmla="*/ 26 w 146"/>
                  <a:gd name="T85" fmla="*/ 120 h 158"/>
                  <a:gd name="T86" fmla="*/ 8 w 146"/>
                  <a:gd name="T87" fmla="*/ 100 h 158"/>
                  <a:gd name="T88" fmla="*/ 0 w 146"/>
                  <a:gd name="T89" fmla="*/ 90 h 158"/>
                  <a:gd name="T90" fmla="*/ 0 w 146"/>
                  <a:gd name="T91" fmla="*/ 60 h 158"/>
                  <a:gd name="T92" fmla="*/ 10 w 146"/>
                  <a:gd name="T93" fmla="*/ 46 h 158"/>
                  <a:gd name="T94" fmla="*/ 36 w 146"/>
                  <a:gd name="T95" fmla="*/ 44 h 158"/>
                  <a:gd name="T96" fmla="*/ 36 w 146"/>
                  <a:gd name="T97" fmla="*/ 52 h 158"/>
                  <a:gd name="T98" fmla="*/ 36 w 146"/>
                  <a:gd name="T99" fmla="*/ 86 h 158"/>
                  <a:gd name="T100" fmla="*/ 44 w 146"/>
                  <a:gd name="T101" fmla="*/ 10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58">
                    <a:moveTo>
                      <a:pt x="26" y="6"/>
                    </a:moveTo>
                    <a:lnTo>
                      <a:pt x="26" y="6"/>
                    </a:lnTo>
                    <a:lnTo>
                      <a:pt x="34" y="8"/>
                    </a:lnTo>
                    <a:lnTo>
                      <a:pt x="38" y="12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2" y="30"/>
                    </a:lnTo>
                    <a:lnTo>
                      <a:pt x="38" y="36"/>
                    </a:lnTo>
                    <a:lnTo>
                      <a:pt x="34" y="40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0" y="40"/>
                    </a:lnTo>
                    <a:lnTo>
                      <a:pt x="14" y="36"/>
                    </a:lnTo>
                    <a:lnTo>
                      <a:pt x="10" y="30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4" y="12"/>
                    </a:lnTo>
                    <a:lnTo>
                      <a:pt x="20" y="8"/>
                    </a:lnTo>
                    <a:lnTo>
                      <a:pt x="26" y="6"/>
                    </a:lnTo>
                    <a:lnTo>
                      <a:pt x="26" y="6"/>
                    </a:lnTo>
                    <a:close/>
                    <a:moveTo>
                      <a:pt x="120" y="6"/>
                    </a:moveTo>
                    <a:lnTo>
                      <a:pt x="120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4" y="18"/>
                    </a:lnTo>
                    <a:lnTo>
                      <a:pt x="102" y="24"/>
                    </a:lnTo>
                    <a:lnTo>
                      <a:pt x="102" y="24"/>
                    </a:lnTo>
                    <a:lnTo>
                      <a:pt x="104" y="30"/>
                    </a:lnTo>
                    <a:lnTo>
                      <a:pt x="108" y="36"/>
                    </a:lnTo>
                    <a:lnTo>
                      <a:pt x="112" y="40"/>
                    </a:lnTo>
                    <a:lnTo>
                      <a:pt x="120" y="42"/>
                    </a:lnTo>
                    <a:lnTo>
                      <a:pt x="120" y="42"/>
                    </a:lnTo>
                    <a:lnTo>
                      <a:pt x="126" y="40"/>
                    </a:lnTo>
                    <a:lnTo>
                      <a:pt x="132" y="36"/>
                    </a:lnTo>
                    <a:lnTo>
                      <a:pt x="136" y="30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18"/>
                    </a:lnTo>
                    <a:lnTo>
                      <a:pt x="132" y="12"/>
                    </a:lnTo>
                    <a:lnTo>
                      <a:pt x="126" y="8"/>
                    </a:lnTo>
                    <a:lnTo>
                      <a:pt x="120" y="6"/>
                    </a:lnTo>
                    <a:lnTo>
                      <a:pt x="120" y="6"/>
                    </a:lnTo>
                    <a:close/>
                    <a:moveTo>
                      <a:pt x="102" y="106"/>
                    </a:moveTo>
                    <a:lnTo>
                      <a:pt x="102" y="152"/>
                    </a:lnTo>
                    <a:lnTo>
                      <a:pt x="114" y="152"/>
                    </a:lnTo>
                    <a:lnTo>
                      <a:pt x="120" y="120"/>
                    </a:lnTo>
                    <a:lnTo>
                      <a:pt x="124" y="152"/>
                    </a:lnTo>
                    <a:lnTo>
                      <a:pt x="138" y="152"/>
                    </a:lnTo>
                    <a:lnTo>
                      <a:pt x="138" y="100"/>
                    </a:lnTo>
                    <a:lnTo>
                      <a:pt x="138" y="100"/>
                    </a:lnTo>
                    <a:lnTo>
                      <a:pt x="144" y="94"/>
                    </a:lnTo>
                    <a:lnTo>
                      <a:pt x="146" y="90"/>
                    </a:lnTo>
                    <a:lnTo>
                      <a:pt x="146" y="86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54"/>
                    </a:lnTo>
                    <a:lnTo>
                      <a:pt x="142" y="48"/>
                    </a:lnTo>
                    <a:lnTo>
                      <a:pt x="136" y="46"/>
                    </a:lnTo>
                    <a:lnTo>
                      <a:pt x="130" y="44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10" y="52"/>
                    </a:lnTo>
                    <a:lnTo>
                      <a:pt x="110" y="58"/>
                    </a:lnTo>
                    <a:lnTo>
                      <a:pt x="110" y="86"/>
                    </a:lnTo>
                    <a:lnTo>
                      <a:pt x="110" y="86"/>
                    </a:lnTo>
                    <a:lnTo>
                      <a:pt x="108" y="98"/>
                    </a:lnTo>
                    <a:lnTo>
                      <a:pt x="102" y="106"/>
                    </a:lnTo>
                    <a:lnTo>
                      <a:pt x="102" y="106"/>
                    </a:lnTo>
                    <a:close/>
                    <a:moveTo>
                      <a:pt x="74" y="0"/>
                    </a:moveTo>
                    <a:lnTo>
                      <a:pt x="74" y="0"/>
                    </a:lnTo>
                    <a:lnTo>
                      <a:pt x="80" y="2"/>
                    </a:lnTo>
                    <a:lnTo>
                      <a:pt x="86" y="6"/>
                    </a:lnTo>
                    <a:lnTo>
                      <a:pt x="90" y="12"/>
                    </a:lnTo>
                    <a:lnTo>
                      <a:pt x="92" y="18"/>
                    </a:lnTo>
                    <a:lnTo>
                      <a:pt x="92" y="18"/>
                    </a:lnTo>
                    <a:lnTo>
                      <a:pt x="90" y="26"/>
                    </a:lnTo>
                    <a:lnTo>
                      <a:pt x="86" y="32"/>
                    </a:lnTo>
                    <a:lnTo>
                      <a:pt x="80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66" y="36"/>
                    </a:lnTo>
                    <a:lnTo>
                      <a:pt x="60" y="32"/>
                    </a:lnTo>
                    <a:lnTo>
                      <a:pt x="56" y="26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6" y="12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  <a:moveTo>
                      <a:pt x="92" y="102"/>
                    </a:moveTo>
                    <a:lnTo>
                      <a:pt x="92" y="158"/>
                    </a:lnTo>
                    <a:lnTo>
                      <a:pt x="78" y="158"/>
                    </a:lnTo>
                    <a:lnTo>
                      <a:pt x="74" y="122"/>
                    </a:lnTo>
                    <a:lnTo>
                      <a:pt x="68" y="158"/>
                    </a:lnTo>
                    <a:lnTo>
                      <a:pt x="54" y="158"/>
                    </a:lnTo>
                    <a:lnTo>
                      <a:pt x="54" y="102"/>
                    </a:lnTo>
                    <a:lnTo>
                      <a:pt x="54" y="102"/>
                    </a:lnTo>
                    <a:lnTo>
                      <a:pt x="50" y="100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86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6" y="42"/>
                    </a:lnTo>
                    <a:lnTo>
                      <a:pt x="62" y="42"/>
                    </a:lnTo>
                    <a:lnTo>
                      <a:pt x="84" y="42"/>
                    </a:lnTo>
                    <a:lnTo>
                      <a:pt x="84" y="42"/>
                    </a:lnTo>
                    <a:lnTo>
                      <a:pt x="90" y="42"/>
                    </a:lnTo>
                    <a:lnTo>
                      <a:pt x="96" y="46"/>
                    </a:lnTo>
                    <a:lnTo>
                      <a:pt x="100" y="52"/>
                    </a:lnTo>
                    <a:lnTo>
                      <a:pt x="102" y="58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92"/>
                    </a:lnTo>
                    <a:lnTo>
                      <a:pt x="100" y="96"/>
                    </a:lnTo>
                    <a:lnTo>
                      <a:pt x="96" y="100"/>
                    </a:lnTo>
                    <a:lnTo>
                      <a:pt x="92" y="102"/>
                    </a:lnTo>
                    <a:lnTo>
                      <a:pt x="92" y="102"/>
                    </a:lnTo>
                    <a:close/>
                    <a:moveTo>
                      <a:pt x="44" y="106"/>
                    </a:moveTo>
                    <a:lnTo>
                      <a:pt x="44" y="152"/>
                    </a:lnTo>
                    <a:lnTo>
                      <a:pt x="32" y="152"/>
                    </a:lnTo>
                    <a:lnTo>
                      <a:pt x="26" y="120"/>
                    </a:lnTo>
                    <a:lnTo>
                      <a:pt x="22" y="152"/>
                    </a:lnTo>
                    <a:lnTo>
                      <a:pt x="8" y="152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0" y="8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10" y="46"/>
                    </a:lnTo>
                    <a:lnTo>
                      <a:pt x="16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36" y="52"/>
                    </a:lnTo>
                    <a:lnTo>
                      <a:pt x="36" y="58"/>
                    </a:lnTo>
                    <a:lnTo>
                      <a:pt x="36" y="86"/>
                    </a:lnTo>
                    <a:lnTo>
                      <a:pt x="36" y="86"/>
                    </a:lnTo>
                    <a:lnTo>
                      <a:pt x="38" y="98"/>
                    </a:lnTo>
                    <a:lnTo>
                      <a:pt x="44" y="106"/>
                    </a:lnTo>
                    <a:lnTo>
                      <a:pt x="44" y="10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614927" y="545227"/>
            <a:ext cx="3368230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◆ </a:t>
            </a:r>
            <a:r>
              <a:rPr lang="zh-CN" altLang="en-US" sz="3600" dirty="0">
                <a:solidFill>
                  <a:srgbClr val="EE280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202065" y="1571196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183265" y="1931592"/>
            <a:ext cx="315989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8448043" y="3926094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8429243" y="4286490"/>
            <a:ext cx="315989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dirty="0"/>
              <a:t>为您的演讲加分添彩！语言描述尽量简洁生动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356799" y="4265366"/>
            <a:ext cx="1779147" cy="4031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967605" y="4617762"/>
            <a:ext cx="3159895" cy="79348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dirty="0"/>
              <a:t>为您的演讲加分添彩！语言描述尽量简洁生动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4602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2105</Words>
  <Application>Microsoft Office PowerPoint</Application>
  <PresentationFormat>宽屏</PresentationFormat>
  <Paragraphs>252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Franklin Gothic Heavy</vt:lpstr>
      <vt:lpstr>微软雅黑</vt:lpstr>
      <vt:lpstr>造字工房悦黑体验版常规体</vt:lpstr>
      <vt:lpstr>方正中等线简体</vt:lpstr>
      <vt:lpstr>等线</vt:lpstr>
      <vt:lpstr>等线 Light</vt:lpstr>
      <vt:lpstr>Arial</vt:lpstr>
      <vt:lpstr>Agency FB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60</cp:revision>
  <dcterms:created xsi:type="dcterms:W3CDTF">2016-12-19T07:02:00Z</dcterms:created>
  <dcterms:modified xsi:type="dcterms:W3CDTF">2021-01-06T01:19:34Z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