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07" r:id="rId2"/>
    <p:sldId id="365" r:id="rId3"/>
    <p:sldId id="305" r:id="rId4"/>
    <p:sldId id="260" r:id="rId5"/>
    <p:sldId id="271" r:id="rId6"/>
    <p:sldId id="289" r:id="rId7"/>
    <p:sldId id="275" r:id="rId8"/>
    <p:sldId id="370" r:id="rId9"/>
    <p:sldId id="279" r:id="rId10"/>
    <p:sldId id="367" r:id="rId11"/>
    <p:sldId id="368" r:id="rId12"/>
    <p:sldId id="369" r:id="rId13"/>
    <p:sldId id="372" r:id="rId14"/>
    <p:sldId id="265" r:id="rId15"/>
    <p:sldId id="276" r:id="rId16"/>
    <p:sldId id="306" r:id="rId17"/>
    <p:sldId id="266" r:id="rId18"/>
    <p:sldId id="274" r:id="rId19"/>
    <p:sldId id="371" r:id="rId20"/>
    <p:sldId id="282" r:id="rId21"/>
    <p:sldId id="295" r:id="rId22"/>
    <p:sldId id="268" r:id="rId23"/>
    <p:sldId id="301" r:id="rId24"/>
    <p:sldId id="302" r:id="rId25"/>
    <p:sldId id="314" r:id="rId26"/>
    <p:sldId id="328" r:id="rId27"/>
    <p:sldId id="3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3C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5" autoAdjust="0"/>
    <p:restoredTop sz="94660"/>
  </p:normalViewPr>
  <p:slideViewPr>
    <p:cSldViewPr snapToGrid="0" showGuides="1">
      <p:cViewPr varScale="1">
        <p:scale>
          <a:sx n="106" d="100"/>
          <a:sy n="106" d="100"/>
        </p:scale>
        <p:origin x="918" y="102"/>
      </p:cViewPr>
      <p:guideLst>
        <p:guide orient="horz" pos="2160"/>
        <p:guide pos="3863"/>
      </p:guideLst>
    </p:cSldViewPr>
  </p:slideViewPr>
  <p:notesTextViewPr>
    <p:cViewPr>
      <p:scale>
        <a:sx n="1" d="1"/>
        <a:sy n="1" d="1"/>
      </p:scale>
      <p:origin x="0" y="0"/>
    </p:cViewPr>
  </p:notesTextViewPr>
  <p:sorterViewPr>
    <p:cViewPr>
      <p:scale>
        <a:sx n="66" d="100"/>
        <a:sy n="66" d="100"/>
      </p:scale>
      <p:origin x="0" y="-15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transition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extBox 1"/>
          <p:cNvSpPr txBox="1"/>
          <p:nvPr userDrawn="1"/>
        </p:nvSpPr>
        <p:spPr>
          <a:xfrm rot="10800000" flipV="1">
            <a:off x="11221930" y="6153613"/>
            <a:ext cx="970070" cy="646331"/>
          </a:xfrm>
          <a:prstGeom prst="rect">
            <a:avLst/>
          </a:prstGeom>
          <a:noFill/>
        </p:spPr>
        <p:txBody>
          <a:bodyPr wrap="square" rtlCol="0">
            <a:spAutoFit/>
          </a:bodyPr>
          <a:lstStyle/>
          <a:p>
            <a:pPr algn="ctr"/>
            <a:fld id="{260E2A6B-A809-4840-BF14-8648BC0BDF87}" type="slidenum">
              <a:rPr lang="id-ID" sz="3600" b="1" i="0" smtClean="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rPr>
              <a:t>‹#›</a:t>
            </a:fld>
            <a:endParaRPr lang="id-ID" sz="7200" b="1" i="0" dirty="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endParaRPr>
          </a:p>
        </p:txBody>
      </p:sp>
      <p:grpSp>
        <p:nvGrpSpPr>
          <p:cNvPr id="3" name="Group 2"/>
          <p:cNvGrpSpPr/>
          <p:nvPr userDrawn="1"/>
        </p:nvGrpSpPr>
        <p:grpSpPr>
          <a:xfrm>
            <a:off x="203438" y="4412134"/>
            <a:ext cx="261610" cy="2180211"/>
            <a:chOff x="393989" y="4391088"/>
            <a:chExt cx="261610" cy="2180211"/>
          </a:xfrm>
        </p:grpSpPr>
        <p:sp>
          <p:nvSpPr>
            <p:cNvPr id="4"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5" name="TextBox 4"/>
            <p:cNvSpPr txBox="1"/>
            <p:nvPr/>
          </p:nvSpPr>
          <p:spPr>
            <a:xfrm rot="16200000">
              <a:off x="-457206" y="5242283"/>
              <a:ext cx="1963999" cy="261610"/>
            </a:xfrm>
            <a:prstGeom prst="rect">
              <a:avLst/>
            </a:prstGeom>
            <a:noFill/>
          </p:spPr>
          <p:txBody>
            <a:bodyPr wrap="none" rtlCol="0">
              <a:spAutoFit/>
            </a:bodyPr>
            <a:lstStyle/>
            <a:p>
              <a:r>
                <a:rPr lang="en-US" sz="1100" b="0" i="0" spc="300" dirty="0">
                  <a:solidFill>
                    <a:schemeClr val="bg1">
                      <a:lumMod val="85000"/>
                    </a:schemeClr>
                  </a:solidFill>
                  <a:latin typeface="Segoe UI" panose="020B0502040204020203" pitchFamily="34" charset="0"/>
                  <a:ea typeface="Roboto Medium" panose="02000000000000000000" pitchFamily="2" charset="0"/>
                  <a:cs typeface="Segoe UI" panose="020B0502040204020203" pitchFamily="34" charset="0"/>
                </a:rPr>
                <a:t>PRESTIGIOUS</a:t>
              </a:r>
              <a:r>
                <a:rPr lang="en-US"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rPr>
                <a:t>.2017</a:t>
              </a:r>
              <a:endParaRPr lang="id-ID"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endParaRPr>
            </a:p>
          </p:txBody>
        </p:sp>
      </p:grpSp>
      <p:cxnSp>
        <p:nvCxnSpPr>
          <p:cNvPr id="6" name="Straight Connector 5"/>
          <p:cNvCxnSpPr/>
          <p:nvPr userDrawn="1"/>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11855301" y="389689"/>
            <a:ext cx="140959" cy="660373"/>
            <a:chOff x="11782731" y="389689"/>
            <a:chExt cx="140959" cy="660373"/>
          </a:xfrm>
        </p:grpSpPr>
        <p:sp>
          <p:nvSpPr>
            <p:cNvPr id="8"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9"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0"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grpSp>
      <p:sp>
        <p:nvSpPr>
          <p:cNvPr id="11" name="TextBox 10"/>
          <p:cNvSpPr txBox="1"/>
          <p:nvPr userDrawn="1"/>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Segoe UI" panose="020B0502040204020203" pitchFamily="34" charset="0"/>
                <a:cs typeface="Segoe UI" panose="020B0502040204020203" pitchFamily="34" charset="0"/>
              </a:rPr>
              <a:t>pre</a:t>
            </a:r>
            <a:r>
              <a:rPr lang="en-US" sz="2000" b="0" i="0" dirty="0">
                <a:solidFill>
                  <a:schemeClr val="bg1">
                    <a:lumMod val="85000"/>
                  </a:schemeClr>
                </a:solidFill>
                <a:latin typeface="Segoe UI" panose="020B0502040204020203" pitchFamily="34" charset="0"/>
                <a:cs typeface="Segoe UI" panose="020B0502040204020203" pitchFamily="34" charset="0"/>
              </a:rPr>
              <a:t>stigious.</a:t>
            </a:r>
            <a:endParaRPr lang="id-ID" sz="2000" b="0" i="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transition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19150" y="2774950"/>
            <a:ext cx="1876425" cy="408305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2695574" y="2774950"/>
            <a:ext cx="1876425" cy="408305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8" name="Picture Placeholder 5"/>
          <p:cNvSpPr>
            <a:spLocks noGrp="1"/>
          </p:cNvSpPr>
          <p:nvPr>
            <p:ph type="pic" sz="quarter" idx="12"/>
          </p:nvPr>
        </p:nvSpPr>
        <p:spPr>
          <a:xfrm>
            <a:off x="4571670" y="2774950"/>
            <a:ext cx="1876425" cy="408305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9" name="TextBox 8"/>
          <p:cNvSpPr txBox="1"/>
          <p:nvPr userDrawn="1"/>
        </p:nvSpPr>
        <p:spPr>
          <a:xfrm>
            <a:off x="4546600" y="-379760"/>
            <a:ext cx="10379765" cy="3154710"/>
          </a:xfrm>
          <a:prstGeom prst="rect">
            <a:avLst/>
          </a:prstGeom>
          <a:noFill/>
        </p:spPr>
        <p:txBody>
          <a:bodyPr wrap="none" rtlCol="0">
            <a:spAutoFit/>
          </a:bodyPr>
          <a:lstStyle/>
          <a:p>
            <a:r>
              <a:rPr lang="en-US" sz="19900" b="1" i="0" dirty="0">
                <a:solidFill>
                  <a:srgbClr val="F8F8F8">
                    <a:alpha val="70000"/>
                  </a:srgbClr>
                </a:solidFill>
                <a:latin typeface="Segoe UI" panose="020B0502040204020203" pitchFamily="34" charset="0"/>
                <a:cs typeface="Segoe UI" panose="020B0502040204020203" pitchFamily="34" charset="0"/>
              </a:rPr>
              <a:t>Business</a:t>
            </a:r>
            <a:endParaRPr lang="id-ID" sz="19900" b="1" i="0" dirty="0">
              <a:solidFill>
                <a:srgbClr val="F8F8F8">
                  <a:alpha val="70000"/>
                </a:srgbClr>
              </a:solidFill>
              <a:latin typeface="Segoe UI" panose="020B0502040204020203" pitchFamily="34" charset="0"/>
              <a:cs typeface="Segoe UI" panose="020B0502040204020203"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00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4461642" y="3258368"/>
            <a:ext cx="7730358" cy="3599632"/>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4461642" y="0"/>
            <a:ext cx="7730358" cy="3599632"/>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754743" y="1944914"/>
            <a:ext cx="10682514" cy="2968172"/>
          </a:xfrm>
          <a:prstGeom prst="rect">
            <a:avLst/>
          </a:prstGeom>
          <a:effectLst>
            <a:outerShdw blurRad="1270000" dist="254000" dir="5400000" sx="90000" sy="90000" algn="t" rotWithShape="0">
              <a:schemeClr val="tx1">
                <a:lumMod val="95000"/>
                <a:lumOff val="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
        <p:nvSpPr>
          <p:cNvPr id="3" name="TextBox 2"/>
          <p:cNvSpPr txBox="1"/>
          <p:nvPr userDrawn="1"/>
        </p:nvSpPr>
        <p:spPr>
          <a:xfrm rot="10800000" flipV="1">
            <a:off x="11221930" y="6153613"/>
            <a:ext cx="970070" cy="646331"/>
          </a:xfrm>
          <a:prstGeom prst="rect">
            <a:avLst/>
          </a:prstGeom>
          <a:noFill/>
        </p:spPr>
        <p:txBody>
          <a:bodyPr wrap="square" rtlCol="0">
            <a:spAutoFit/>
          </a:bodyPr>
          <a:lstStyle/>
          <a:p>
            <a:pPr algn="ctr"/>
            <a:fld id="{260E2A6B-A809-4840-BF14-8648BC0BDF87}" type="slidenum">
              <a:rPr lang="id-ID" sz="3600" b="1" i="0" smtClean="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rPr>
              <a:t>‹#›</a:t>
            </a:fld>
            <a:endParaRPr lang="id-ID" sz="7200" b="1" i="0" dirty="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endParaRPr>
          </a:p>
        </p:txBody>
      </p:sp>
      <p:grpSp>
        <p:nvGrpSpPr>
          <p:cNvPr id="4" name="Group 3"/>
          <p:cNvGrpSpPr/>
          <p:nvPr userDrawn="1"/>
        </p:nvGrpSpPr>
        <p:grpSpPr>
          <a:xfrm>
            <a:off x="203438" y="4412134"/>
            <a:ext cx="261610" cy="2180211"/>
            <a:chOff x="393989" y="4391088"/>
            <a:chExt cx="261610" cy="2180211"/>
          </a:xfrm>
        </p:grpSpPr>
        <p:sp>
          <p:nvSpPr>
            <p:cNvPr id="5"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6" name="TextBox 5"/>
            <p:cNvSpPr txBox="1"/>
            <p:nvPr/>
          </p:nvSpPr>
          <p:spPr>
            <a:xfrm rot="16200000">
              <a:off x="-457206" y="5242283"/>
              <a:ext cx="1963999" cy="261610"/>
            </a:xfrm>
            <a:prstGeom prst="rect">
              <a:avLst/>
            </a:prstGeom>
            <a:noFill/>
          </p:spPr>
          <p:txBody>
            <a:bodyPr wrap="none" rtlCol="0">
              <a:spAutoFit/>
            </a:bodyPr>
            <a:lstStyle/>
            <a:p>
              <a:r>
                <a:rPr lang="en-US" sz="1100" b="0" i="0" spc="300" dirty="0">
                  <a:solidFill>
                    <a:schemeClr val="bg1">
                      <a:lumMod val="85000"/>
                    </a:schemeClr>
                  </a:solidFill>
                  <a:latin typeface="Segoe UI" panose="020B0502040204020203" pitchFamily="34" charset="0"/>
                  <a:ea typeface="Roboto Medium" panose="02000000000000000000" pitchFamily="2" charset="0"/>
                  <a:cs typeface="Segoe UI" panose="020B0502040204020203" pitchFamily="34" charset="0"/>
                </a:rPr>
                <a:t>PRESTIGIOUS</a:t>
              </a:r>
              <a:r>
                <a:rPr lang="en-US"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rPr>
                <a:t>.2017</a:t>
              </a:r>
              <a:endParaRPr lang="id-ID"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endParaRPr>
            </a:p>
          </p:txBody>
        </p:sp>
      </p:grpSp>
      <p:cxnSp>
        <p:nvCxnSpPr>
          <p:cNvPr id="7" name="Straight Connector 6"/>
          <p:cNvCxnSpPr/>
          <p:nvPr userDrawn="1"/>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11855301" y="389689"/>
            <a:ext cx="140959" cy="660373"/>
            <a:chOff x="11782731" y="389689"/>
            <a:chExt cx="140959" cy="660373"/>
          </a:xfrm>
        </p:grpSpPr>
        <p:sp>
          <p:nvSpPr>
            <p:cNvPr id="9"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0"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1"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grpSp>
      <p:sp>
        <p:nvSpPr>
          <p:cNvPr id="12" name="TextBox 11"/>
          <p:cNvSpPr txBox="1"/>
          <p:nvPr userDrawn="1"/>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Segoe UI" panose="020B0502040204020203" pitchFamily="34" charset="0"/>
                <a:cs typeface="Segoe UI" panose="020B0502040204020203" pitchFamily="34" charset="0"/>
              </a:rPr>
              <a:t>pre</a:t>
            </a:r>
            <a:r>
              <a:rPr lang="en-US" sz="2000" b="0" i="0" dirty="0">
                <a:solidFill>
                  <a:schemeClr val="bg1">
                    <a:lumMod val="85000"/>
                  </a:schemeClr>
                </a:solidFill>
                <a:latin typeface="Segoe UI" panose="020B0502040204020203" pitchFamily="34" charset="0"/>
                <a:cs typeface="Segoe UI" panose="020B0502040204020203" pitchFamily="34" charset="0"/>
              </a:rPr>
              <a:t>stigious.</a:t>
            </a:r>
            <a:endParaRPr lang="id-ID" sz="2000" b="0" i="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transition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2" name="Picture Placeholder 55"/>
          <p:cNvSpPr>
            <a:spLocks noGrp="1"/>
          </p:cNvSpPr>
          <p:nvPr>
            <p:ph type="pic" sz="quarter" idx="10"/>
          </p:nvPr>
        </p:nvSpPr>
        <p:spPr>
          <a:xfrm>
            <a:off x="0" y="0"/>
            <a:ext cx="12192000" cy="6858000"/>
          </a:xfrm>
          <a:prstGeom prst="rect">
            <a:avLst/>
          </a:prstGeom>
        </p:spPr>
        <p:txBody>
          <a:bodyPr/>
          <a:lstStyle>
            <a:lvl1pPr marL="0" indent="0" algn="ctr">
              <a:buNone/>
              <a:defRPr sz="2400">
                <a:solidFill>
                  <a:schemeClr val="tx1">
                    <a:lumMod val="65000"/>
                    <a:lumOff val="35000"/>
                  </a:schemeClr>
                </a:solidFill>
              </a:defRPr>
            </a:lvl1pPr>
          </a:lstStyle>
          <a:p>
            <a:endParaRPr lang="id-ID"/>
          </a:p>
        </p:txBody>
      </p:sp>
      <p:sp>
        <p:nvSpPr>
          <p:cNvPr id="3" name="Picture Placeholder 5"/>
          <p:cNvSpPr>
            <a:spLocks noGrp="1"/>
          </p:cNvSpPr>
          <p:nvPr>
            <p:ph type="pic" sz="quarter" idx="11"/>
          </p:nvPr>
        </p:nvSpPr>
        <p:spPr>
          <a:xfrm>
            <a:off x="754743" y="2307521"/>
            <a:ext cx="10682514" cy="2968172"/>
          </a:xfrm>
          <a:prstGeom prst="rect">
            <a:avLst/>
          </a:prstGeom>
          <a:effectLst>
            <a:outerShdw blurRad="1270000" dist="254000" dir="5400000" sx="90000" sy="90000" algn="t" rotWithShape="0">
              <a:schemeClr val="tx1">
                <a:lumMod val="95000"/>
                <a:lumOff val="5000"/>
                <a:alpha val="60000"/>
              </a:scheme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25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8" name="Rectangle 7"/>
          <p:cNvSpPr/>
          <p:nvPr userDrawn="1"/>
        </p:nvSpPr>
        <p:spPr>
          <a:xfrm>
            <a:off x="6174382" y="-1"/>
            <a:ext cx="6017618" cy="6858001"/>
          </a:xfrm>
          <a:prstGeom prst="rect">
            <a:avLst/>
          </a:prstGeom>
          <a:solidFill>
            <a:srgbClr val="F8F8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5"/>
          <p:cNvSpPr>
            <a:spLocks noGrp="1"/>
          </p:cNvSpPr>
          <p:nvPr>
            <p:ph type="pic" sz="quarter" idx="10"/>
          </p:nvPr>
        </p:nvSpPr>
        <p:spPr>
          <a:xfrm>
            <a:off x="0" y="-1"/>
            <a:ext cx="6174382" cy="4335211"/>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6" name="Picture Placeholder 5"/>
          <p:cNvSpPr>
            <a:spLocks noGrp="1"/>
          </p:cNvSpPr>
          <p:nvPr>
            <p:ph type="pic" sz="quarter" idx="11"/>
          </p:nvPr>
        </p:nvSpPr>
        <p:spPr>
          <a:xfrm>
            <a:off x="6174382" y="3429000"/>
            <a:ext cx="2645952" cy="2598057"/>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7" name="Picture Placeholder 5"/>
          <p:cNvSpPr>
            <a:spLocks noGrp="1"/>
          </p:cNvSpPr>
          <p:nvPr>
            <p:ph type="pic" sz="quarter" idx="12"/>
          </p:nvPr>
        </p:nvSpPr>
        <p:spPr>
          <a:xfrm>
            <a:off x="8820334" y="830943"/>
            <a:ext cx="2645952" cy="2598057"/>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9294890" y="3187538"/>
            <a:ext cx="2897110" cy="2317912"/>
          </a:xfrm>
          <a:custGeom>
            <a:avLst/>
            <a:gdLst>
              <a:gd name="connsiteX0" fmla="*/ 0 w 2897110"/>
              <a:gd name="connsiteY0" fmla="*/ 0 h 2317912"/>
              <a:gd name="connsiteX1" fmla="*/ 2897110 w 2897110"/>
              <a:gd name="connsiteY1" fmla="*/ 0 h 2317912"/>
              <a:gd name="connsiteX2" fmla="*/ 2897110 w 2897110"/>
              <a:gd name="connsiteY2" fmla="*/ 2317912 h 2317912"/>
              <a:gd name="connsiteX3" fmla="*/ 0 w 2897110"/>
              <a:gd name="connsiteY3" fmla="*/ 2317912 h 2317912"/>
            </a:gdLst>
            <a:ahLst/>
            <a:cxnLst>
              <a:cxn ang="0">
                <a:pos x="connsiteX0" y="connsiteY0"/>
              </a:cxn>
              <a:cxn ang="0">
                <a:pos x="connsiteX1" y="connsiteY1"/>
              </a:cxn>
              <a:cxn ang="0">
                <a:pos x="connsiteX2" y="connsiteY2"/>
              </a:cxn>
              <a:cxn ang="0">
                <a:pos x="connsiteX3" y="connsiteY3"/>
              </a:cxn>
            </a:cxnLst>
            <a:rect l="l" t="t" r="r" b="b"/>
            <a:pathLst>
              <a:path w="2897110" h="2317912">
                <a:moveTo>
                  <a:pt x="0" y="0"/>
                </a:moveTo>
                <a:lnTo>
                  <a:pt x="2897110" y="0"/>
                </a:lnTo>
                <a:lnTo>
                  <a:pt x="2897110" y="2317912"/>
                </a:lnTo>
                <a:lnTo>
                  <a:pt x="0" y="2317912"/>
                </a:lnTo>
                <a:close/>
              </a:path>
            </a:pathLst>
          </a:custGeom>
          <a:effectLst>
            <a:outerShdw blurRad="647700" dist="254000" dir="5400000" sx="90000" sy="90000" algn="t" rotWithShape="0">
              <a:schemeClr val="tx1">
                <a:lumMod val="75000"/>
                <a:lumOff val="25000"/>
                <a:alpha val="40000"/>
              </a:schemeClr>
            </a:outerShdw>
          </a:effectLst>
        </p:spPr>
        <p:txBody>
          <a:bodyPr wrap="square">
            <a:noAutofit/>
          </a:bodyPr>
          <a:lstStyle>
            <a:lvl1pPr marL="0" indent="0" algn="ctr">
              <a:buNone/>
              <a:defRPr>
                <a:solidFill>
                  <a:schemeClr val="bg1">
                    <a:lumMod val="50000"/>
                  </a:schemeClr>
                </a:solidFill>
              </a:defRPr>
            </a:lvl1pPr>
          </a:lstStyle>
          <a:p>
            <a:endParaRPr lang="id-ID"/>
          </a:p>
        </p:txBody>
      </p:sp>
      <p:sp>
        <p:nvSpPr>
          <p:cNvPr id="10" name="Picture Placeholder 9"/>
          <p:cNvSpPr>
            <a:spLocks noGrp="1"/>
          </p:cNvSpPr>
          <p:nvPr>
            <p:ph type="pic" sz="quarter" idx="11"/>
          </p:nvPr>
        </p:nvSpPr>
        <p:spPr>
          <a:xfrm>
            <a:off x="3098297" y="3187538"/>
            <a:ext cx="2897110" cy="2317912"/>
          </a:xfrm>
          <a:custGeom>
            <a:avLst/>
            <a:gdLst>
              <a:gd name="connsiteX0" fmla="*/ 0 w 2897110"/>
              <a:gd name="connsiteY0" fmla="*/ 0 h 2317912"/>
              <a:gd name="connsiteX1" fmla="*/ 2897110 w 2897110"/>
              <a:gd name="connsiteY1" fmla="*/ 0 h 2317912"/>
              <a:gd name="connsiteX2" fmla="*/ 2897110 w 2897110"/>
              <a:gd name="connsiteY2" fmla="*/ 2317912 h 2317912"/>
              <a:gd name="connsiteX3" fmla="*/ 0 w 2897110"/>
              <a:gd name="connsiteY3" fmla="*/ 2317912 h 2317912"/>
            </a:gdLst>
            <a:ahLst/>
            <a:cxnLst>
              <a:cxn ang="0">
                <a:pos x="connsiteX0" y="connsiteY0"/>
              </a:cxn>
              <a:cxn ang="0">
                <a:pos x="connsiteX1" y="connsiteY1"/>
              </a:cxn>
              <a:cxn ang="0">
                <a:pos x="connsiteX2" y="connsiteY2"/>
              </a:cxn>
              <a:cxn ang="0">
                <a:pos x="connsiteX3" y="connsiteY3"/>
              </a:cxn>
            </a:cxnLst>
            <a:rect l="l" t="t" r="r" b="b"/>
            <a:pathLst>
              <a:path w="2897110" h="2317912">
                <a:moveTo>
                  <a:pt x="0" y="0"/>
                </a:moveTo>
                <a:lnTo>
                  <a:pt x="2897110" y="0"/>
                </a:lnTo>
                <a:lnTo>
                  <a:pt x="2897110" y="2317912"/>
                </a:lnTo>
                <a:lnTo>
                  <a:pt x="0" y="2317912"/>
                </a:lnTo>
                <a:close/>
              </a:path>
            </a:pathLst>
          </a:custGeom>
          <a:effectLst>
            <a:outerShdw blurRad="1270000" dist="254000" dir="5400000" sx="90000" sy="90000" algn="t" rotWithShape="0">
              <a:prstClr val="black">
                <a:alpha val="40000"/>
              </a:prstClr>
            </a:outerShdw>
          </a:effectLst>
        </p:spPr>
        <p:txBody>
          <a:bodyPr wrap="square">
            <a:noAutofit/>
          </a:bodyPr>
          <a:lstStyle>
            <a:lvl1pPr marL="0" indent="0" algn="ctr">
              <a:buNone/>
              <a:defRPr>
                <a:solidFill>
                  <a:schemeClr val="bg1">
                    <a:lumMod val="50000"/>
                  </a:schemeClr>
                </a:solidFill>
              </a:defRPr>
            </a:lvl1pPr>
          </a:lstStyle>
          <a:p>
            <a:endParaRPr lang="id-ID"/>
          </a:p>
        </p:txBody>
      </p:sp>
      <p:sp>
        <p:nvSpPr>
          <p:cNvPr id="11" name="Picture Placeholder 10"/>
          <p:cNvSpPr>
            <a:spLocks noGrp="1"/>
          </p:cNvSpPr>
          <p:nvPr>
            <p:ph type="pic" sz="quarter" idx="12"/>
          </p:nvPr>
        </p:nvSpPr>
        <p:spPr>
          <a:xfrm>
            <a:off x="6196594" y="3187538"/>
            <a:ext cx="2897110" cy="2317912"/>
          </a:xfrm>
          <a:custGeom>
            <a:avLst/>
            <a:gdLst>
              <a:gd name="connsiteX0" fmla="*/ 0 w 2897110"/>
              <a:gd name="connsiteY0" fmla="*/ 0 h 2317912"/>
              <a:gd name="connsiteX1" fmla="*/ 2897110 w 2897110"/>
              <a:gd name="connsiteY1" fmla="*/ 0 h 2317912"/>
              <a:gd name="connsiteX2" fmla="*/ 2897110 w 2897110"/>
              <a:gd name="connsiteY2" fmla="*/ 2317912 h 2317912"/>
              <a:gd name="connsiteX3" fmla="*/ 0 w 2897110"/>
              <a:gd name="connsiteY3" fmla="*/ 2317912 h 2317912"/>
            </a:gdLst>
            <a:ahLst/>
            <a:cxnLst>
              <a:cxn ang="0">
                <a:pos x="connsiteX0" y="connsiteY0"/>
              </a:cxn>
              <a:cxn ang="0">
                <a:pos x="connsiteX1" y="connsiteY1"/>
              </a:cxn>
              <a:cxn ang="0">
                <a:pos x="connsiteX2" y="connsiteY2"/>
              </a:cxn>
              <a:cxn ang="0">
                <a:pos x="connsiteX3" y="connsiteY3"/>
              </a:cxn>
            </a:cxnLst>
            <a:rect l="l" t="t" r="r" b="b"/>
            <a:pathLst>
              <a:path w="2897110" h="2317912">
                <a:moveTo>
                  <a:pt x="0" y="0"/>
                </a:moveTo>
                <a:lnTo>
                  <a:pt x="2897110" y="0"/>
                </a:lnTo>
                <a:lnTo>
                  <a:pt x="2897110" y="2317912"/>
                </a:lnTo>
                <a:lnTo>
                  <a:pt x="0" y="2317912"/>
                </a:lnTo>
                <a:close/>
              </a:path>
            </a:pathLst>
          </a:custGeom>
          <a:effectLst>
            <a:outerShdw blurRad="647700" dist="254000" dir="5400000" sx="90000" sy="90000" algn="t" rotWithShape="0">
              <a:schemeClr val="tx1">
                <a:lumMod val="75000"/>
                <a:lumOff val="25000"/>
                <a:alpha val="40000"/>
              </a:schemeClr>
            </a:outerShdw>
          </a:effectLst>
        </p:spPr>
        <p:txBody>
          <a:bodyPr wrap="square">
            <a:noAutofit/>
          </a:bodyPr>
          <a:lstStyle>
            <a:lvl1pPr marL="0" indent="0" algn="ctr">
              <a:buNone/>
              <a:defRPr>
                <a:solidFill>
                  <a:schemeClr val="bg1">
                    <a:lumMod val="50000"/>
                  </a:schemeClr>
                </a:solidFill>
              </a:defRPr>
            </a:lvl1pPr>
          </a:lstStyle>
          <a:p>
            <a:endParaRPr lang="id-ID"/>
          </a:p>
        </p:txBody>
      </p:sp>
      <p:sp>
        <p:nvSpPr>
          <p:cNvPr id="9" name="Picture Placeholder 8"/>
          <p:cNvSpPr>
            <a:spLocks noGrp="1"/>
          </p:cNvSpPr>
          <p:nvPr>
            <p:ph type="pic" sz="quarter" idx="10"/>
          </p:nvPr>
        </p:nvSpPr>
        <p:spPr>
          <a:xfrm>
            <a:off x="0" y="3187538"/>
            <a:ext cx="2897110" cy="2317912"/>
          </a:xfrm>
          <a:custGeom>
            <a:avLst/>
            <a:gdLst>
              <a:gd name="connsiteX0" fmla="*/ 0 w 2897110"/>
              <a:gd name="connsiteY0" fmla="*/ 0 h 2317912"/>
              <a:gd name="connsiteX1" fmla="*/ 2897110 w 2897110"/>
              <a:gd name="connsiteY1" fmla="*/ 0 h 2317912"/>
              <a:gd name="connsiteX2" fmla="*/ 2897110 w 2897110"/>
              <a:gd name="connsiteY2" fmla="*/ 2317912 h 2317912"/>
              <a:gd name="connsiteX3" fmla="*/ 0 w 2897110"/>
              <a:gd name="connsiteY3" fmla="*/ 2317912 h 2317912"/>
            </a:gdLst>
            <a:ahLst/>
            <a:cxnLst>
              <a:cxn ang="0">
                <a:pos x="connsiteX0" y="connsiteY0"/>
              </a:cxn>
              <a:cxn ang="0">
                <a:pos x="connsiteX1" y="connsiteY1"/>
              </a:cxn>
              <a:cxn ang="0">
                <a:pos x="connsiteX2" y="connsiteY2"/>
              </a:cxn>
              <a:cxn ang="0">
                <a:pos x="connsiteX3" y="connsiteY3"/>
              </a:cxn>
            </a:cxnLst>
            <a:rect l="l" t="t" r="r" b="b"/>
            <a:pathLst>
              <a:path w="2897110" h="2317912">
                <a:moveTo>
                  <a:pt x="0" y="0"/>
                </a:moveTo>
                <a:lnTo>
                  <a:pt x="2897110" y="0"/>
                </a:lnTo>
                <a:lnTo>
                  <a:pt x="2897110" y="2317912"/>
                </a:lnTo>
                <a:lnTo>
                  <a:pt x="0" y="2317912"/>
                </a:lnTo>
                <a:close/>
              </a:path>
            </a:pathLst>
          </a:custGeom>
          <a:effectLst>
            <a:outerShdw blurRad="647700" dist="254000" dir="5400000" sx="90000" sy="90000" algn="t" rotWithShape="0">
              <a:schemeClr val="tx1">
                <a:lumMod val="75000"/>
                <a:lumOff val="25000"/>
                <a:alpha val="40000"/>
              </a:schemeClr>
            </a:outerShdw>
          </a:effectLst>
        </p:spPr>
        <p:txBody>
          <a:bodyPr wrap="square">
            <a:noAutofit/>
          </a:bodyPr>
          <a:lstStyle>
            <a:lvl1pPr marL="0" indent="0" algn="ctr">
              <a:buNone/>
              <a:defRPr>
                <a:solidFill>
                  <a:schemeClr val="bg1">
                    <a:lumMod val="50000"/>
                  </a:schemeClr>
                </a:solidFill>
              </a:defRPr>
            </a:lvl1pPr>
          </a:lstStyle>
          <a:p>
            <a:endParaRPr lang="id-ID"/>
          </a:p>
        </p:txBody>
      </p:sp>
      <p:cxnSp>
        <p:nvCxnSpPr>
          <p:cNvPr id="18" name="Straight Connector 17"/>
          <p:cNvCxnSpPr/>
          <p:nvPr userDrawn="1"/>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11855301" y="389689"/>
            <a:ext cx="140959" cy="660373"/>
            <a:chOff x="11782731" y="389689"/>
            <a:chExt cx="140959" cy="660373"/>
          </a:xfrm>
        </p:grpSpPr>
        <p:sp>
          <p:nvSpPr>
            <p:cNvPr id="20"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21"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22"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grpSp>
      <p:sp>
        <p:nvSpPr>
          <p:cNvPr id="23" name="TextBox 22"/>
          <p:cNvSpPr txBox="1"/>
          <p:nvPr userDrawn="1"/>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Segoe UI" panose="020B0502040204020203" pitchFamily="34" charset="0"/>
                <a:cs typeface="Segoe UI" panose="020B0502040204020203" pitchFamily="34" charset="0"/>
              </a:rPr>
              <a:t>pre</a:t>
            </a:r>
            <a:r>
              <a:rPr lang="en-US" sz="2000" b="0" i="0" dirty="0">
                <a:solidFill>
                  <a:schemeClr val="bg1">
                    <a:lumMod val="85000"/>
                  </a:schemeClr>
                </a:solidFill>
                <a:latin typeface="Segoe UI" panose="020B0502040204020203" pitchFamily="34" charset="0"/>
                <a:cs typeface="Segoe UI" panose="020B0502040204020203" pitchFamily="34" charset="0"/>
              </a:rPr>
              <a:t>stigious.</a:t>
            </a:r>
            <a:endParaRPr lang="id-ID" sz="2000" b="0" i="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0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1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1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262744" y="2733963"/>
            <a:ext cx="9666510" cy="2677613"/>
          </a:xfrm>
          <a:prstGeom prst="roundRect">
            <a:avLst>
              <a:gd name="adj" fmla="val 659"/>
            </a:avLst>
          </a:prstGeom>
          <a:effectLst>
            <a:outerShdw blurRad="1270000" dist="254000" dir="5400000" sx="90000" sy="90000" algn="t" rotWithShape="0">
              <a:prstClr val="black">
                <a:alpha val="40000"/>
              </a:prstClr>
            </a:outerShdw>
          </a:effectLst>
        </p:spPr>
        <p:txBody>
          <a:bodyPr wrap="square">
            <a:noAutofit/>
          </a:bodyPr>
          <a:lstStyle>
            <a:lvl1pPr marL="0" indent="0" algn="ctr">
              <a:buNone/>
              <a:defRPr>
                <a:solidFill>
                  <a:schemeClr val="bg1">
                    <a:lumMod val="50000"/>
                  </a:schemeClr>
                </a:solidFill>
              </a:defRPr>
            </a:lvl1pPr>
          </a:lstStyle>
          <a:p>
            <a:endParaRPr lang="id-ID"/>
          </a:p>
        </p:txBody>
      </p:sp>
      <p:sp>
        <p:nvSpPr>
          <p:cNvPr id="5" name="TextBox 4"/>
          <p:cNvSpPr txBox="1"/>
          <p:nvPr userDrawn="1"/>
        </p:nvSpPr>
        <p:spPr>
          <a:xfrm rot="10800000" flipV="1">
            <a:off x="11221930" y="6153613"/>
            <a:ext cx="970070" cy="646331"/>
          </a:xfrm>
          <a:prstGeom prst="rect">
            <a:avLst/>
          </a:prstGeom>
          <a:noFill/>
        </p:spPr>
        <p:txBody>
          <a:bodyPr wrap="square" rtlCol="0">
            <a:spAutoFit/>
          </a:bodyPr>
          <a:lstStyle/>
          <a:p>
            <a:pPr algn="ctr"/>
            <a:fld id="{260E2A6B-A809-4840-BF14-8648BC0BDF87}" type="slidenum">
              <a:rPr lang="id-ID" sz="3600" b="1" i="0" smtClean="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rPr>
              <a:t>‹#›</a:t>
            </a:fld>
            <a:endParaRPr lang="id-ID" sz="7200" b="1" i="0" dirty="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endParaRPr>
          </a:p>
        </p:txBody>
      </p:sp>
      <p:grpSp>
        <p:nvGrpSpPr>
          <p:cNvPr id="6" name="Group 5"/>
          <p:cNvGrpSpPr/>
          <p:nvPr userDrawn="1"/>
        </p:nvGrpSpPr>
        <p:grpSpPr>
          <a:xfrm>
            <a:off x="203438" y="4412134"/>
            <a:ext cx="261610" cy="2180211"/>
            <a:chOff x="393989" y="4391088"/>
            <a:chExt cx="261610" cy="2180211"/>
          </a:xfrm>
        </p:grpSpPr>
        <p:sp>
          <p:nvSpPr>
            <p:cNvPr id="7"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8" name="TextBox 7"/>
            <p:cNvSpPr txBox="1"/>
            <p:nvPr/>
          </p:nvSpPr>
          <p:spPr>
            <a:xfrm rot="16200000">
              <a:off x="-457206" y="5242283"/>
              <a:ext cx="1963999" cy="261610"/>
            </a:xfrm>
            <a:prstGeom prst="rect">
              <a:avLst/>
            </a:prstGeom>
            <a:noFill/>
          </p:spPr>
          <p:txBody>
            <a:bodyPr wrap="none" rtlCol="0">
              <a:spAutoFit/>
            </a:bodyPr>
            <a:lstStyle/>
            <a:p>
              <a:r>
                <a:rPr lang="en-US" sz="1100" b="0" i="0" spc="300" dirty="0">
                  <a:solidFill>
                    <a:schemeClr val="bg1">
                      <a:lumMod val="85000"/>
                    </a:schemeClr>
                  </a:solidFill>
                  <a:latin typeface="Segoe UI" panose="020B0502040204020203" pitchFamily="34" charset="0"/>
                  <a:ea typeface="Roboto Medium" panose="02000000000000000000" pitchFamily="2" charset="0"/>
                  <a:cs typeface="Segoe UI" panose="020B0502040204020203" pitchFamily="34" charset="0"/>
                </a:rPr>
                <a:t>PRESTIGIOUS</a:t>
              </a:r>
              <a:r>
                <a:rPr lang="en-US"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rPr>
                <a:t>.2017</a:t>
              </a:r>
              <a:endParaRPr lang="id-ID"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endParaRPr>
            </a:p>
          </p:txBody>
        </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sp>
        <p:nvSpPr>
          <p:cNvPr id="2" name="Picture Placeholder 55"/>
          <p:cNvSpPr>
            <a:spLocks noGrp="1"/>
          </p:cNvSpPr>
          <p:nvPr>
            <p:ph type="pic" sz="quarter" idx="10"/>
          </p:nvPr>
        </p:nvSpPr>
        <p:spPr>
          <a:xfrm>
            <a:off x="0" y="0"/>
            <a:ext cx="12192000" cy="6858000"/>
          </a:xfrm>
          <a:prstGeom prst="rect">
            <a:avLst/>
          </a:prstGeom>
        </p:spPr>
        <p:txBody>
          <a:bodyPr/>
          <a:lstStyle>
            <a:lvl1pPr marL="0" indent="0" algn="ctr">
              <a:buNone/>
              <a:defRPr sz="2400">
                <a:solidFill>
                  <a:schemeClr val="tx1">
                    <a:lumMod val="65000"/>
                    <a:lumOff val="35000"/>
                  </a:schemeClr>
                </a:solidFill>
              </a:defRPr>
            </a:lvl1pPr>
          </a:lstStyle>
          <a:p>
            <a:endParaRPr lang="id-ID"/>
          </a:p>
        </p:txBody>
      </p:sp>
    </p:spTree>
  </p:cSld>
  <p:clrMapOvr>
    <a:masterClrMapping/>
  </p:clrMapOvr>
  <p:transition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Picture Placeholder 55"/>
          <p:cNvSpPr>
            <a:spLocks noGrp="1"/>
          </p:cNvSpPr>
          <p:nvPr>
            <p:ph type="pic" sz="quarter" idx="11"/>
          </p:nvPr>
        </p:nvSpPr>
        <p:spPr>
          <a:xfrm>
            <a:off x="0" y="0"/>
            <a:ext cx="9239250" cy="6858000"/>
          </a:xfrm>
          <a:prstGeom prst="rect">
            <a:avLst/>
          </a:prstGeom>
        </p:spPr>
        <p:txBody>
          <a:bodyPr/>
          <a:lstStyle>
            <a:lvl1pPr marL="0" indent="0" algn="ctr">
              <a:buNone/>
              <a:defRPr sz="2400">
                <a:solidFill>
                  <a:schemeClr val="tx1">
                    <a:lumMod val="65000"/>
                    <a:lumOff val="35000"/>
                  </a:schemeClr>
                </a:solidFill>
              </a:defRPr>
            </a:lvl1pPr>
          </a:lstStyle>
          <a:p>
            <a:endParaRPr lang="id-ID"/>
          </a:p>
        </p:txBody>
      </p:sp>
      <p:sp>
        <p:nvSpPr>
          <p:cNvPr id="12" name="Picture Placeholder 11"/>
          <p:cNvSpPr>
            <a:spLocks noGrp="1"/>
          </p:cNvSpPr>
          <p:nvPr>
            <p:ph type="pic" sz="quarter" idx="10"/>
          </p:nvPr>
        </p:nvSpPr>
        <p:spPr>
          <a:xfrm>
            <a:off x="7245569" y="781051"/>
            <a:ext cx="4004441" cy="5295902"/>
          </a:xfrm>
          <a:custGeom>
            <a:avLst/>
            <a:gdLst>
              <a:gd name="connsiteX0" fmla="*/ 5406 w 4004441"/>
              <a:gd name="connsiteY0" fmla="*/ 0 h 4934607"/>
              <a:gd name="connsiteX1" fmla="*/ 3999035 w 4004441"/>
              <a:gd name="connsiteY1" fmla="*/ 0 h 4934607"/>
              <a:gd name="connsiteX2" fmla="*/ 4004441 w 4004441"/>
              <a:gd name="connsiteY2" fmla="*/ 5406 h 4934607"/>
              <a:gd name="connsiteX3" fmla="*/ 4004441 w 4004441"/>
              <a:gd name="connsiteY3" fmla="*/ 4929201 h 4934607"/>
              <a:gd name="connsiteX4" fmla="*/ 3999035 w 4004441"/>
              <a:gd name="connsiteY4" fmla="*/ 4934607 h 4934607"/>
              <a:gd name="connsiteX5" fmla="*/ 5406 w 4004441"/>
              <a:gd name="connsiteY5" fmla="*/ 4934607 h 4934607"/>
              <a:gd name="connsiteX6" fmla="*/ 0 w 4004441"/>
              <a:gd name="connsiteY6" fmla="*/ 4929201 h 4934607"/>
              <a:gd name="connsiteX7" fmla="*/ 0 w 4004441"/>
              <a:gd name="connsiteY7" fmla="*/ 5406 h 4934607"/>
              <a:gd name="connsiteX8" fmla="*/ 5406 w 4004441"/>
              <a:gd name="connsiteY8" fmla="*/ 0 h 493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4441" h="4934607">
                <a:moveTo>
                  <a:pt x="5406" y="0"/>
                </a:moveTo>
                <a:lnTo>
                  <a:pt x="3999035" y="0"/>
                </a:lnTo>
                <a:cubicBezTo>
                  <a:pt x="4002021" y="0"/>
                  <a:pt x="4004441" y="2420"/>
                  <a:pt x="4004441" y="5406"/>
                </a:cubicBezTo>
                <a:lnTo>
                  <a:pt x="4004441" y="4929201"/>
                </a:lnTo>
                <a:cubicBezTo>
                  <a:pt x="4004441" y="4932187"/>
                  <a:pt x="4002021" y="4934607"/>
                  <a:pt x="3999035" y="4934607"/>
                </a:cubicBezTo>
                <a:lnTo>
                  <a:pt x="5406" y="4934607"/>
                </a:lnTo>
                <a:cubicBezTo>
                  <a:pt x="2420" y="4934607"/>
                  <a:pt x="0" y="4932187"/>
                  <a:pt x="0" y="4929201"/>
                </a:cubicBezTo>
                <a:lnTo>
                  <a:pt x="0" y="5406"/>
                </a:lnTo>
                <a:cubicBezTo>
                  <a:pt x="0" y="2420"/>
                  <a:pt x="2420" y="0"/>
                  <a:pt x="5406" y="0"/>
                </a:cubicBezTo>
                <a:close/>
              </a:path>
            </a:pathLst>
          </a:custGeom>
          <a:effectLst>
            <a:outerShdw blurRad="1270000" dist="584200" dir="8040000" algn="t" rotWithShape="0">
              <a:schemeClr val="tx1">
                <a:lumMod val="95000"/>
                <a:lumOff val="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886857" y="808840"/>
            <a:ext cx="2892802" cy="295036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
        <p:nvSpPr>
          <p:cNvPr id="6" name="Picture Placeholder 5"/>
          <p:cNvSpPr>
            <a:spLocks noGrp="1"/>
          </p:cNvSpPr>
          <p:nvPr>
            <p:ph type="pic" sz="quarter" idx="10"/>
          </p:nvPr>
        </p:nvSpPr>
        <p:spPr>
          <a:xfrm>
            <a:off x="0" y="808840"/>
            <a:ext cx="4804229" cy="295036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96001" y="685755"/>
            <a:ext cx="6096000" cy="182883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
        <p:nvSpPr>
          <p:cNvPr id="7" name="Picture Placeholder 6"/>
          <p:cNvSpPr>
            <a:spLocks noGrp="1"/>
          </p:cNvSpPr>
          <p:nvPr>
            <p:ph type="pic" sz="quarter" idx="11"/>
          </p:nvPr>
        </p:nvSpPr>
        <p:spPr>
          <a:xfrm>
            <a:off x="6096001" y="2514585"/>
            <a:ext cx="6096000" cy="182883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
        <p:nvSpPr>
          <p:cNvPr id="8" name="Picture Placeholder 7"/>
          <p:cNvSpPr>
            <a:spLocks noGrp="1"/>
          </p:cNvSpPr>
          <p:nvPr>
            <p:ph type="pic" sz="quarter" idx="12"/>
          </p:nvPr>
        </p:nvSpPr>
        <p:spPr>
          <a:xfrm>
            <a:off x="6096001" y="4343415"/>
            <a:ext cx="6096000" cy="182883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00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25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685755"/>
            <a:ext cx="6096000" cy="182883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
        <p:nvSpPr>
          <p:cNvPr id="3" name="Picture Placeholder 6"/>
          <p:cNvSpPr>
            <a:spLocks noGrp="1"/>
          </p:cNvSpPr>
          <p:nvPr>
            <p:ph type="pic" sz="quarter" idx="11"/>
          </p:nvPr>
        </p:nvSpPr>
        <p:spPr>
          <a:xfrm>
            <a:off x="0" y="2514585"/>
            <a:ext cx="6096000" cy="182883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
        <p:nvSpPr>
          <p:cNvPr id="4" name="Picture Placeholder 7"/>
          <p:cNvSpPr>
            <a:spLocks noGrp="1"/>
          </p:cNvSpPr>
          <p:nvPr>
            <p:ph type="pic" sz="quarter" idx="12"/>
          </p:nvPr>
        </p:nvSpPr>
        <p:spPr>
          <a:xfrm>
            <a:off x="0" y="4343415"/>
            <a:ext cx="6096000" cy="1828830"/>
          </a:xfrm>
          <a:custGeom>
            <a:avLst/>
            <a:gdLst>
              <a:gd name="connsiteX0" fmla="*/ 2390 w 4804229"/>
              <a:gd name="connsiteY0" fmla="*/ 0 h 2950360"/>
              <a:gd name="connsiteX1" fmla="*/ 4801839 w 4804229"/>
              <a:gd name="connsiteY1" fmla="*/ 0 h 2950360"/>
              <a:gd name="connsiteX2" fmla="*/ 4804229 w 4804229"/>
              <a:gd name="connsiteY2" fmla="*/ 2390 h 2950360"/>
              <a:gd name="connsiteX3" fmla="*/ 4804229 w 4804229"/>
              <a:gd name="connsiteY3" fmla="*/ 2947970 h 2950360"/>
              <a:gd name="connsiteX4" fmla="*/ 4801839 w 4804229"/>
              <a:gd name="connsiteY4" fmla="*/ 2950360 h 2950360"/>
              <a:gd name="connsiteX5" fmla="*/ 2390 w 4804229"/>
              <a:gd name="connsiteY5" fmla="*/ 2950360 h 2950360"/>
              <a:gd name="connsiteX6" fmla="*/ 0 w 4804229"/>
              <a:gd name="connsiteY6" fmla="*/ 2947970 h 2950360"/>
              <a:gd name="connsiteX7" fmla="*/ 0 w 4804229"/>
              <a:gd name="connsiteY7" fmla="*/ 2390 h 2950360"/>
              <a:gd name="connsiteX8" fmla="*/ 2390 w 4804229"/>
              <a:gd name="connsiteY8" fmla="*/ 0 h 295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2950360">
                <a:moveTo>
                  <a:pt x="2390" y="0"/>
                </a:moveTo>
                <a:lnTo>
                  <a:pt x="4801839" y="0"/>
                </a:lnTo>
                <a:cubicBezTo>
                  <a:pt x="4803159" y="0"/>
                  <a:pt x="4804229" y="1070"/>
                  <a:pt x="4804229" y="2390"/>
                </a:cubicBezTo>
                <a:lnTo>
                  <a:pt x="4804229" y="2947970"/>
                </a:lnTo>
                <a:cubicBezTo>
                  <a:pt x="4804229" y="2949290"/>
                  <a:pt x="4803159" y="2950360"/>
                  <a:pt x="4801839" y="2950360"/>
                </a:cubicBezTo>
                <a:lnTo>
                  <a:pt x="2390" y="2950360"/>
                </a:lnTo>
                <a:cubicBezTo>
                  <a:pt x="1070" y="2950360"/>
                  <a:pt x="0" y="2949290"/>
                  <a:pt x="0" y="2947970"/>
                </a:cubicBezTo>
                <a:lnTo>
                  <a:pt x="0" y="2390"/>
                </a:lnTo>
                <a:cubicBezTo>
                  <a:pt x="0" y="1070"/>
                  <a:pt x="1070" y="0"/>
                  <a:pt x="2390" y="0"/>
                </a:cubicBezTo>
                <a:close/>
              </a:path>
            </a:pathLst>
          </a:custGeom>
        </p:spPr>
        <p:txBody>
          <a:bodyPr wrap="square">
            <a:noAutofit/>
          </a:bodyPr>
          <a:lstStyle>
            <a:lvl1pPr marL="0" indent="0" algn="ctr">
              <a:buNone/>
              <a:defRPr>
                <a:solidFill>
                  <a:schemeClr val="bg1">
                    <a:lumMod val="50000"/>
                  </a:schemeClr>
                </a:solidFill>
              </a:defRPr>
            </a:lvl1pPr>
          </a:lstStyle>
          <a:p>
            <a:endParaRPr lang="id-ID"/>
          </a:p>
        </p:txBody>
      </p:sp>
    </p:spTree>
  </p:cSld>
  <p:clrMapOvr>
    <a:masterClrMapping/>
  </p:clrMapOvr>
  <p:transition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753100" y="1109662"/>
            <a:ext cx="2641600" cy="1881188"/>
          </a:xfrm>
          <a:custGeom>
            <a:avLst/>
            <a:gdLst>
              <a:gd name="connsiteX0" fmla="*/ 0 w 2641600"/>
              <a:gd name="connsiteY0" fmla="*/ 0 h 1881188"/>
              <a:gd name="connsiteX1" fmla="*/ 2641600 w 2641600"/>
              <a:gd name="connsiteY1" fmla="*/ 0 h 1881188"/>
              <a:gd name="connsiteX2" fmla="*/ 2641600 w 2641600"/>
              <a:gd name="connsiteY2" fmla="*/ 1881188 h 1881188"/>
              <a:gd name="connsiteX3" fmla="*/ 0 w 2641600"/>
              <a:gd name="connsiteY3" fmla="*/ 1881188 h 1881188"/>
            </a:gdLst>
            <a:ahLst/>
            <a:cxnLst>
              <a:cxn ang="0">
                <a:pos x="connsiteX0" y="connsiteY0"/>
              </a:cxn>
              <a:cxn ang="0">
                <a:pos x="connsiteX1" y="connsiteY1"/>
              </a:cxn>
              <a:cxn ang="0">
                <a:pos x="connsiteX2" y="connsiteY2"/>
              </a:cxn>
              <a:cxn ang="0">
                <a:pos x="connsiteX3" y="connsiteY3"/>
              </a:cxn>
            </a:cxnLst>
            <a:rect l="l" t="t" r="r" b="b"/>
            <a:pathLst>
              <a:path w="2641600" h="1881188">
                <a:moveTo>
                  <a:pt x="0" y="0"/>
                </a:moveTo>
                <a:lnTo>
                  <a:pt x="2641600" y="0"/>
                </a:lnTo>
                <a:lnTo>
                  <a:pt x="2641600" y="1881188"/>
                </a:lnTo>
                <a:lnTo>
                  <a:pt x="0" y="1881188"/>
                </a:lnTo>
                <a:close/>
              </a:path>
            </a:pathLst>
          </a:custGeom>
          <a:effectLst>
            <a:outerShdw blurRad="1270000" dist="508000" dir="2700000" sx="90000" sy="90000" algn="tl"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530119" y="841302"/>
            <a:ext cx="4878982" cy="5419176"/>
          </a:xfrm>
          <a:custGeom>
            <a:avLst/>
            <a:gdLst>
              <a:gd name="connsiteX0" fmla="*/ 0 w 2641600"/>
              <a:gd name="connsiteY0" fmla="*/ 0 h 1881188"/>
              <a:gd name="connsiteX1" fmla="*/ 2641600 w 2641600"/>
              <a:gd name="connsiteY1" fmla="*/ 0 h 1881188"/>
              <a:gd name="connsiteX2" fmla="*/ 2641600 w 2641600"/>
              <a:gd name="connsiteY2" fmla="*/ 1881188 h 1881188"/>
              <a:gd name="connsiteX3" fmla="*/ 0 w 2641600"/>
              <a:gd name="connsiteY3" fmla="*/ 1881188 h 1881188"/>
            </a:gdLst>
            <a:ahLst/>
            <a:cxnLst>
              <a:cxn ang="0">
                <a:pos x="connsiteX0" y="connsiteY0"/>
              </a:cxn>
              <a:cxn ang="0">
                <a:pos x="connsiteX1" y="connsiteY1"/>
              </a:cxn>
              <a:cxn ang="0">
                <a:pos x="connsiteX2" y="connsiteY2"/>
              </a:cxn>
              <a:cxn ang="0">
                <a:pos x="connsiteX3" y="connsiteY3"/>
              </a:cxn>
            </a:cxnLst>
            <a:rect l="l" t="t" r="r" b="b"/>
            <a:pathLst>
              <a:path w="2641600" h="1881188">
                <a:moveTo>
                  <a:pt x="0" y="0"/>
                </a:moveTo>
                <a:lnTo>
                  <a:pt x="2641600" y="0"/>
                </a:lnTo>
                <a:lnTo>
                  <a:pt x="2641600" y="1881188"/>
                </a:lnTo>
                <a:lnTo>
                  <a:pt x="0" y="1881188"/>
                </a:lnTo>
                <a:close/>
              </a:path>
            </a:pathLst>
          </a:custGeom>
          <a:effectLst>
            <a:outerShdw blurRad="1270000" dist="825500" dir="8100000" sx="90000" sy="90000" algn="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3818049" y="728937"/>
            <a:ext cx="2596105" cy="3016408"/>
          </a:xfrm>
          <a:custGeom>
            <a:avLst/>
            <a:gdLst>
              <a:gd name="connsiteX0" fmla="*/ 0 w 2641600"/>
              <a:gd name="connsiteY0" fmla="*/ 0 h 1881188"/>
              <a:gd name="connsiteX1" fmla="*/ 2641600 w 2641600"/>
              <a:gd name="connsiteY1" fmla="*/ 0 h 1881188"/>
              <a:gd name="connsiteX2" fmla="*/ 2641600 w 2641600"/>
              <a:gd name="connsiteY2" fmla="*/ 1881188 h 1881188"/>
              <a:gd name="connsiteX3" fmla="*/ 0 w 2641600"/>
              <a:gd name="connsiteY3" fmla="*/ 1881188 h 1881188"/>
            </a:gdLst>
            <a:ahLst/>
            <a:cxnLst>
              <a:cxn ang="0">
                <a:pos x="connsiteX0" y="connsiteY0"/>
              </a:cxn>
              <a:cxn ang="0">
                <a:pos x="connsiteX1" y="connsiteY1"/>
              </a:cxn>
              <a:cxn ang="0">
                <a:pos x="connsiteX2" y="connsiteY2"/>
              </a:cxn>
              <a:cxn ang="0">
                <a:pos x="connsiteX3" y="connsiteY3"/>
              </a:cxn>
            </a:cxnLst>
            <a:rect l="l" t="t" r="r" b="b"/>
            <a:pathLst>
              <a:path w="2641600" h="1881188">
                <a:moveTo>
                  <a:pt x="0" y="0"/>
                </a:moveTo>
                <a:lnTo>
                  <a:pt x="2641600" y="0"/>
                </a:lnTo>
                <a:lnTo>
                  <a:pt x="2641600" y="1881188"/>
                </a:lnTo>
                <a:lnTo>
                  <a:pt x="0" y="1881188"/>
                </a:lnTo>
                <a:close/>
              </a:path>
            </a:pathLst>
          </a:custGeom>
          <a:effectLst>
            <a:outerShdw blurRad="1270000" dist="508000" dir="2700000" sx="90000" sy="90000" algn="tl"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5" name="Picture Placeholder 4"/>
          <p:cNvSpPr>
            <a:spLocks noGrp="1"/>
          </p:cNvSpPr>
          <p:nvPr>
            <p:ph type="pic" sz="quarter" idx="12"/>
          </p:nvPr>
        </p:nvSpPr>
        <p:spPr>
          <a:xfrm>
            <a:off x="5777845" y="3112655"/>
            <a:ext cx="2596105" cy="3016408"/>
          </a:xfrm>
          <a:custGeom>
            <a:avLst/>
            <a:gdLst>
              <a:gd name="connsiteX0" fmla="*/ 0 w 2641600"/>
              <a:gd name="connsiteY0" fmla="*/ 0 h 1881188"/>
              <a:gd name="connsiteX1" fmla="*/ 2641600 w 2641600"/>
              <a:gd name="connsiteY1" fmla="*/ 0 h 1881188"/>
              <a:gd name="connsiteX2" fmla="*/ 2641600 w 2641600"/>
              <a:gd name="connsiteY2" fmla="*/ 1881188 h 1881188"/>
              <a:gd name="connsiteX3" fmla="*/ 0 w 2641600"/>
              <a:gd name="connsiteY3" fmla="*/ 1881188 h 1881188"/>
            </a:gdLst>
            <a:ahLst/>
            <a:cxnLst>
              <a:cxn ang="0">
                <a:pos x="connsiteX0" y="connsiteY0"/>
              </a:cxn>
              <a:cxn ang="0">
                <a:pos x="connsiteX1" y="connsiteY1"/>
              </a:cxn>
              <a:cxn ang="0">
                <a:pos x="connsiteX2" y="connsiteY2"/>
              </a:cxn>
              <a:cxn ang="0">
                <a:pos x="connsiteX3" y="connsiteY3"/>
              </a:cxn>
            </a:cxnLst>
            <a:rect l="l" t="t" r="r" b="b"/>
            <a:pathLst>
              <a:path w="2641600" h="1881188">
                <a:moveTo>
                  <a:pt x="0" y="0"/>
                </a:moveTo>
                <a:lnTo>
                  <a:pt x="2641600" y="0"/>
                </a:lnTo>
                <a:lnTo>
                  <a:pt x="2641600" y="1881188"/>
                </a:lnTo>
                <a:lnTo>
                  <a:pt x="0" y="1881188"/>
                </a:lnTo>
                <a:close/>
              </a:path>
            </a:pathLst>
          </a:custGeom>
          <a:effectLst>
            <a:outerShdw blurRad="1270000" dist="508000" dir="2700000" sx="90000" sy="90000" algn="tl"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67818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5" name="Picture Placeholder 4"/>
          <p:cNvSpPr>
            <a:spLocks noGrp="1"/>
          </p:cNvSpPr>
          <p:nvPr>
            <p:ph type="pic" sz="quarter" idx="10"/>
          </p:nvPr>
        </p:nvSpPr>
        <p:spPr>
          <a:xfrm>
            <a:off x="2079174" y="1452080"/>
            <a:ext cx="2623456" cy="3953844"/>
          </a:xfrm>
          <a:custGeom>
            <a:avLst/>
            <a:gdLst>
              <a:gd name="connsiteX0" fmla="*/ 1201866 w 2100597"/>
              <a:gd name="connsiteY0" fmla="*/ 0 h 3165839"/>
              <a:gd name="connsiteX1" fmla="*/ 1625614 w 2100597"/>
              <a:gd name="connsiteY1" fmla="*/ 28819 h 3165839"/>
              <a:gd name="connsiteX2" fmla="*/ 1966108 w 2100597"/>
              <a:gd name="connsiteY2" fmla="*/ 117411 h 3165839"/>
              <a:gd name="connsiteX3" fmla="*/ 1966108 w 2100597"/>
              <a:gd name="connsiteY3" fmla="*/ 755702 h 3165839"/>
              <a:gd name="connsiteX4" fmla="*/ 1798529 w 2100597"/>
              <a:gd name="connsiteY4" fmla="*/ 661773 h 3165839"/>
              <a:gd name="connsiteX5" fmla="*/ 1611739 w 2100597"/>
              <a:gd name="connsiteY5" fmla="*/ 594529 h 3165839"/>
              <a:gd name="connsiteX6" fmla="*/ 1420678 w 2100597"/>
              <a:gd name="connsiteY6" fmla="*/ 555036 h 3165839"/>
              <a:gd name="connsiteX7" fmla="*/ 1240291 w 2100597"/>
              <a:gd name="connsiteY7" fmla="*/ 542227 h 3165839"/>
              <a:gd name="connsiteX8" fmla="*/ 1026816 w 2100597"/>
              <a:gd name="connsiteY8" fmla="*/ 564642 h 3165839"/>
              <a:gd name="connsiteX9" fmla="*/ 864575 w 2100597"/>
              <a:gd name="connsiteY9" fmla="*/ 627617 h 3165839"/>
              <a:gd name="connsiteX10" fmla="*/ 762107 w 2100597"/>
              <a:gd name="connsiteY10" fmla="*/ 724749 h 3165839"/>
              <a:gd name="connsiteX11" fmla="*/ 725816 w 2100597"/>
              <a:gd name="connsiteY11" fmla="*/ 851766 h 3165839"/>
              <a:gd name="connsiteX12" fmla="*/ 766376 w 2100597"/>
              <a:gd name="connsiteY12" fmla="*/ 989458 h 3165839"/>
              <a:gd name="connsiteX13" fmla="*/ 881653 w 2100597"/>
              <a:gd name="connsiteY13" fmla="*/ 1104735 h 3165839"/>
              <a:gd name="connsiteX14" fmla="*/ 1063107 w 2100597"/>
              <a:gd name="connsiteY14" fmla="*/ 1211472 h 3165839"/>
              <a:gd name="connsiteX15" fmla="*/ 1304334 w 2100597"/>
              <a:gd name="connsiteY15" fmla="*/ 1319277 h 3165839"/>
              <a:gd name="connsiteX16" fmla="*/ 1634153 w 2100597"/>
              <a:gd name="connsiteY16" fmla="*/ 1482586 h 3165839"/>
              <a:gd name="connsiteX17" fmla="*/ 1884987 w 2100597"/>
              <a:gd name="connsiteY17" fmla="*/ 1677916 h 3165839"/>
              <a:gd name="connsiteX18" fmla="*/ 2045093 w 2100597"/>
              <a:gd name="connsiteY18" fmla="*/ 1926614 h 3165839"/>
              <a:gd name="connsiteX19" fmla="*/ 2100597 w 2100597"/>
              <a:gd name="connsiteY19" fmla="*/ 2252164 h 3165839"/>
              <a:gd name="connsiteX20" fmla="*/ 2003466 w 2100597"/>
              <a:gd name="connsiteY20" fmla="*/ 2682317 h 3165839"/>
              <a:gd name="connsiteX21" fmla="*/ 1739824 w 2100597"/>
              <a:gd name="connsiteY21" fmla="*/ 2964105 h 3165839"/>
              <a:gd name="connsiteX22" fmla="*/ 1352366 w 2100597"/>
              <a:gd name="connsiteY22" fmla="*/ 3118874 h 3165839"/>
              <a:gd name="connsiteX23" fmla="*/ 885922 w 2100597"/>
              <a:gd name="connsiteY23" fmla="*/ 3165839 h 3165839"/>
              <a:gd name="connsiteX24" fmla="*/ 406670 w 2100597"/>
              <a:gd name="connsiteY24" fmla="*/ 3123144 h 3165839"/>
              <a:gd name="connsiteX25" fmla="*/ 12808 w 2100597"/>
              <a:gd name="connsiteY25" fmla="*/ 2995059 h 3165839"/>
              <a:gd name="connsiteX26" fmla="*/ 12808 w 2100597"/>
              <a:gd name="connsiteY26" fmla="*/ 2311937 h 3165839"/>
              <a:gd name="connsiteX27" fmla="*/ 416277 w 2100597"/>
              <a:gd name="connsiteY27" fmla="*/ 2545693 h 3165839"/>
              <a:gd name="connsiteX28" fmla="*/ 856036 w 2100597"/>
              <a:gd name="connsiteY28" fmla="*/ 2623611 h 3165839"/>
              <a:gd name="connsiteX29" fmla="*/ 1083387 w 2100597"/>
              <a:gd name="connsiteY29" fmla="*/ 2600129 h 3165839"/>
              <a:gd name="connsiteX30" fmla="*/ 1245628 w 2100597"/>
              <a:gd name="connsiteY30" fmla="*/ 2535019 h 3165839"/>
              <a:gd name="connsiteX31" fmla="*/ 1342760 w 2100597"/>
              <a:gd name="connsiteY31" fmla="*/ 2436821 h 3165839"/>
              <a:gd name="connsiteX32" fmla="*/ 1374781 w 2100597"/>
              <a:gd name="connsiteY32" fmla="*/ 2314072 h 3165839"/>
              <a:gd name="connsiteX33" fmla="*/ 1323547 w 2100597"/>
              <a:gd name="connsiteY33" fmla="*/ 2153966 h 3165839"/>
              <a:gd name="connsiteX34" fmla="*/ 1183720 w 2100597"/>
              <a:gd name="connsiteY34" fmla="*/ 2023746 h 3165839"/>
              <a:gd name="connsiteX35" fmla="*/ 973447 w 2100597"/>
              <a:gd name="connsiteY35" fmla="*/ 1908469 h 3165839"/>
              <a:gd name="connsiteX36" fmla="*/ 710872 w 2100597"/>
              <a:gd name="connsiteY36" fmla="*/ 1795327 h 3165839"/>
              <a:gd name="connsiteX37" fmla="*/ 176117 w 2100597"/>
              <a:gd name="connsiteY37" fmla="*/ 1430284 h 3165839"/>
              <a:gd name="connsiteX38" fmla="*/ 0 w 2100597"/>
              <a:gd name="connsiteY38" fmla="*/ 909405 h 3165839"/>
              <a:gd name="connsiteX39" fmla="*/ 96063 w 2100597"/>
              <a:gd name="connsiteY39" fmla="*/ 498465 h 3165839"/>
              <a:gd name="connsiteX40" fmla="*/ 357571 w 2100597"/>
              <a:gd name="connsiteY40" fmla="*/ 215610 h 3165839"/>
              <a:gd name="connsiteX41" fmla="*/ 740759 w 2100597"/>
              <a:gd name="connsiteY41" fmla="*/ 52301 h 3165839"/>
              <a:gd name="connsiteX42" fmla="*/ 1201866 w 2100597"/>
              <a:gd name="connsiteY42" fmla="*/ 0 h 316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00597" h="3165839">
                <a:moveTo>
                  <a:pt x="1201866" y="0"/>
                </a:moveTo>
                <a:cubicBezTo>
                  <a:pt x="1361261" y="0"/>
                  <a:pt x="1502510" y="9606"/>
                  <a:pt x="1625614" y="28819"/>
                </a:cubicBezTo>
                <a:cubicBezTo>
                  <a:pt x="1748719" y="48032"/>
                  <a:pt x="1862216" y="77562"/>
                  <a:pt x="1966108" y="117411"/>
                </a:cubicBezTo>
                <a:lnTo>
                  <a:pt x="1966108" y="755702"/>
                </a:lnTo>
                <a:cubicBezTo>
                  <a:pt x="1914873" y="720123"/>
                  <a:pt x="1859014" y="688813"/>
                  <a:pt x="1798529" y="661773"/>
                </a:cubicBezTo>
                <a:cubicBezTo>
                  <a:pt x="1738045" y="634733"/>
                  <a:pt x="1675781" y="612318"/>
                  <a:pt x="1611739" y="594529"/>
                </a:cubicBezTo>
                <a:cubicBezTo>
                  <a:pt x="1547696" y="576739"/>
                  <a:pt x="1484009" y="563575"/>
                  <a:pt x="1420678" y="555036"/>
                </a:cubicBezTo>
                <a:cubicBezTo>
                  <a:pt x="1357347" y="546497"/>
                  <a:pt x="1297218" y="542227"/>
                  <a:pt x="1240291" y="542227"/>
                </a:cubicBezTo>
                <a:cubicBezTo>
                  <a:pt x="1162017" y="542227"/>
                  <a:pt x="1090859" y="549699"/>
                  <a:pt x="1026816" y="564642"/>
                </a:cubicBezTo>
                <a:cubicBezTo>
                  <a:pt x="962773" y="579585"/>
                  <a:pt x="908693" y="600577"/>
                  <a:pt x="864575" y="627617"/>
                </a:cubicBezTo>
                <a:cubicBezTo>
                  <a:pt x="820457" y="654657"/>
                  <a:pt x="786300" y="687035"/>
                  <a:pt x="762107" y="724749"/>
                </a:cubicBezTo>
                <a:cubicBezTo>
                  <a:pt x="737913" y="762462"/>
                  <a:pt x="725816" y="804802"/>
                  <a:pt x="725816" y="851766"/>
                </a:cubicBezTo>
                <a:cubicBezTo>
                  <a:pt x="725816" y="903000"/>
                  <a:pt x="739336" y="948898"/>
                  <a:pt x="766376" y="989458"/>
                </a:cubicBezTo>
                <a:cubicBezTo>
                  <a:pt x="793416" y="1030018"/>
                  <a:pt x="831842" y="1068444"/>
                  <a:pt x="881653" y="1104735"/>
                </a:cubicBezTo>
                <a:cubicBezTo>
                  <a:pt x="931464" y="1141025"/>
                  <a:pt x="991949" y="1176605"/>
                  <a:pt x="1063107" y="1211472"/>
                </a:cubicBezTo>
                <a:cubicBezTo>
                  <a:pt x="1134265" y="1246340"/>
                  <a:pt x="1214675" y="1282275"/>
                  <a:pt x="1304334" y="1319277"/>
                </a:cubicBezTo>
                <a:cubicBezTo>
                  <a:pt x="1426727" y="1370511"/>
                  <a:pt x="1536666" y="1424947"/>
                  <a:pt x="1634153" y="1482586"/>
                </a:cubicBezTo>
                <a:cubicBezTo>
                  <a:pt x="1731641" y="1540224"/>
                  <a:pt x="1815252" y="1605334"/>
                  <a:pt x="1884987" y="1677916"/>
                </a:cubicBezTo>
                <a:cubicBezTo>
                  <a:pt x="1954722" y="1750497"/>
                  <a:pt x="2008091" y="1833397"/>
                  <a:pt x="2045093" y="1926614"/>
                </a:cubicBezTo>
                <a:cubicBezTo>
                  <a:pt x="2082096" y="2019832"/>
                  <a:pt x="2100597" y="2128349"/>
                  <a:pt x="2100597" y="2252164"/>
                </a:cubicBezTo>
                <a:cubicBezTo>
                  <a:pt x="2100597" y="2422945"/>
                  <a:pt x="2068220" y="2566329"/>
                  <a:pt x="2003466" y="2682317"/>
                </a:cubicBezTo>
                <a:cubicBezTo>
                  <a:pt x="1938712" y="2798305"/>
                  <a:pt x="1850831" y="2892235"/>
                  <a:pt x="1739824" y="2964105"/>
                </a:cubicBezTo>
                <a:cubicBezTo>
                  <a:pt x="1628817" y="3035975"/>
                  <a:pt x="1499664" y="3087565"/>
                  <a:pt x="1352366" y="3118874"/>
                </a:cubicBezTo>
                <a:cubicBezTo>
                  <a:pt x="1205068" y="3150184"/>
                  <a:pt x="1049587" y="3165839"/>
                  <a:pt x="885922" y="3165839"/>
                </a:cubicBezTo>
                <a:cubicBezTo>
                  <a:pt x="717988" y="3165839"/>
                  <a:pt x="558238" y="3151607"/>
                  <a:pt x="406670" y="3123144"/>
                </a:cubicBezTo>
                <a:cubicBezTo>
                  <a:pt x="255103" y="3094681"/>
                  <a:pt x="123815" y="3051985"/>
                  <a:pt x="12808" y="2995059"/>
                </a:cubicBezTo>
                <a:lnTo>
                  <a:pt x="12808" y="2311937"/>
                </a:lnTo>
                <a:cubicBezTo>
                  <a:pt x="136624" y="2415829"/>
                  <a:pt x="271113" y="2493747"/>
                  <a:pt x="416277" y="2545693"/>
                </a:cubicBezTo>
                <a:cubicBezTo>
                  <a:pt x="561440" y="2597639"/>
                  <a:pt x="708026" y="2623611"/>
                  <a:pt x="856036" y="2623611"/>
                </a:cubicBezTo>
                <a:cubicBezTo>
                  <a:pt x="942849" y="2623611"/>
                  <a:pt x="1018633" y="2615784"/>
                  <a:pt x="1083387" y="2600129"/>
                </a:cubicBezTo>
                <a:cubicBezTo>
                  <a:pt x="1148141" y="2584474"/>
                  <a:pt x="1202222" y="2562771"/>
                  <a:pt x="1245628" y="2535019"/>
                </a:cubicBezTo>
                <a:cubicBezTo>
                  <a:pt x="1289035" y="2507267"/>
                  <a:pt x="1321412" y="2474535"/>
                  <a:pt x="1342760" y="2436821"/>
                </a:cubicBezTo>
                <a:cubicBezTo>
                  <a:pt x="1364107" y="2399107"/>
                  <a:pt x="1374781" y="2358190"/>
                  <a:pt x="1374781" y="2314072"/>
                </a:cubicBezTo>
                <a:cubicBezTo>
                  <a:pt x="1374781" y="2254299"/>
                  <a:pt x="1357703" y="2200930"/>
                  <a:pt x="1323547" y="2153966"/>
                </a:cubicBezTo>
                <a:cubicBezTo>
                  <a:pt x="1289391" y="2107001"/>
                  <a:pt x="1242782" y="2063594"/>
                  <a:pt x="1183720" y="2023746"/>
                </a:cubicBezTo>
                <a:cubicBezTo>
                  <a:pt x="1124659" y="1983897"/>
                  <a:pt x="1054568" y="1945471"/>
                  <a:pt x="973447" y="1908469"/>
                </a:cubicBezTo>
                <a:cubicBezTo>
                  <a:pt x="892327" y="1871467"/>
                  <a:pt x="804802" y="1833753"/>
                  <a:pt x="710872" y="1795327"/>
                </a:cubicBezTo>
                <a:cubicBezTo>
                  <a:pt x="471780" y="1695705"/>
                  <a:pt x="293528" y="1574024"/>
                  <a:pt x="176117" y="1430284"/>
                </a:cubicBezTo>
                <a:cubicBezTo>
                  <a:pt x="58705" y="1286544"/>
                  <a:pt x="0" y="1112918"/>
                  <a:pt x="0" y="909405"/>
                </a:cubicBezTo>
                <a:cubicBezTo>
                  <a:pt x="0" y="750010"/>
                  <a:pt x="32021" y="613030"/>
                  <a:pt x="96063" y="498465"/>
                </a:cubicBezTo>
                <a:cubicBezTo>
                  <a:pt x="160106" y="383900"/>
                  <a:pt x="247275" y="289615"/>
                  <a:pt x="357571" y="215610"/>
                </a:cubicBezTo>
                <a:cubicBezTo>
                  <a:pt x="467866" y="141605"/>
                  <a:pt x="595596" y="87169"/>
                  <a:pt x="740759" y="52301"/>
                </a:cubicBezTo>
                <a:cubicBezTo>
                  <a:pt x="885922" y="17434"/>
                  <a:pt x="1039625" y="0"/>
                  <a:pt x="1201866" y="0"/>
                </a:cubicBezTo>
                <a:close/>
              </a:path>
            </a:pathLst>
          </a:custGeom>
          <a:effectLst>
            <a:outerShdw blurRad="127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50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67818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12" name="Picture Placeholder 11"/>
          <p:cNvSpPr>
            <a:spLocks noGrp="1"/>
          </p:cNvSpPr>
          <p:nvPr>
            <p:ph type="pic" sz="quarter" idx="12"/>
          </p:nvPr>
        </p:nvSpPr>
        <p:spPr>
          <a:xfrm>
            <a:off x="695460" y="1517397"/>
            <a:ext cx="5390880" cy="3823206"/>
          </a:xfrm>
          <a:custGeom>
            <a:avLst/>
            <a:gdLst>
              <a:gd name="connsiteX0" fmla="*/ 0 w 5390880"/>
              <a:gd name="connsiteY0" fmla="*/ 0 h 3823206"/>
              <a:gd name="connsiteX1" fmla="*/ 941138 w 5390880"/>
              <a:gd name="connsiteY1" fmla="*/ 0 h 3823206"/>
              <a:gd name="connsiteX2" fmla="*/ 1479693 w 5390880"/>
              <a:gd name="connsiteY2" fmla="*/ 2546138 h 3823206"/>
              <a:gd name="connsiteX3" fmla="*/ 1530349 w 5390880"/>
              <a:gd name="connsiteY3" fmla="*/ 2983381 h 3823206"/>
              <a:gd name="connsiteX4" fmla="*/ 1546346 w 5390880"/>
              <a:gd name="connsiteY4" fmla="*/ 2983381 h 3823206"/>
              <a:gd name="connsiteX5" fmla="*/ 1623664 w 5390880"/>
              <a:gd name="connsiteY5" fmla="*/ 2535473 h 3823206"/>
              <a:gd name="connsiteX6" fmla="*/ 2316853 w 5390880"/>
              <a:gd name="connsiteY6" fmla="*/ 0 h 3823206"/>
              <a:gd name="connsiteX7" fmla="*/ 3239328 w 5390880"/>
              <a:gd name="connsiteY7" fmla="*/ 0 h 3823206"/>
              <a:gd name="connsiteX8" fmla="*/ 3865864 w 5390880"/>
              <a:gd name="connsiteY8" fmla="*/ 2567467 h 3823206"/>
              <a:gd name="connsiteX9" fmla="*/ 3927185 w 5390880"/>
              <a:gd name="connsiteY9" fmla="*/ 2978048 h 3823206"/>
              <a:gd name="connsiteX10" fmla="*/ 3937849 w 5390880"/>
              <a:gd name="connsiteY10" fmla="*/ 2978048 h 3823206"/>
              <a:gd name="connsiteX11" fmla="*/ 3993838 w 5390880"/>
              <a:gd name="connsiteY11" fmla="*/ 2551471 h 3823206"/>
              <a:gd name="connsiteX12" fmla="*/ 4521728 w 5390880"/>
              <a:gd name="connsiteY12" fmla="*/ 0 h 3823206"/>
              <a:gd name="connsiteX13" fmla="*/ 5390880 w 5390880"/>
              <a:gd name="connsiteY13" fmla="*/ 0 h 3823206"/>
              <a:gd name="connsiteX14" fmla="*/ 4380424 w 5390880"/>
              <a:gd name="connsiteY14" fmla="*/ 3823206 h 3823206"/>
              <a:gd name="connsiteX15" fmla="*/ 3425956 w 5390880"/>
              <a:gd name="connsiteY15" fmla="*/ 3823206 h 3823206"/>
              <a:gd name="connsiteX16" fmla="*/ 2791420 w 5390880"/>
              <a:gd name="connsiteY16" fmla="*/ 1370382 h 3823206"/>
              <a:gd name="connsiteX17" fmla="*/ 2730100 w 5390880"/>
              <a:gd name="connsiteY17" fmla="*/ 941138 h 3823206"/>
              <a:gd name="connsiteX18" fmla="*/ 2719436 w 5390880"/>
              <a:gd name="connsiteY18" fmla="*/ 941138 h 3823206"/>
              <a:gd name="connsiteX19" fmla="*/ 2650117 w 5390880"/>
              <a:gd name="connsiteY19" fmla="*/ 1370382 h 3823206"/>
              <a:gd name="connsiteX20" fmla="*/ 1999585 w 5390880"/>
              <a:gd name="connsiteY20" fmla="*/ 3823206 h 3823206"/>
              <a:gd name="connsiteX21" fmla="*/ 1005125 w 5390880"/>
              <a:gd name="connsiteY21" fmla="*/ 3823206 h 38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0880" h="3823206">
                <a:moveTo>
                  <a:pt x="0" y="0"/>
                </a:moveTo>
                <a:lnTo>
                  <a:pt x="941138" y="0"/>
                </a:lnTo>
                <a:lnTo>
                  <a:pt x="1479693" y="2546138"/>
                </a:lnTo>
                <a:cubicBezTo>
                  <a:pt x="1502799" y="2654559"/>
                  <a:pt x="1519685" y="2800307"/>
                  <a:pt x="1530349" y="2983381"/>
                </a:cubicBezTo>
                <a:lnTo>
                  <a:pt x="1546346" y="2983381"/>
                </a:lnTo>
                <a:cubicBezTo>
                  <a:pt x="1553455" y="2846520"/>
                  <a:pt x="1579227" y="2697217"/>
                  <a:pt x="1623664" y="2535473"/>
                </a:cubicBezTo>
                <a:lnTo>
                  <a:pt x="2316853" y="0"/>
                </a:lnTo>
                <a:lnTo>
                  <a:pt x="3239328" y="0"/>
                </a:lnTo>
                <a:lnTo>
                  <a:pt x="3865864" y="2567467"/>
                </a:lnTo>
                <a:cubicBezTo>
                  <a:pt x="3888970" y="2661669"/>
                  <a:pt x="3909411" y="2798530"/>
                  <a:pt x="3927185" y="2978048"/>
                </a:cubicBezTo>
                <a:lnTo>
                  <a:pt x="3937849" y="2978048"/>
                </a:lnTo>
                <a:cubicBezTo>
                  <a:pt x="3944959" y="2837633"/>
                  <a:pt x="3963621" y="2695440"/>
                  <a:pt x="3993838" y="2551471"/>
                </a:cubicBezTo>
                <a:lnTo>
                  <a:pt x="4521728" y="0"/>
                </a:lnTo>
                <a:lnTo>
                  <a:pt x="5390880" y="0"/>
                </a:lnTo>
                <a:lnTo>
                  <a:pt x="4380424" y="3823206"/>
                </a:lnTo>
                <a:lnTo>
                  <a:pt x="3425956" y="3823206"/>
                </a:lnTo>
                <a:lnTo>
                  <a:pt x="2791420" y="1370382"/>
                </a:lnTo>
                <a:cubicBezTo>
                  <a:pt x="2757650" y="1242409"/>
                  <a:pt x="2737210" y="1099328"/>
                  <a:pt x="2730100" y="941138"/>
                </a:cubicBezTo>
                <a:lnTo>
                  <a:pt x="2719436" y="941138"/>
                </a:lnTo>
                <a:cubicBezTo>
                  <a:pt x="2703440" y="1115324"/>
                  <a:pt x="2680333" y="1258405"/>
                  <a:pt x="2650117" y="1370382"/>
                </a:cubicBezTo>
                <a:lnTo>
                  <a:pt x="1999585" y="3823206"/>
                </a:lnTo>
                <a:lnTo>
                  <a:pt x="1005125" y="3823206"/>
                </a:lnTo>
                <a:close/>
              </a:path>
            </a:pathLst>
          </a:custGeom>
          <a:effectLst>
            <a:outerShdw blurRad="127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67818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12" name="Picture Placeholder 11"/>
          <p:cNvSpPr>
            <a:spLocks noGrp="1"/>
          </p:cNvSpPr>
          <p:nvPr>
            <p:ph type="pic" sz="quarter" idx="12"/>
          </p:nvPr>
        </p:nvSpPr>
        <p:spPr>
          <a:xfrm>
            <a:off x="1517955" y="1452078"/>
            <a:ext cx="3745890" cy="3953844"/>
          </a:xfrm>
          <a:custGeom>
            <a:avLst/>
            <a:gdLst>
              <a:gd name="connsiteX0" fmla="*/ 1892941 w 3745890"/>
              <a:gd name="connsiteY0" fmla="*/ 741179 h 3953844"/>
              <a:gd name="connsiteX1" fmla="*/ 1173091 w 3745890"/>
              <a:gd name="connsiteY1" fmla="*/ 1081108 h 3953844"/>
              <a:gd name="connsiteX2" fmla="*/ 906479 w 3745890"/>
              <a:gd name="connsiteY2" fmla="*/ 1980921 h 3953844"/>
              <a:gd name="connsiteX3" fmla="*/ 1173091 w 3745890"/>
              <a:gd name="connsiteY3" fmla="*/ 2879400 h 3953844"/>
              <a:gd name="connsiteX4" fmla="*/ 1871612 w 3745890"/>
              <a:gd name="connsiteY4" fmla="*/ 3209999 h 3953844"/>
              <a:gd name="connsiteX5" fmla="*/ 2578134 w 3745890"/>
              <a:gd name="connsiteY5" fmla="*/ 2888732 h 3953844"/>
              <a:gd name="connsiteX6" fmla="*/ 2839412 w 3745890"/>
              <a:gd name="connsiteY6" fmla="*/ 1996918 h 3953844"/>
              <a:gd name="connsiteX7" fmla="*/ 2586132 w 3745890"/>
              <a:gd name="connsiteY7" fmla="*/ 1071777 h 3953844"/>
              <a:gd name="connsiteX8" fmla="*/ 1892941 w 3745890"/>
              <a:gd name="connsiteY8" fmla="*/ 741179 h 3953844"/>
              <a:gd name="connsiteX9" fmla="*/ 1916936 w 3745890"/>
              <a:gd name="connsiteY9" fmla="*/ 0 h 3953844"/>
              <a:gd name="connsiteX10" fmla="*/ 3240663 w 3745890"/>
              <a:gd name="connsiteY10" fmla="*/ 535888 h 3953844"/>
              <a:gd name="connsiteX11" fmla="*/ 3745890 w 3745890"/>
              <a:gd name="connsiteY11" fmla="*/ 1948927 h 3953844"/>
              <a:gd name="connsiteX12" fmla="*/ 3222000 w 3745890"/>
              <a:gd name="connsiteY12" fmla="*/ 3401959 h 3953844"/>
              <a:gd name="connsiteX13" fmla="*/ 1855616 w 3745890"/>
              <a:gd name="connsiteY13" fmla="*/ 3953844 h 3953844"/>
              <a:gd name="connsiteX14" fmla="*/ 517226 w 3745890"/>
              <a:gd name="connsiteY14" fmla="*/ 3419289 h 3953844"/>
              <a:gd name="connsiteX15" fmla="*/ 0 w 3745890"/>
              <a:gd name="connsiteY15" fmla="*/ 2026245 h 3953844"/>
              <a:gd name="connsiteX16" fmla="*/ 525225 w 3745890"/>
              <a:gd name="connsiteY16" fmla="*/ 559883 h 3953844"/>
              <a:gd name="connsiteX17" fmla="*/ 1916936 w 3745890"/>
              <a:gd name="connsiteY17" fmla="*/ 0 h 395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5890" h="3953844">
                <a:moveTo>
                  <a:pt x="1892941" y="741179"/>
                </a:moveTo>
                <a:cubicBezTo>
                  <a:pt x="1590781" y="741179"/>
                  <a:pt x="1350832" y="854489"/>
                  <a:pt x="1173091" y="1081108"/>
                </a:cubicBezTo>
                <a:cubicBezTo>
                  <a:pt x="995350" y="1307728"/>
                  <a:pt x="906479" y="1607665"/>
                  <a:pt x="906479" y="1980921"/>
                </a:cubicBezTo>
                <a:cubicBezTo>
                  <a:pt x="906479" y="2359508"/>
                  <a:pt x="995350" y="2659002"/>
                  <a:pt x="1173091" y="2879400"/>
                </a:cubicBezTo>
                <a:cubicBezTo>
                  <a:pt x="1350832" y="3099799"/>
                  <a:pt x="1583672" y="3209999"/>
                  <a:pt x="1871612" y="3209999"/>
                </a:cubicBezTo>
                <a:cubicBezTo>
                  <a:pt x="2168440" y="3209999"/>
                  <a:pt x="2403947" y="3102910"/>
                  <a:pt x="2578134" y="2888732"/>
                </a:cubicBezTo>
                <a:cubicBezTo>
                  <a:pt x="2752319" y="2674554"/>
                  <a:pt x="2839412" y="2377283"/>
                  <a:pt x="2839412" y="1996918"/>
                </a:cubicBezTo>
                <a:cubicBezTo>
                  <a:pt x="2839412" y="1600555"/>
                  <a:pt x="2754984" y="1292175"/>
                  <a:pt x="2586132" y="1071777"/>
                </a:cubicBezTo>
                <a:cubicBezTo>
                  <a:pt x="2417277" y="851379"/>
                  <a:pt x="2186215" y="741179"/>
                  <a:pt x="1892941" y="741179"/>
                </a:cubicBezTo>
                <a:close/>
                <a:moveTo>
                  <a:pt x="1916936" y="0"/>
                </a:moveTo>
                <a:cubicBezTo>
                  <a:pt x="2462601" y="0"/>
                  <a:pt x="2903843" y="178629"/>
                  <a:pt x="3240663" y="535888"/>
                </a:cubicBezTo>
                <a:cubicBezTo>
                  <a:pt x="3577481" y="893147"/>
                  <a:pt x="3745890" y="1364161"/>
                  <a:pt x="3745890" y="1948927"/>
                </a:cubicBezTo>
                <a:cubicBezTo>
                  <a:pt x="3745890" y="2549691"/>
                  <a:pt x="3571260" y="3034035"/>
                  <a:pt x="3222000" y="3401959"/>
                </a:cubicBezTo>
                <a:cubicBezTo>
                  <a:pt x="2872739" y="3769882"/>
                  <a:pt x="2417277" y="3953844"/>
                  <a:pt x="1855616" y="3953844"/>
                </a:cubicBezTo>
                <a:cubicBezTo>
                  <a:pt x="1308174" y="3953844"/>
                  <a:pt x="862045" y="3775659"/>
                  <a:pt x="517226" y="3419289"/>
                </a:cubicBezTo>
                <a:cubicBezTo>
                  <a:pt x="172410" y="3062918"/>
                  <a:pt x="0" y="2598571"/>
                  <a:pt x="0" y="2026245"/>
                </a:cubicBezTo>
                <a:cubicBezTo>
                  <a:pt x="0" y="1421927"/>
                  <a:pt x="175075" y="933139"/>
                  <a:pt x="525225" y="559883"/>
                </a:cubicBezTo>
                <a:cubicBezTo>
                  <a:pt x="875374" y="186627"/>
                  <a:pt x="1339278" y="0"/>
                  <a:pt x="1916936" y="0"/>
                </a:cubicBezTo>
                <a:close/>
              </a:path>
            </a:pathLst>
          </a:custGeom>
          <a:effectLst>
            <a:outerShdw blurRad="127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67818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13" name="Picture Placeholder 12"/>
          <p:cNvSpPr>
            <a:spLocks noGrp="1"/>
          </p:cNvSpPr>
          <p:nvPr>
            <p:ph type="pic" sz="quarter" idx="12"/>
          </p:nvPr>
        </p:nvSpPr>
        <p:spPr>
          <a:xfrm>
            <a:off x="1871215" y="1517397"/>
            <a:ext cx="3039370" cy="3823206"/>
          </a:xfrm>
          <a:custGeom>
            <a:avLst/>
            <a:gdLst>
              <a:gd name="connsiteX0" fmla="*/ 0 w 3039370"/>
              <a:gd name="connsiteY0" fmla="*/ 0 h 3823206"/>
              <a:gd name="connsiteX1" fmla="*/ 3039370 w 3039370"/>
              <a:gd name="connsiteY1" fmla="*/ 0 h 3823206"/>
              <a:gd name="connsiteX2" fmla="*/ 3039370 w 3039370"/>
              <a:gd name="connsiteY2" fmla="*/ 701188 h 3823206"/>
              <a:gd name="connsiteX3" fmla="*/ 1948930 w 3039370"/>
              <a:gd name="connsiteY3" fmla="*/ 701188 h 3823206"/>
              <a:gd name="connsiteX4" fmla="*/ 1948930 w 3039370"/>
              <a:gd name="connsiteY4" fmla="*/ 3823206 h 3823206"/>
              <a:gd name="connsiteX5" fmla="*/ 1085109 w 3039370"/>
              <a:gd name="connsiteY5" fmla="*/ 3823206 h 3823206"/>
              <a:gd name="connsiteX6" fmla="*/ 1085109 w 3039370"/>
              <a:gd name="connsiteY6" fmla="*/ 701188 h 3823206"/>
              <a:gd name="connsiteX7" fmla="*/ 0 w 3039370"/>
              <a:gd name="connsiteY7" fmla="*/ 701188 h 38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370" h="3823206">
                <a:moveTo>
                  <a:pt x="0" y="0"/>
                </a:moveTo>
                <a:lnTo>
                  <a:pt x="3039370" y="0"/>
                </a:lnTo>
                <a:lnTo>
                  <a:pt x="3039370" y="701188"/>
                </a:lnTo>
                <a:lnTo>
                  <a:pt x="1948930" y="701188"/>
                </a:lnTo>
                <a:lnTo>
                  <a:pt x="1948930" y="3823206"/>
                </a:lnTo>
                <a:lnTo>
                  <a:pt x="1085109" y="3823206"/>
                </a:lnTo>
                <a:lnTo>
                  <a:pt x="1085109" y="701188"/>
                </a:lnTo>
                <a:lnTo>
                  <a:pt x="0" y="701188"/>
                </a:lnTo>
                <a:close/>
              </a:path>
            </a:pathLst>
          </a:custGeom>
          <a:effectLst>
            <a:outerShdw blurRad="127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4667250"/>
            <a:ext cx="12192000" cy="219075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007828" y="4379661"/>
            <a:ext cx="2026744" cy="2049517"/>
          </a:xfrm>
          <a:prstGeom prst="rect">
            <a:avLst/>
          </a:prstGeom>
          <a:solidFill>
            <a:schemeClr val="bg1"/>
          </a:solidFill>
          <a:effectLst>
            <a:outerShdw blurRad="1270000" sx="90000" sy="90000" algn="ctr" rotWithShape="0">
              <a:prstClr val="black">
                <a:alpha val="40000"/>
              </a:prstClr>
            </a:outerShdw>
          </a:effectLst>
        </p:spPr>
        <p:txBody>
          <a:bodyPr/>
          <a:lstStyle>
            <a:lvl1pPr marL="0" indent="0" algn="ctr">
              <a:buNone/>
              <a:defRPr>
                <a:solidFill>
                  <a:schemeClr val="tx1">
                    <a:lumMod val="50000"/>
                    <a:lumOff val="50000"/>
                  </a:schemeClr>
                </a:solidFill>
              </a:defRPr>
            </a:lvl1pPr>
          </a:lstStyle>
          <a:p>
            <a:endParaRPr lang="id-ID"/>
          </a:p>
        </p:txBody>
      </p:sp>
      <p:sp>
        <p:nvSpPr>
          <p:cNvPr id="9" name="Picture Placeholder 7"/>
          <p:cNvSpPr>
            <a:spLocks noGrp="1"/>
          </p:cNvSpPr>
          <p:nvPr>
            <p:ph type="pic" sz="quarter" idx="12"/>
          </p:nvPr>
        </p:nvSpPr>
        <p:spPr>
          <a:xfrm>
            <a:off x="2699482" y="1781503"/>
            <a:ext cx="3685488" cy="3726899"/>
          </a:xfrm>
          <a:prstGeom prst="rect">
            <a:avLst/>
          </a:prstGeom>
          <a:solidFill>
            <a:schemeClr val="bg1"/>
          </a:solidFill>
          <a:effectLst>
            <a:outerShdw blurRad="1270000" sx="90000" sy="90000" algn="ctr" rotWithShape="0">
              <a:prstClr val="black">
                <a:alpha val="40000"/>
              </a:prstClr>
            </a:outerShdw>
          </a:effectLst>
        </p:spPr>
        <p:txBody>
          <a:bodyPr/>
          <a:lstStyle>
            <a:lvl1pPr marL="0" indent="0" algn="ctr">
              <a:buNone/>
              <a:defRPr>
                <a:solidFill>
                  <a:schemeClr val="tx1">
                    <a:lumMod val="50000"/>
                    <a:lumOff val="50000"/>
                  </a:schemeClr>
                </a:solidFill>
              </a:defRPr>
            </a:lvl1pPr>
          </a:lstStyle>
          <a:p>
            <a:endParaRPr lang="id-ID"/>
          </a:p>
        </p:txBody>
      </p:sp>
      <p:sp>
        <p:nvSpPr>
          <p:cNvPr id="10" name="Picture Placeholder 7"/>
          <p:cNvSpPr>
            <a:spLocks noGrp="1"/>
          </p:cNvSpPr>
          <p:nvPr>
            <p:ph type="pic" sz="quarter" idx="13"/>
          </p:nvPr>
        </p:nvSpPr>
        <p:spPr>
          <a:xfrm>
            <a:off x="5396406" y="652762"/>
            <a:ext cx="3685488" cy="3726899"/>
          </a:xfrm>
          <a:prstGeom prst="rect">
            <a:avLst/>
          </a:prstGeom>
          <a:solidFill>
            <a:schemeClr val="bg1"/>
          </a:solidFill>
          <a:effectLst>
            <a:outerShdw blurRad="1270000" sx="90000" sy="90000" algn="ctr" rotWithShape="0">
              <a:prstClr val="black">
                <a:alpha val="40000"/>
              </a:prstClr>
            </a:outerShdw>
          </a:effectLst>
        </p:spPr>
        <p:txBody>
          <a:bodyPr/>
          <a:lstStyle>
            <a:lvl1pPr marL="0" indent="0" algn="ctr">
              <a:buNone/>
              <a:defRPr>
                <a:solidFill>
                  <a:schemeClr val="tx1">
                    <a:lumMod val="50000"/>
                    <a:lumOff val="50000"/>
                  </a:schemeClr>
                </a:solidFill>
              </a:defRPr>
            </a:lvl1pPr>
          </a:lstStyle>
          <a:p>
            <a:endParaRPr lang="id-ID"/>
          </a:p>
        </p:txBody>
      </p:sp>
      <p:sp>
        <p:nvSpPr>
          <p:cNvPr id="11" name="Picture Placeholder 7"/>
          <p:cNvSpPr>
            <a:spLocks noGrp="1"/>
          </p:cNvSpPr>
          <p:nvPr>
            <p:ph type="pic" sz="quarter" idx="14"/>
          </p:nvPr>
        </p:nvSpPr>
        <p:spPr>
          <a:xfrm>
            <a:off x="7984542" y="2351900"/>
            <a:ext cx="3472849" cy="3511871"/>
          </a:xfrm>
          <a:prstGeom prst="rect">
            <a:avLst/>
          </a:prstGeom>
          <a:solidFill>
            <a:schemeClr val="bg1"/>
          </a:solidFill>
          <a:effectLst>
            <a:outerShdw blurRad="1270000" sx="90000" sy="90000" algn="ctr" rotWithShape="0">
              <a:prstClr val="black">
                <a:alpha val="40000"/>
              </a:prst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5" name="Picture Placeholder 7"/>
          <p:cNvSpPr>
            <a:spLocks noGrp="1"/>
          </p:cNvSpPr>
          <p:nvPr>
            <p:ph type="pic" sz="quarter" idx="11"/>
          </p:nvPr>
        </p:nvSpPr>
        <p:spPr>
          <a:xfrm>
            <a:off x="2329862" y="0"/>
            <a:ext cx="3685489" cy="4335517"/>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6" name="Picture Placeholder 7"/>
          <p:cNvSpPr>
            <a:spLocks noGrp="1"/>
          </p:cNvSpPr>
          <p:nvPr>
            <p:ph type="pic" sz="quarter" idx="12"/>
          </p:nvPr>
        </p:nvSpPr>
        <p:spPr>
          <a:xfrm>
            <a:off x="6176649" y="2522483"/>
            <a:ext cx="3685489" cy="4335517"/>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7431978" y="445407"/>
            <a:ext cx="2022230" cy="1693728"/>
          </a:xfrm>
          <a:custGeom>
            <a:avLst/>
            <a:gdLst>
              <a:gd name="connsiteX0" fmla="*/ 28582 w 2184697"/>
              <a:gd name="connsiteY0" fmla="*/ 0 h 1829802"/>
              <a:gd name="connsiteX1" fmla="*/ 2156115 w 2184697"/>
              <a:gd name="connsiteY1" fmla="*/ 0 h 1829802"/>
              <a:gd name="connsiteX2" fmla="*/ 2184697 w 2184697"/>
              <a:gd name="connsiteY2" fmla="*/ 28582 h 1829802"/>
              <a:gd name="connsiteX3" fmla="*/ 2184697 w 2184697"/>
              <a:gd name="connsiteY3" fmla="*/ 1829802 h 1829802"/>
              <a:gd name="connsiteX4" fmla="*/ 0 w 2184697"/>
              <a:gd name="connsiteY4" fmla="*/ 1829802 h 1829802"/>
              <a:gd name="connsiteX5" fmla="*/ 0 w 2184697"/>
              <a:gd name="connsiteY5" fmla="*/ 28582 h 1829802"/>
              <a:gd name="connsiteX6" fmla="*/ 28582 w 2184697"/>
              <a:gd name="connsiteY6" fmla="*/ 0 h 182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697" h="1829802">
                <a:moveTo>
                  <a:pt x="28582" y="0"/>
                </a:moveTo>
                <a:lnTo>
                  <a:pt x="2156115" y="0"/>
                </a:lnTo>
                <a:cubicBezTo>
                  <a:pt x="2171900" y="0"/>
                  <a:pt x="2184697" y="12797"/>
                  <a:pt x="2184697" y="28582"/>
                </a:cubicBezTo>
                <a:lnTo>
                  <a:pt x="2184697" y="1829802"/>
                </a:lnTo>
                <a:lnTo>
                  <a:pt x="0" y="1829802"/>
                </a:lnTo>
                <a:lnTo>
                  <a:pt x="0" y="28582"/>
                </a:lnTo>
                <a:cubicBezTo>
                  <a:pt x="0" y="12797"/>
                  <a:pt x="12797" y="0"/>
                  <a:pt x="28582" y="0"/>
                </a:cubicBezTo>
                <a:close/>
              </a:path>
            </a:pathLst>
          </a:custGeom>
          <a:effectLst>
            <a:outerShdw blurRad="508000" sx="90000" sy="9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2" name="Picture Placeholder 11"/>
          <p:cNvSpPr>
            <a:spLocks noGrp="1"/>
          </p:cNvSpPr>
          <p:nvPr>
            <p:ph type="pic" sz="quarter" idx="12"/>
          </p:nvPr>
        </p:nvSpPr>
        <p:spPr>
          <a:xfrm>
            <a:off x="9669438" y="445407"/>
            <a:ext cx="2022230" cy="1693728"/>
          </a:xfrm>
          <a:custGeom>
            <a:avLst/>
            <a:gdLst>
              <a:gd name="connsiteX0" fmla="*/ 28582 w 2184697"/>
              <a:gd name="connsiteY0" fmla="*/ 0 h 1829802"/>
              <a:gd name="connsiteX1" fmla="*/ 2156115 w 2184697"/>
              <a:gd name="connsiteY1" fmla="*/ 0 h 1829802"/>
              <a:gd name="connsiteX2" fmla="*/ 2184697 w 2184697"/>
              <a:gd name="connsiteY2" fmla="*/ 28582 h 1829802"/>
              <a:gd name="connsiteX3" fmla="*/ 2184697 w 2184697"/>
              <a:gd name="connsiteY3" fmla="*/ 1829802 h 1829802"/>
              <a:gd name="connsiteX4" fmla="*/ 0 w 2184697"/>
              <a:gd name="connsiteY4" fmla="*/ 1829802 h 1829802"/>
              <a:gd name="connsiteX5" fmla="*/ 0 w 2184697"/>
              <a:gd name="connsiteY5" fmla="*/ 28582 h 1829802"/>
              <a:gd name="connsiteX6" fmla="*/ 28582 w 2184697"/>
              <a:gd name="connsiteY6" fmla="*/ 0 h 182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697" h="1829802">
                <a:moveTo>
                  <a:pt x="28582" y="0"/>
                </a:moveTo>
                <a:lnTo>
                  <a:pt x="2156115" y="0"/>
                </a:lnTo>
                <a:cubicBezTo>
                  <a:pt x="2171900" y="0"/>
                  <a:pt x="2184697" y="12797"/>
                  <a:pt x="2184697" y="28582"/>
                </a:cubicBezTo>
                <a:lnTo>
                  <a:pt x="2184697" y="1829802"/>
                </a:lnTo>
                <a:lnTo>
                  <a:pt x="0" y="1829802"/>
                </a:lnTo>
                <a:lnTo>
                  <a:pt x="0" y="28582"/>
                </a:lnTo>
                <a:cubicBezTo>
                  <a:pt x="0" y="12797"/>
                  <a:pt x="12797" y="0"/>
                  <a:pt x="28582" y="0"/>
                </a:cubicBezTo>
                <a:close/>
              </a:path>
            </a:pathLst>
          </a:custGeom>
          <a:effectLst>
            <a:outerShdw blurRad="508000" sx="90000" sy="9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3" name="Picture Placeholder 12"/>
          <p:cNvSpPr>
            <a:spLocks noGrp="1"/>
          </p:cNvSpPr>
          <p:nvPr>
            <p:ph type="pic" sz="quarter" idx="13"/>
          </p:nvPr>
        </p:nvSpPr>
        <p:spPr>
          <a:xfrm>
            <a:off x="5194518" y="3524250"/>
            <a:ext cx="2022230" cy="1693728"/>
          </a:xfrm>
          <a:custGeom>
            <a:avLst/>
            <a:gdLst>
              <a:gd name="connsiteX0" fmla="*/ 28582 w 2184697"/>
              <a:gd name="connsiteY0" fmla="*/ 0 h 1829802"/>
              <a:gd name="connsiteX1" fmla="*/ 2156115 w 2184697"/>
              <a:gd name="connsiteY1" fmla="*/ 0 h 1829802"/>
              <a:gd name="connsiteX2" fmla="*/ 2184697 w 2184697"/>
              <a:gd name="connsiteY2" fmla="*/ 28582 h 1829802"/>
              <a:gd name="connsiteX3" fmla="*/ 2184697 w 2184697"/>
              <a:gd name="connsiteY3" fmla="*/ 1829802 h 1829802"/>
              <a:gd name="connsiteX4" fmla="*/ 0 w 2184697"/>
              <a:gd name="connsiteY4" fmla="*/ 1829802 h 1829802"/>
              <a:gd name="connsiteX5" fmla="*/ 0 w 2184697"/>
              <a:gd name="connsiteY5" fmla="*/ 28582 h 1829802"/>
              <a:gd name="connsiteX6" fmla="*/ 28582 w 2184697"/>
              <a:gd name="connsiteY6" fmla="*/ 0 h 182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697" h="1829802">
                <a:moveTo>
                  <a:pt x="28582" y="0"/>
                </a:moveTo>
                <a:lnTo>
                  <a:pt x="2156115" y="0"/>
                </a:lnTo>
                <a:cubicBezTo>
                  <a:pt x="2171900" y="0"/>
                  <a:pt x="2184697" y="12797"/>
                  <a:pt x="2184697" y="28582"/>
                </a:cubicBezTo>
                <a:lnTo>
                  <a:pt x="2184697" y="1829802"/>
                </a:lnTo>
                <a:lnTo>
                  <a:pt x="0" y="1829802"/>
                </a:lnTo>
                <a:lnTo>
                  <a:pt x="0" y="28582"/>
                </a:lnTo>
                <a:cubicBezTo>
                  <a:pt x="0" y="12797"/>
                  <a:pt x="12797" y="0"/>
                  <a:pt x="28582" y="0"/>
                </a:cubicBezTo>
                <a:close/>
              </a:path>
            </a:pathLst>
          </a:custGeom>
          <a:effectLst>
            <a:outerShdw blurRad="508000" sx="90000" sy="9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4" name="Picture Placeholder 13"/>
          <p:cNvSpPr>
            <a:spLocks noGrp="1"/>
          </p:cNvSpPr>
          <p:nvPr>
            <p:ph type="pic" sz="quarter" idx="14"/>
          </p:nvPr>
        </p:nvSpPr>
        <p:spPr>
          <a:xfrm>
            <a:off x="7431978" y="3524250"/>
            <a:ext cx="2022230" cy="1693728"/>
          </a:xfrm>
          <a:custGeom>
            <a:avLst/>
            <a:gdLst>
              <a:gd name="connsiteX0" fmla="*/ 28582 w 2184697"/>
              <a:gd name="connsiteY0" fmla="*/ 0 h 1829802"/>
              <a:gd name="connsiteX1" fmla="*/ 2156115 w 2184697"/>
              <a:gd name="connsiteY1" fmla="*/ 0 h 1829802"/>
              <a:gd name="connsiteX2" fmla="*/ 2184697 w 2184697"/>
              <a:gd name="connsiteY2" fmla="*/ 28582 h 1829802"/>
              <a:gd name="connsiteX3" fmla="*/ 2184697 w 2184697"/>
              <a:gd name="connsiteY3" fmla="*/ 1829802 h 1829802"/>
              <a:gd name="connsiteX4" fmla="*/ 0 w 2184697"/>
              <a:gd name="connsiteY4" fmla="*/ 1829802 h 1829802"/>
              <a:gd name="connsiteX5" fmla="*/ 0 w 2184697"/>
              <a:gd name="connsiteY5" fmla="*/ 28582 h 1829802"/>
              <a:gd name="connsiteX6" fmla="*/ 28582 w 2184697"/>
              <a:gd name="connsiteY6" fmla="*/ 0 h 182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697" h="1829802">
                <a:moveTo>
                  <a:pt x="28582" y="0"/>
                </a:moveTo>
                <a:lnTo>
                  <a:pt x="2156115" y="0"/>
                </a:lnTo>
                <a:cubicBezTo>
                  <a:pt x="2171900" y="0"/>
                  <a:pt x="2184697" y="12797"/>
                  <a:pt x="2184697" y="28582"/>
                </a:cubicBezTo>
                <a:lnTo>
                  <a:pt x="2184697" y="1829802"/>
                </a:lnTo>
                <a:lnTo>
                  <a:pt x="0" y="1829802"/>
                </a:lnTo>
                <a:lnTo>
                  <a:pt x="0" y="28582"/>
                </a:lnTo>
                <a:cubicBezTo>
                  <a:pt x="0" y="12797"/>
                  <a:pt x="12797" y="0"/>
                  <a:pt x="28582" y="0"/>
                </a:cubicBezTo>
                <a:close/>
              </a:path>
            </a:pathLst>
          </a:custGeom>
          <a:effectLst>
            <a:outerShdw blurRad="508000" sx="90000" sy="9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5" name="Picture Placeholder 14"/>
          <p:cNvSpPr>
            <a:spLocks noGrp="1"/>
          </p:cNvSpPr>
          <p:nvPr>
            <p:ph type="pic" sz="quarter" idx="15"/>
          </p:nvPr>
        </p:nvSpPr>
        <p:spPr>
          <a:xfrm>
            <a:off x="9669438" y="3524250"/>
            <a:ext cx="2022230" cy="1693728"/>
          </a:xfrm>
          <a:custGeom>
            <a:avLst/>
            <a:gdLst>
              <a:gd name="connsiteX0" fmla="*/ 28582 w 2184697"/>
              <a:gd name="connsiteY0" fmla="*/ 0 h 1829802"/>
              <a:gd name="connsiteX1" fmla="*/ 2156115 w 2184697"/>
              <a:gd name="connsiteY1" fmla="*/ 0 h 1829802"/>
              <a:gd name="connsiteX2" fmla="*/ 2184697 w 2184697"/>
              <a:gd name="connsiteY2" fmla="*/ 28582 h 1829802"/>
              <a:gd name="connsiteX3" fmla="*/ 2184697 w 2184697"/>
              <a:gd name="connsiteY3" fmla="*/ 1829802 h 1829802"/>
              <a:gd name="connsiteX4" fmla="*/ 0 w 2184697"/>
              <a:gd name="connsiteY4" fmla="*/ 1829802 h 1829802"/>
              <a:gd name="connsiteX5" fmla="*/ 0 w 2184697"/>
              <a:gd name="connsiteY5" fmla="*/ 28582 h 1829802"/>
              <a:gd name="connsiteX6" fmla="*/ 28582 w 2184697"/>
              <a:gd name="connsiteY6" fmla="*/ 0 h 182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697" h="1829802">
                <a:moveTo>
                  <a:pt x="28582" y="0"/>
                </a:moveTo>
                <a:lnTo>
                  <a:pt x="2156115" y="0"/>
                </a:lnTo>
                <a:cubicBezTo>
                  <a:pt x="2171900" y="0"/>
                  <a:pt x="2184697" y="12797"/>
                  <a:pt x="2184697" y="28582"/>
                </a:cubicBezTo>
                <a:lnTo>
                  <a:pt x="2184697" y="1829802"/>
                </a:lnTo>
                <a:lnTo>
                  <a:pt x="0" y="1829802"/>
                </a:lnTo>
                <a:lnTo>
                  <a:pt x="0" y="28582"/>
                </a:lnTo>
                <a:cubicBezTo>
                  <a:pt x="0" y="12797"/>
                  <a:pt x="12797" y="0"/>
                  <a:pt x="28582" y="0"/>
                </a:cubicBezTo>
                <a:close/>
              </a:path>
            </a:pathLst>
          </a:custGeom>
          <a:effectLst>
            <a:outerShdw blurRad="508000" sx="90000" sy="9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0" name="Picture Placeholder 9"/>
          <p:cNvSpPr>
            <a:spLocks noGrp="1"/>
          </p:cNvSpPr>
          <p:nvPr>
            <p:ph type="pic" sz="quarter" idx="10"/>
          </p:nvPr>
        </p:nvSpPr>
        <p:spPr>
          <a:xfrm>
            <a:off x="5194518" y="445407"/>
            <a:ext cx="2022230" cy="1693728"/>
          </a:xfrm>
          <a:custGeom>
            <a:avLst/>
            <a:gdLst>
              <a:gd name="connsiteX0" fmla="*/ 28582 w 2184697"/>
              <a:gd name="connsiteY0" fmla="*/ 0 h 1829802"/>
              <a:gd name="connsiteX1" fmla="*/ 2156115 w 2184697"/>
              <a:gd name="connsiteY1" fmla="*/ 0 h 1829802"/>
              <a:gd name="connsiteX2" fmla="*/ 2184697 w 2184697"/>
              <a:gd name="connsiteY2" fmla="*/ 28582 h 1829802"/>
              <a:gd name="connsiteX3" fmla="*/ 2184697 w 2184697"/>
              <a:gd name="connsiteY3" fmla="*/ 1829802 h 1829802"/>
              <a:gd name="connsiteX4" fmla="*/ 0 w 2184697"/>
              <a:gd name="connsiteY4" fmla="*/ 1829802 h 1829802"/>
              <a:gd name="connsiteX5" fmla="*/ 0 w 2184697"/>
              <a:gd name="connsiteY5" fmla="*/ 28582 h 1829802"/>
              <a:gd name="connsiteX6" fmla="*/ 28582 w 2184697"/>
              <a:gd name="connsiteY6" fmla="*/ 0 h 182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697" h="1829802">
                <a:moveTo>
                  <a:pt x="28582" y="0"/>
                </a:moveTo>
                <a:lnTo>
                  <a:pt x="2156115" y="0"/>
                </a:lnTo>
                <a:cubicBezTo>
                  <a:pt x="2171900" y="0"/>
                  <a:pt x="2184697" y="12797"/>
                  <a:pt x="2184697" y="28582"/>
                </a:cubicBezTo>
                <a:lnTo>
                  <a:pt x="2184697" y="1829802"/>
                </a:lnTo>
                <a:lnTo>
                  <a:pt x="0" y="1829802"/>
                </a:lnTo>
                <a:lnTo>
                  <a:pt x="0" y="28582"/>
                </a:lnTo>
                <a:cubicBezTo>
                  <a:pt x="0" y="12797"/>
                  <a:pt x="12797" y="0"/>
                  <a:pt x="28582" y="0"/>
                </a:cubicBezTo>
                <a:close/>
              </a:path>
            </a:pathLst>
          </a:custGeom>
          <a:effectLst>
            <a:outerShdw blurRad="508000" sx="90000" sy="90000" algn="c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5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75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00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5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175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200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ppt_x"/>
                                          </p:val>
                                        </p:tav>
                                        <p:tav tm="100000">
                                          <p:val>
                                            <p:strVal val="#ppt_x"/>
                                          </p:val>
                                        </p:tav>
                                      </p:tavLst>
                                    </p:anim>
                                    <p:anim calcmode="lin" valueType="num">
                                      <p:cBhvr additive="base">
                                        <p:cTn id="2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0"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spTree>
      <p:nvGrpSpPr>
        <p:cNvPr id="1" name=""/>
        <p:cNvGrpSpPr/>
        <p:nvPr/>
      </p:nvGrpSpPr>
      <p:grpSpPr>
        <a:xfrm>
          <a:off x="0" y="0"/>
          <a:ext cx="0" cy="0"/>
          <a:chOff x="0" y="0"/>
          <a:chExt cx="0" cy="0"/>
        </a:xfrm>
      </p:grpSpPr>
      <p:sp>
        <p:nvSpPr>
          <p:cNvPr id="3" name="Picture Placeholder 7"/>
          <p:cNvSpPr>
            <a:spLocks noGrp="1"/>
          </p:cNvSpPr>
          <p:nvPr>
            <p:ph type="pic" sz="quarter" idx="11"/>
          </p:nvPr>
        </p:nvSpPr>
        <p:spPr>
          <a:xfrm>
            <a:off x="0" y="0"/>
            <a:ext cx="5943600"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1" y="1388731"/>
            <a:ext cx="6508483" cy="4081957"/>
          </a:xfrm>
          <a:prstGeom prst="rect">
            <a:avLst/>
          </a:prstGeom>
          <a:effectLst>
            <a:innerShdw blurRad="76200">
              <a:schemeClr val="tx1">
                <a:lumMod val="75000"/>
                <a:lumOff val="25000"/>
              </a:schemeClr>
            </a:innerShdw>
          </a:effectLst>
        </p:spPr>
        <p:txBody>
          <a:bodyPr/>
          <a:lstStyle>
            <a:lvl1pPr marL="0" indent="0" algn="ctr">
              <a:buNone/>
              <a:defRPr>
                <a:solidFill>
                  <a:schemeClr val="tx1">
                    <a:lumMod val="50000"/>
                    <a:lumOff val="50000"/>
                  </a:schemeClr>
                </a:solidFill>
              </a:defRPr>
            </a:lvl1pPr>
          </a:lstStyle>
          <a:p>
            <a:endParaRPr lang="id-ID"/>
          </a:p>
        </p:txBody>
      </p:sp>
      <p:sp>
        <p:nvSpPr>
          <p:cNvPr id="3" name="Picture Placeholder 7"/>
          <p:cNvSpPr>
            <a:spLocks noGrp="1"/>
          </p:cNvSpPr>
          <p:nvPr>
            <p:ph type="pic" sz="quarter" idx="11"/>
          </p:nvPr>
        </p:nvSpPr>
        <p:spPr>
          <a:xfrm>
            <a:off x="4210051" y="1388731"/>
            <a:ext cx="2298434" cy="4081957"/>
          </a:xfrm>
          <a:prstGeom prst="rect">
            <a:avLst/>
          </a:prstGeom>
          <a:effectLst>
            <a:innerShdw blurRad="76200">
              <a:schemeClr val="tx1">
                <a:lumMod val="75000"/>
                <a:lumOff val="25000"/>
              </a:schemeClr>
            </a:inn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nodePh="1">
                                  <p:stCondLst>
                                    <p:cond delay="100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8229257" y="4077810"/>
            <a:ext cx="1961179" cy="1962134"/>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8229257" y="1045529"/>
            <a:ext cx="3033236" cy="3033236"/>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6" name="Picture Placeholder 5"/>
          <p:cNvSpPr>
            <a:spLocks noGrp="1"/>
          </p:cNvSpPr>
          <p:nvPr>
            <p:ph type="pic" sz="quarter" idx="10"/>
          </p:nvPr>
        </p:nvSpPr>
        <p:spPr>
          <a:xfrm>
            <a:off x="4803775" y="2365375"/>
            <a:ext cx="3425825" cy="3425825"/>
          </a:xfrm>
          <a:prstGeom prst="rect">
            <a:avLst/>
          </a:prstGeom>
          <a:effectLst>
            <a:outerShdw blurRad="1270000" sx="90000" sy="90000" algn="ctr" rotWithShape="0">
              <a:schemeClr val="tx1">
                <a:lumMod val="75000"/>
                <a:lumOff val="2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spTree>
      <p:nvGrpSpPr>
        <p:cNvPr id="1" name=""/>
        <p:cNvGrpSpPr/>
        <p:nvPr/>
      </p:nvGrpSpPr>
      <p:grpSpPr>
        <a:xfrm>
          <a:off x="0" y="0"/>
          <a:ext cx="0" cy="0"/>
          <a:chOff x="0" y="0"/>
          <a:chExt cx="0" cy="0"/>
        </a:xfrm>
      </p:grpSpPr>
      <p:sp>
        <p:nvSpPr>
          <p:cNvPr id="11" name="Picture Placeholder 5"/>
          <p:cNvSpPr>
            <a:spLocks noGrp="1"/>
          </p:cNvSpPr>
          <p:nvPr>
            <p:ph type="pic" sz="quarter" idx="13"/>
          </p:nvPr>
        </p:nvSpPr>
        <p:spPr>
          <a:xfrm>
            <a:off x="0" y="0"/>
            <a:ext cx="9021379" cy="6857999"/>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4" name="Picture Placeholder 5"/>
          <p:cNvSpPr>
            <a:spLocks noGrp="1"/>
          </p:cNvSpPr>
          <p:nvPr>
            <p:ph type="pic" sz="quarter" idx="11"/>
          </p:nvPr>
        </p:nvSpPr>
        <p:spPr>
          <a:xfrm>
            <a:off x="2680139" y="2476500"/>
            <a:ext cx="6341240" cy="4381499"/>
          </a:xfrm>
          <a:prstGeom prst="rect">
            <a:avLst/>
          </a:prstGeom>
          <a:effectLst>
            <a:outerShdw blurRad="1270000" sx="90000" sy="90000" algn="ctr" rotWithShape="0">
              <a:schemeClr val="tx1">
                <a:lumMod val="95000"/>
                <a:lumOff val="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75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2" name="Picture Placeholder 5"/>
          <p:cNvSpPr>
            <a:spLocks noGrp="1"/>
          </p:cNvSpPr>
          <p:nvPr>
            <p:ph type="pic" sz="quarter" idx="13"/>
          </p:nvPr>
        </p:nvSpPr>
        <p:spPr>
          <a:xfrm>
            <a:off x="3170621" y="0"/>
            <a:ext cx="9021379" cy="6857999"/>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3" name="Picture Placeholder 5"/>
          <p:cNvSpPr>
            <a:spLocks noGrp="1"/>
          </p:cNvSpPr>
          <p:nvPr>
            <p:ph type="pic" sz="quarter" idx="11"/>
          </p:nvPr>
        </p:nvSpPr>
        <p:spPr>
          <a:xfrm>
            <a:off x="3170621" y="2476500"/>
            <a:ext cx="6341240" cy="4381499"/>
          </a:xfrm>
          <a:prstGeom prst="rect">
            <a:avLst/>
          </a:prstGeom>
          <a:effectLst>
            <a:outerShdw blurRad="1270000" sx="90000" sy="90000" algn="ctr" rotWithShape="0">
              <a:schemeClr val="tx1">
                <a:lumMod val="95000"/>
                <a:lumOff val="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2" name="TextBox 1"/>
          <p:cNvSpPr txBox="1"/>
          <p:nvPr userDrawn="1"/>
        </p:nvSpPr>
        <p:spPr>
          <a:xfrm rot="10800000" flipV="1">
            <a:off x="11221930" y="6153613"/>
            <a:ext cx="970070" cy="646331"/>
          </a:xfrm>
          <a:prstGeom prst="rect">
            <a:avLst/>
          </a:prstGeom>
          <a:noFill/>
        </p:spPr>
        <p:txBody>
          <a:bodyPr wrap="square" rtlCol="0">
            <a:spAutoFit/>
          </a:bodyPr>
          <a:lstStyle/>
          <a:p>
            <a:pPr algn="ctr"/>
            <a:fld id="{260E2A6B-A809-4840-BF14-8648BC0BDF87}" type="slidenum">
              <a:rPr lang="id-ID" sz="3600" b="1" i="0" smtClean="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rPr>
              <a:t>‹#›</a:t>
            </a:fld>
            <a:endParaRPr lang="id-ID" sz="7200" b="1" i="0" dirty="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endParaRPr>
          </a:p>
        </p:txBody>
      </p:sp>
      <p:grpSp>
        <p:nvGrpSpPr>
          <p:cNvPr id="3" name="Group 2"/>
          <p:cNvGrpSpPr/>
          <p:nvPr userDrawn="1"/>
        </p:nvGrpSpPr>
        <p:grpSpPr>
          <a:xfrm>
            <a:off x="203438" y="4412134"/>
            <a:ext cx="261610" cy="2180211"/>
            <a:chOff x="393989" y="4391088"/>
            <a:chExt cx="261610" cy="2180211"/>
          </a:xfrm>
        </p:grpSpPr>
        <p:sp>
          <p:nvSpPr>
            <p:cNvPr id="4"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5" name="TextBox 4"/>
            <p:cNvSpPr txBox="1"/>
            <p:nvPr/>
          </p:nvSpPr>
          <p:spPr>
            <a:xfrm rot="16200000">
              <a:off x="-457206" y="5242283"/>
              <a:ext cx="1963999" cy="261610"/>
            </a:xfrm>
            <a:prstGeom prst="rect">
              <a:avLst/>
            </a:prstGeom>
            <a:noFill/>
          </p:spPr>
          <p:txBody>
            <a:bodyPr wrap="none" rtlCol="0">
              <a:spAutoFit/>
            </a:bodyPr>
            <a:lstStyle/>
            <a:p>
              <a:r>
                <a:rPr lang="en-US" sz="1100" b="0" i="0" spc="300" dirty="0">
                  <a:solidFill>
                    <a:schemeClr val="bg1">
                      <a:lumMod val="85000"/>
                    </a:schemeClr>
                  </a:solidFill>
                  <a:latin typeface="Segoe UI" panose="020B0502040204020203" pitchFamily="34" charset="0"/>
                  <a:ea typeface="Roboto Medium" panose="02000000000000000000" pitchFamily="2" charset="0"/>
                  <a:cs typeface="Segoe UI" panose="020B0502040204020203" pitchFamily="34" charset="0"/>
                </a:rPr>
                <a:t>PRESTIGIOUS</a:t>
              </a:r>
              <a:r>
                <a:rPr lang="en-US"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rPr>
                <a:t>.2017</a:t>
              </a:r>
              <a:endParaRPr lang="id-ID"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endParaRPr>
            </a:p>
          </p:txBody>
        </p:sp>
      </p:grpSp>
      <p:cxnSp>
        <p:nvCxnSpPr>
          <p:cNvPr id="6" name="Straight Connector 5"/>
          <p:cNvCxnSpPr/>
          <p:nvPr userDrawn="1"/>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11855301" y="389689"/>
            <a:ext cx="140959" cy="660373"/>
            <a:chOff x="11782731" y="389689"/>
            <a:chExt cx="140959" cy="660373"/>
          </a:xfrm>
        </p:grpSpPr>
        <p:sp>
          <p:nvSpPr>
            <p:cNvPr id="8"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9"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0"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grpSp>
      <p:sp>
        <p:nvSpPr>
          <p:cNvPr id="11" name="TextBox 10"/>
          <p:cNvSpPr txBox="1"/>
          <p:nvPr userDrawn="1"/>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Segoe UI" panose="020B0502040204020203" pitchFamily="34" charset="0"/>
                <a:cs typeface="Segoe UI" panose="020B0502040204020203" pitchFamily="34" charset="0"/>
              </a:rPr>
              <a:t>pre</a:t>
            </a:r>
            <a:r>
              <a:rPr lang="en-US" sz="2000" b="0" i="0" dirty="0">
                <a:solidFill>
                  <a:schemeClr val="bg1">
                    <a:lumMod val="85000"/>
                  </a:schemeClr>
                </a:solidFill>
                <a:latin typeface="Segoe UI" panose="020B0502040204020203" pitchFamily="34" charset="0"/>
                <a:cs typeface="Segoe UI" panose="020B0502040204020203" pitchFamily="34" charset="0"/>
              </a:rPr>
              <a:t>stigious.</a:t>
            </a:r>
            <a:endParaRPr lang="id-ID" sz="2000" b="0" i="0" dirty="0">
              <a:solidFill>
                <a:schemeClr val="bg1">
                  <a:lumMod val="85000"/>
                </a:schemeClr>
              </a:solidFill>
              <a:latin typeface="Segoe UI" panose="020B0502040204020203" pitchFamily="34" charset="0"/>
              <a:cs typeface="Segoe UI" panose="020B0502040204020203" pitchFamily="34" charset="0"/>
            </a:endParaRPr>
          </a:p>
        </p:txBody>
      </p:sp>
      <p:sp>
        <p:nvSpPr>
          <p:cNvPr id="14" name="Picture Placeholder 3"/>
          <p:cNvSpPr>
            <a:spLocks noGrp="1"/>
          </p:cNvSpPr>
          <p:nvPr>
            <p:ph type="pic" sz="quarter" idx="11"/>
          </p:nvPr>
        </p:nvSpPr>
        <p:spPr>
          <a:xfrm>
            <a:off x="1074589" y="-744607"/>
            <a:ext cx="2025650" cy="3587750"/>
          </a:xfrm>
          <a:prstGeom prst="rect">
            <a:avLst/>
          </a:prstGeom>
          <a:effectLst>
            <a:innerShdw blurRad="76200">
              <a:schemeClr val="tx1">
                <a:lumMod val="75000"/>
                <a:lumOff val="25000"/>
              </a:schemeClr>
            </a:innerShdw>
          </a:effectLst>
        </p:spPr>
        <p:txBody>
          <a:bodyPr/>
          <a:lstStyle>
            <a:lvl1pPr marL="0" indent="0" algn="ctr">
              <a:buNone/>
              <a:defRPr>
                <a:solidFill>
                  <a:schemeClr val="tx1">
                    <a:lumMod val="50000"/>
                    <a:lumOff val="50000"/>
                  </a:schemeClr>
                </a:solidFill>
              </a:defRPr>
            </a:lvl1pPr>
          </a:lstStyle>
          <a:p>
            <a:endParaRPr lang="id-ID"/>
          </a:p>
        </p:txBody>
      </p:sp>
      <p:sp>
        <p:nvSpPr>
          <p:cNvPr id="15" name="Picture Placeholder 3"/>
          <p:cNvSpPr>
            <a:spLocks noGrp="1"/>
          </p:cNvSpPr>
          <p:nvPr>
            <p:ph type="pic" sz="quarter" idx="12"/>
          </p:nvPr>
        </p:nvSpPr>
        <p:spPr>
          <a:xfrm>
            <a:off x="3729998" y="2292638"/>
            <a:ext cx="2025650" cy="3587750"/>
          </a:xfrm>
          <a:prstGeom prst="rect">
            <a:avLst/>
          </a:prstGeom>
          <a:effectLst>
            <a:innerShdw blurRad="76200">
              <a:schemeClr val="tx1">
                <a:lumMod val="75000"/>
                <a:lumOff val="25000"/>
              </a:schemeClr>
            </a:inn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sp>
        <p:nvSpPr>
          <p:cNvPr id="6" name="Picture Placeholder 3"/>
          <p:cNvSpPr>
            <a:spLocks noGrp="1"/>
          </p:cNvSpPr>
          <p:nvPr>
            <p:ph type="pic" sz="quarter" idx="11"/>
          </p:nvPr>
        </p:nvSpPr>
        <p:spPr>
          <a:xfrm>
            <a:off x="1531620" y="-434340"/>
            <a:ext cx="3131820" cy="4160520"/>
          </a:xfrm>
          <a:prstGeom prst="rect">
            <a:avLst/>
          </a:prstGeom>
          <a:effectLst>
            <a:innerShdw blurRad="76200">
              <a:schemeClr val="tx1">
                <a:lumMod val="75000"/>
                <a:lumOff val="25000"/>
              </a:schemeClr>
            </a:innerShdw>
          </a:effectLst>
        </p:spPr>
        <p:txBody>
          <a:bodyPr/>
          <a:lstStyle>
            <a:lvl1pPr marL="0" indent="0" algn="ctr">
              <a:buNone/>
              <a:defRPr>
                <a:solidFill>
                  <a:schemeClr val="tx1">
                    <a:lumMod val="50000"/>
                    <a:lumOff val="50000"/>
                  </a:schemeClr>
                </a:solidFill>
              </a:defRPr>
            </a:lvl1pPr>
          </a:lstStyle>
          <a:p>
            <a:endParaRPr lang="id-ID"/>
          </a:p>
        </p:txBody>
      </p:sp>
      <p:sp>
        <p:nvSpPr>
          <p:cNvPr id="7" name="Picture Placeholder 3"/>
          <p:cNvSpPr>
            <a:spLocks noGrp="1"/>
          </p:cNvSpPr>
          <p:nvPr>
            <p:ph type="pic" sz="quarter" idx="12"/>
          </p:nvPr>
        </p:nvSpPr>
        <p:spPr>
          <a:xfrm>
            <a:off x="7530465" y="3028951"/>
            <a:ext cx="3131820" cy="4160520"/>
          </a:xfrm>
          <a:prstGeom prst="rect">
            <a:avLst/>
          </a:prstGeom>
          <a:effectLst>
            <a:innerShdw blurRad="76200">
              <a:schemeClr val="tx1">
                <a:lumMod val="75000"/>
                <a:lumOff val="25000"/>
              </a:schemeClr>
            </a:innerShdw>
          </a:effectLst>
        </p:spPr>
        <p:txBody>
          <a:bodyPr/>
          <a:lstStyle>
            <a:lvl1pPr marL="0" indent="0" algn="ctr">
              <a:buNone/>
              <a:defRPr>
                <a:solidFill>
                  <a:schemeClr val="tx1">
                    <a:lumMod val="50000"/>
                    <a:lumOff val="50000"/>
                  </a:schemeClr>
                </a:solidFill>
              </a:defRPr>
            </a:lvl1pPr>
          </a:lstStyle>
          <a:p>
            <a:endParaRPr lang="id-ID"/>
          </a:p>
        </p:txBody>
      </p:sp>
      <p:sp>
        <p:nvSpPr>
          <p:cNvPr id="8" name="TextBox 7"/>
          <p:cNvSpPr txBox="1"/>
          <p:nvPr userDrawn="1"/>
        </p:nvSpPr>
        <p:spPr>
          <a:xfrm rot="10800000" flipV="1">
            <a:off x="11221930" y="6153613"/>
            <a:ext cx="970070" cy="646331"/>
          </a:xfrm>
          <a:prstGeom prst="rect">
            <a:avLst/>
          </a:prstGeom>
          <a:noFill/>
        </p:spPr>
        <p:txBody>
          <a:bodyPr wrap="square" rtlCol="0">
            <a:spAutoFit/>
          </a:bodyPr>
          <a:lstStyle/>
          <a:p>
            <a:pPr algn="ctr"/>
            <a:fld id="{260E2A6B-A809-4840-BF14-8648BC0BDF87}" type="slidenum">
              <a:rPr lang="id-ID" sz="3600" b="1" i="0" smtClean="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rPr>
              <a:t>‹#›</a:t>
            </a:fld>
            <a:endParaRPr lang="id-ID" sz="7200" b="1" i="0" dirty="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endParaRPr>
          </a:p>
        </p:txBody>
      </p:sp>
      <p:grpSp>
        <p:nvGrpSpPr>
          <p:cNvPr id="9" name="Group 8"/>
          <p:cNvGrpSpPr/>
          <p:nvPr userDrawn="1"/>
        </p:nvGrpSpPr>
        <p:grpSpPr>
          <a:xfrm>
            <a:off x="203438" y="4412134"/>
            <a:ext cx="261610" cy="2180211"/>
            <a:chOff x="393989" y="4391088"/>
            <a:chExt cx="261610" cy="2180211"/>
          </a:xfrm>
        </p:grpSpPr>
        <p:sp>
          <p:nvSpPr>
            <p:cNvPr id="10"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11" name="TextBox 10"/>
            <p:cNvSpPr txBox="1"/>
            <p:nvPr/>
          </p:nvSpPr>
          <p:spPr>
            <a:xfrm rot="16200000">
              <a:off x="-457206" y="5242283"/>
              <a:ext cx="1963999" cy="261610"/>
            </a:xfrm>
            <a:prstGeom prst="rect">
              <a:avLst/>
            </a:prstGeom>
            <a:noFill/>
          </p:spPr>
          <p:txBody>
            <a:bodyPr wrap="none" rtlCol="0">
              <a:spAutoFit/>
            </a:bodyPr>
            <a:lstStyle/>
            <a:p>
              <a:r>
                <a:rPr lang="en-US" sz="1100" b="0" i="0" spc="300" dirty="0">
                  <a:solidFill>
                    <a:schemeClr val="bg1">
                      <a:lumMod val="85000"/>
                    </a:schemeClr>
                  </a:solidFill>
                  <a:latin typeface="Segoe UI" panose="020B0502040204020203" pitchFamily="34" charset="0"/>
                  <a:ea typeface="Roboto Medium" panose="02000000000000000000" pitchFamily="2" charset="0"/>
                  <a:cs typeface="Segoe UI" panose="020B0502040204020203" pitchFamily="34" charset="0"/>
                </a:rPr>
                <a:t>PRESTIGIOUS</a:t>
              </a:r>
              <a:r>
                <a:rPr lang="en-US"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rPr>
                <a:t>.2017</a:t>
              </a:r>
              <a:endParaRPr lang="id-ID"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endParaRPr>
            </a:p>
          </p:txBody>
        </p:sp>
      </p:grpSp>
      <p:cxnSp>
        <p:nvCxnSpPr>
          <p:cNvPr id="12" name="Straight Connector 11"/>
          <p:cNvCxnSpPr/>
          <p:nvPr userDrawn="1"/>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11855301" y="389689"/>
            <a:ext cx="140959" cy="660373"/>
            <a:chOff x="11782731" y="389689"/>
            <a:chExt cx="140959" cy="660373"/>
          </a:xfrm>
        </p:grpSpPr>
        <p:sp>
          <p:nvSpPr>
            <p:cNvPr id="14"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5"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6"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grpSp>
      <p:sp>
        <p:nvSpPr>
          <p:cNvPr id="17" name="TextBox 16"/>
          <p:cNvSpPr txBox="1"/>
          <p:nvPr userDrawn="1"/>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Segoe UI" panose="020B0502040204020203" pitchFamily="34" charset="0"/>
                <a:cs typeface="Segoe UI" panose="020B0502040204020203" pitchFamily="34" charset="0"/>
              </a:rPr>
              <a:t>pre</a:t>
            </a:r>
            <a:r>
              <a:rPr lang="en-US" sz="2000" b="0" i="0" dirty="0">
                <a:solidFill>
                  <a:schemeClr val="bg1">
                    <a:lumMod val="85000"/>
                  </a:schemeClr>
                </a:solidFill>
                <a:latin typeface="Segoe UI" panose="020B0502040204020203" pitchFamily="34" charset="0"/>
                <a:cs typeface="Segoe UI" panose="020B0502040204020203" pitchFamily="34" charset="0"/>
              </a:rPr>
              <a:t>stigious.</a:t>
            </a:r>
            <a:endParaRPr lang="id-ID" sz="2000" b="0" i="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2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7551682" y="0"/>
            <a:ext cx="4640317" cy="6858000"/>
          </a:xfrm>
          <a:prstGeom prst="rect">
            <a:avLst/>
          </a:prstGeom>
          <a:gradFill>
            <a:gsLst>
              <a:gs pos="0">
                <a:schemeClr val="accent1"/>
              </a:gs>
              <a:gs pos="100000">
                <a:schemeClr val="accent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rot="16200000">
            <a:off x="7547574" y="2644170"/>
            <a:ext cx="6569427" cy="1569660"/>
          </a:xfrm>
          <a:prstGeom prst="rect">
            <a:avLst/>
          </a:prstGeom>
          <a:noFill/>
        </p:spPr>
        <p:txBody>
          <a:bodyPr wrap="none" rtlCol="0">
            <a:spAutoFit/>
          </a:bodyPr>
          <a:lstStyle/>
          <a:p>
            <a:r>
              <a:rPr lang="en-US" sz="9600" b="1" i="0" dirty="0">
                <a:solidFill>
                  <a:schemeClr val="bg1">
                    <a:lumMod val="85000"/>
                    <a:alpha val="10000"/>
                  </a:schemeClr>
                </a:solidFill>
                <a:latin typeface="Segoe UI" panose="020B0502040204020203" pitchFamily="34" charset="0"/>
                <a:cs typeface="Segoe UI" panose="020B0502040204020203" pitchFamily="34" charset="0"/>
              </a:rPr>
              <a:t>pre</a:t>
            </a:r>
            <a:r>
              <a:rPr lang="en-US" sz="9600" b="0" i="0" dirty="0">
                <a:solidFill>
                  <a:schemeClr val="bg1">
                    <a:lumMod val="85000"/>
                    <a:alpha val="10000"/>
                  </a:schemeClr>
                </a:solidFill>
                <a:latin typeface="Segoe UI" panose="020B0502040204020203" pitchFamily="34" charset="0"/>
                <a:cs typeface="Segoe UI" panose="020B0502040204020203" pitchFamily="34" charset="0"/>
              </a:rPr>
              <a:t>stigious.</a:t>
            </a:r>
            <a:endParaRPr lang="id-ID" sz="9600" b="0" i="0" dirty="0">
              <a:solidFill>
                <a:schemeClr val="bg1">
                  <a:lumMod val="85000"/>
                  <a:alpha val="10000"/>
                </a:schemeClr>
              </a:solidFill>
              <a:latin typeface="Segoe UI" panose="020B0502040204020203" pitchFamily="34" charset="0"/>
              <a:cs typeface="Segoe UI" panose="020B0502040204020203" pitchFamily="34" charset="0"/>
            </a:endParaRPr>
          </a:p>
        </p:txBody>
      </p:sp>
      <p:sp>
        <p:nvSpPr>
          <p:cNvPr id="5" name="Picture Placeholder 4"/>
          <p:cNvSpPr>
            <a:spLocks noGrp="1"/>
          </p:cNvSpPr>
          <p:nvPr>
            <p:ph type="pic" sz="quarter" idx="10"/>
          </p:nvPr>
        </p:nvSpPr>
        <p:spPr>
          <a:xfrm>
            <a:off x="7551682" y="1646843"/>
            <a:ext cx="2306362" cy="3564316"/>
          </a:xfrm>
          <a:custGeom>
            <a:avLst/>
            <a:gdLst>
              <a:gd name="connsiteX0" fmla="*/ 0 w 2306362"/>
              <a:gd name="connsiteY0" fmla="*/ 0 h 3564316"/>
              <a:gd name="connsiteX1" fmla="*/ 2279148 w 2306362"/>
              <a:gd name="connsiteY1" fmla="*/ 0 h 3564316"/>
              <a:gd name="connsiteX2" fmla="*/ 2306362 w 2306362"/>
              <a:gd name="connsiteY2" fmla="*/ 27215 h 3564316"/>
              <a:gd name="connsiteX3" fmla="*/ 2306362 w 2306362"/>
              <a:gd name="connsiteY3" fmla="*/ 3537101 h 3564316"/>
              <a:gd name="connsiteX4" fmla="*/ 2279148 w 2306362"/>
              <a:gd name="connsiteY4" fmla="*/ 3564316 h 3564316"/>
              <a:gd name="connsiteX5" fmla="*/ 0 w 2306362"/>
              <a:gd name="connsiteY5" fmla="*/ 3564316 h 35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6362" h="3564316">
                <a:moveTo>
                  <a:pt x="0" y="0"/>
                </a:moveTo>
                <a:lnTo>
                  <a:pt x="2279148" y="0"/>
                </a:lnTo>
                <a:cubicBezTo>
                  <a:pt x="2294178" y="0"/>
                  <a:pt x="2306362" y="12185"/>
                  <a:pt x="2306362" y="27215"/>
                </a:cubicBezTo>
                <a:lnTo>
                  <a:pt x="2306362" y="3537101"/>
                </a:lnTo>
                <a:cubicBezTo>
                  <a:pt x="2306362" y="3552131"/>
                  <a:pt x="2294178" y="3564316"/>
                  <a:pt x="2279148" y="3564316"/>
                </a:cubicBezTo>
                <a:lnTo>
                  <a:pt x="0" y="3564316"/>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spTree>
      <p:nvGrpSpPr>
        <p:cNvPr id="1" name=""/>
        <p:cNvGrpSpPr/>
        <p:nvPr/>
      </p:nvGrpSpPr>
      <p:grpSpPr>
        <a:xfrm>
          <a:off x="0" y="0"/>
          <a:ext cx="0" cy="0"/>
          <a:chOff x="0" y="0"/>
          <a:chExt cx="0" cy="0"/>
        </a:xfrm>
      </p:grpSpPr>
      <p:sp>
        <p:nvSpPr>
          <p:cNvPr id="3" name="Picture Placeholder 5"/>
          <p:cNvSpPr>
            <a:spLocks noGrp="1"/>
          </p:cNvSpPr>
          <p:nvPr>
            <p:ph type="pic" sz="quarter" idx="13"/>
          </p:nvPr>
        </p:nvSpPr>
        <p:spPr>
          <a:xfrm>
            <a:off x="-1" y="1244194"/>
            <a:ext cx="10852879" cy="5613806"/>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4" name="Picture Placeholder 4"/>
          <p:cNvSpPr>
            <a:spLocks noGrp="1"/>
          </p:cNvSpPr>
          <p:nvPr>
            <p:ph type="pic" sz="quarter" idx="10"/>
          </p:nvPr>
        </p:nvSpPr>
        <p:spPr>
          <a:xfrm>
            <a:off x="5994401" y="622300"/>
            <a:ext cx="5537951" cy="5682426"/>
          </a:xfrm>
          <a:custGeom>
            <a:avLst/>
            <a:gdLst>
              <a:gd name="connsiteX0" fmla="*/ 0 w 3904093"/>
              <a:gd name="connsiteY0" fmla="*/ 0 h 3294743"/>
              <a:gd name="connsiteX1" fmla="*/ 3904093 w 3904093"/>
              <a:gd name="connsiteY1" fmla="*/ 0 h 3294743"/>
              <a:gd name="connsiteX2" fmla="*/ 3904093 w 3904093"/>
              <a:gd name="connsiteY2" fmla="*/ 3294743 h 3294743"/>
              <a:gd name="connsiteX3" fmla="*/ 0 w 3904093"/>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3904093" h="3294743">
                <a:moveTo>
                  <a:pt x="0" y="0"/>
                </a:moveTo>
                <a:lnTo>
                  <a:pt x="3904093" y="0"/>
                </a:lnTo>
                <a:lnTo>
                  <a:pt x="3904093" y="3294743"/>
                </a:lnTo>
                <a:lnTo>
                  <a:pt x="0" y="3294743"/>
                </a:lnTo>
                <a:close/>
              </a:path>
            </a:pathLst>
          </a:custGeom>
          <a:effectLst>
            <a:outerShdw blurRad="1270000" dist="952500" dir="8100000" sx="95000" sy="95000" algn="tr"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spTree>
      <p:nvGrpSpPr>
        <p:cNvPr id="1" name=""/>
        <p:cNvGrpSpPr/>
        <p:nvPr/>
      </p:nvGrpSpPr>
      <p:grpSpPr>
        <a:xfrm>
          <a:off x="0" y="0"/>
          <a:ext cx="0" cy="0"/>
          <a:chOff x="0" y="0"/>
          <a:chExt cx="0" cy="0"/>
        </a:xfrm>
      </p:grpSpPr>
      <p:sp>
        <p:nvSpPr>
          <p:cNvPr id="2" name="Picture Placeholder 7"/>
          <p:cNvSpPr>
            <a:spLocks noGrp="1"/>
          </p:cNvSpPr>
          <p:nvPr>
            <p:ph type="pic" sz="quarter" idx="11"/>
          </p:nvPr>
        </p:nvSpPr>
        <p:spPr>
          <a:xfrm>
            <a:off x="624643" y="2457011"/>
            <a:ext cx="2703174" cy="2733546"/>
          </a:xfrm>
          <a:prstGeom prst="rect">
            <a:avLst/>
          </a:prstGeom>
          <a:solidFill>
            <a:schemeClr val="bg1"/>
          </a:solidFill>
          <a:effectLst>
            <a:outerShdw blurRad="1270000" algn="ctr" rotWithShape="0">
              <a:prstClr val="black">
                <a:alpha val="50000"/>
              </a:prstClr>
            </a:outerShdw>
          </a:effectLst>
        </p:spPr>
        <p:txBody>
          <a:bodyPr/>
          <a:lstStyle>
            <a:lvl1pPr marL="0" indent="0" algn="ctr">
              <a:buNone/>
              <a:defRPr>
                <a:solidFill>
                  <a:schemeClr val="tx1">
                    <a:lumMod val="50000"/>
                    <a:lumOff val="50000"/>
                  </a:schemeClr>
                </a:solidFill>
              </a:defRPr>
            </a:lvl1pPr>
          </a:lstStyle>
          <a:p>
            <a:endParaRPr lang="id-ID"/>
          </a:p>
        </p:txBody>
      </p:sp>
      <p:sp>
        <p:nvSpPr>
          <p:cNvPr id="9" name="Picture Placeholder 7"/>
          <p:cNvSpPr>
            <a:spLocks noGrp="1"/>
          </p:cNvSpPr>
          <p:nvPr>
            <p:ph type="pic" sz="quarter" idx="15"/>
          </p:nvPr>
        </p:nvSpPr>
        <p:spPr>
          <a:xfrm>
            <a:off x="8872307" y="2457011"/>
            <a:ext cx="2703174" cy="2733546"/>
          </a:xfrm>
          <a:prstGeom prst="rect">
            <a:avLst/>
          </a:prstGeom>
          <a:solidFill>
            <a:schemeClr val="bg1"/>
          </a:solidFill>
          <a:effectLst>
            <a:outerShdw blurRad="1270000" algn="ctr" rotWithShape="0">
              <a:prstClr val="black">
                <a:alpha val="50000"/>
              </a:prstClr>
            </a:outerShdw>
          </a:effectLst>
        </p:spPr>
        <p:txBody>
          <a:bodyPr/>
          <a:lstStyle>
            <a:lvl1pPr marL="0" indent="0" algn="ctr">
              <a:buNone/>
              <a:defRPr>
                <a:solidFill>
                  <a:schemeClr val="tx1">
                    <a:lumMod val="50000"/>
                    <a:lumOff val="50000"/>
                  </a:schemeClr>
                </a:solidFill>
              </a:defRPr>
            </a:lvl1pPr>
          </a:lstStyle>
          <a:p>
            <a:endParaRPr lang="id-ID"/>
          </a:p>
        </p:txBody>
      </p:sp>
      <p:sp>
        <p:nvSpPr>
          <p:cNvPr id="6" name="Picture Placeholder 7"/>
          <p:cNvSpPr>
            <a:spLocks noGrp="1"/>
          </p:cNvSpPr>
          <p:nvPr>
            <p:ph type="pic" sz="quarter" idx="12"/>
          </p:nvPr>
        </p:nvSpPr>
        <p:spPr>
          <a:xfrm>
            <a:off x="2570292" y="1270694"/>
            <a:ext cx="2703174" cy="2733546"/>
          </a:xfrm>
          <a:prstGeom prst="rect">
            <a:avLst/>
          </a:prstGeom>
          <a:solidFill>
            <a:schemeClr val="bg1"/>
          </a:solidFill>
          <a:effectLst>
            <a:outerShdw blurRad="1270000" algn="ctr" rotWithShape="0">
              <a:prstClr val="black">
                <a:alpha val="50000"/>
              </a:prstClr>
            </a:outerShdw>
          </a:effectLst>
        </p:spPr>
        <p:txBody>
          <a:bodyPr/>
          <a:lstStyle>
            <a:lvl1pPr marL="0" indent="0" algn="ctr">
              <a:buNone/>
              <a:defRPr>
                <a:solidFill>
                  <a:schemeClr val="tx1">
                    <a:lumMod val="50000"/>
                    <a:lumOff val="50000"/>
                  </a:schemeClr>
                </a:solidFill>
              </a:defRPr>
            </a:lvl1pPr>
          </a:lstStyle>
          <a:p>
            <a:endParaRPr lang="id-ID"/>
          </a:p>
        </p:txBody>
      </p:sp>
      <p:sp>
        <p:nvSpPr>
          <p:cNvPr id="8" name="Picture Placeholder 7"/>
          <p:cNvSpPr>
            <a:spLocks noGrp="1"/>
          </p:cNvSpPr>
          <p:nvPr>
            <p:ph type="pic" sz="quarter" idx="14"/>
          </p:nvPr>
        </p:nvSpPr>
        <p:spPr>
          <a:xfrm>
            <a:off x="6950493" y="1270694"/>
            <a:ext cx="2703174" cy="2733546"/>
          </a:xfrm>
          <a:prstGeom prst="rect">
            <a:avLst/>
          </a:prstGeom>
          <a:solidFill>
            <a:schemeClr val="bg1"/>
          </a:solidFill>
          <a:effectLst>
            <a:outerShdw blurRad="1270000" algn="ctr" rotWithShape="0">
              <a:prstClr val="black">
                <a:alpha val="50000"/>
              </a:prstClr>
            </a:outerShdw>
          </a:effectLst>
        </p:spPr>
        <p:txBody>
          <a:bodyPr/>
          <a:lstStyle>
            <a:lvl1pPr marL="0" indent="0" algn="ctr">
              <a:buNone/>
              <a:defRPr>
                <a:solidFill>
                  <a:schemeClr val="tx1">
                    <a:lumMod val="50000"/>
                    <a:lumOff val="50000"/>
                  </a:schemeClr>
                </a:solidFill>
              </a:defRPr>
            </a:lvl1pPr>
          </a:lstStyle>
          <a:p>
            <a:endParaRPr lang="id-ID"/>
          </a:p>
        </p:txBody>
      </p:sp>
      <p:sp>
        <p:nvSpPr>
          <p:cNvPr id="7" name="Picture Placeholder 7"/>
          <p:cNvSpPr>
            <a:spLocks noGrp="1"/>
          </p:cNvSpPr>
          <p:nvPr>
            <p:ph type="pic" sz="quarter" idx="13"/>
          </p:nvPr>
        </p:nvSpPr>
        <p:spPr>
          <a:xfrm>
            <a:off x="4744413" y="419724"/>
            <a:ext cx="2703174" cy="2733546"/>
          </a:xfrm>
          <a:prstGeom prst="rect">
            <a:avLst/>
          </a:prstGeom>
          <a:solidFill>
            <a:schemeClr val="bg1"/>
          </a:solidFill>
          <a:effectLst>
            <a:outerShdw blurRad="1270000" algn="ctr" rotWithShape="0">
              <a:prstClr val="black">
                <a:alpha val="50000"/>
              </a:prst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6" grpId="0" animBg="1"/>
      <p:bldP spid="8" grpId="0" animBg="1"/>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2" name="Picture Placeholder 5"/>
          <p:cNvSpPr>
            <a:spLocks noGrp="1"/>
          </p:cNvSpPr>
          <p:nvPr>
            <p:ph type="pic" sz="quarter" idx="13"/>
          </p:nvPr>
        </p:nvSpPr>
        <p:spPr>
          <a:xfrm>
            <a:off x="-1" y="0"/>
            <a:ext cx="6052457" cy="6858000"/>
          </a:xfrm>
          <a:prstGeom prst="rect">
            <a:avLst/>
          </a:prstGeom>
          <a:effectLst>
            <a:outerShdw blurRad="1270000" dist="254000" algn="l" rotWithShape="0">
              <a:schemeClr val="tx1">
                <a:lumMod val="75000"/>
                <a:lumOff val="2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4" name="Rectangle 3"/>
          <p:cNvSpPr/>
          <p:nvPr userDrawn="1"/>
        </p:nvSpPr>
        <p:spPr>
          <a:xfrm>
            <a:off x="0" y="0"/>
            <a:ext cx="5086350" cy="6858000"/>
          </a:xfrm>
          <a:prstGeom prst="rect">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5"/>
          <p:cNvSpPr>
            <a:spLocks noGrp="1"/>
          </p:cNvSpPr>
          <p:nvPr>
            <p:ph type="pic" sz="quarter" idx="10"/>
          </p:nvPr>
        </p:nvSpPr>
        <p:spPr>
          <a:xfrm>
            <a:off x="264205" y="-2"/>
            <a:ext cx="4557940" cy="3263799"/>
          </a:xfrm>
          <a:prstGeom prst="rect">
            <a:avLst/>
          </a:prstGeom>
          <a:effectLst>
            <a:outerShdw blurRad="1270000" sx="90000" sy="90000" algn="ctr" rotWithShape="0">
              <a:schemeClr val="tx1">
                <a:lumMod val="75000"/>
                <a:lumOff val="2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
        <p:nvSpPr>
          <p:cNvPr id="3" name="Picture Placeholder 5"/>
          <p:cNvSpPr>
            <a:spLocks noGrp="1"/>
          </p:cNvSpPr>
          <p:nvPr>
            <p:ph type="pic" sz="quarter" idx="11"/>
          </p:nvPr>
        </p:nvSpPr>
        <p:spPr>
          <a:xfrm>
            <a:off x="264205" y="3594203"/>
            <a:ext cx="4557940" cy="3263797"/>
          </a:xfrm>
          <a:prstGeom prst="rect">
            <a:avLst/>
          </a:prstGeom>
          <a:effectLst>
            <a:outerShdw blurRad="1270000" sx="90000" sy="90000" algn="ctr" rotWithShape="0">
              <a:schemeClr val="tx1">
                <a:lumMod val="75000"/>
                <a:lumOff val="25000"/>
                <a:alpha val="40000"/>
              </a:schemeClr>
            </a:outerShdw>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048000" y="2476500"/>
            <a:ext cx="3048000" cy="4381500"/>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5" name="Picture Placeholder 3"/>
          <p:cNvSpPr>
            <a:spLocks noGrp="1"/>
          </p:cNvSpPr>
          <p:nvPr>
            <p:ph type="pic" sz="quarter" idx="11"/>
          </p:nvPr>
        </p:nvSpPr>
        <p:spPr>
          <a:xfrm>
            <a:off x="9144000" y="2476500"/>
            <a:ext cx="3048000" cy="43815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7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spTree>
      <p:nvGrpSpPr>
        <p:cNvPr id="1" name=""/>
        <p:cNvGrpSpPr/>
        <p:nvPr/>
      </p:nvGrpSpPr>
      <p:grpSpPr>
        <a:xfrm>
          <a:off x="0" y="0"/>
          <a:ext cx="0" cy="0"/>
          <a:chOff x="0" y="0"/>
          <a:chExt cx="0" cy="0"/>
        </a:xfrm>
      </p:grpSpPr>
      <p:sp>
        <p:nvSpPr>
          <p:cNvPr id="5" name="Picture Placeholder 6"/>
          <p:cNvSpPr>
            <a:spLocks noGrp="1"/>
          </p:cNvSpPr>
          <p:nvPr>
            <p:ph type="pic" sz="quarter" idx="11"/>
          </p:nvPr>
        </p:nvSpPr>
        <p:spPr>
          <a:xfrm>
            <a:off x="726077" y="1346003"/>
            <a:ext cx="2457940" cy="2223693"/>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Picture Placeholder 6"/>
          <p:cNvSpPr>
            <a:spLocks noGrp="1"/>
          </p:cNvSpPr>
          <p:nvPr>
            <p:ph type="pic" sz="quarter" idx="12"/>
          </p:nvPr>
        </p:nvSpPr>
        <p:spPr>
          <a:xfrm>
            <a:off x="3387384" y="1346003"/>
            <a:ext cx="2457940" cy="2223693"/>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7" name="Picture Placeholder 6"/>
          <p:cNvSpPr>
            <a:spLocks noGrp="1"/>
          </p:cNvSpPr>
          <p:nvPr>
            <p:ph type="pic" sz="quarter" idx="13"/>
          </p:nvPr>
        </p:nvSpPr>
        <p:spPr>
          <a:xfrm>
            <a:off x="6048692" y="1346003"/>
            <a:ext cx="2457940" cy="2223693"/>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5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0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2870200" y="1625600"/>
            <a:ext cx="1993900" cy="3549650"/>
          </a:xfrm>
          <a:prstGeom prst="rect">
            <a:avLst/>
          </a:prstGeom>
          <a:effectLst>
            <a:innerShdw blurRad="76200">
              <a:schemeClr val="tx1">
                <a:lumMod val="75000"/>
                <a:lumOff val="25000"/>
              </a:schemeClr>
            </a:innerShdw>
          </a:effectLst>
        </p:spPr>
        <p:txBody>
          <a:bodyPr/>
          <a:lstStyle>
            <a:lvl1pPr marL="0" indent="0" algn="ctr">
              <a:buNone/>
              <a:defRPr>
                <a:solidFill>
                  <a:schemeClr val="tx1">
                    <a:lumMod val="50000"/>
                    <a:lumOff val="50000"/>
                  </a:schemeClr>
                </a:solidFill>
              </a:defRPr>
            </a:lvl1pPr>
          </a:lstStyle>
          <a:p>
            <a:endParaRPr lang="id-ID"/>
          </a:p>
        </p:txBody>
      </p:sp>
      <p:sp>
        <p:nvSpPr>
          <p:cNvPr id="5" name="TextBox 4"/>
          <p:cNvSpPr txBox="1"/>
          <p:nvPr userDrawn="1"/>
        </p:nvSpPr>
        <p:spPr>
          <a:xfrm rot="10800000" flipV="1">
            <a:off x="11221930" y="6153613"/>
            <a:ext cx="970070" cy="646331"/>
          </a:xfrm>
          <a:prstGeom prst="rect">
            <a:avLst/>
          </a:prstGeom>
          <a:noFill/>
        </p:spPr>
        <p:txBody>
          <a:bodyPr wrap="square" rtlCol="0">
            <a:spAutoFit/>
          </a:bodyPr>
          <a:lstStyle/>
          <a:p>
            <a:pPr algn="ctr"/>
            <a:fld id="{260E2A6B-A809-4840-BF14-8648BC0BDF87}" type="slidenum">
              <a:rPr lang="id-ID" sz="3600" b="1" i="0" smtClean="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rPr>
              <a:t>‹#›</a:t>
            </a:fld>
            <a:endParaRPr lang="id-ID" sz="7200" b="1" i="0" dirty="0">
              <a:solidFill>
                <a:schemeClr val="bg1">
                  <a:lumMod val="95000"/>
                  <a:alpha val="30000"/>
                </a:schemeClr>
              </a:solidFill>
              <a:latin typeface="Segoe UI" panose="020B0502040204020203" pitchFamily="34" charset="0"/>
              <a:ea typeface="Roboto Black" panose="02000000000000000000" pitchFamily="2" charset="0"/>
              <a:cs typeface="Segoe UI" panose="020B0502040204020203" pitchFamily="34" charset="0"/>
            </a:endParaRPr>
          </a:p>
        </p:txBody>
      </p:sp>
      <p:grpSp>
        <p:nvGrpSpPr>
          <p:cNvPr id="6" name="Group 5"/>
          <p:cNvGrpSpPr/>
          <p:nvPr userDrawn="1"/>
        </p:nvGrpSpPr>
        <p:grpSpPr>
          <a:xfrm>
            <a:off x="203438" y="4412134"/>
            <a:ext cx="261610" cy="2180211"/>
            <a:chOff x="393989" y="4391088"/>
            <a:chExt cx="261610" cy="2180211"/>
          </a:xfrm>
        </p:grpSpPr>
        <p:sp>
          <p:nvSpPr>
            <p:cNvPr id="7"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8" name="TextBox 7"/>
            <p:cNvSpPr txBox="1"/>
            <p:nvPr/>
          </p:nvSpPr>
          <p:spPr>
            <a:xfrm rot="16200000">
              <a:off x="-457206" y="5242283"/>
              <a:ext cx="1963999" cy="261610"/>
            </a:xfrm>
            <a:prstGeom prst="rect">
              <a:avLst/>
            </a:prstGeom>
            <a:noFill/>
          </p:spPr>
          <p:txBody>
            <a:bodyPr wrap="none" rtlCol="0">
              <a:spAutoFit/>
            </a:bodyPr>
            <a:lstStyle/>
            <a:p>
              <a:r>
                <a:rPr lang="en-US" sz="1100" b="0" i="0" spc="300" dirty="0">
                  <a:solidFill>
                    <a:schemeClr val="bg1">
                      <a:lumMod val="85000"/>
                    </a:schemeClr>
                  </a:solidFill>
                  <a:latin typeface="Segoe UI" panose="020B0502040204020203" pitchFamily="34" charset="0"/>
                  <a:ea typeface="Roboto Medium" panose="02000000000000000000" pitchFamily="2" charset="0"/>
                  <a:cs typeface="Segoe UI" panose="020B0502040204020203" pitchFamily="34" charset="0"/>
                </a:rPr>
                <a:t>PRESTIGIOUS</a:t>
              </a:r>
              <a:r>
                <a:rPr lang="en-US"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rPr>
                <a:t>.2017</a:t>
              </a:r>
              <a:endParaRPr lang="id-ID"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endParaRPr>
            </a:p>
          </p:txBody>
        </p:sp>
      </p:grpSp>
      <p:cxnSp>
        <p:nvCxnSpPr>
          <p:cNvPr id="9" name="Straight Connector 8"/>
          <p:cNvCxnSpPr/>
          <p:nvPr userDrawn="1"/>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1855301" y="389689"/>
            <a:ext cx="140959" cy="660373"/>
            <a:chOff x="11782731" y="389689"/>
            <a:chExt cx="140959" cy="660373"/>
          </a:xfrm>
        </p:grpSpPr>
        <p:sp>
          <p:nvSpPr>
            <p:cNvPr id="11"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2"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3"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grpSp>
      <p:sp>
        <p:nvSpPr>
          <p:cNvPr id="14" name="TextBox 13"/>
          <p:cNvSpPr txBox="1"/>
          <p:nvPr userDrawn="1"/>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Segoe UI" panose="020B0502040204020203" pitchFamily="34" charset="0"/>
                <a:cs typeface="Segoe UI" panose="020B0502040204020203" pitchFamily="34" charset="0"/>
              </a:rPr>
              <a:t>pre</a:t>
            </a:r>
            <a:r>
              <a:rPr lang="en-US" sz="2000" b="0" i="0" dirty="0">
                <a:solidFill>
                  <a:schemeClr val="bg1">
                    <a:lumMod val="85000"/>
                  </a:schemeClr>
                </a:solidFill>
                <a:latin typeface="Segoe UI" panose="020B0502040204020203" pitchFamily="34" charset="0"/>
                <a:cs typeface="Segoe UI" panose="020B0502040204020203" pitchFamily="34" charset="0"/>
              </a:rPr>
              <a:t>stigious.</a:t>
            </a:r>
            <a:endParaRPr lang="id-ID" sz="2000" b="0" i="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spTree>
      <p:nvGrpSpPr>
        <p:cNvPr id="1" name=""/>
        <p:cNvGrpSpPr/>
        <p:nvPr/>
      </p:nvGrpSpPr>
      <p:grpSpPr>
        <a:xfrm>
          <a:off x="0" y="0"/>
          <a:ext cx="0" cy="0"/>
          <a:chOff x="0" y="0"/>
          <a:chExt cx="0" cy="0"/>
        </a:xfrm>
      </p:grpSpPr>
      <p:sp>
        <p:nvSpPr>
          <p:cNvPr id="8" name="Rectangle 7"/>
          <p:cNvSpPr/>
          <p:nvPr userDrawn="1"/>
        </p:nvSpPr>
        <p:spPr>
          <a:xfrm>
            <a:off x="5011314" y="0"/>
            <a:ext cx="7180686"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6"/>
          <p:cNvSpPr>
            <a:spLocks noGrp="1"/>
          </p:cNvSpPr>
          <p:nvPr>
            <p:ph type="pic" sz="quarter" idx="11"/>
          </p:nvPr>
        </p:nvSpPr>
        <p:spPr>
          <a:xfrm>
            <a:off x="5011314" y="0"/>
            <a:ext cx="2393562" cy="3429000"/>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6" name="Picture Placeholder 6"/>
          <p:cNvSpPr>
            <a:spLocks noGrp="1"/>
          </p:cNvSpPr>
          <p:nvPr>
            <p:ph type="pic" sz="quarter" idx="12"/>
          </p:nvPr>
        </p:nvSpPr>
        <p:spPr>
          <a:xfrm>
            <a:off x="7404876" y="3429000"/>
            <a:ext cx="2393562" cy="3429000"/>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7" name="Picture Placeholder 6"/>
          <p:cNvSpPr>
            <a:spLocks noGrp="1"/>
          </p:cNvSpPr>
          <p:nvPr>
            <p:ph type="pic" sz="quarter" idx="13"/>
          </p:nvPr>
        </p:nvSpPr>
        <p:spPr>
          <a:xfrm>
            <a:off x="9798438" y="0"/>
            <a:ext cx="2393562" cy="3429000"/>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nodePh="1">
                                  <p:stCondLst>
                                    <p:cond delay="7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nodePh="1">
                                  <p:stCondLst>
                                    <p:cond delay="75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16" name="Picture Placeholder 6"/>
          <p:cNvSpPr>
            <a:spLocks noGrp="1"/>
          </p:cNvSpPr>
          <p:nvPr>
            <p:ph type="pic" sz="quarter" idx="11"/>
          </p:nvPr>
        </p:nvSpPr>
        <p:spPr>
          <a:xfrm>
            <a:off x="6036667" y="0"/>
            <a:ext cx="6155333" cy="6858000"/>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50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1+#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 y="5167086"/>
            <a:ext cx="12192000" cy="1690914"/>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2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33121" y="2815772"/>
            <a:ext cx="3904093" cy="3294743"/>
          </a:xfrm>
          <a:custGeom>
            <a:avLst/>
            <a:gdLst>
              <a:gd name="connsiteX0" fmla="*/ 0 w 3904093"/>
              <a:gd name="connsiteY0" fmla="*/ 0 h 3294743"/>
              <a:gd name="connsiteX1" fmla="*/ 3904093 w 3904093"/>
              <a:gd name="connsiteY1" fmla="*/ 0 h 3294743"/>
              <a:gd name="connsiteX2" fmla="*/ 3904093 w 3904093"/>
              <a:gd name="connsiteY2" fmla="*/ 3294743 h 3294743"/>
              <a:gd name="connsiteX3" fmla="*/ 0 w 3904093"/>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3904093" h="3294743">
                <a:moveTo>
                  <a:pt x="0" y="0"/>
                </a:moveTo>
                <a:lnTo>
                  <a:pt x="3904093" y="0"/>
                </a:lnTo>
                <a:lnTo>
                  <a:pt x="3904093" y="3294743"/>
                </a:lnTo>
                <a:lnTo>
                  <a:pt x="0" y="3294743"/>
                </a:lnTo>
                <a:close/>
              </a:path>
            </a:pathLst>
          </a:custGeom>
          <a:effectLst>
            <a:outerShdw blurRad="1270000" dist="609600" dir="2700000" sx="90000" sy="90000" algn="tl" rotWithShape="0">
              <a:schemeClr val="tx1">
                <a:lumMod val="95000"/>
                <a:lumOff val="5000"/>
                <a:alpha val="40000"/>
              </a:scheme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13" name="TextBox 12"/>
          <p:cNvSpPr txBox="1"/>
          <p:nvPr userDrawn="1"/>
        </p:nvSpPr>
        <p:spPr>
          <a:xfrm>
            <a:off x="4546600" y="-133350"/>
            <a:ext cx="10379765" cy="3154710"/>
          </a:xfrm>
          <a:prstGeom prst="rect">
            <a:avLst/>
          </a:prstGeom>
          <a:noFill/>
        </p:spPr>
        <p:txBody>
          <a:bodyPr wrap="none" rtlCol="0">
            <a:spAutoFit/>
          </a:bodyPr>
          <a:lstStyle/>
          <a:p>
            <a:r>
              <a:rPr lang="en-US" sz="19900" b="1" i="0" dirty="0">
                <a:solidFill>
                  <a:schemeClr val="bg1">
                    <a:lumMod val="95000"/>
                    <a:alpha val="50000"/>
                  </a:schemeClr>
                </a:solidFill>
                <a:latin typeface="Segoe UI" panose="020B0502040204020203" pitchFamily="34" charset="0"/>
                <a:cs typeface="Segoe UI" panose="020B0502040204020203" pitchFamily="34" charset="0"/>
              </a:rPr>
              <a:t>Business</a:t>
            </a:r>
            <a:endParaRPr lang="id-ID" sz="19900" b="1" i="0" dirty="0">
              <a:solidFill>
                <a:schemeClr val="bg1">
                  <a:lumMod val="95000"/>
                  <a:alpha val="50000"/>
                </a:schemeClr>
              </a:solidFill>
              <a:latin typeface="Segoe UI" panose="020B0502040204020203" pitchFamily="34" charset="0"/>
              <a:cs typeface="Segoe UI" panose="020B0502040204020203"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2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763225"/>
            <a:ext cx="12192002" cy="6094774"/>
          </a:xfrm>
          <a:custGeom>
            <a:avLst/>
            <a:gdLst>
              <a:gd name="connsiteX0" fmla="*/ 0 w 12192002"/>
              <a:gd name="connsiteY0" fmla="*/ 0 h 6094774"/>
              <a:gd name="connsiteX1" fmla="*/ 12192002 w 12192002"/>
              <a:gd name="connsiteY1" fmla="*/ 3047388 h 6094774"/>
              <a:gd name="connsiteX2" fmla="*/ 12192002 w 12192002"/>
              <a:gd name="connsiteY2" fmla="*/ 6094774 h 6094774"/>
              <a:gd name="connsiteX3" fmla="*/ 0 w 12192002"/>
              <a:gd name="connsiteY3" fmla="*/ 6094774 h 6094774"/>
            </a:gdLst>
            <a:ahLst/>
            <a:cxnLst>
              <a:cxn ang="0">
                <a:pos x="connsiteX0" y="connsiteY0"/>
              </a:cxn>
              <a:cxn ang="0">
                <a:pos x="connsiteX1" y="connsiteY1"/>
              </a:cxn>
              <a:cxn ang="0">
                <a:pos x="connsiteX2" y="connsiteY2"/>
              </a:cxn>
              <a:cxn ang="0">
                <a:pos x="connsiteX3" y="connsiteY3"/>
              </a:cxn>
            </a:cxnLst>
            <a:rect l="l" t="t" r="r" b="b"/>
            <a:pathLst>
              <a:path w="12192002" h="6094774">
                <a:moveTo>
                  <a:pt x="0" y="0"/>
                </a:moveTo>
                <a:lnTo>
                  <a:pt x="12192002" y="3047388"/>
                </a:lnTo>
                <a:lnTo>
                  <a:pt x="12192002" y="6094774"/>
                </a:lnTo>
                <a:lnTo>
                  <a:pt x="0" y="6094774"/>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2002" cy="6094774"/>
          </a:xfrm>
          <a:custGeom>
            <a:avLst/>
            <a:gdLst>
              <a:gd name="connsiteX0" fmla="*/ 0 w 12192002"/>
              <a:gd name="connsiteY0" fmla="*/ 0 h 6094774"/>
              <a:gd name="connsiteX1" fmla="*/ 12192002 w 12192002"/>
              <a:gd name="connsiteY1" fmla="*/ 0 h 6094774"/>
              <a:gd name="connsiteX2" fmla="*/ 12192002 w 12192002"/>
              <a:gd name="connsiteY2" fmla="*/ 6094774 h 6094774"/>
              <a:gd name="connsiteX3" fmla="*/ 0 w 12192002"/>
              <a:gd name="connsiteY3" fmla="*/ 3047386 h 6094774"/>
            </a:gdLst>
            <a:ahLst/>
            <a:cxnLst>
              <a:cxn ang="0">
                <a:pos x="connsiteX0" y="connsiteY0"/>
              </a:cxn>
              <a:cxn ang="0">
                <a:pos x="connsiteX1" y="connsiteY1"/>
              </a:cxn>
              <a:cxn ang="0">
                <a:pos x="connsiteX2" y="connsiteY2"/>
              </a:cxn>
              <a:cxn ang="0">
                <a:pos x="connsiteX3" y="connsiteY3"/>
              </a:cxn>
            </a:cxnLst>
            <a:rect l="l" t="t" r="r" b="b"/>
            <a:pathLst>
              <a:path w="12192002" h="6094774">
                <a:moveTo>
                  <a:pt x="0" y="0"/>
                </a:moveTo>
                <a:lnTo>
                  <a:pt x="12192002" y="0"/>
                </a:lnTo>
                <a:lnTo>
                  <a:pt x="12192002" y="6094774"/>
                </a:lnTo>
                <a:lnTo>
                  <a:pt x="0" y="3047386"/>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dirty="0"/>
          </a:p>
        </p:txBody>
      </p:sp>
    </p:spTree>
  </p:cSld>
  <p:clrMapOvr>
    <a:masterClrMapping/>
  </p:clrMapOvr>
  <p:transition advClick="0" advTm="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68363" y="2598738"/>
            <a:ext cx="2460625" cy="2433637"/>
          </a:xfrm>
          <a:prstGeom prst="rect">
            <a:avLst/>
          </a:prstGeom>
          <a:effectLst>
            <a:outerShdw blurRad="1270000" dist="635000" dir="5400000" sx="80000" sy="80000" algn="t" rotWithShape="0">
              <a:schemeClr val="bg1">
                <a:lumMod val="50000"/>
                <a:alpha val="40000"/>
              </a:schemeClr>
            </a:outerShdw>
          </a:effectLst>
        </p:spPr>
        <p:txBody>
          <a:bodyPr/>
          <a:lstStyle>
            <a:lvl1pPr marL="0" indent="0" algn="ctr">
              <a:buNone/>
              <a:defRPr>
                <a:solidFill>
                  <a:schemeClr val="tx1">
                    <a:lumMod val="50000"/>
                    <a:lumOff val="50000"/>
                  </a:schemeClr>
                </a:solidFill>
              </a:defRPr>
            </a:lvl1pPr>
          </a:lstStyle>
          <a:p>
            <a:endParaRPr lang="id-ID" dirty="0"/>
          </a:p>
        </p:txBody>
      </p:sp>
      <p:sp>
        <p:nvSpPr>
          <p:cNvPr id="8" name="Picture Placeholder 6"/>
          <p:cNvSpPr>
            <a:spLocks noGrp="1"/>
          </p:cNvSpPr>
          <p:nvPr>
            <p:ph type="pic" sz="quarter" idx="11"/>
          </p:nvPr>
        </p:nvSpPr>
        <p:spPr>
          <a:xfrm>
            <a:off x="3533000" y="2598738"/>
            <a:ext cx="2460625" cy="2433637"/>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9" name="Picture Placeholder 6"/>
          <p:cNvSpPr>
            <a:spLocks noGrp="1"/>
          </p:cNvSpPr>
          <p:nvPr>
            <p:ph type="pic" sz="quarter" idx="12"/>
          </p:nvPr>
        </p:nvSpPr>
        <p:spPr>
          <a:xfrm>
            <a:off x="6197637" y="2598738"/>
            <a:ext cx="2460625" cy="2433637"/>
          </a:xfrm>
          <a:prstGeom prst="rect">
            <a:avLst/>
          </a:prstGeom>
        </p:spPr>
        <p:txBody>
          <a:bodyPr/>
          <a:lstStyle>
            <a:lvl1pPr marL="0" indent="0" algn="ctr">
              <a:buNone/>
              <a:defRPr>
                <a:solidFill>
                  <a:schemeClr val="tx1">
                    <a:lumMod val="50000"/>
                    <a:lumOff val="50000"/>
                  </a:schemeClr>
                </a:solidFill>
              </a:defRPr>
            </a:lvl1pPr>
          </a:lstStyle>
          <a:p>
            <a:endParaRPr lang="id-ID"/>
          </a:p>
        </p:txBody>
      </p:sp>
      <p:sp>
        <p:nvSpPr>
          <p:cNvPr id="10" name="Picture Placeholder 6"/>
          <p:cNvSpPr>
            <a:spLocks noGrp="1"/>
          </p:cNvSpPr>
          <p:nvPr>
            <p:ph type="pic" sz="quarter" idx="13"/>
          </p:nvPr>
        </p:nvSpPr>
        <p:spPr>
          <a:xfrm>
            <a:off x="8863344" y="2598738"/>
            <a:ext cx="2460625" cy="2433637"/>
          </a:xfrm>
          <a:prstGeom prst="rect">
            <a:avLst/>
          </a:prstGeom>
          <a:effectLst/>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25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75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325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6" name="Picture Placeholder 55"/>
          <p:cNvSpPr>
            <a:spLocks noGrp="1"/>
          </p:cNvSpPr>
          <p:nvPr>
            <p:ph type="pic" sz="quarter" idx="10"/>
          </p:nvPr>
        </p:nvSpPr>
        <p:spPr>
          <a:xfrm>
            <a:off x="0" y="0"/>
            <a:ext cx="12192000" cy="6858000"/>
          </a:xfrm>
          <a:prstGeom prst="rect">
            <a:avLst/>
          </a:prstGeom>
        </p:spPr>
        <p:txBody>
          <a:bodyPr/>
          <a:lstStyle>
            <a:lvl1pPr marL="0" indent="0" algn="ctr">
              <a:buNone/>
              <a:defRPr sz="2400">
                <a:solidFill>
                  <a:schemeClr val="tx1">
                    <a:lumMod val="65000"/>
                    <a:lumOff val="35000"/>
                  </a:schemeClr>
                </a:solidFill>
              </a:defRPr>
            </a:lvl1pPr>
          </a:lstStyle>
          <a:p>
            <a:endParaRPr lang="id-ID"/>
          </a:p>
        </p:txBody>
      </p:sp>
    </p:spTree>
  </p:cSld>
  <p:clrMapOvr>
    <a:masterClrMapping/>
  </p:clrMapOvr>
  <p:transition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39493" y="3677663"/>
            <a:ext cx="2307913" cy="1579891"/>
          </a:xfrm>
          <a:custGeom>
            <a:avLst/>
            <a:gdLst>
              <a:gd name="connsiteX0" fmla="*/ 25089 w 2307913"/>
              <a:gd name="connsiteY0" fmla="*/ 0 h 1579891"/>
              <a:gd name="connsiteX1" fmla="*/ 2282824 w 2307913"/>
              <a:gd name="connsiteY1" fmla="*/ 0 h 1579891"/>
              <a:gd name="connsiteX2" fmla="*/ 2307913 w 2307913"/>
              <a:gd name="connsiteY2" fmla="*/ 25089 h 1579891"/>
              <a:gd name="connsiteX3" fmla="*/ 2307913 w 2307913"/>
              <a:gd name="connsiteY3" fmla="*/ 1554802 h 1579891"/>
              <a:gd name="connsiteX4" fmla="*/ 2282824 w 2307913"/>
              <a:gd name="connsiteY4" fmla="*/ 1579891 h 1579891"/>
              <a:gd name="connsiteX5" fmla="*/ 25089 w 2307913"/>
              <a:gd name="connsiteY5" fmla="*/ 1579891 h 1579891"/>
              <a:gd name="connsiteX6" fmla="*/ 0 w 2307913"/>
              <a:gd name="connsiteY6" fmla="*/ 1554802 h 1579891"/>
              <a:gd name="connsiteX7" fmla="*/ 0 w 2307913"/>
              <a:gd name="connsiteY7" fmla="*/ 25089 h 1579891"/>
              <a:gd name="connsiteX8" fmla="*/ 25089 w 2307913"/>
              <a:gd name="connsiteY8" fmla="*/ 0 h 157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913" h="1579891">
                <a:moveTo>
                  <a:pt x="25089" y="0"/>
                </a:moveTo>
                <a:lnTo>
                  <a:pt x="2282824" y="0"/>
                </a:lnTo>
                <a:cubicBezTo>
                  <a:pt x="2296680" y="0"/>
                  <a:pt x="2307913" y="11233"/>
                  <a:pt x="2307913" y="25089"/>
                </a:cubicBezTo>
                <a:lnTo>
                  <a:pt x="2307913" y="1554802"/>
                </a:lnTo>
                <a:cubicBezTo>
                  <a:pt x="2307913" y="1568658"/>
                  <a:pt x="2296680" y="1579891"/>
                  <a:pt x="2282824" y="1579891"/>
                </a:cubicBezTo>
                <a:lnTo>
                  <a:pt x="25089" y="1579891"/>
                </a:lnTo>
                <a:cubicBezTo>
                  <a:pt x="11233" y="1579891"/>
                  <a:pt x="0" y="1568658"/>
                  <a:pt x="0" y="1554802"/>
                </a:cubicBezTo>
                <a:lnTo>
                  <a:pt x="0" y="25089"/>
                </a:lnTo>
                <a:cubicBezTo>
                  <a:pt x="0" y="11233"/>
                  <a:pt x="11233" y="0"/>
                  <a:pt x="25089" y="0"/>
                </a:cubicBezTo>
                <a:close/>
              </a:path>
            </a:pathLst>
          </a:custGeom>
          <a:effectLst>
            <a:outerShdw blurRad="1270000" sx="90000" sy="90000" algn="ctr" rotWithShape="0">
              <a:schemeClr val="bg1">
                <a:lumMod val="7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7" name="Picture Placeholder 6"/>
          <p:cNvSpPr>
            <a:spLocks noGrp="1"/>
          </p:cNvSpPr>
          <p:nvPr>
            <p:ph type="pic" sz="quarter" idx="11"/>
          </p:nvPr>
        </p:nvSpPr>
        <p:spPr>
          <a:xfrm>
            <a:off x="8810294" y="3677663"/>
            <a:ext cx="2307913" cy="1579891"/>
          </a:xfrm>
          <a:custGeom>
            <a:avLst/>
            <a:gdLst>
              <a:gd name="connsiteX0" fmla="*/ 25089 w 2307913"/>
              <a:gd name="connsiteY0" fmla="*/ 0 h 1579891"/>
              <a:gd name="connsiteX1" fmla="*/ 2282824 w 2307913"/>
              <a:gd name="connsiteY1" fmla="*/ 0 h 1579891"/>
              <a:gd name="connsiteX2" fmla="*/ 2307913 w 2307913"/>
              <a:gd name="connsiteY2" fmla="*/ 25089 h 1579891"/>
              <a:gd name="connsiteX3" fmla="*/ 2307913 w 2307913"/>
              <a:gd name="connsiteY3" fmla="*/ 1554802 h 1579891"/>
              <a:gd name="connsiteX4" fmla="*/ 2282824 w 2307913"/>
              <a:gd name="connsiteY4" fmla="*/ 1579891 h 1579891"/>
              <a:gd name="connsiteX5" fmla="*/ 25089 w 2307913"/>
              <a:gd name="connsiteY5" fmla="*/ 1579891 h 1579891"/>
              <a:gd name="connsiteX6" fmla="*/ 0 w 2307913"/>
              <a:gd name="connsiteY6" fmla="*/ 1554802 h 1579891"/>
              <a:gd name="connsiteX7" fmla="*/ 0 w 2307913"/>
              <a:gd name="connsiteY7" fmla="*/ 25089 h 1579891"/>
              <a:gd name="connsiteX8" fmla="*/ 25089 w 2307913"/>
              <a:gd name="connsiteY8" fmla="*/ 0 h 157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913" h="1579891">
                <a:moveTo>
                  <a:pt x="25089" y="0"/>
                </a:moveTo>
                <a:lnTo>
                  <a:pt x="2282824" y="0"/>
                </a:lnTo>
                <a:cubicBezTo>
                  <a:pt x="2296680" y="0"/>
                  <a:pt x="2307913" y="11233"/>
                  <a:pt x="2307913" y="25089"/>
                </a:cubicBezTo>
                <a:lnTo>
                  <a:pt x="2307913" y="1554802"/>
                </a:lnTo>
                <a:cubicBezTo>
                  <a:pt x="2307913" y="1568658"/>
                  <a:pt x="2296680" y="1579891"/>
                  <a:pt x="2282824" y="1579891"/>
                </a:cubicBezTo>
                <a:lnTo>
                  <a:pt x="25089" y="1579891"/>
                </a:lnTo>
                <a:cubicBezTo>
                  <a:pt x="11233" y="1579891"/>
                  <a:pt x="0" y="1568658"/>
                  <a:pt x="0" y="1554802"/>
                </a:cubicBezTo>
                <a:lnTo>
                  <a:pt x="0" y="25089"/>
                </a:lnTo>
                <a:cubicBezTo>
                  <a:pt x="0" y="11233"/>
                  <a:pt x="11233" y="0"/>
                  <a:pt x="25089" y="0"/>
                </a:cubicBezTo>
                <a:close/>
              </a:path>
            </a:pathLst>
          </a:custGeom>
          <a:effectLst>
            <a:outerShdw blurRad="1270000" sx="90000" sy="90000" algn="ctr" rotWithShape="0">
              <a:schemeClr val="bg1">
                <a:lumMod val="7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Tree>
  </p:cSld>
  <p:clrMapOvr>
    <a:masterClrMapping/>
  </p:clrMapOvr>
  <p:transition advClick="0" advTm="0">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rot="10800000" flipV="1">
            <a:off x="11221930" y="6153613"/>
            <a:ext cx="970070" cy="646331"/>
          </a:xfrm>
          <a:prstGeom prst="rect">
            <a:avLst/>
          </a:prstGeom>
          <a:noFill/>
        </p:spPr>
        <p:txBody>
          <a:bodyPr wrap="square" rtlCol="0">
            <a:spAutoFit/>
          </a:bodyPr>
          <a:lstStyle/>
          <a:p>
            <a:pPr algn="ctr"/>
            <a:fld id="{260E2A6B-A809-4840-BF14-8648BC0BDF87}" type="slidenum">
              <a:rPr lang="id-ID" sz="3600" b="1" i="0" smtClean="0">
                <a:solidFill>
                  <a:schemeClr val="bg1">
                    <a:lumMod val="95000"/>
                  </a:schemeClr>
                </a:solidFill>
                <a:latin typeface="Segoe UI" panose="020B0502040204020203" pitchFamily="34" charset="0"/>
                <a:ea typeface="Roboto Black" panose="02000000000000000000" pitchFamily="2" charset="0"/>
                <a:cs typeface="Segoe UI" panose="020B0502040204020203" pitchFamily="34" charset="0"/>
              </a:rPr>
              <a:t>‹#›</a:t>
            </a:fld>
            <a:endParaRPr lang="id-ID" sz="7200" b="1" i="0" dirty="0">
              <a:solidFill>
                <a:schemeClr val="bg1">
                  <a:lumMod val="95000"/>
                </a:schemeClr>
              </a:solidFill>
              <a:latin typeface="Segoe UI" panose="020B0502040204020203" pitchFamily="34" charset="0"/>
              <a:ea typeface="Roboto Black" panose="02000000000000000000" pitchFamily="2" charset="0"/>
              <a:cs typeface="Segoe UI" panose="020B0502040204020203" pitchFamily="34" charset="0"/>
            </a:endParaRPr>
          </a:p>
        </p:txBody>
      </p:sp>
      <p:grpSp>
        <p:nvGrpSpPr>
          <p:cNvPr id="7" name="Group 6"/>
          <p:cNvGrpSpPr/>
          <p:nvPr userDrawn="1"/>
        </p:nvGrpSpPr>
        <p:grpSpPr>
          <a:xfrm>
            <a:off x="203438" y="4412134"/>
            <a:ext cx="261610" cy="2180211"/>
            <a:chOff x="393989" y="4391088"/>
            <a:chExt cx="261610" cy="2180211"/>
          </a:xfrm>
        </p:grpSpPr>
        <p:sp>
          <p:nvSpPr>
            <p:cNvPr id="8"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9" name="TextBox 8"/>
            <p:cNvSpPr txBox="1"/>
            <p:nvPr/>
          </p:nvSpPr>
          <p:spPr>
            <a:xfrm rot="16200000">
              <a:off x="-457206" y="5242283"/>
              <a:ext cx="1963999" cy="261610"/>
            </a:xfrm>
            <a:prstGeom prst="rect">
              <a:avLst/>
            </a:prstGeom>
            <a:noFill/>
          </p:spPr>
          <p:txBody>
            <a:bodyPr wrap="none" rtlCol="0">
              <a:spAutoFit/>
            </a:bodyPr>
            <a:lstStyle/>
            <a:p>
              <a:r>
                <a:rPr lang="en-US" sz="1100" b="0" i="0" spc="300" dirty="0">
                  <a:solidFill>
                    <a:schemeClr val="bg1">
                      <a:lumMod val="85000"/>
                    </a:schemeClr>
                  </a:solidFill>
                  <a:latin typeface="Segoe UI" panose="020B0502040204020203" pitchFamily="34" charset="0"/>
                  <a:ea typeface="Roboto Medium" panose="02000000000000000000" pitchFamily="2" charset="0"/>
                  <a:cs typeface="Segoe UI" panose="020B0502040204020203" pitchFamily="34" charset="0"/>
                </a:rPr>
                <a:t>PRESTIGIOUS</a:t>
              </a:r>
              <a:r>
                <a:rPr lang="en-US"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rPr>
                <a:t>.2017</a:t>
              </a:r>
              <a:endParaRPr lang="id-ID" sz="1100" b="0" i="0" spc="300" dirty="0">
                <a:solidFill>
                  <a:schemeClr val="bg1">
                    <a:lumMod val="85000"/>
                  </a:schemeClr>
                </a:solidFill>
                <a:latin typeface="Segoe UI" panose="020B0502040204020203" pitchFamily="34" charset="0"/>
                <a:ea typeface="Roboto Light" panose="02000000000000000000" pitchFamily="2" charset="0"/>
                <a:cs typeface="Segoe UI" panose="020B0502040204020203" pitchFamily="34" charset="0"/>
              </a:endParaRPr>
            </a:p>
          </p:txBody>
        </p:sp>
      </p:grpSp>
      <p:cxnSp>
        <p:nvCxnSpPr>
          <p:cNvPr id="10" name="Straight Connector 9"/>
          <p:cNvCxnSpPr/>
          <p:nvPr userDrawn="1"/>
        </p:nvCxnSpPr>
        <p:spPr>
          <a:xfrm flipV="1">
            <a:off x="11925780" y="1"/>
            <a:ext cx="0" cy="276224"/>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11855301" y="389689"/>
            <a:ext cx="140959" cy="660373"/>
            <a:chOff x="11782731" y="389689"/>
            <a:chExt cx="140959" cy="660373"/>
          </a:xfrm>
        </p:grpSpPr>
        <p:sp>
          <p:nvSpPr>
            <p:cNvPr id="18"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19"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sp>
          <p:nvSpPr>
            <p:cNvPr id="20"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endParaRPr>
            </a:p>
          </p:txBody>
        </p:sp>
      </p:grpSp>
      <p:sp>
        <p:nvSpPr>
          <p:cNvPr id="63" name="TextBox 62"/>
          <p:cNvSpPr txBox="1"/>
          <p:nvPr userDrawn="1"/>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Segoe UI" panose="020B0502040204020203" pitchFamily="34" charset="0"/>
                <a:cs typeface="Segoe UI" panose="020B0502040204020203" pitchFamily="34" charset="0"/>
              </a:rPr>
              <a:t>pre</a:t>
            </a:r>
            <a:r>
              <a:rPr lang="en-US" sz="2000" b="0" i="0" dirty="0">
                <a:solidFill>
                  <a:schemeClr val="bg1">
                    <a:lumMod val="85000"/>
                  </a:schemeClr>
                </a:solidFill>
                <a:latin typeface="Segoe UI" panose="020B0502040204020203" pitchFamily="34" charset="0"/>
                <a:cs typeface="Segoe UI" panose="020B0502040204020203" pitchFamily="34" charset="0"/>
              </a:rPr>
              <a:t>stigious.</a:t>
            </a:r>
            <a:endParaRPr lang="id-ID" sz="2000" b="0" i="0" dirty="0">
              <a:solidFill>
                <a:schemeClr val="bg1">
                  <a:lumMod val="85000"/>
                </a:schemeClr>
              </a:solidFill>
              <a:latin typeface="Segoe UI" panose="020B0502040204020203" pitchFamily="34" charset="0"/>
              <a:cs typeface="Segoe UI" panose="020B0502040204020203"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6.xml"/><Relationship Id="rId1" Type="http://schemas.openxmlformats.org/officeDocument/2006/relationships/themeOverride" Target="../theme/themeOverride14.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7.xml"/><Relationship Id="rId1" Type="http://schemas.openxmlformats.org/officeDocument/2006/relationships/themeOverride" Target="../theme/themeOverride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8.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0.xml"/><Relationship Id="rId1" Type="http://schemas.openxmlformats.org/officeDocument/2006/relationships/themeOverride" Target="../theme/themeOverride1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1.xml"/><Relationship Id="rId1" Type="http://schemas.openxmlformats.org/officeDocument/2006/relationships/themeOverride" Target="../theme/themeOverride18.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0.xml"/><Relationship Id="rId1" Type="http://schemas.openxmlformats.org/officeDocument/2006/relationships/themeOverride" Target="../theme/themeOverride2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slideLayout" Target="../slideLayouts/slideLayout32.xml"/><Relationship Id="rId1" Type="http://schemas.openxmlformats.org/officeDocument/2006/relationships/themeOverride" Target="../theme/themeOverride2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33.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35.xml"/><Relationship Id="rId1" Type="http://schemas.openxmlformats.org/officeDocument/2006/relationships/themeOverride" Target="../theme/themeOverride24.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0.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5.xml"/><Relationship Id="rId1" Type="http://schemas.openxmlformats.org/officeDocument/2006/relationships/themeOverride" Target="../theme/themeOverride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themeOverride" Target="../theme/themeOverride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798" b="8798"/>
          <a:stretch>
            <a:fillRect/>
          </a:stretch>
        </p:blipFill>
        <p:spPr>
          <a:xfrm>
            <a:off x="-106680" y="0"/>
            <a:ext cx="12420600" cy="6858000"/>
          </a:xfrm>
        </p:spPr>
      </p:pic>
      <p:sp>
        <p:nvSpPr>
          <p:cNvPr id="15" name="Rectangle: Rounded Corners 14"/>
          <p:cNvSpPr/>
          <p:nvPr/>
        </p:nvSpPr>
        <p:spPr>
          <a:xfrm>
            <a:off x="0" y="0"/>
            <a:ext cx="12192000" cy="6858000"/>
          </a:xfrm>
          <a:prstGeom prst="roundRect">
            <a:avLst>
              <a:gd name="adj" fmla="val 0"/>
            </a:avLst>
          </a:prstGeom>
          <a:gradFill>
            <a:gsLst>
              <a:gs pos="0">
                <a:schemeClr val="accent1">
                  <a:alpha val="60000"/>
                </a:schemeClr>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cxnSp>
        <p:nvCxnSpPr>
          <p:cNvPr id="37" name="Straight Connector 36"/>
          <p:cNvCxnSpPr/>
          <p:nvPr/>
        </p:nvCxnSpPr>
        <p:spPr>
          <a:xfrm flipV="1">
            <a:off x="11925780" y="1"/>
            <a:ext cx="0" cy="276224"/>
          </a:xfrm>
          <a:prstGeom prst="line">
            <a:avLst/>
          </a:prstGeom>
          <a:ln w="12700">
            <a:solidFill>
              <a:schemeClr val="bg1">
                <a:lumMod val="9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855301" y="389689"/>
            <a:ext cx="140959" cy="660373"/>
            <a:chOff x="11782731" y="389689"/>
            <a:chExt cx="140959" cy="660373"/>
          </a:xfrm>
        </p:grpSpPr>
        <p:sp>
          <p:nvSpPr>
            <p:cNvPr id="39"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Subtitle 2"/>
          <p:cNvSpPr txBox="1"/>
          <p:nvPr/>
        </p:nvSpPr>
        <p:spPr>
          <a:xfrm>
            <a:off x="1962552" y="2478405"/>
            <a:ext cx="8629501" cy="752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zh-CN" altLang="en-US" sz="8000" b="1" spc="3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建筑设计方案汇报</a:t>
            </a:r>
            <a:endParaRPr lang="id-ID" sz="8000" b="1" spc="3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3" name="Subtitle 2"/>
          <p:cNvSpPr txBox="1"/>
          <p:nvPr/>
        </p:nvSpPr>
        <p:spPr>
          <a:xfrm>
            <a:off x="2688918" y="3773148"/>
            <a:ext cx="6607482" cy="3639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id-ID" sz="1600" spc="6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Lato Light" panose="020F0502020204030203" pitchFamily="34" charset="0"/>
                <a:sym typeface="Arial" panose="020B0604020202020204" pitchFamily="34" charset="0"/>
              </a:rPr>
              <a:t>MULTIPURPOSE PRESENTATION</a:t>
            </a:r>
          </a:p>
        </p:txBody>
      </p:sp>
      <p:sp>
        <p:nvSpPr>
          <p:cNvPr id="3" name="文本框 2"/>
          <p:cNvSpPr txBox="1"/>
          <p:nvPr/>
        </p:nvSpPr>
        <p:spPr>
          <a:xfrm>
            <a:off x="4339999" y="4722125"/>
            <a:ext cx="3378835" cy="368300"/>
          </a:xfrm>
          <a:prstGeom prst="rect">
            <a:avLst/>
          </a:prstGeom>
          <a:noFill/>
        </p:spPr>
        <p:txBody>
          <a:bodyPr wrap="none" rtlCol="0">
            <a:spAutoFit/>
          </a:bodyPr>
          <a:lstStyle/>
          <a:p>
            <a:r>
              <a:rPr lang="zh-CN" altLang="en-US" b="1">
                <a:solidFill>
                  <a:schemeClr val="bg1"/>
                </a:solidFill>
                <a:effectLst>
                  <a:outerShdw blurRad="38100" dist="38100" dir="2700000" algn="tl">
                    <a:srgbClr val="000000">
                      <a:alpha val="43137"/>
                    </a:srgbClr>
                  </a:outerShdw>
                </a:effectLst>
              </a:rPr>
              <a:t>汇报人：</a:t>
            </a:r>
            <a:r>
              <a:rPr lang="en-US" altLang="zh-CN" b="1">
                <a:solidFill>
                  <a:schemeClr val="bg1"/>
                </a:solidFill>
                <a:effectLst>
                  <a:outerShdw blurRad="38100" dist="38100" dir="2700000" algn="tl">
                    <a:srgbClr val="000000">
                      <a:alpha val="43137"/>
                    </a:srgbClr>
                  </a:outerShdw>
                </a:effectLst>
              </a:rPr>
              <a:t>xiazaii </a:t>
            </a:r>
            <a:r>
              <a:rPr lang="zh-CN" altLang="en-US" b="1">
                <a:solidFill>
                  <a:schemeClr val="bg1"/>
                </a:solidFill>
                <a:effectLst>
                  <a:outerShdw blurRad="38100" dist="38100" dir="2700000" algn="tl">
                    <a:srgbClr val="000000">
                      <a:alpha val="43137"/>
                    </a:srgbClr>
                  </a:outerShdw>
                </a:effectLst>
              </a:rPr>
              <a:t>时间：</a:t>
            </a:r>
            <a:r>
              <a:rPr lang="en-US" altLang="zh-CN" b="1">
                <a:solidFill>
                  <a:schemeClr val="bg1"/>
                </a:solidFill>
                <a:effectLst>
                  <a:outerShdw blurRad="38100" dist="38100" dir="2700000" algn="tl">
                    <a:srgbClr val="000000">
                      <a:alpha val="43137"/>
                    </a:srgbClr>
                  </a:outerShdw>
                </a:effectLst>
              </a:rPr>
              <a:t>XX</a:t>
            </a:r>
            <a:r>
              <a:rPr lang="zh-CN" altLang="en-US" b="1">
                <a:solidFill>
                  <a:schemeClr val="bg1"/>
                </a:solidFill>
                <a:effectLst>
                  <a:outerShdw blurRad="38100" dist="38100" dir="2700000" algn="tl">
                    <a:srgbClr val="000000">
                      <a:alpha val="43137"/>
                    </a:srgbClr>
                  </a:outerShdw>
                </a:effectLst>
              </a:rPr>
              <a:t>年</a:t>
            </a:r>
            <a:r>
              <a:rPr lang="en-US" altLang="zh-CN" b="1">
                <a:solidFill>
                  <a:schemeClr val="bg1"/>
                </a:solidFill>
                <a:effectLst>
                  <a:outerShdw blurRad="38100" dist="38100" dir="2700000" algn="tl">
                    <a:srgbClr val="000000">
                      <a:alpha val="43137"/>
                    </a:srgbClr>
                  </a:outerShdw>
                </a:effectLst>
              </a:rPr>
              <a:t>XX</a:t>
            </a:r>
            <a:r>
              <a:rPr lang="zh-CN" altLang="en-US" b="1">
                <a:solidFill>
                  <a:schemeClr val="bg1"/>
                </a:solidFill>
                <a:effectLst>
                  <a:outerShdw blurRad="38100" dist="38100" dir="2700000" algn="tl">
                    <a:srgbClr val="000000">
                      <a:alpha val="43137"/>
                    </a:srgbClr>
                  </a:outerShdw>
                </a:effectLst>
              </a:rPr>
              <a:t>月</a:t>
            </a:r>
            <a:endParaRPr lang="zh-CN" alt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230906" y="2987562"/>
            <a:ext cx="3493590" cy="2877908"/>
            <a:chOff x="2230906" y="2987562"/>
            <a:chExt cx="3493590" cy="2877908"/>
          </a:xfrm>
        </p:grpSpPr>
        <p:sp>
          <p:nvSpPr>
            <p:cNvPr id="6" name="Arc 5"/>
            <p:cNvSpPr/>
            <p:nvPr/>
          </p:nvSpPr>
          <p:spPr>
            <a:xfrm rot="10800000">
              <a:off x="3159763" y="3604254"/>
              <a:ext cx="1644518" cy="1644518"/>
            </a:xfrm>
            <a:prstGeom prst="arc">
              <a:avLst>
                <a:gd name="adj1" fmla="val 21574120"/>
                <a:gd name="adj2" fmla="val 5277966"/>
              </a:avLst>
            </a:prstGeom>
            <a:ln w="88900" cap="sq">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rc 6"/>
            <p:cNvSpPr/>
            <p:nvPr/>
          </p:nvSpPr>
          <p:spPr>
            <a:xfrm rot="10800000">
              <a:off x="2954196" y="3398688"/>
              <a:ext cx="2055649" cy="2055649"/>
            </a:xfrm>
            <a:prstGeom prst="arc">
              <a:avLst>
                <a:gd name="adj1" fmla="val 21574120"/>
                <a:gd name="adj2" fmla="val 6747585"/>
              </a:avLst>
            </a:prstGeom>
            <a:ln w="88900" cap="sq">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Arc 7"/>
            <p:cNvSpPr/>
            <p:nvPr/>
          </p:nvSpPr>
          <p:spPr>
            <a:xfrm rot="10800000">
              <a:off x="2748631" y="3193126"/>
              <a:ext cx="2466778" cy="2466778"/>
            </a:xfrm>
            <a:prstGeom prst="arc">
              <a:avLst>
                <a:gd name="adj1" fmla="val 21574120"/>
                <a:gd name="adj2" fmla="val 8332817"/>
              </a:avLst>
            </a:prstGeom>
            <a:ln w="88900" cap="sq">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Arc 11"/>
            <p:cNvSpPr/>
            <p:nvPr/>
          </p:nvSpPr>
          <p:spPr>
            <a:xfrm rot="10800000">
              <a:off x="2543068" y="2987562"/>
              <a:ext cx="2877908" cy="2877908"/>
            </a:xfrm>
            <a:prstGeom prst="arc">
              <a:avLst>
                <a:gd name="adj1" fmla="val 21574120"/>
                <a:gd name="adj2" fmla="val 9574757"/>
              </a:avLst>
            </a:prstGeom>
            <a:ln w="88900" cap="sq">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2230906" y="4473665"/>
              <a:ext cx="3493590"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Pie 7"/>
            <p:cNvSpPr/>
            <p:nvPr/>
          </p:nvSpPr>
          <p:spPr>
            <a:xfrm>
              <a:off x="3369313" y="3850151"/>
              <a:ext cx="1233637" cy="1251214"/>
            </a:xfrm>
            <a:prstGeom prst="pie">
              <a:avLst>
                <a:gd name="adj1" fmla="val 10800000"/>
                <a:gd name="adj2" fmla="val 21599999"/>
              </a:avLst>
            </a:prstGeom>
            <a:solidFill>
              <a:schemeClr val="bg1"/>
            </a:solidFill>
            <a:ln>
              <a:noFill/>
            </a:ln>
            <a:effectLst>
              <a:outerShdw blurRad="215900" dist="38100" dir="16200000" rotWithShape="0">
                <a:schemeClr val="bg1">
                  <a:lumMod val="65000"/>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540000" rtlCol="0" anchor="ctr"/>
            <a:lstStyle/>
            <a:p>
              <a:pPr algn="ctr"/>
              <a:r>
                <a:rPr lang="en-IN" b="1"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86%</a:t>
              </a:r>
            </a:p>
          </p:txBody>
        </p:sp>
      </p:grpSp>
      <p:sp>
        <p:nvSpPr>
          <p:cNvPr id="15" name="Text Placeholder 14"/>
          <p:cNvSpPr txBox="1"/>
          <p:nvPr/>
        </p:nvSpPr>
        <p:spPr>
          <a:xfrm>
            <a:off x="1077878" y="2583978"/>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80%</a:t>
            </a:r>
          </a:p>
        </p:txBody>
      </p:sp>
      <p:sp>
        <p:nvSpPr>
          <p:cNvPr id="17" name="Text Placeholder 14"/>
          <p:cNvSpPr txBox="1"/>
          <p:nvPr/>
        </p:nvSpPr>
        <p:spPr>
          <a:xfrm>
            <a:off x="1077878" y="3004812"/>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70%</a:t>
            </a:r>
          </a:p>
        </p:txBody>
      </p:sp>
      <p:sp>
        <p:nvSpPr>
          <p:cNvPr id="19" name="Text Placeholder 14"/>
          <p:cNvSpPr txBox="1"/>
          <p:nvPr/>
        </p:nvSpPr>
        <p:spPr>
          <a:xfrm>
            <a:off x="1077878" y="3425645"/>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60%</a:t>
            </a:r>
          </a:p>
        </p:txBody>
      </p:sp>
      <p:sp>
        <p:nvSpPr>
          <p:cNvPr id="21" name="Text Placeholder 14"/>
          <p:cNvSpPr txBox="1"/>
          <p:nvPr/>
        </p:nvSpPr>
        <p:spPr>
          <a:xfrm>
            <a:off x="1077878" y="3846478"/>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50%</a:t>
            </a:r>
          </a:p>
        </p:txBody>
      </p:sp>
      <p:grpSp>
        <p:nvGrpSpPr>
          <p:cNvPr id="4" name="Group 3"/>
          <p:cNvGrpSpPr/>
          <p:nvPr/>
        </p:nvGrpSpPr>
        <p:grpSpPr>
          <a:xfrm>
            <a:off x="1712625" y="2676308"/>
            <a:ext cx="2483143" cy="1586535"/>
            <a:chOff x="1712625" y="2676308"/>
            <a:chExt cx="2483143" cy="1586535"/>
          </a:xfrm>
        </p:grpSpPr>
        <p:grpSp>
          <p:nvGrpSpPr>
            <p:cNvPr id="16" name="Group 15"/>
            <p:cNvGrpSpPr/>
            <p:nvPr/>
          </p:nvGrpSpPr>
          <p:grpSpPr>
            <a:xfrm>
              <a:off x="1712627" y="2676308"/>
              <a:ext cx="2483141" cy="325583"/>
              <a:chOff x="2547938" y="1616584"/>
              <a:chExt cx="2174328" cy="285092"/>
            </a:xfrm>
          </p:grpSpPr>
          <p:cxnSp>
            <p:nvCxnSpPr>
              <p:cNvPr id="29" name="Straight Connector 28"/>
              <p:cNvCxnSpPr/>
              <p:nvPr/>
            </p:nvCxnSpPr>
            <p:spPr>
              <a:xfrm>
                <a:off x="2547938" y="1616584"/>
                <a:ext cx="175235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712629" y="3107919"/>
              <a:ext cx="1621122" cy="218832"/>
              <a:chOff x="3079560" y="1616584"/>
              <a:chExt cx="1642706" cy="285092"/>
            </a:xfrm>
          </p:grpSpPr>
          <p:cxnSp>
            <p:nvCxnSpPr>
              <p:cNvPr id="27" name="Straight Connector 26"/>
              <p:cNvCxnSpPr/>
              <p:nvPr/>
            </p:nvCxnSpPr>
            <p:spPr>
              <a:xfrm>
                <a:off x="3079560" y="1616584"/>
                <a:ext cx="122073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712625" y="3497641"/>
              <a:ext cx="1454969" cy="325583"/>
              <a:chOff x="3448242" y="1616584"/>
              <a:chExt cx="1274024" cy="285092"/>
            </a:xfrm>
          </p:grpSpPr>
          <p:cxnSp>
            <p:nvCxnSpPr>
              <p:cNvPr id="25" name="Straight Connector 24"/>
              <p:cNvCxnSpPr/>
              <p:nvPr/>
            </p:nvCxnSpPr>
            <p:spPr>
              <a:xfrm>
                <a:off x="3448242" y="1616584"/>
                <a:ext cx="8520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712625" y="3937260"/>
              <a:ext cx="1457776" cy="325583"/>
              <a:chOff x="3445784" y="1616584"/>
              <a:chExt cx="1276482" cy="285092"/>
            </a:xfrm>
          </p:grpSpPr>
          <p:cxnSp>
            <p:nvCxnSpPr>
              <p:cNvPr id="23" name="Straight Connector 22"/>
              <p:cNvCxnSpPr/>
              <p:nvPr/>
            </p:nvCxnSpPr>
            <p:spPr>
              <a:xfrm>
                <a:off x="3445784" y="1616584"/>
                <a:ext cx="85451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sp>
        <p:nvSpPr>
          <p:cNvPr id="32" name="Rectangle 31"/>
          <p:cNvSpPr/>
          <p:nvPr/>
        </p:nvSpPr>
        <p:spPr>
          <a:xfrm>
            <a:off x="2252231" y="4779745"/>
            <a:ext cx="3454417" cy="427746"/>
          </a:xfrm>
          <a:prstGeom prst="rect">
            <a:avLst/>
          </a:prstGeom>
        </p:spPr>
        <p:txBody>
          <a:bodyPr wrap="square">
            <a:spAutoFit/>
          </a:bodyPr>
          <a:lstStyle/>
          <a:p>
            <a:pPr algn="ctr">
              <a:lnSpc>
                <a:spcPct val="120000"/>
              </a:lnSpc>
            </a:pPr>
            <a:r>
              <a:rPr lang="en-US" sz="20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2016 Report</a:t>
            </a:r>
            <a:endParaRPr lang="en-US"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33" name="Rectangle 32"/>
          <p:cNvSpPr/>
          <p:nvPr/>
        </p:nvSpPr>
        <p:spPr>
          <a:xfrm>
            <a:off x="2047377" y="5332341"/>
            <a:ext cx="3864125" cy="2786597"/>
          </a:xfrm>
          <a:prstGeom prst="rect">
            <a:avLst/>
          </a:prstGeom>
        </p:spPr>
        <p:txBody>
          <a:bodyPr wrap="square">
            <a:spAutoFit/>
          </a:bodyPr>
          <a:lstStyle/>
          <a:p>
            <a:pPr algn="just">
              <a:lnSpc>
                <a:spcPct val="150000"/>
              </a:lnSpc>
            </a:pPr>
            <a:r>
              <a:rPr lang="zh-CN" altLang="en-US"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在此输入详细内容在此输入详细内容在此输入详细内容在此输入详细内容在此输入详细内容在此输入详细内容在此输入详细内容</a:t>
            </a: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ctr">
              <a:lnSpc>
                <a:spcPct val="120000"/>
              </a:lnSpc>
            </a:pPr>
            <a:endParaRPr lang="en-US" sz="1200" dirty="0">
              <a:solidFill>
                <a:schemeClr val="bg1">
                  <a:lumMod val="7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nvGrpSpPr>
          <p:cNvPr id="3" name="Group 2"/>
          <p:cNvGrpSpPr/>
          <p:nvPr/>
        </p:nvGrpSpPr>
        <p:grpSpPr>
          <a:xfrm>
            <a:off x="7433526" y="2987562"/>
            <a:ext cx="3493590" cy="2877908"/>
            <a:chOff x="7433526" y="2987562"/>
            <a:chExt cx="3493590" cy="2877908"/>
          </a:xfrm>
        </p:grpSpPr>
        <p:sp>
          <p:nvSpPr>
            <p:cNvPr id="35" name="Arc 34"/>
            <p:cNvSpPr/>
            <p:nvPr/>
          </p:nvSpPr>
          <p:spPr>
            <a:xfrm rot="10800000">
              <a:off x="8362383" y="3604254"/>
              <a:ext cx="1644518" cy="1644518"/>
            </a:xfrm>
            <a:prstGeom prst="arc">
              <a:avLst>
                <a:gd name="adj1" fmla="val 21574120"/>
                <a:gd name="adj2" fmla="val 3765459"/>
              </a:avLst>
            </a:prstGeom>
            <a:ln w="88900" cap="sq">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Arc 35"/>
            <p:cNvSpPr/>
            <p:nvPr/>
          </p:nvSpPr>
          <p:spPr>
            <a:xfrm rot="10800000">
              <a:off x="8156816" y="3398688"/>
              <a:ext cx="2055649" cy="2055649"/>
            </a:xfrm>
            <a:prstGeom prst="arc">
              <a:avLst>
                <a:gd name="adj1" fmla="val 21574120"/>
                <a:gd name="adj2" fmla="val 6747585"/>
              </a:avLst>
            </a:prstGeom>
            <a:ln w="88900" cap="sq">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Arc 36"/>
            <p:cNvSpPr/>
            <p:nvPr/>
          </p:nvSpPr>
          <p:spPr>
            <a:xfrm rot="10800000">
              <a:off x="7951251" y="3193126"/>
              <a:ext cx="2466778" cy="2466778"/>
            </a:xfrm>
            <a:prstGeom prst="arc">
              <a:avLst>
                <a:gd name="adj1" fmla="val 21574120"/>
                <a:gd name="adj2" fmla="val 5465786"/>
              </a:avLst>
            </a:prstGeom>
            <a:ln w="88900" cap="sq">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Arc 37"/>
            <p:cNvSpPr/>
            <p:nvPr/>
          </p:nvSpPr>
          <p:spPr>
            <a:xfrm rot="10800000">
              <a:off x="7745688" y="2987562"/>
              <a:ext cx="2877908" cy="2877908"/>
            </a:xfrm>
            <a:prstGeom prst="arc">
              <a:avLst>
                <a:gd name="adj1" fmla="val 21574120"/>
                <a:gd name="adj2" fmla="val 9574757"/>
              </a:avLst>
            </a:prstGeom>
            <a:ln w="88900" cap="sq">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9" name="Straight Connector 38"/>
            <p:cNvCxnSpPr/>
            <p:nvPr/>
          </p:nvCxnSpPr>
          <p:spPr>
            <a:xfrm>
              <a:off x="7433526" y="4473665"/>
              <a:ext cx="3493590"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Pie 7"/>
            <p:cNvSpPr/>
            <p:nvPr/>
          </p:nvSpPr>
          <p:spPr>
            <a:xfrm>
              <a:off x="8571933" y="3850151"/>
              <a:ext cx="1233637" cy="1251214"/>
            </a:xfrm>
            <a:prstGeom prst="pie">
              <a:avLst>
                <a:gd name="adj1" fmla="val 10800000"/>
                <a:gd name="adj2" fmla="val 21599999"/>
              </a:avLst>
            </a:prstGeom>
            <a:solidFill>
              <a:schemeClr val="bg1"/>
            </a:solidFill>
            <a:ln>
              <a:noFill/>
            </a:ln>
            <a:effectLst>
              <a:outerShdw blurRad="215900" dist="38100" dir="16200000" rotWithShape="0">
                <a:schemeClr val="bg1">
                  <a:lumMod val="65000"/>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540000" rtlCol="0" anchor="ctr"/>
            <a:lstStyle/>
            <a:p>
              <a:pPr algn="ctr"/>
              <a:r>
                <a:rPr lang="en-IN" b="1"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70%</a:t>
              </a:r>
            </a:p>
          </p:txBody>
        </p:sp>
      </p:grpSp>
      <p:sp>
        <p:nvSpPr>
          <p:cNvPr id="41" name="Text Placeholder 14"/>
          <p:cNvSpPr txBox="1"/>
          <p:nvPr/>
        </p:nvSpPr>
        <p:spPr>
          <a:xfrm>
            <a:off x="6280498" y="2583978"/>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80%</a:t>
            </a:r>
          </a:p>
        </p:txBody>
      </p:sp>
      <p:sp>
        <p:nvSpPr>
          <p:cNvPr id="43" name="Text Placeholder 14"/>
          <p:cNvSpPr txBox="1"/>
          <p:nvPr/>
        </p:nvSpPr>
        <p:spPr>
          <a:xfrm>
            <a:off x="6280498" y="3004812"/>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55%</a:t>
            </a:r>
          </a:p>
        </p:txBody>
      </p:sp>
      <p:sp>
        <p:nvSpPr>
          <p:cNvPr id="45" name="Text Placeholder 14"/>
          <p:cNvSpPr txBox="1"/>
          <p:nvPr/>
        </p:nvSpPr>
        <p:spPr>
          <a:xfrm>
            <a:off x="6280498" y="3425645"/>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60%</a:t>
            </a:r>
          </a:p>
        </p:txBody>
      </p:sp>
      <p:sp>
        <p:nvSpPr>
          <p:cNvPr id="47" name="Text Placeholder 14"/>
          <p:cNvSpPr txBox="1"/>
          <p:nvPr/>
        </p:nvSpPr>
        <p:spPr>
          <a:xfrm>
            <a:off x="6280498" y="3846478"/>
            <a:ext cx="505489" cy="18466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2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35%</a:t>
            </a:r>
          </a:p>
        </p:txBody>
      </p:sp>
      <p:grpSp>
        <p:nvGrpSpPr>
          <p:cNvPr id="5" name="Group 4"/>
          <p:cNvGrpSpPr/>
          <p:nvPr/>
        </p:nvGrpSpPr>
        <p:grpSpPr>
          <a:xfrm>
            <a:off x="6915245" y="2676308"/>
            <a:ext cx="2483143" cy="1586535"/>
            <a:chOff x="6915245" y="2676308"/>
            <a:chExt cx="2483143" cy="1586535"/>
          </a:xfrm>
        </p:grpSpPr>
        <p:grpSp>
          <p:nvGrpSpPr>
            <p:cNvPr id="42" name="Group 41"/>
            <p:cNvGrpSpPr/>
            <p:nvPr/>
          </p:nvGrpSpPr>
          <p:grpSpPr>
            <a:xfrm>
              <a:off x="6915247" y="2676308"/>
              <a:ext cx="2483141" cy="325583"/>
              <a:chOff x="2547938" y="1616584"/>
              <a:chExt cx="2174328" cy="285092"/>
            </a:xfrm>
          </p:grpSpPr>
          <p:cxnSp>
            <p:nvCxnSpPr>
              <p:cNvPr id="55" name="Straight Connector 54"/>
              <p:cNvCxnSpPr/>
              <p:nvPr/>
            </p:nvCxnSpPr>
            <p:spPr>
              <a:xfrm>
                <a:off x="2547938" y="1616584"/>
                <a:ext cx="175235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915249" y="3107919"/>
              <a:ext cx="1588672" cy="249678"/>
              <a:chOff x="3079560" y="1616584"/>
              <a:chExt cx="1642706" cy="285092"/>
            </a:xfrm>
          </p:grpSpPr>
          <p:cxnSp>
            <p:nvCxnSpPr>
              <p:cNvPr id="53" name="Straight Connector 52"/>
              <p:cNvCxnSpPr/>
              <p:nvPr/>
            </p:nvCxnSpPr>
            <p:spPr>
              <a:xfrm>
                <a:off x="3079560" y="1616584"/>
                <a:ext cx="122073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915245" y="3497641"/>
              <a:ext cx="1454969" cy="325583"/>
              <a:chOff x="3448242" y="1616584"/>
              <a:chExt cx="1274024" cy="285092"/>
            </a:xfrm>
          </p:grpSpPr>
          <p:cxnSp>
            <p:nvCxnSpPr>
              <p:cNvPr id="51" name="Straight Connector 50"/>
              <p:cNvCxnSpPr/>
              <p:nvPr/>
            </p:nvCxnSpPr>
            <p:spPr>
              <a:xfrm>
                <a:off x="3448242" y="1616584"/>
                <a:ext cx="8520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915245" y="3937260"/>
              <a:ext cx="1457776" cy="325583"/>
              <a:chOff x="3445784" y="1616584"/>
              <a:chExt cx="1276482" cy="285092"/>
            </a:xfrm>
          </p:grpSpPr>
          <p:cxnSp>
            <p:nvCxnSpPr>
              <p:cNvPr id="49" name="Straight Connector 48"/>
              <p:cNvCxnSpPr/>
              <p:nvPr/>
            </p:nvCxnSpPr>
            <p:spPr>
              <a:xfrm>
                <a:off x="3445784" y="1616584"/>
                <a:ext cx="85451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00294" y="1616584"/>
                <a:ext cx="421972" cy="285092"/>
              </a:xfrm>
              <a:prstGeom prst="line">
                <a:avLst/>
              </a:prstGeom>
              <a:ln>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sp>
        <p:nvSpPr>
          <p:cNvPr id="58" name="Rectangle 57"/>
          <p:cNvSpPr/>
          <p:nvPr/>
        </p:nvSpPr>
        <p:spPr>
          <a:xfrm>
            <a:off x="7454851" y="4779745"/>
            <a:ext cx="3454417" cy="427746"/>
          </a:xfrm>
          <a:prstGeom prst="rect">
            <a:avLst/>
          </a:prstGeom>
        </p:spPr>
        <p:txBody>
          <a:bodyPr wrap="square">
            <a:spAutoFit/>
          </a:bodyPr>
          <a:lstStyle/>
          <a:p>
            <a:pPr algn="ctr">
              <a:lnSpc>
                <a:spcPct val="120000"/>
              </a:lnSpc>
            </a:pPr>
            <a:r>
              <a:rPr lang="en-US" sz="20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2017 Report</a:t>
            </a:r>
            <a:endParaRPr lang="en-US"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59" name="Rectangle 58"/>
          <p:cNvSpPr/>
          <p:nvPr/>
        </p:nvSpPr>
        <p:spPr>
          <a:xfrm>
            <a:off x="7249997" y="5332341"/>
            <a:ext cx="3864125" cy="2786597"/>
          </a:xfrm>
          <a:prstGeom prst="rect">
            <a:avLst/>
          </a:prstGeom>
        </p:spPr>
        <p:txBody>
          <a:bodyPr wrap="square">
            <a:spAutoFit/>
          </a:bodyPr>
          <a:lstStyle/>
          <a:p>
            <a:pPr algn="just">
              <a:lnSpc>
                <a:spcPct val="150000"/>
              </a:lnSpc>
            </a:pPr>
            <a:r>
              <a:rPr lang="zh-CN" altLang="en-US"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在此输入详细内容在此输入详细内容在此输入详细内容在此输入详细内容在此输入详细内容在此输入详细内容在此输入详细内容</a:t>
            </a: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ctr">
              <a:lnSpc>
                <a:spcPct val="120000"/>
              </a:lnSpc>
            </a:pPr>
            <a:endParaRPr lang="en-US" sz="1200" dirty="0">
              <a:solidFill>
                <a:schemeClr val="bg1">
                  <a:lumMod val="7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60" name="Rectangle 59"/>
          <p:cNvSpPr/>
          <p:nvPr/>
        </p:nvSpPr>
        <p:spPr>
          <a:xfrm>
            <a:off x="2039007" y="1511597"/>
            <a:ext cx="8113986" cy="535531"/>
          </a:xfrm>
          <a:prstGeom prst="rect">
            <a:avLst/>
          </a:prstGeom>
        </p:spPr>
        <p:txBody>
          <a:bodyPr wrap="square">
            <a:spAutoFit/>
          </a:bodyPr>
          <a:lstStyle/>
          <a:p>
            <a:pPr algn="ctr">
              <a:lnSpc>
                <a:spcPct val="120000"/>
              </a:lnSpc>
            </a:pPr>
            <a:r>
              <a:rPr lang="id-ID"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 lobortis nisl ut aliquip ex ea commodo consequat. Lorem ipsum dolor sit amet, consectetuer adipiscing</a:t>
            </a: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57" name="Rectangle 3"/>
          <p:cNvSpPr/>
          <p:nvPr/>
        </p:nvSpPr>
        <p:spPr>
          <a:xfrm>
            <a:off x="4784573" y="652922"/>
            <a:ext cx="3515302" cy="707886"/>
          </a:xfrm>
          <a:prstGeom prst="rect">
            <a:avLst/>
          </a:prstGeom>
        </p:spPr>
        <p:txBody>
          <a:bodyPr wrap="square">
            <a:spAutoFit/>
          </a:bodyPr>
          <a:lstStyle/>
          <a:p>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项目预算</a:t>
            </a:r>
            <a:endParaRPr lang="en-US" altLang="zh-CN"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750" fill="hold"/>
                                        <p:tgtEl>
                                          <p:spTgt spid="60"/>
                                        </p:tgtEl>
                                        <p:attrNameLst>
                                          <p:attrName>ppt_x</p:attrName>
                                        </p:attrNameLst>
                                      </p:cBhvr>
                                      <p:tavLst>
                                        <p:tav tm="0">
                                          <p:val>
                                            <p:strVal val="#ppt_x"/>
                                          </p:val>
                                        </p:tav>
                                        <p:tav tm="100000">
                                          <p:val>
                                            <p:strVal val="#ppt_x"/>
                                          </p:val>
                                        </p:tav>
                                      </p:tavLst>
                                    </p:anim>
                                    <p:anim calcmode="lin" valueType="num">
                                      <p:cBhvr additive="base">
                                        <p:cTn id="8" dur="75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2" presetClass="entr" presetSubtype="4" decel="100000" fill="hold" grpId="0" nodeType="withEffect">
                                  <p:stCondLst>
                                    <p:cond delay="20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ppt_x"/>
                                          </p:val>
                                        </p:tav>
                                        <p:tav tm="100000">
                                          <p:val>
                                            <p:strVal val="#ppt_x"/>
                                          </p:val>
                                        </p:tav>
                                      </p:tavLst>
                                    </p:anim>
                                    <p:anim calcmode="lin" valueType="num">
                                      <p:cBhvr additive="base">
                                        <p:cTn id="36" dur="75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25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ppt_x"/>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275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ppt_x"/>
                                          </p:val>
                                        </p:tav>
                                        <p:tav tm="100000">
                                          <p:val>
                                            <p:strVal val="#ppt_x"/>
                                          </p:val>
                                        </p:tav>
                                      </p:tavLst>
                                    </p:anim>
                                    <p:anim calcmode="lin" valueType="num">
                                      <p:cBhvr additive="base">
                                        <p:cTn id="44" dur="750" fill="hold"/>
                                        <p:tgtEl>
                                          <p:spTgt spid="3"/>
                                        </p:tgtEl>
                                        <p:attrNameLst>
                                          <p:attrName>ppt_y</p:attrName>
                                        </p:attrNameLst>
                                      </p:cBhvr>
                                      <p:tavLst>
                                        <p:tav tm="0">
                                          <p:val>
                                            <p:strVal val="1+#ppt_h/2"/>
                                          </p:val>
                                        </p:tav>
                                        <p:tav tm="100000">
                                          <p:val>
                                            <p:strVal val="#ppt_y"/>
                                          </p:val>
                                        </p:tav>
                                      </p:tavLst>
                                    </p:anim>
                                  </p:childTnLst>
                                </p:cTn>
                              </p:par>
                              <p:par>
                                <p:cTn id="45" presetID="53" presetClass="entr" presetSubtype="16" fill="hold" grpId="0" nodeType="withEffect">
                                  <p:stCondLst>
                                    <p:cond delay="35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par>
                                <p:cTn id="50" presetID="53" presetClass="entr" presetSubtype="16" fill="hold" grpId="0" nodeType="withEffect">
                                  <p:stCondLst>
                                    <p:cond delay="350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grpId="0" nodeType="withEffect">
                                  <p:stCondLst>
                                    <p:cond delay="350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par>
                                <p:cTn id="60" presetID="53" presetClass="entr" presetSubtype="16" fill="hold" grpId="0" nodeType="withEffect">
                                  <p:stCondLst>
                                    <p:cond delay="350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2" presetClass="entr" presetSubtype="4" decel="100000" fill="hold" grpId="0" nodeType="withEffect">
                                  <p:stCondLst>
                                    <p:cond delay="400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750" fill="hold"/>
                                        <p:tgtEl>
                                          <p:spTgt spid="58"/>
                                        </p:tgtEl>
                                        <p:attrNameLst>
                                          <p:attrName>ppt_x</p:attrName>
                                        </p:attrNameLst>
                                      </p:cBhvr>
                                      <p:tavLst>
                                        <p:tav tm="0">
                                          <p:val>
                                            <p:strVal val="#ppt_x"/>
                                          </p:val>
                                        </p:tav>
                                        <p:tav tm="100000">
                                          <p:val>
                                            <p:strVal val="#ppt_x"/>
                                          </p:val>
                                        </p:tav>
                                      </p:tavLst>
                                    </p:anim>
                                    <p:anim calcmode="lin" valueType="num">
                                      <p:cBhvr additive="base">
                                        <p:cTn id="68" dur="750" fill="hold"/>
                                        <p:tgtEl>
                                          <p:spTgt spid="58"/>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425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750" fill="hold"/>
                                        <p:tgtEl>
                                          <p:spTgt spid="59"/>
                                        </p:tgtEl>
                                        <p:attrNameLst>
                                          <p:attrName>ppt_x</p:attrName>
                                        </p:attrNameLst>
                                      </p:cBhvr>
                                      <p:tavLst>
                                        <p:tav tm="0">
                                          <p:val>
                                            <p:strVal val="#ppt_x"/>
                                          </p:val>
                                        </p:tav>
                                        <p:tav tm="100000">
                                          <p:val>
                                            <p:strVal val="#ppt_x"/>
                                          </p:val>
                                        </p:tav>
                                      </p:tavLst>
                                    </p:anim>
                                    <p:anim calcmode="lin" valueType="num">
                                      <p:cBhvr additive="base">
                                        <p:cTn id="72" dur="750" fill="hold"/>
                                        <p:tgtEl>
                                          <p:spTgt spid="59"/>
                                        </p:tgtEl>
                                        <p:attrNameLst>
                                          <p:attrName>ppt_y</p:attrName>
                                        </p:attrNameLst>
                                      </p:cBhvr>
                                      <p:tavLst>
                                        <p:tav tm="0">
                                          <p:val>
                                            <p:strVal val="1+#ppt_h/2"/>
                                          </p:val>
                                        </p:tav>
                                        <p:tav tm="100000">
                                          <p:val>
                                            <p:strVal val="#ppt_y"/>
                                          </p:val>
                                        </p:tav>
                                      </p:tavLst>
                                    </p:anim>
                                  </p:childTnLst>
                                </p:cTn>
                              </p:par>
                              <p:par>
                                <p:cTn id="73" presetID="22" presetClass="entr" presetSubtype="2" fill="hold" nodeType="withEffect">
                                  <p:stCondLst>
                                    <p:cond delay="125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par>
                                <p:cTn id="76" presetID="22" presetClass="entr" presetSubtype="2" fill="hold" nodeType="withEffect">
                                  <p:stCondLst>
                                    <p:cond delay="325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500"/>
                                        <p:tgtEl>
                                          <p:spTgt spid="5"/>
                                        </p:tgtEl>
                                      </p:cBhvr>
                                    </p:animEffect>
                                  </p:childTnLst>
                                </p:cTn>
                              </p:par>
                              <p:par>
                                <p:cTn id="79" presetID="2" presetClass="entr" presetSubtype="8" decel="10000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750" fill="hold"/>
                                        <p:tgtEl>
                                          <p:spTgt spid="57"/>
                                        </p:tgtEl>
                                        <p:attrNameLst>
                                          <p:attrName>ppt_x</p:attrName>
                                        </p:attrNameLst>
                                      </p:cBhvr>
                                      <p:tavLst>
                                        <p:tav tm="0">
                                          <p:val>
                                            <p:strVal val="0-#ppt_w/2"/>
                                          </p:val>
                                        </p:tav>
                                        <p:tav tm="100000">
                                          <p:val>
                                            <p:strVal val="#ppt_x"/>
                                          </p:val>
                                        </p:tav>
                                      </p:tavLst>
                                    </p:anim>
                                    <p:anim calcmode="lin" valueType="num">
                                      <p:cBhvr additive="base">
                                        <p:cTn id="82"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32" grpId="0"/>
      <p:bldP spid="33" grpId="0"/>
      <p:bldP spid="41" grpId="0"/>
      <p:bldP spid="43" grpId="0"/>
      <p:bldP spid="45" grpId="0"/>
      <p:bldP spid="47" grpId="0"/>
      <p:bldP spid="58" grpId="0"/>
      <p:bldP spid="59" grpId="0"/>
      <p:bldP spid="60"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5"/>
          <p:cNvSpPr/>
          <p:nvPr/>
        </p:nvSpPr>
        <p:spPr>
          <a:xfrm>
            <a:off x="4429549" y="3161906"/>
            <a:ext cx="1325117" cy="736176"/>
          </a:xfrm>
          <a:custGeom>
            <a:avLst/>
            <a:gdLst>
              <a:gd name="connsiteX0" fmla="*/ 0 w 1325117"/>
              <a:gd name="connsiteY0" fmla="*/ 73618 h 736176"/>
              <a:gd name="connsiteX1" fmla="*/ 73618 w 1325117"/>
              <a:gd name="connsiteY1" fmla="*/ 0 h 736176"/>
              <a:gd name="connsiteX2" fmla="*/ 1251499 w 1325117"/>
              <a:gd name="connsiteY2" fmla="*/ 0 h 736176"/>
              <a:gd name="connsiteX3" fmla="*/ 1325117 w 1325117"/>
              <a:gd name="connsiteY3" fmla="*/ 73618 h 736176"/>
              <a:gd name="connsiteX4" fmla="*/ 1325117 w 1325117"/>
              <a:gd name="connsiteY4" fmla="*/ 662558 h 736176"/>
              <a:gd name="connsiteX5" fmla="*/ 1251499 w 1325117"/>
              <a:gd name="connsiteY5" fmla="*/ 736176 h 736176"/>
              <a:gd name="connsiteX6" fmla="*/ 73618 w 1325117"/>
              <a:gd name="connsiteY6" fmla="*/ 736176 h 736176"/>
              <a:gd name="connsiteX7" fmla="*/ 0 w 1325117"/>
              <a:gd name="connsiteY7" fmla="*/ 662558 h 736176"/>
              <a:gd name="connsiteX8" fmla="*/ 0 w 1325117"/>
              <a:gd name="connsiteY8" fmla="*/ 73618 h 7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7" h="736176">
                <a:moveTo>
                  <a:pt x="0" y="73618"/>
                </a:moveTo>
                <a:cubicBezTo>
                  <a:pt x="0" y="32960"/>
                  <a:pt x="32960" y="0"/>
                  <a:pt x="73618" y="0"/>
                </a:cubicBezTo>
                <a:lnTo>
                  <a:pt x="1251499" y="0"/>
                </a:lnTo>
                <a:cubicBezTo>
                  <a:pt x="1292157" y="0"/>
                  <a:pt x="1325117" y="32960"/>
                  <a:pt x="1325117" y="73618"/>
                </a:cubicBezTo>
                <a:lnTo>
                  <a:pt x="1325117" y="662558"/>
                </a:lnTo>
                <a:cubicBezTo>
                  <a:pt x="1325117" y="703216"/>
                  <a:pt x="1292157" y="736176"/>
                  <a:pt x="1251499" y="736176"/>
                </a:cubicBezTo>
                <a:lnTo>
                  <a:pt x="73618" y="736176"/>
                </a:lnTo>
                <a:cubicBezTo>
                  <a:pt x="32960" y="736176"/>
                  <a:pt x="0" y="703216"/>
                  <a:pt x="0" y="662558"/>
                </a:cubicBezTo>
                <a:lnTo>
                  <a:pt x="0" y="73618"/>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7762" tIns="97762" rIns="97762" bIns="97762" numCol="1" spcCol="1270" anchor="ctr" anchorCtr="0">
            <a:noAutofit/>
          </a:bodyPr>
          <a:lstStyle/>
          <a:p>
            <a:pPr lvl="0" algn="ctr" defTabSz="889000">
              <a:lnSpc>
                <a:spcPct val="90000"/>
              </a:lnSpc>
              <a:spcBef>
                <a:spcPct val="0"/>
              </a:spcBef>
              <a:spcAft>
                <a:spcPct val="35000"/>
              </a:spcAft>
            </a:pPr>
            <a:r>
              <a:rPr lang="en-US" sz="2000" b="1"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$200</a:t>
            </a:r>
            <a:endParaRPr lang="en-AU" sz="2500" b="1" kern="12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4" name="Freeform 6"/>
          <p:cNvSpPr/>
          <p:nvPr/>
        </p:nvSpPr>
        <p:spPr>
          <a:xfrm>
            <a:off x="6343608" y="2484968"/>
            <a:ext cx="1325117" cy="736176"/>
          </a:xfrm>
          <a:custGeom>
            <a:avLst/>
            <a:gdLst>
              <a:gd name="connsiteX0" fmla="*/ 0 w 1325117"/>
              <a:gd name="connsiteY0" fmla="*/ 73618 h 736176"/>
              <a:gd name="connsiteX1" fmla="*/ 73618 w 1325117"/>
              <a:gd name="connsiteY1" fmla="*/ 0 h 736176"/>
              <a:gd name="connsiteX2" fmla="*/ 1251499 w 1325117"/>
              <a:gd name="connsiteY2" fmla="*/ 0 h 736176"/>
              <a:gd name="connsiteX3" fmla="*/ 1325117 w 1325117"/>
              <a:gd name="connsiteY3" fmla="*/ 73618 h 736176"/>
              <a:gd name="connsiteX4" fmla="*/ 1325117 w 1325117"/>
              <a:gd name="connsiteY4" fmla="*/ 662558 h 736176"/>
              <a:gd name="connsiteX5" fmla="*/ 1251499 w 1325117"/>
              <a:gd name="connsiteY5" fmla="*/ 736176 h 736176"/>
              <a:gd name="connsiteX6" fmla="*/ 73618 w 1325117"/>
              <a:gd name="connsiteY6" fmla="*/ 736176 h 736176"/>
              <a:gd name="connsiteX7" fmla="*/ 0 w 1325117"/>
              <a:gd name="connsiteY7" fmla="*/ 662558 h 736176"/>
              <a:gd name="connsiteX8" fmla="*/ 0 w 1325117"/>
              <a:gd name="connsiteY8" fmla="*/ 73618 h 7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7" h="736176">
                <a:moveTo>
                  <a:pt x="0" y="73618"/>
                </a:moveTo>
                <a:cubicBezTo>
                  <a:pt x="0" y="32960"/>
                  <a:pt x="32960" y="0"/>
                  <a:pt x="73618" y="0"/>
                </a:cubicBezTo>
                <a:lnTo>
                  <a:pt x="1251499" y="0"/>
                </a:lnTo>
                <a:cubicBezTo>
                  <a:pt x="1292157" y="0"/>
                  <a:pt x="1325117" y="32960"/>
                  <a:pt x="1325117" y="73618"/>
                </a:cubicBezTo>
                <a:lnTo>
                  <a:pt x="1325117" y="662558"/>
                </a:lnTo>
                <a:cubicBezTo>
                  <a:pt x="1325117" y="703216"/>
                  <a:pt x="1292157" y="736176"/>
                  <a:pt x="1251499" y="736176"/>
                </a:cubicBezTo>
                <a:lnTo>
                  <a:pt x="73618" y="736176"/>
                </a:lnTo>
                <a:cubicBezTo>
                  <a:pt x="32960" y="736176"/>
                  <a:pt x="0" y="703216"/>
                  <a:pt x="0" y="662558"/>
                </a:cubicBezTo>
                <a:lnTo>
                  <a:pt x="0" y="73618"/>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7762" tIns="97762" rIns="97762" bIns="97762"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$100</a:t>
            </a:r>
            <a:endParaRPr lang="en-AU" sz="2000" b="1" kern="12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2" name="Group 1"/>
          <p:cNvGrpSpPr/>
          <p:nvPr/>
        </p:nvGrpSpPr>
        <p:grpSpPr>
          <a:xfrm>
            <a:off x="4392234" y="5377123"/>
            <a:ext cx="3313806" cy="788727"/>
            <a:chOff x="4392234" y="5377123"/>
            <a:chExt cx="3313806" cy="788727"/>
          </a:xfrm>
        </p:grpSpPr>
        <p:sp>
          <p:nvSpPr>
            <p:cNvPr id="5" name="Isosceles Triangle 4"/>
            <p:cNvSpPr/>
            <p:nvPr/>
          </p:nvSpPr>
          <p:spPr>
            <a:xfrm>
              <a:off x="5773071" y="5613718"/>
              <a:ext cx="552132" cy="552132"/>
            </a:xfrm>
            <a:prstGeom prst="triangle">
              <a:avLst/>
            </a:prstGeom>
            <a:solidFill>
              <a:schemeClr val="tx2">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rot="240000">
              <a:off x="4392234" y="5377123"/>
              <a:ext cx="3313806" cy="231723"/>
            </a:xfrm>
            <a:prstGeom prst="rect">
              <a:avLst/>
            </a:prstGeom>
            <a:solidFill>
              <a:schemeClr val="tx2">
                <a:alpha val="90000"/>
              </a:scheme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 name="Freeform 9"/>
          <p:cNvSpPr/>
          <p:nvPr/>
        </p:nvSpPr>
        <p:spPr>
          <a:xfrm rot="240000">
            <a:off x="6381887" y="4797756"/>
            <a:ext cx="1322177" cy="615999"/>
          </a:xfrm>
          <a:custGeom>
            <a:avLst/>
            <a:gdLst>
              <a:gd name="connsiteX0" fmla="*/ 0 w 1322177"/>
              <a:gd name="connsiteY0" fmla="*/ 102669 h 615999"/>
              <a:gd name="connsiteX1" fmla="*/ 102669 w 1322177"/>
              <a:gd name="connsiteY1" fmla="*/ 0 h 615999"/>
              <a:gd name="connsiteX2" fmla="*/ 1219508 w 1322177"/>
              <a:gd name="connsiteY2" fmla="*/ 0 h 615999"/>
              <a:gd name="connsiteX3" fmla="*/ 1322177 w 1322177"/>
              <a:gd name="connsiteY3" fmla="*/ 102669 h 615999"/>
              <a:gd name="connsiteX4" fmla="*/ 1322177 w 1322177"/>
              <a:gd name="connsiteY4" fmla="*/ 513330 h 615999"/>
              <a:gd name="connsiteX5" fmla="*/ 1219508 w 1322177"/>
              <a:gd name="connsiteY5" fmla="*/ 615999 h 615999"/>
              <a:gd name="connsiteX6" fmla="*/ 102669 w 1322177"/>
              <a:gd name="connsiteY6" fmla="*/ 615999 h 615999"/>
              <a:gd name="connsiteX7" fmla="*/ 0 w 1322177"/>
              <a:gd name="connsiteY7" fmla="*/ 513330 h 615999"/>
              <a:gd name="connsiteX8" fmla="*/ 0 w 1322177"/>
              <a:gd name="connsiteY8" fmla="*/ 102669 h 6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177" h="615999">
                <a:moveTo>
                  <a:pt x="0" y="102669"/>
                </a:moveTo>
                <a:cubicBezTo>
                  <a:pt x="0" y="45966"/>
                  <a:pt x="45966" y="0"/>
                  <a:pt x="102669" y="0"/>
                </a:cubicBezTo>
                <a:lnTo>
                  <a:pt x="1219508" y="0"/>
                </a:lnTo>
                <a:cubicBezTo>
                  <a:pt x="1276211" y="0"/>
                  <a:pt x="1322177" y="45966"/>
                  <a:pt x="1322177" y="102669"/>
                </a:cubicBezTo>
                <a:lnTo>
                  <a:pt x="1322177" y="513330"/>
                </a:lnTo>
                <a:cubicBezTo>
                  <a:pt x="1322177" y="570033"/>
                  <a:pt x="1276211" y="615999"/>
                  <a:pt x="1219508" y="615999"/>
                </a:cubicBezTo>
                <a:lnTo>
                  <a:pt x="102669" y="615999"/>
                </a:lnTo>
                <a:cubicBezTo>
                  <a:pt x="45966" y="615999"/>
                  <a:pt x="0" y="570033"/>
                  <a:pt x="0" y="513330"/>
                </a:cubicBezTo>
                <a:lnTo>
                  <a:pt x="0" y="1026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8651" tIns="98650" rIns="98650" bIns="98651"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$!00</a:t>
            </a:r>
            <a:endParaRPr lang="en-AU"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8" name="Freeform 10"/>
          <p:cNvSpPr/>
          <p:nvPr/>
        </p:nvSpPr>
        <p:spPr>
          <a:xfrm rot="240000">
            <a:off x="6429739" y="4135197"/>
            <a:ext cx="1322177" cy="615999"/>
          </a:xfrm>
          <a:custGeom>
            <a:avLst/>
            <a:gdLst>
              <a:gd name="connsiteX0" fmla="*/ 0 w 1322177"/>
              <a:gd name="connsiteY0" fmla="*/ 102669 h 615999"/>
              <a:gd name="connsiteX1" fmla="*/ 102669 w 1322177"/>
              <a:gd name="connsiteY1" fmla="*/ 0 h 615999"/>
              <a:gd name="connsiteX2" fmla="*/ 1219508 w 1322177"/>
              <a:gd name="connsiteY2" fmla="*/ 0 h 615999"/>
              <a:gd name="connsiteX3" fmla="*/ 1322177 w 1322177"/>
              <a:gd name="connsiteY3" fmla="*/ 102669 h 615999"/>
              <a:gd name="connsiteX4" fmla="*/ 1322177 w 1322177"/>
              <a:gd name="connsiteY4" fmla="*/ 513330 h 615999"/>
              <a:gd name="connsiteX5" fmla="*/ 1219508 w 1322177"/>
              <a:gd name="connsiteY5" fmla="*/ 615999 h 615999"/>
              <a:gd name="connsiteX6" fmla="*/ 102669 w 1322177"/>
              <a:gd name="connsiteY6" fmla="*/ 615999 h 615999"/>
              <a:gd name="connsiteX7" fmla="*/ 0 w 1322177"/>
              <a:gd name="connsiteY7" fmla="*/ 513330 h 615999"/>
              <a:gd name="connsiteX8" fmla="*/ 0 w 1322177"/>
              <a:gd name="connsiteY8" fmla="*/ 102669 h 6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177" h="615999">
                <a:moveTo>
                  <a:pt x="0" y="102669"/>
                </a:moveTo>
                <a:cubicBezTo>
                  <a:pt x="0" y="45966"/>
                  <a:pt x="45966" y="0"/>
                  <a:pt x="102669" y="0"/>
                </a:cubicBezTo>
                <a:lnTo>
                  <a:pt x="1219508" y="0"/>
                </a:lnTo>
                <a:cubicBezTo>
                  <a:pt x="1276211" y="0"/>
                  <a:pt x="1322177" y="45966"/>
                  <a:pt x="1322177" y="102669"/>
                </a:cubicBezTo>
                <a:lnTo>
                  <a:pt x="1322177" y="513330"/>
                </a:lnTo>
                <a:cubicBezTo>
                  <a:pt x="1322177" y="570033"/>
                  <a:pt x="1276211" y="615999"/>
                  <a:pt x="1219508" y="615999"/>
                </a:cubicBezTo>
                <a:lnTo>
                  <a:pt x="102669" y="615999"/>
                </a:lnTo>
                <a:cubicBezTo>
                  <a:pt x="45966" y="615999"/>
                  <a:pt x="0" y="570033"/>
                  <a:pt x="0" y="513330"/>
                </a:cubicBezTo>
                <a:lnTo>
                  <a:pt x="0" y="10266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651" tIns="98650" rIns="98650" bIns="98651"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$75</a:t>
            </a:r>
            <a:endParaRPr lang="en-AU"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9" name="Freeform 11"/>
          <p:cNvSpPr/>
          <p:nvPr/>
        </p:nvSpPr>
        <p:spPr>
          <a:xfrm rot="240000">
            <a:off x="6477590" y="3487362"/>
            <a:ext cx="1322177" cy="615999"/>
          </a:xfrm>
          <a:custGeom>
            <a:avLst/>
            <a:gdLst>
              <a:gd name="connsiteX0" fmla="*/ 0 w 1322177"/>
              <a:gd name="connsiteY0" fmla="*/ 102669 h 615999"/>
              <a:gd name="connsiteX1" fmla="*/ 102669 w 1322177"/>
              <a:gd name="connsiteY1" fmla="*/ 0 h 615999"/>
              <a:gd name="connsiteX2" fmla="*/ 1219508 w 1322177"/>
              <a:gd name="connsiteY2" fmla="*/ 0 h 615999"/>
              <a:gd name="connsiteX3" fmla="*/ 1322177 w 1322177"/>
              <a:gd name="connsiteY3" fmla="*/ 102669 h 615999"/>
              <a:gd name="connsiteX4" fmla="*/ 1322177 w 1322177"/>
              <a:gd name="connsiteY4" fmla="*/ 513330 h 615999"/>
              <a:gd name="connsiteX5" fmla="*/ 1219508 w 1322177"/>
              <a:gd name="connsiteY5" fmla="*/ 615999 h 615999"/>
              <a:gd name="connsiteX6" fmla="*/ 102669 w 1322177"/>
              <a:gd name="connsiteY6" fmla="*/ 615999 h 615999"/>
              <a:gd name="connsiteX7" fmla="*/ 0 w 1322177"/>
              <a:gd name="connsiteY7" fmla="*/ 513330 h 615999"/>
              <a:gd name="connsiteX8" fmla="*/ 0 w 1322177"/>
              <a:gd name="connsiteY8" fmla="*/ 102669 h 6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177" h="615999">
                <a:moveTo>
                  <a:pt x="0" y="102669"/>
                </a:moveTo>
                <a:cubicBezTo>
                  <a:pt x="0" y="45966"/>
                  <a:pt x="45966" y="0"/>
                  <a:pt x="102669" y="0"/>
                </a:cubicBezTo>
                <a:lnTo>
                  <a:pt x="1219508" y="0"/>
                </a:lnTo>
                <a:cubicBezTo>
                  <a:pt x="1276211" y="0"/>
                  <a:pt x="1322177" y="45966"/>
                  <a:pt x="1322177" y="102669"/>
                </a:cubicBezTo>
                <a:lnTo>
                  <a:pt x="1322177" y="513330"/>
                </a:lnTo>
                <a:cubicBezTo>
                  <a:pt x="1322177" y="570033"/>
                  <a:pt x="1276211" y="615999"/>
                  <a:pt x="1219508" y="615999"/>
                </a:cubicBezTo>
                <a:lnTo>
                  <a:pt x="102669" y="615999"/>
                </a:lnTo>
                <a:cubicBezTo>
                  <a:pt x="45966" y="615999"/>
                  <a:pt x="0" y="570033"/>
                  <a:pt x="0" y="513330"/>
                </a:cubicBezTo>
                <a:lnTo>
                  <a:pt x="0" y="10266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8651" tIns="98650" rIns="98650" bIns="98651"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$50</a:t>
            </a:r>
            <a:endParaRPr lang="en-AU"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0" name="Freeform 12"/>
          <p:cNvSpPr/>
          <p:nvPr/>
        </p:nvSpPr>
        <p:spPr>
          <a:xfrm rot="240000">
            <a:off x="4486232" y="4665245"/>
            <a:ext cx="1322177" cy="615999"/>
          </a:xfrm>
          <a:custGeom>
            <a:avLst/>
            <a:gdLst>
              <a:gd name="connsiteX0" fmla="*/ 0 w 1322177"/>
              <a:gd name="connsiteY0" fmla="*/ 102669 h 615999"/>
              <a:gd name="connsiteX1" fmla="*/ 102669 w 1322177"/>
              <a:gd name="connsiteY1" fmla="*/ 0 h 615999"/>
              <a:gd name="connsiteX2" fmla="*/ 1219508 w 1322177"/>
              <a:gd name="connsiteY2" fmla="*/ 0 h 615999"/>
              <a:gd name="connsiteX3" fmla="*/ 1322177 w 1322177"/>
              <a:gd name="connsiteY3" fmla="*/ 102669 h 615999"/>
              <a:gd name="connsiteX4" fmla="*/ 1322177 w 1322177"/>
              <a:gd name="connsiteY4" fmla="*/ 513330 h 615999"/>
              <a:gd name="connsiteX5" fmla="*/ 1219508 w 1322177"/>
              <a:gd name="connsiteY5" fmla="*/ 615999 h 615999"/>
              <a:gd name="connsiteX6" fmla="*/ 102669 w 1322177"/>
              <a:gd name="connsiteY6" fmla="*/ 615999 h 615999"/>
              <a:gd name="connsiteX7" fmla="*/ 0 w 1322177"/>
              <a:gd name="connsiteY7" fmla="*/ 513330 h 615999"/>
              <a:gd name="connsiteX8" fmla="*/ 0 w 1322177"/>
              <a:gd name="connsiteY8" fmla="*/ 102669 h 6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177" h="615999">
                <a:moveTo>
                  <a:pt x="0" y="102669"/>
                </a:moveTo>
                <a:cubicBezTo>
                  <a:pt x="0" y="45966"/>
                  <a:pt x="45966" y="0"/>
                  <a:pt x="102669" y="0"/>
                </a:cubicBezTo>
                <a:lnTo>
                  <a:pt x="1219508" y="0"/>
                </a:lnTo>
                <a:cubicBezTo>
                  <a:pt x="1276211" y="0"/>
                  <a:pt x="1322177" y="45966"/>
                  <a:pt x="1322177" y="102669"/>
                </a:cubicBezTo>
                <a:lnTo>
                  <a:pt x="1322177" y="513330"/>
                </a:lnTo>
                <a:cubicBezTo>
                  <a:pt x="1322177" y="570033"/>
                  <a:pt x="1276211" y="615999"/>
                  <a:pt x="1219508" y="615999"/>
                </a:cubicBezTo>
                <a:lnTo>
                  <a:pt x="102669" y="615999"/>
                </a:lnTo>
                <a:cubicBezTo>
                  <a:pt x="45966" y="615999"/>
                  <a:pt x="0" y="570033"/>
                  <a:pt x="0" y="513330"/>
                </a:cubicBezTo>
                <a:lnTo>
                  <a:pt x="0" y="10266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8651" tIns="98650" rIns="98650" bIns="98651"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$19</a:t>
            </a:r>
            <a:endParaRPr lang="en-AU"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1" name="Freeform 13"/>
          <p:cNvSpPr/>
          <p:nvPr/>
        </p:nvSpPr>
        <p:spPr>
          <a:xfrm rot="240000">
            <a:off x="4534084" y="4002686"/>
            <a:ext cx="1322177" cy="615999"/>
          </a:xfrm>
          <a:custGeom>
            <a:avLst/>
            <a:gdLst>
              <a:gd name="connsiteX0" fmla="*/ 0 w 1322177"/>
              <a:gd name="connsiteY0" fmla="*/ 102669 h 615999"/>
              <a:gd name="connsiteX1" fmla="*/ 102669 w 1322177"/>
              <a:gd name="connsiteY1" fmla="*/ 0 h 615999"/>
              <a:gd name="connsiteX2" fmla="*/ 1219508 w 1322177"/>
              <a:gd name="connsiteY2" fmla="*/ 0 h 615999"/>
              <a:gd name="connsiteX3" fmla="*/ 1322177 w 1322177"/>
              <a:gd name="connsiteY3" fmla="*/ 102669 h 615999"/>
              <a:gd name="connsiteX4" fmla="*/ 1322177 w 1322177"/>
              <a:gd name="connsiteY4" fmla="*/ 513330 h 615999"/>
              <a:gd name="connsiteX5" fmla="*/ 1219508 w 1322177"/>
              <a:gd name="connsiteY5" fmla="*/ 615999 h 615999"/>
              <a:gd name="connsiteX6" fmla="*/ 102669 w 1322177"/>
              <a:gd name="connsiteY6" fmla="*/ 615999 h 615999"/>
              <a:gd name="connsiteX7" fmla="*/ 0 w 1322177"/>
              <a:gd name="connsiteY7" fmla="*/ 513330 h 615999"/>
              <a:gd name="connsiteX8" fmla="*/ 0 w 1322177"/>
              <a:gd name="connsiteY8" fmla="*/ 102669 h 6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177" h="615999">
                <a:moveTo>
                  <a:pt x="0" y="102669"/>
                </a:moveTo>
                <a:cubicBezTo>
                  <a:pt x="0" y="45966"/>
                  <a:pt x="45966" y="0"/>
                  <a:pt x="102669" y="0"/>
                </a:cubicBezTo>
                <a:lnTo>
                  <a:pt x="1219508" y="0"/>
                </a:lnTo>
                <a:cubicBezTo>
                  <a:pt x="1276211" y="0"/>
                  <a:pt x="1322177" y="45966"/>
                  <a:pt x="1322177" y="102669"/>
                </a:cubicBezTo>
                <a:lnTo>
                  <a:pt x="1322177" y="513330"/>
                </a:lnTo>
                <a:cubicBezTo>
                  <a:pt x="1322177" y="570033"/>
                  <a:pt x="1276211" y="615999"/>
                  <a:pt x="1219508" y="615999"/>
                </a:cubicBezTo>
                <a:lnTo>
                  <a:pt x="102669" y="615999"/>
                </a:lnTo>
                <a:cubicBezTo>
                  <a:pt x="45966" y="615999"/>
                  <a:pt x="0" y="570033"/>
                  <a:pt x="0" y="513330"/>
                </a:cubicBezTo>
                <a:lnTo>
                  <a:pt x="0" y="10266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651" tIns="98650" rIns="98650" bIns="98651"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$100</a:t>
            </a:r>
            <a:endParaRPr lang="en-AU" sz="1800" b="1" kern="12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35" name="Rectangle 34"/>
          <p:cNvSpPr/>
          <p:nvPr/>
        </p:nvSpPr>
        <p:spPr>
          <a:xfrm>
            <a:off x="655298" y="2805231"/>
            <a:ext cx="3454417" cy="494751"/>
          </a:xfrm>
          <a:prstGeom prst="rect">
            <a:avLst/>
          </a:prstGeom>
        </p:spPr>
        <p:txBody>
          <a:bodyPr wrap="square">
            <a:spAutoFit/>
          </a:bodyPr>
          <a:lstStyle/>
          <a:p>
            <a:pPr>
              <a:lnSpc>
                <a:spcPct val="120000"/>
              </a:lnSpc>
            </a:pPr>
            <a:r>
              <a:rPr lang="en-US" sz="2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Inclusion</a:t>
            </a:r>
            <a:endParaRPr lang="en-US" sz="20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37" name="Group 36"/>
          <p:cNvGrpSpPr/>
          <p:nvPr/>
        </p:nvGrpSpPr>
        <p:grpSpPr>
          <a:xfrm>
            <a:off x="739958" y="4518654"/>
            <a:ext cx="2803173" cy="1035062"/>
            <a:chOff x="1707694" y="4884543"/>
            <a:chExt cx="2803173" cy="1035062"/>
          </a:xfrm>
        </p:grpSpPr>
        <p:sp>
          <p:nvSpPr>
            <p:cNvPr id="38" name="TextBox 37"/>
            <p:cNvSpPr txBox="1"/>
            <p:nvPr/>
          </p:nvSpPr>
          <p:spPr>
            <a:xfrm>
              <a:off x="1707694" y="4884543"/>
              <a:ext cx="909223" cy="523220"/>
            </a:xfrm>
            <a:prstGeom prst="rect">
              <a:avLst/>
            </a:prstGeom>
            <a:noFill/>
            <a:effectLst>
              <a:outerShdw blurRad="127000" dist="63500" dir="5400000" algn="t" rotWithShape="0">
                <a:schemeClr val="bg1">
                  <a:lumMod val="50000"/>
                  <a:alpha val="40000"/>
                </a:schemeClr>
              </a:outerShdw>
            </a:effectLst>
          </p:spPr>
          <p:txBody>
            <a:bodyPr wrap="none" rtlCol="0">
              <a:spAutoFit/>
            </a:bodyPr>
            <a:lstStyle/>
            <a:p>
              <a:r>
                <a:rPr lang="en-US" sz="2800" b="1" dirty="0">
                  <a:solidFill>
                    <a:schemeClr val="accent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40%</a:t>
              </a:r>
              <a:endParaRPr lang="id-ID" sz="2800" b="1" dirty="0">
                <a:solidFill>
                  <a:schemeClr val="accent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39" name="Rectangle 38"/>
            <p:cNvSpPr/>
            <p:nvPr/>
          </p:nvSpPr>
          <p:spPr>
            <a:xfrm>
              <a:off x="1707694" y="5384074"/>
              <a:ext cx="2803173" cy="535531"/>
            </a:xfrm>
            <a:prstGeom prst="rect">
              <a:avLst/>
            </a:prstGeom>
          </p:spPr>
          <p:txBody>
            <a:bodyPr wrap="square">
              <a:spAutoFit/>
            </a:bodyPr>
            <a:lstStyle/>
            <a:p>
              <a:pPr>
                <a:lnSpc>
                  <a:spcPct val="120000"/>
                </a:lnSpc>
              </a:pPr>
              <a:r>
                <a:rPr lang="id-ID"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a:t>
              </a: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sp>
        <p:nvSpPr>
          <p:cNvPr id="42" name="Rectangle 41"/>
          <p:cNvSpPr/>
          <p:nvPr/>
        </p:nvSpPr>
        <p:spPr>
          <a:xfrm flipH="1">
            <a:off x="8082286" y="2805231"/>
            <a:ext cx="3454417" cy="494751"/>
          </a:xfrm>
          <a:prstGeom prst="rect">
            <a:avLst/>
          </a:prstGeom>
        </p:spPr>
        <p:txBody>
          <a:bodyPr wrap="square">
            <a:spAutoFit/>
          </a:bodyPr>
          <a:lstStyle/>
          <a:p>
            <a:pPr algn="r">
              <a:lnSpc>
                <a:spcPct val="120000"/>
              </a:lnSpc>
            </a:pPr>
            <a:r>
              <a:rPr lang="en-US" sz="2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Spending</a:t>
            </a:r>
            <a:endParaRPr lang="en-US" sz="20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44" name="Group 43"/>
          <p:cNvGrpSpPr/>
          <p:nvPr/>
        </p:nvGrpSpPr>
        <p:grpSpPr>
          <a:xfrm flipH="1">
            <a:off x="8781393" y="4518654"/>
            <a:ext cx="2670650" cy="1035062"/>
            <a:chOff x="1707694" y="4884543"/>
            <a:chExt cx="2670650" cy="1035062"/>
          </a:xfrm>
        </p:grpSpPr>
        <p:sp>
          <p:nvSpPr>
            <p:cNvPr id="45" name="TextBox 44"/>
            <p:cNvSpPr txBox="1"/>
            <p:nvPr/>
          </p:nvSpPr>
          <p:spPr>
            <a:xfrm>
              <a:off x="1707694" y="4884543"/>
              <a:ext cx="909224" cy="523220"/>
            </a:xfrm>
            <a:prstGeom prst="rect">
              <a:avLst/>
            </a:prstGeom>
            <a:noFill/>
            <a:effectLst>
              <a:outerShdw blurRad="127000" dist="63500" dir="5400000" algn="t" rotWithShape="0">
                <a:schemeClr val="bg1">
                  <a:lumMod val="50000"/>
                  <a:alpha val="40000"/>
                </a:schemeClr>
              </a:outerShdw>
            </a:effectLst>
          </p:spPr>
          <p:txBody>
            <a:bodyPr wrap="none" rtlCol="0">
              <a:spAutoFit/>
            </a:bodyPr>
            <a:lstStyle/>
            <a:p>
              <a:pPr algn="r"/>
              <a:r>
                <a:rPr lang="en-US" sz="2800" b="1" dirty="0">
                  <a:solidFill>
                    <a:schemeClr val="accent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60%</a:t>
              </a:r>
              <a:endParaRPr lang="id-ID" sz="2800" b="1" dirty="0">
                <a:solidFill>
                  <a:schemeClr val="accent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46" name="Rectangle 45"/>
            <p:cNvSpPr/>
            <p:nvPr/>
          </p:nvSpPr>
          <p:spPr>
            <a:xfrm>
              <a:off x="1707694" y="5384074"/>
              <a:ext cx="2670650" cy="535531"/>
            </a:xfrm>
            <a:prstGeom prst="rect">
              <a:avLst/>
            </a:prstGeom>
          </p:spPr>
          <p:txBody>
            <a:bodyPr wrap="square">
              <a:spAutoFit/>
            </a:bodyPr>
            <a:lstStyle/>
            <a:p>
              <a:pPr algn="r">
                <a:lnSpc>
                  <a:spcPct val="120000"/>
                </a:lnSpc>
              </a:pPr>
              <a:r>
                <a:rPr lang="id-ID"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a:t>
              </a: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sp>
        <p:nvSpPr>
          <p:cNvPr id="25" name="Rectangle 24"/>
          <p:cNvSpPr/>
          <p:nvPr/>
        </p:nvSpPr>
        <p:spPr>
          <a:xfrm>
            <a:off x="2039007" y="1511597"/>
            <a:ext cx="8113986" cy="535531"/>
          </a:xfrm>
          <a:prstGeom prst="rect">
            <a:avLst/>
          </a:prstGeom>
        </p:spPr>
        <p:txBody>
          <a:bodyPr wrap="square">
            <a:spAutoFit/>
          </a:bodyPr>
          <a:lstStyle/>
          <a:p>
            <a:pPr algn="ctr">
              <a:lnSpc>
                <a:spcPct val="120000"/>
              </a:lnSpc>
            </a:pPr>
            <a:r>
              <a:rPr lang="id-ID"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 lobortis nisl ut aliquip ex ea commodo consequat. Lorem ipsum dolor sit amet, consectetuer adipiscing</a:t>
            </a: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24" name="Rectangle 3"/>
          <p:cNvSpPr/>
          <p:nvPr/>
        </p:nvSpPr>
        <p:spPr>
          <a:xfrm>
            <a:off x="4784573" y="652922"/>
            <a:ext cx="3515302" cy="707886"/>
          </a:xfrm>
          <a:prstGeom prst="rect">
            <a:avLst/>
          </a:prstGeom>
        </p:spPr>
        <p:txBody>
          <a:bodyPr wrap="square">
            <a:spAutoFit/>
          </a:bodyPr>
          <a:lstStyle/>
          <a:p>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项目预算</a:t>
            </a:r>
            <a:endParaRPr lang="en-US" altLang="zh-CN"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7" name="Rectangle 32"/>
          <p:cNvSpPr/>
          <p:nvPr/>
        </p:nvSpPr>
        <p:spPr>
          <a:xfrm>
            <a:off x="655298" y="3441997"/>
            <a:ext cx="3454417" cy="2786597"/>
          </a:xfrm>
          <a:prstGeom prst="rect">
            <a:avLst/>
          </a:prstGeom>
        </p:spPr>
        <p:txBody>
          <a:bodyPr wrap="square">
            <a:spAutoFit/>
          </a:bodyPr>
          <a:lstStyle/>
          <a:p>
            <a:pPr algn="just">
              <a:lnSpc>
                <a:spcPct val="150000"/>
              </a:lnSpc>
            </a:pPr>
            <a:r>
              <a:rPr lang="zh-CN" altLang="en-US"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在此输入详细内容在此输入详细内容在此输入详细内容在此输入详细内容在此输入详细内容在此输入详细内容在此输入详细内容</a:t>
            </a: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ctr">
              <a:lnSpc>
                <a:spcPct val="120000"/>
              </a:lnSpc>
            </a:pPr>
            <a:endParaRPr lang="en-US" sz="1200" dirty="0">
              <a:solidFill>
                <a:schemeClr val="bg1">
                  <a:lumMod val="7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28" name="Rectangle 32"/>
          <p:cNvSpPr/>
          <p:nvPr/>
        </p:nvSpPr>
        <p:spPr>
          <a:xfrm>
            <a:off x="8800919" y="3254600"/>
            <a:ext cx="2744966" cy="3083921"/>
          </a:xfrm>
          <a:prstGeom prst="rect">
            <a:avLst/>
          </a:prstGeom>
        </p:spPr>
        <p:txBody>
          <a:bodyPr wrap="square">
            <a:spAutoFit/>
          </a:bodyPr>
          <a:lstStyle/>
          <a:p>
            <a:pPr algn="r">
              <a:lnSpc>
                <a:spcPct val="150000"/>
              </a:lnSpc>
            </a:pPr>
            <a:r>
              <a:rPr lang="zh-CN" altLang="en-US"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在此输入详细内容在此输入详细内容在此输入详细内容在此输入详细内容在此输入详细内容在此输入详细内容在此输入详细内容</a:t>
            </a: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r">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r">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r">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r">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r">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r">
              <a:lnSpc>
                <a:spcPct val="150000"/>
              </a:lnSpc>
            </a:pPr>
            <a:endParaRPr lang="id-ID" altLang="zh-CN" sz="1200" b="1" dirty="0">
              <a:solidFill>
                <a:schemeClr val="bg1">
                  <a:lumMod val="75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r">
              <a:lnSpc>
                <a:spcPct val="120000"/>
              </a:lnSpc>
            </a:pPr>
            <a:endParaRPr lang="en-US" sz="1200" dirty="0">
              <a:solidFill>
                <a:schemeClr val="bg1">
                  <a:lumMod val="7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47" presetClass="entr" presetSubtype="0" fill="hold" grpId="0" nodeType="withEffect">
                                  <p:stCondLst>
                                    <p:cond delay="1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1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7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225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75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anim calcmode="lin" valueType="num">
                                      <p:cBhvr>
                                        <p:cTn id="46" dur="500" fill="hold"/>
                                        <p:tgtEl>
                                          <p:spTgt spid="4"/>
                                        </p:tgtEl>
                                        <p:attrNameLst>
                                          <p:attrName>ppt_x</p:attrName>
                                        </p:attrNameLst>
                                      </p:cBhvr>
                                      <p:tavLst>
                                        <p:tav tm="0">
                                          <p:val>
                                            <p:strVal val="#ppt_x"/>
                                          </p:val>
                                        </p:tav>
                                        <p:tav tm="100000">
                                          <p:val>
                                            <p:strVal val="#ppt_x"/>
                                          </p:val>
                                        </p:tav>
                                      </p:tavLst>
                                    </p:anim>
                                    <p:anim calcmode="lin" valueType="num">
                                      <p:cBhvr>
                                        <p:cTn id="47" dur="500" fill="hold"/>
                                        <p:tgtEl>
                                          <p:spTgt spid="4"/>
                                        </p:tgtEl>
                                        <p:attrNameLst>
                                          <p:attrName>ppt_y</p:attrName>
                                        </p:attrNameLst>
                                      </p:cBhvr>
                                      <p:tavLst>
                                        <p:tav tm="0">
                                          <p:val>
                                            <p:strVal val="#ppt_y-.1"/>
                                          </p:val>
                                        </p:tav>
                                        <p:tav tm="100000">
                                          <p:val>
                                            <p:strVal val="#ppt_y"/>
                                          </p:val>
                                        </p:tav>
                                      </p:tavLst>
                                    </p:anim>
                                  </p:childTnLst>
                                </p:cTn>
                              </p:par>
                              <p:par>
                                <p:cTn id="48" presetID="2" presetClass="entr" presetSubtype="8" decel="100000" fill="hold" grpId="0" nodeType="withEffect">
                                  <p:stCondLst>
                                    <p:cond delay="325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750" fill="hold"/>
                                        <p:tgtEl>
                                          <p:spTgt spid="35"/>
                                        </p:tgtEl>
                                        <p:attrNameLst>
                                          <p:attrName>ppt_x</p:attrName>
                                        </p:attrNameLst>
                                      </p:cBhvr>
                                      <p:tavLst>
                                        <p:tav tm="0">
                                          <p:val>
                                            <p:strVal val="0-#ppt_w/2"/>
                                          </p:val>
                                        </p:tav>
                                        <p:tav tm="100000">
                                          <p:val>
                                            <p:strVal val="#ppt_x"/>
                                          </p:val>
                                        </p:tav>
                                      </p:tavLst>
                                    </p:anim>
                                    <p:anim calcmode="lin" valueType="num">
                                      <p:cBhvr additive="base">
                                        <p:cTn id="51" dur="750" fill="hold"/>
                                        <p:tgtEl>
                                          <p:spTgt spid="35"/>
                                        </p:tgtEl>
                                        <p:attrNameLst>
                                          <p:attrName>ppt_y</p:attrName>
                                        </p:attrNameLst>
                                      </p:cBhvr>
                                      <p:tavLst>
                                        <p:tav tm="0">
                                          <p:val>
                                            <p:strVal val="#ppt_y"/>
                                          </p:val>
                                        </p:tav>
                                        <p:tav tm="100000">
                                          <p:val>
                                            <p:strVal val="#ppt_y"/>
                                          </p:val>
                                        </p:tav>
                                      </p:tavLst>
                                    </p:anim>
                                  </p:childTnLst>
                                </p:cTn>
                              </p:par>
                              <p:par>
                                <p:cTn id="52" presetID="2" presetClass="entr" presetSubtype="8" decel="100000" fill="hold" nodeType="withEffect">
                                  <p:stCondLst>
                                    <p:cond delay="375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750" fill="hold"/>
                                        <p:tgtEl>
                                          <p:spTgt spid="37"/>
                                        </p:tgtEl>
                                        <p:attrNameLst>
                                          <p:attrName>ppt_x</p:attrName>
                                        </p:attrNameLst>
                                      </p:cBhvr>
                                      <p:tavLst>
                                        <p:tav tm="0">
                                          <p:val>
                                            <p:strVal val="0-#ppt_w/2"/>
                                          </p:val>
                                        </p:tav>
                                        <p:tav tm="100000">
                                          <p:val>
                                            <p:strVal val="#ppt_x"/>
                                          </p:val>
                                        </p:tav>
                                      </p:tavLst>
                                    </p:anim>
                                    <p:anim calcmode="lin" valueType="num">
                                      <p:cBhvr additive="base">
                                        <p:cTn id="55" dur="75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425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750" fill="hold"/>
                                        <p:tgtEl>
                                          <p:spTgt spid="42"/>
                                        </p:tgtEl>
                                        <p:attrNameLst>
                                          <p:attrName>ppt_x</p:attrName>
                                        </p:attrNameLst>
                                      </p:cBhvr>
                                      <p:tavLst>
                                        <p:tav tm="0">
                                          <p:val>
                                            <p:strVal val="1+#ppt_w/2"/>
                                          </p:val>
                                        </p:tav>
                                        <p:tav tm="100000">
                                          <p:val>
                                            <p:strVal val="#ppt_x"/>
                                          </p:val>
                                        </p:tav>
                                      </p:tavLst>
                                    </p:anim>
                                    <p:anim calcmode="lin" valueType="num">
                                      <p:cBhvr additive="base">
                                        <p:cTn id="59" dur="750" fill="hold"/>
                                        <p:tgtEl>
                                          <p:spTgt spid="42"/>
                                        </p:tgtEl>
                                        <p:attrNameLst>
                                          <p:attrName>ppt_y</p:attrName>
                                        </p:attrNameLst>
                                      </p:cBhvr>
                                      <p:tavLst>
                                        <p:tav tm="0">
                                          <p:val>
                                            <p:strVal val="#ppt_y"/>
                                          </p:val>
                                        </p:tav>
                                        <p:tav tm="100000">
                                          <p:val>
                                            <p:strVal val="#ppt_y"/>
                                          </p:val>
                                        </p:tav>
                                      </p:tavLst>
                                    </p:anim>
                                  </p:childTnLst>
                                </p:cTn>
                              </p:par>
                              <p:par>
                                <p:cTn id="60" presetID="2" presetClass="entr" presetSubtype="2" decel="100000" fill="hold" nodeType="withEffect">
                                  <p:stCondLst>
                                    <p:cond delay="475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750" fill="hold"/>
                                        <p:tgtEl>
                                          <p:spTgt spid="44"/>
                                        </p:tgtEl>
                                        <p:attrNameLst>
                                          <p:attrName>ppt_x</p:attrName>
                                        </p:attrNameLst>
                                      </p:cBhvr>
                                      <p:tavLst>
                                        <p:tav tm="0">
                                          <p:val>
                                            <p:strVal val="1+#ppt_w/2"/>
                                          </p:val>
                                        </p:tav>
                                        <p:tav tm="100000">
                                          <p:val>
                                            <p:strVal val="#ppt_x"/>
                                          </p:val>
                                        </p:tav>
                                      </p:tavLst>
                                    </p:anim>
                                    <p:anim calcmode="lin" valueType="num">
                                      <p:cBhvr additive="base">
                                        <p:cTn id="63" dur="75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750" fill="hold"/>
                                        <p:tgtEl>
                                          <p:spTgt spid="24"/>
                                        </p:tgtEl>
                                        <p:attrNameLst>
                                          <p:attrName>ppt_x</p:attrName>
                                        </p:attrNameLst>
                                      </p:cBhvr>
                                      <p:tavLst>
                                        <p:tav tm="0">
                                          <p:val>
                                            <p:strVal val="0-#ppt_w/2"/>
                                          </p:val>
                                        </p:tav>
                                        <p:tav tm="100000">
                                          <p:val>
                                            <p:strVal val="#ppt_x"/>
                                          </p:val>
                                        </p:tav>
                                      </p:tavLst>
                                    </p:anim>
                                    <p:anim calcmode="lin" valueType="num">
                                      <p:cBhvr additive="base">
                                        <p:cTn id="67" dur="750" fill="hold"/>
                                        <p:tgtEl>
                                          <p:spTgt spid="24"/>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225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750" fill="hold"/>
                                        <p:tgtEl>
                                          <p:spTgt spid="27"/>
                                        </p:tgtEl>
                                        <p:attrNameLst>
                                          <p:attrName>ppt_x</p:attrName>
                                        </p:attrNameLst>
                                      </p:cBhvr>
                                      <p:tavLst>
                                        <p:tav tm="0">
                                          <p:val>
                                            <p:strVal val="#ppt_x"/>
                                          </p:val>
                                        </p:tav>
                                        <p:tav tm="100000">
                                          <p:val>
                                            <p:strVal val="#ppt_x"/>
                                          </p:val>
                                        </p:tav>
                                      </p:tavLst>
                                    </p:anim>
                                    <p:anim calcmode="lin" valueType="num">
                                      <p:cBhvr additive="base">
                                        <p:cTn id="71" dur="750" fill="hold"/>
                                        <p:tgtEl>
                                          <p:spTgt spid="27"/>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2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11" grpId="0" animBg="1"/>
      <p:bldP spid="35" grpId="0"/>
      <p:bldP spid="42" grpId="0"/>
      <p:bldP spid="25" grpId="0"/>
      <p:bldP spid="24"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822350" y="2236788"/>
            <a:ext cx="10542337" cy="2384424"/>
            <a:chOff x="822350" y="2236788"/>
            <a:chExt cx="10542337" cy="2384424"/>
          </a:xfrm>
        </p:grpSpPr>
        <p:grpSp>
          <p:nvGrpSpPr>
            <p:cNvPr id="76" name="Group 75"/>
            <p:cNvGrpSpPr/>
            <p:nvPr/>
          </p:nvGrpSpPr>
          <p:grpSpPr>
            <a:xfrm>
              <a:off x="892325" y="2236788"/>
              <a:ext cx="10407500" cy="2384424"/>
              <a:chOff x="892325" y="2236788"/>
              <a:chExt cx="10407500" cy="2384424"/>
            </a:xfrm>
            <a:gradFill>
              <a:gsLst>
                <a:gs pos="0">
                  <a:schemeClr val="accent1"/>
                </a:gs>
                <a:gs pos="100000">
                  <a:schemeClr val="accent5"/>
                </a:gs>
              </a:gsLst>
              <a:lin ang="0" scaled="0"/>
            </a:gradFill>
          </p:grpSpPr>
          <p:sp>
            <p:nvSpPr>
              <p:cNvPr id="75" name="Freeform 13"/>
              <p:cNvSpPr/>
              <p:nvPr/>
            </p:nvSpPr>
            <p:spPr bwMode="auto">
              <a:xfrm flipV="1">
                <a:off x="9178925" y="2236788"/>
                <a:ext cx="2120900" cy="1192212"/>
              </a:xfrm>
              <a:custGeom>
                <a:avLst/>
                <a:gdLst>
                  <a:gd name="T0" fmla="*/ 325 w 16032"/>
                  <a:gd name="T1" fmla="*/ 855 h 9012"/>
                  <a:gd name="T2" fmla="*/ 308 w 16032"/>
                  <a:gd name="T3" fmla="*/ 1811 h 9012"/>
                  <a:gd name="T4" fmla="*/ 299 w 16032"/>
                  <a:gd name="T5" fmla="*/ 3169 h 9012"/>
                  <a:gd name="T6" fmla="*/ 358 w 16032"/>
                  <a:gd name="T7" fmla="*/ 3814 h 9012"/>
                  <a:gd name="T8" fmla="*/ 513 w 16032"/>
                  <a:gd name="T9" fmla="*/ 4294 h 9012"/>
                  <a:gd name="T10" fmla="*/ 807 w 16032"/>
                  <a:gd name="T11" fmla="*/ 4678 h 9012"/>
                  <a:gd name="T12" fmla="*/ 1283 w 16032"/>
                  <a:gd name="T13" fmla="*/ 5047 h 9012"/>
                  <a:gd name="T14" fmla="*/ 2167 w 16032"/>
                  <a:gd name="T15" fmla="*/ 5572 h 9012"/>
                  <a:gd name="T16" fmla="*/ 3205 w 16032"/>
                  <a:gd name="T17" fmla="*/ 6153 h 9012"/>
                  <a:gd name="T18" fmla="*/ 4173 w 16032"/>
                  <a:gd name="T19" fmla="*/ 6709 h 9012"/>
                  <a:gd name="T20" fmla="*/ 5124 w 16032"/>
                  <a:gd name="T21" fmla="*/ 7275 h 9012"/>
                  <a:gd name="T22" fmla="*/ 6146 w 16032"/>
                  <a:gd name="T23" fmla="*/ 7902 h 9012"/>
                  <a:gd name="T24" fmla="*/ 7037 w 16032"/>
                  <a:gd name="T25" fmla="*/ 8415 h 9012"/>
                  <a:gd name="T26" fmla="*/ 7591 w 16032"/>
                  <a:gd name="T27" fmla="*/ 8647 h 9012"/>
                  <a:gd name="T28" fmla="*/ 8067 w 16032"/>
                  <a:gd name="T29" fmla="*/ 8712 h 9012"/>
                  <a:gd name="T30" fmla="*/ 8554 w 16032"/>
                  <a:gd name="T31" fmla="*/ 8610 h 9012"/>
                  <a:gd name="T32" fmla="*/ 9136 w 16032"/>
                  <a:gd name="T33" fmla="*/ 8340 h 9012"/>
                  <a:gd name="T34" fmla="*/ 10292 w 16032"/>
                  <a:gd name="T35" fmla="*/ 7653 h 9012"/>
                  <a:gd name="T36" fmla="*/ 11103 w 16032"/>
                  <a:gd name="T37" fmla="*/ 7158 h 9012"/>
                  <a:gd name="T38" fmla="*/ 12092 w 16032"/>
                  <a:gd name="T39" fmla="*/ 6573 h 9012"/>
                  <a:gd name="T40" fmla="*/ 13015 w 16032"/>
                  <a:gd name="T41" fmla="*/ 6047 h 9012"/>
                  <a:gd name="T42" fmla="*/ 14228 w 16032"/>
                  <a:gd name="T43" fmla="*/ 5365 h 9012"/>
                  <a:gd name="T44" fmla="*/ 14873 w 16032"/>
                  <a:gd name="T45" fmla="*/ 4963 h 9012"/>
                  <a:gd name="T46" fmla="*/ 15305 w 16032"/>
                  <a:gd name="T47" fmla="*/ 4595 h 9012"/>
                  <a:gd name="T48" fmla="*/ 15563 w 16032"/>
                  <a:gd name="T49" fmla="*/ 4198 h 9012"/>
                  <a:gd name="T50" fmla="*/ 15694 w 16032"/>
                  <a:gd name="T51" fmla="*/ 3688 h 9012"/>
                  <a:gd name="T52" fmla="*/ 15737 w 16032"/>
                  <a:gd name="T53" fmla="*/ 2996 h 9012"/>
                  <a:gd name="T54" fmla="*/ 15720 w 16032"/>
                  <a:gd name="T55" fmla="*/ 1613 h 9012"/>
                  <a:gd name="T56" fmla="*/ 15704 w 16032"/>
                  <a:gd name="T57" fmla="*/ 621 h 9012"/>
                  <a:gd name="T58" fmla="*/ 15996 w 16032"/>
                  <a:gd name="T59" fmla="*/ 397 h 9012"/>
                  <a:gd name="T60" fmla="*/ 16010 w 16032"/>
                  <a:gd name="T61" fmla="*/ 1419 h 9012"/>
                  <a:gd name="T62" fmla="*/ 16032 w 16032"/>
                  <a:gd name="T63" fmla="*/ 2847 h 9012"/>
                  <a:gd name="T64" fmla="*/ 15997 w 16032"/>
                  <a:gd name="T65" fmla="*/ 3626 h 9012"/>
                  <a:gd name="T66" fmla="*/ 15872 w 16032"/>
                  <a:gd name="T67" fmla="*/ 4215 h 9012"/>
                  <a:gd name="T68" fmla="*/ 15615 w 16032"/>
                  <a:gd name="T69" fmla="*/ 4686 h 9012"/>
                  <a:gd name="T70" fmla="*/ 15194 w 16032"/>
                  <a:gd name="T71" fmla="*/ 5093 h 9012"/>
                  <a:gd name="T72" fmla="*/ 14572 w 16032"/>
                  <a:gd name="T73" fmla="*/ 5507 h 9012"/>
                  <a:gd name="T74" fmla="*/ 13329 w 16032"/>
                  <a:gd name="T75" fmla="*/ 6211 h 9012"/>
                  <a:gd name="T76" fmla="*/ 12444 w 16032"/>
                  <a:gd name="T77" fmla="*/ 6711 h 9012"/>
                  <a:gd name="T78" fmla="*/ 11455 w 16032"/>
                  <a:gd name="T79" fmla="*/ 7292 h 9012"/>
                  <a:gd name="T80" fmla="*/ 10608 w 16032"/>
                  <a:gd name="T81" fmla="*/ 7806 h 9012"/>
                  <a:gd name="T82" fmla="*/ 9393 w 16032"/>
                  <a:gd name="T83" fmla="*/ 8536 h 9012"/>
                  <a:gd name="T84" fmla="*/ 8743 w 16032"/>
                  <a:gd name="T85" fmla="*/ 8857 h 9012"/>
                  <a:gd name="T86" fmla="*/ 8192 w 16032"/>
                  <a:gd name="T87" fmla="*/ 9002 h 9012"/>
                  <a:gd name="T88" fmla="*/ 7662 w 16032"/>
                  <a:gd name="T89" fmla="*/ 8973 h 9012"/>
                  <a:gd name="T90" fmla="*/ 7087 w 16032"/>
                  <a:gd name="T91" fmla="*/ 8769 h 9012"/>
                  <a:gd name="T92" fmla="*/ 6386 w 16032"/>
                  <a:gd name="T93" fmla="*/ 8390 h 9012"/>
                  <a:gd name="T94" fmla="*/ 5160 w 16032"/>
                  <a:gd name="T95" fmla="*/ 7644 h 9012"/>
                  <a:gd name="T96" fmla="*/ 4254 w 16032"/>
                  <a:gd name="T97" fmla="*/ 7100 h 9012"/>
                  <a:gd name="T98" fmla="*/ 3277 w 16032"/>
                  <a:gd name="T99" fmla="*/ 6534 h 9012"/>
                  <a:gd name="T100" fmla="*/ 2442 w 16032"/>
                  <a:gd name="T101" fmla="*/ 6066 h 9012"/>
                  <a:gd name="T102" fmla="*/ 1227 w 16032"/>
                  <a:gd name="T103" fmla="*/ 5364 h 9012"/>
                  <a:gd name="T104" fmla="*/ 676 w 16032"/>
                  <a:gd name="T105" fmla="*/ 4960 h 9012"/>
                  <a:gd name="T106" fmla="*/ 315 w 16032"/>
                  <a:gd name="T107" fmla="*/ 4538 h 9012"/>
                  <a:gd name="T108" fmla="*/ 105 w 16032"/>
                  <a:gd name="T109" fmla="*/ 4035 h 9012"/>
                  <a:gd name="T110" fmla="*/ 15 w 16032"/>
                  <a:gd name="T111" fmla="*/ 3391 h 9012"/>
                  <a:gd name="T112" fmla="*/ 5 w 16032"/>
                  <a:gd name="T113" fmla="*/ 2305 h 9012"/>
                  <a:gd name="T114" fmla="*/ 28 w 16032"/>
                  <a:gd name="T115" fmla="*/ 1104 h 9012"/>
                  <a:gd name="T116" fmla="*/ 37 w 16032"/>
                  <a:gd name="T117" fmla="*/ 0 h 9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32" h="9012">
                    <a:moveTo>
                      <a:pt x="37" y="0"/>
                    </a:moveTo>
                    <a:lnTo>
                      <a:pt x="332" y="0"/>
                    </a:lnTo>
                    <a:lnTo>
                      <a:pt x="332" y="128"/>
                    </a:lnTo>
                    <a:lnTo>
                      <a:pt x="331" y="254"/>
                    </a:lnTo>
                    <a:lnTo>
                      <a:pt x="330" y="378"/>
                    </a:lnTo>
                    <a:lnTo>
                      <a:pt x="329" y="500"/>
                    </a:lnTo>
                    <a:lnTo>
                      <a:pt x="328" y="621"/>
                    </a:lnTo>
                    <a:lnTo>
                      <a:pt x="327" y="738"/>
                    </a:lnTo>
                    <a:lnTo>
                      <a:pt x="325" y="855"/>
                    </a:lnTo>
                    <a:lnTo>
                      <a:pt x="324" y="970"/>
                    </a:lnTo>
                    <a:lnTo>
                      <a:pt x="322" y="1082"/>
                    </a:lnTo>
                    <a:lnTo>
                      <a:pt x="320" y="1192"/>
                    </a:lnTo>
                    <a:lnTo>
                      <a:pt x="318" y="1301"/>
                    </a:lnTo>
                    <a:lnTo>
                      <a:pt x="316" y="1407"/>
                    </a:lnTo>
                    <a:lnTo>
                      <a:pt x="314" y="1511"/>
                    </a:lnTo>
                    <a:lnTo>
                      <a:pt x="312" y="1613"/>
                    </a:lnTo>
                    <a:lnTo>
                      <a:pt x="310" y="1713"/>
                    </a:lnTo>
                    <a:lnTo>
                      <a:pt x="308" y="1811"/>
                    </a:lnTo>
                    <a:lnTo>
                      <a:pt x="303" y="2059"/>
                    </a:lnTo>
                    <a:lnTo>
                      <a:pt x="298" y="2292"/>
                    </a:lnTo>
                    <a:lnTo>
                      <a:pt x="295" y="2509"/>
                    </a:lnTo>
                    <a:lnTo>
                      <a:pt x="294" y="2715"/>
                    </a:lnTo>
                    <a:lnTo>
                      <a:pt x="293" y="2811"/>
                    </a:lnTo>
                    <a:lnTo>
                      <a:pt x="294" y="2905"/>
                    </a:lnTo>
                    <a:lnTo>
                      <a:pt x="295" y="2996"/>
                    </a:lnTo>
                    <a:lnTo>
                      <a:pt x="296" y="3084"/>
                    </a:lnTo>
                    <a:lnTo>
                      <a:pt x="299" y="3169"/>
                    </a:lnTo>
                    <a:lnTo>
                      <a:pt x="302" y="3251"/>
                    </a:lnTo>
                    <a:lnTo>
                      <a:pt x="305" y="3330"/>
                    </a:lnTo>
                    <a:lnTo>
                      <a:pt x="310" y="3407"/>
                    </a:lnTo>
                    <a:lnTo>
                      <a:pt x="316" y="3480"/>
                    </a:lnTo>
                    <a:lnTo>
                      <a:pt x="322" y="3552"/>
                    </a:lnTo>
                    <a:lnTo>
                      <a:pt x="329" y="3621"/>
                    </a:lnTo>
                    <a:lnTo>
                      <a:pt x="338" y="3688"/>
                    </a:lnTo>
                    <a:lnTo>
                      <a:pt x="347" y="3752"/>
                    </a:lnTo>
                    <a:lnTo>
                      <a:pt x="358" y="3814"/>
                    </a:lnTo>
                    <a:lnTo>
                      <a:pt x="370" y="3875"/>
                    </a:lnTo>
                    <a:lnTo>
                      <a:pt x="383" y="3933"/>
                    </a:lnTo>
                    <a:lnTo>
                      <a:pt x="397" y="3990"/>
                    </a:lnTo>
                    <a:lnTo>
                      <a:pt x="413" y="4044"/>
                    </a:lnTo>
                    <a:lnTo>
                      <a:pt x="430" y="4097"/>
                    </a:lnTo>
                    <a:lnTo>
                      <a:pt x="449" y="4149"/>
                    </a:lnTo>
                    <a:lnTo>
                      <a:pt x="469" y="4198"/>
                    </a:lnTo>
                    <a:lnTo>
                      <a:pt x="490" y="4246"/>
                    </a:lnTo>
                    <a:lnTo>
                      <a:pt x="513" y="4294"/>
                    </a:lnTo>
                    <a:lnTo>
                      <a:pt x="538" y="4338"/>
                    </a:lnTo>
                    <a:lnTo>
                      <a:pt x="565" y="4383"/>
                    </a:lnTo>
                    <a:lnTo>
                      <a:pt x="593" y="4427"/>
                    </a:lnTo>
                    <a:lnTo>
                      <a:pt x="623" y="4470"/>
                    </a:lnTo>
                    <a:lnTo>
                      <a:pt x="656" y="4512"/>
                    </a:lnTo>
                    <a:lnTo>
                      <a:pt x="690" y="4555"/>
                    </a:lnTo>
                    <a:lnTo>
                      <a:pt x="727" y="4595"/>
                    </a:lnTo>
                    <a:lnTo>
                      <a:pt x="766" y="4637"/>
                    </a:lnTo>
                    <a:lnTo>
                      <a:pt x="807" y="4678"/>
                    </a:lnTo>
                    <a:lnTo>
                      <a:pt x="850" y="4718"/>
                    </a:lnTo>
                    <a:lnTo>
                      <a:pt x="896" y="4759"/>
                    </a:lnTo>
                    <a:lnTo>
                      <a:pt x="943" y="4799"/>
                    </a:lnTo>
                    <a:lnTo>
                      <a:pt x="994" y="4840"/>
                    </a:lnTo>
                    <a:lnTo>
                      <a:pt x="1046" y="4881"/>
                    </a:lnTo>
                    <a:lnTo>
                      <a:pt x="1101" y="4921"/>
                    </a:lnTo>
                    <a:lnTo>
                      <a:pt x="1159" y="4963"/>
                    </a:lnTo>
                    <a:lnTo>
                      <a:pt x="1220" y="5005"/>
                    </a:lnTo>
                    <a:lnTo>
                      <a:pt x="1283" y="5047"/>
                    </a:lnTo>
                    <a:lnTo>
                      <a:pt x="1349" y="5090"/>
                    </a:lnTo>
                    <a:lnTo>
                      <a:pt x="1418" y="5134"/>
                    </a:lnTo>
                    <a:lnTo>
                      <a:pt x="1489" y="5178"/>
                    </a:lnTo>
                    <a:lnTo>
                      <a:pt x="1563" y="5223"/>
                    </a:lnTo>
                    <a:lnTo>
                      <a:pt x="1640" y="5270"/>
                    </a:lnTo>
                    <a:lnTo>
                      <a:pt x="1720" y="5317"/>
                    </a:lnTo>
                    <a:lnTo>
                      <a:pt x="1804" y="5365"/>
                    </a:lnTo>
                    <a:lnTo>
                      <a:pt x="1979" y="5466"/>
                    </a:lnTo>
                    <a:lnTo>
                      <a:pt x="2167" y="5572"/>
                    </a:lnTo>
                    <a:lnTo>
                      <a:pt x="2368" y="5685"/>
                    </a:lnTo>
                    <a:lnTo>
                      <a:pt x="2583" y="5805"/>
                    </a:lnTo>
                    <a:lnTo>
                      <a:pt x="2665" y="5851"/>
                    </a:lnTo>
                    <a:lnTo>
                      <a:pt x="2750" y="5898"/>
                    </a:lnTo>
                    <a:lnTo>
                      <a:pt x="2837" y="5946"/>
                    </a:lnTo>
                    <a:lnTo>
                      <a:pt x="2926" y="5996"/>
                    </a:lnTo>
                    <a:lnTo>
                      <a:pt x="3017" y="6047"/>
                    </a:lnTo>
                    <a:lnTo>
                      <a:pt x="3110" y="6099"/>
                    </a:lnTo>
                    <a:lnTo>
                      <a:pt x="3205" y="6153"/>
                    </a:lnTo>
                    <a:lnTo>
                      <a:pt x="3303" y="6208"/>
                    </a:lnTo>
                    <a:lnTo>
                      <a:pt x="3403" y="6265"/>
                    </a:lnTo>
                    <a:lnTo>
                      <a:pt x="3505" y="6323"/>
                    </a:lnTo>
                    <a:lnTo>
                      <a:pt x="3610" y="6383"/>
                    </a:lnTo>
                    <a:lnTo>
                      <a:pt x="3717" y="6444"/>
                    </a:lnTo>
                    <a:lnTo>
                      <a:pt x="3828" y="6508"/>
                    </a:lnTo>
                    <a:lnTo>
                      <a:pt x="3940" y="6573"/>
                    </a:lnTo>
                    <a:lnTo>
                      <a:pt x="4055" y="6640"/>
                    </a:lnTo>
                    <a:lnTo>
                      <a:pt x="4173" y="6709"/>
                    </a:lnTo>
                    <a:lnTo>
                      <a:pt x="4289" y="6776"/>
                    </a:lnTo>
                    <a:lnTo>
                      <a:pt x="4401" y="6843"/>
                    </a:lnTo>
                    <a:lnTo>
                      <a:pt x="4511" y="6908"/>
                    </a:lnTo>
                    <a:lnTo>
                      <a:pt x="4619" y="6972"/>
                    </a:lnTo>
                    <a:lnTo>
                      <a:pt x="4724" y="7035"/>
                    </a:lnTo>
                    <a:lnTo>
                      <a:pt x="4828" y="7097"/>
                    </a:lnTo>
                    <a:lnTo>
                      <a:pt x="4929" y="7158"/>
                    </a:lnTo>
                    <a:lnTo>
                      <a:pt x="5027" y="7218"/>
                    </a:lnTo>
                    <a:lnTo>
                      <a:pt x="5124" y="7275"/>
                    </a:lnTo>
                    <a:lnTo>
                      <a:pt x="5218" y="7333"/>
                    </a:lnTo>
                    <a:lnTo>
                      <a:pt x="5311" y="7389"/>
                    </a:lnTo>
                    <a:lnTo>
                      <a:pt x="5401" y="7444"/>
                    </a:lnTo>
                    <a:lnTo>
                      <a:pt x="5489" y="7499"/>
                    </a:lnTo>
                    <a:lnTo>
                      <a:pt x="5574" y="7551"/>
                    </a:lnTo>
                    <a:lnTo>
                      <a:pt x="5658" y="7602"/>
                    </a:lnTo>
                    <a:lnTo>
                      <a:pt x="5740" y="7653"/>
                    </a:lnTo>
                    <a:lnTo>
                      <a:pt x="5950" y="7781"/>
                    </a:lnTo>
                    <a:lnTo>
                      <a:pt x="6146" y="7902"/>
                    </a:lnTo>
                    <a:lnTo>
                      <a:pt x="6332" y="8014"/>
                    </a:lnTo>
                    <a:lnTo>
                      <a:pt x="6505" y="8117"/>
                    </a:lnTo>
                    <a:lnTo>
                      <a:pt x="6588" y="8166"/>
                    </a:lnTo>
                    <a:lnTo>
                      <a:pt x="6668" y="8213"/>
                    </a:lnTo>
                    <a:lnTo>
                      <a:pt x="6746" y="8257"/>
                    </a:lnTo>
                    <a:lnTo>
                      <a:pt x="6823" y="8299"/>
                    </a:lnTo>
                    <a:lnTo>
                      <a:pt x="6896" y="8340"/>
                    </a:lnTo>
                    <a:lnTo>
                      <a:pt x="6968" y="8378"/>
                    </a:lnTo>
                    <a:lnTo>
                      <a:pt x="7037" y="8415"/>
                    </a:lnTo>
                    <a:lnTo>
                      <a:pt x="7105" y="8448"/>
                    </a:lnTo>
                    <a:lnTo>
                      <a:pt x="7170" y="8481"/>
                    </a:lnTo>
                    <a:lnTo>
                      <a:pt x="7235" y="8511"/>
                    </a:lnTo>
                    <a:lnTo>
                      <a:pt x="7298" y="8539"/>
                    </a:lnTo>
                    <a:lnTo>
                      <a:pt x="7359" y="8565"/>
                    </a:lnTo>
                    <a:lnTo>
                      <a:pt x="7419" y="8589"/>
                    </a:lnTo>
                    <a:lnTo>
                      <a:pt x="7478" y="8610"/>
                    </a:lnTo>
                    <a:lnTo>
                      <a:pt x="7535" y="8630"/>
                    </a:lnTo>
                    <a:lnTo>
                      <a:pt x="7591" y="8647"/>
                    </a:lnTo>
                    <a:lnTo>
                      <a:pt x="7646" y="8664"/>
                    </a:lnTo>
                    <a:lnTo>
                      <a:pt x="7701" y="8677"/>
                    </a:lnTo>
                    <a:lnTo>
                      <a:pt x="7755" y="8688"/>
                    </a:lnTo>
                    <a:lnTo>
                      <a:pt x="7809" y="8697"/>
                    </a:lnTo>
                    <a:lnTo>
                      <a:pt x="7861" y="8704"/>
                    </a:lnTo>
                    <a:lnTo>
                      <a:pt x="7913" y="8709"/>
                    </a:lnTo>
                    <a:lnTo>
                      <a:pt x="7965" y="8712"/>
                    </a:lnTo>
                    <a:lnTo>
                      <a:pt x="8016" y="8713"/>
                    </a:lnTo>
                    <a:lnTo>
                      <a:pt x="8067" y="8712"/>
                    </a:lnTo>
                    <a:lnTo>
                      <a:pt x="8119" y="8709"/>
                    </a:lnTo>
                    <a:lnTo>
                      <a:pt x="8171" y="8704"/>
                    </a:lnTo>
                    <a:lnTo>
                      <a:pt x="8223" y="8697"/>
                    </a:lnTo>
                    <a:lnTo>
                      <a:pt x="8277" y="8688"/>
                    </a:lnTo>
                    <a:lnTo>
                      <a:pt x="8331" y="8677"/>
                    </a:lnTo>
                    <a:lnTo>
                      <a:pt x="8386" y="8664"/>
                    </a:lnTo>
                    <a:lnTo>
                      <a:pt x="8441" y="8647"/>
                    </a:lnTo>
                    <a:lnTo>
                      <a:pt x="8497" y="8630"/>
                    </a:lnTo>
                    <a:lnTo>
                      <a:pt x="8554" y="8610"/>
                    </a:lnTo>
                    <a:lnTo>
                      <a:pt x="8613" y="8589"/>
                    </a:lnTo>
                    <a:lnTo>
                      <a:pt x="8673" y="8565"/>
                    </a:lnTo>
                    <a:lnTo>
                      <a:pt x="8734" y="8539"/>
                    </a:lnTo>
                    <a:lnTo>
                      <a:pt x="8797" y="8511"/>
                    </a:lnTo>
                    <a:lnTo>
                      <a:pt x="8862" y="8481"/>
                    </a:lnTo>
                    <a:lnTo>
                      <a:pt x="8927" y="8448"/>
                    </a:lnTo>
                    <a:lnTo>
                      <a:pt x="8995" y="8415"/>
                    </a:lnTo>
                    <a:lnTo>
                      <a:pt x="9064" y="8378"/>
                    </a:lnTo>
                    <a:lnTo>
                      <a:pt x="9136" y="8340"/>
                    </a:lnTo>
                    <a:lnTo>
                      <a:pt x="9209" y="8299"/>
                    </a:lnTo>
                    <a:lnTo>
                      <a:pt x="9286" y="8257"/>
                    </a:lnTo>
                    <a:lnTo>
                      <a:pt x="9364" y="8213"/>
                    </a:lnTo>
                    <a:lnTo>
                      <a:pt x="9444" y="8166"/>
                    </a:lnTo>
                    <a:lnTo>
                      <a:pt x="9527" y="8117"/>
                    </a:lnTo>
                    <a:lnTo>
                      <a:pt x="9700" y="8014"/>
                    </a:lnTo>
                    <a:lnTo>
                      <a:pt x="9886" y="7902"/>
                    </a:lnTo>
                    <a:lnTo>
                      <a:pt x="10082" y="7781"/>
                    </a:lnTo>
                    <a:lnTo>
                      <a:pt x="10292" y="7653"/>
                    </a:lnTo>
                    <a:lnTo>
                      <a:pt x="10374" y="7602"/>
                    </a:lnTo>
                    <a:lnTo>
                      <a:pt x="10458" y="7551"/>
                    </a:lnTo>
                    <a:lnTo>
                      <a:pt x="10543" y="7499"/>
                    </a:lnTo>
                    <a:lnTo>
                      <a:pt x="10631" y="7444"/>
                    </a:lnTo>
                    <a:lnTo>
                      <a:pt x="10721" y="7389"/>
                    </a:lnTo>
                    <a:lnTo>
                      <a:pt x="10814" y="7333"/>
                    </a:lnTo>
                    <a:lnTo>
                      <a:pt x="10908" y="7275"/>
                    </a:lnTo>
                    <a:lnTo>
                      <a:pt x="11005" y="7218"/>
                    </a:lnTo>
                    <a:lnTo>
                      <a:pt x="11103" y="7158"/>
                    </a:lnTo>
                    <a:lnTo>
                      <a:pt x="11204" y="7097"/>
                    </a:lnTo>
                    <a:lnTo>
                      <a:pt x="11308" y="7035"/>
                    </a:lnTo>
                    <a:lnTo>
                      <a:pt x="11413" y="6972"/>
                    </a:lnTo>
                    <a:lnTo>
                      <a:pt x="11521" y="6908"/>
                    </a:lnTo>
                    <a:lnTo>
                      <a:pt x="11631" y="6843"/>
                    </a:lnTo>
                    <a:lnTo>
                      <a:pt x="11743" y="6776"/>
                    </a:lnTo>
                    <a:lnTo>
                      <a:pt x="11859" y="6709"/>
                    </a:lnTo>
                    <a:lnTo>
                      <a:pt x="11977" y="6640"/>
                    </a:lnTo>
                    <a:lnTo>
                      <a:pt x="12092" y="6573"/>
                    </a:lnTo>
                    <a:lnTo>
                      <a:pt x="12204" y="6508"/>
                    </a:lnTo>
                    <a:lnTo>
                      <a:pt x="12315" y="6444"/>
                    </a:lnTo>
                    <a:lnTo>
                      <a:pt x="12422" y="6383"/>
                    </a:lnTo>
                    <a:lnTo>
                      <a:pt x="12527" y="6323"/>
                    </a:lnTo>
                    <a:lnTo>
                      <a:pt x="12629" y="6265"/>
                    </a:lnTo>
                    <a:lnTo>
                      <a:pt x="12729" y="6208"/>
                    </a:lnTo>
                    <a:lnTo>
                      <a:pt x="12827" y="6153"/>
                    </a:lnTo>
                    <a:lnTo>
                      <a:pt x="12922" y="6099"/>
                    </a:lnTo>
                    <a:lnTo>
                      <a:pt x="13015" y="6047"/>
                    </a:lnTo>
                    <a:lnTo>
                      <a:pt x="13106" y="5996"/>
                    </a:lnTo>
                    <a:lnTo>
                      <a:pt x="13195" y="5946"/>
                    </a:lnTo>
                    <a:lnTo>
                      <a:pt x="13282" y="5898"/>
                    </a:lnTo>
                    <a:lnTo>
                      <a:pt x="13367" y="5851"/>
                    </a:lnTo>
                    <a:lnTo>
                      <a:pt x="13449" y="5805"/>
                    </a:lnTo>
                    <a:lnTo>
                      <a:pt x="13664" y="5685"/>
                    </a:lnTo>
                    <a:lnTo>
                      <a:pt x="13865" y="5572"/>
                    </a:lnTo>
                    <a:lnTo>
                      <a:pt x="14053" y="5466"/>
                    </a:lnTo>
                    <a:lnTo>
                      <a:pt x="14228" y="5365"/>
                    </a:lnTo>
                    <a:lnTo>
                      <a:pt x="14312" y="5317"/>
                    </a:lnTo>
                    <a:lnTo>
                      <a:pt x="14392" y="5270"/>
                    </a:lnTo>
                    <a:lnTo>
                      <a:pt x="14469" y="5223"/>
                    </a:lnTo>
                    <a:lnTo>
                      <a:pt x="14543" y="5178"/>
                    </a:lnTo>
                    <a:lnTo>
                      <a:pt x="14614" y="5134"/>
                    </a:lnTo>
                    <a:lnTo>
                      <a:pt x="14683" y="5090"/>
                    </a:lnTo>
                    <a:lnTo>
                      <a:pt x="14749" y="5047"/>
                    </a:lnTo>
                    <a:lnTo>
                      <a:pt x="14812" y="5005"/>
                    </a:lnTo>
                    <a:lnTo>
                      <a:pt x="14873" y="4963"/>
                    </a:lnTo>
                    <a:lnTo>
                      <a:pt x="14931" y="4921"/>
                    </a:lnTo>
                    <a:lnTo>
                      <a:pt x="14986" y="4881"/>
                    </a:lnTo>
                    <a:lnTo>
                      <a:pt x="15038" y="4840"/>
                    </a:lnTo>
                    <a:lnTo>
                      <a:pt x="15089" y="4799"/>
                    </a:lnTo>
                    <a:lnTo>
                      <a:pt x="15136" y="4759"/>
                    </a:lnTo>
                    <a:lnTo>
                      <a:pt x="15182" y="4718"/>
                    </a:lnTo>
                    <a:lnTo>
                      <a:pt x="15225" y="4678"/>
                    </a:lnTo>
                    <a:lnTo>
                      <a:pt x="15266" y="4637"/>
                    </a:lnTo>
                    <a:lnTo>
                      <a:pt x="15305" y="4595"/>
                    </a:lnTo>
                    <a:lnTo>
                      <a:pt x="15342" y="4555"/>
                    </a:lnTo>
                    <a:lnTo>
                      <a:pt x="15376" y="4512"/>
                    </a:lnTo>
                    <a:lnTo>
                      <a:pt x="15409" y="4470"/>
                    </a:lnTo>
                    <a:lnTo>
                      <a:pt x="15439" y="4427"/>
                    </a:lnTo>
                    <a:lnTo>
                      <a:pt x="15467" y="4383"/>
                    </a:lnTo>
                    <a:lnTo>
                      <a:pt x="15494" y="4338"/>
                    </a:lnTo>
                    <a:lnTo>
                      <a:pt x="15519" y="4294"/>
                    </a:lnTo>
                    <a:lnTo>
                      <a:pt x="15542" y="4246"/>
                    </a:lnTo>
                    <a:lnTo>
                      <a:pt x="15563" y="4198"/>
                    </a:lnTo>
                    <a:lnTo>
                      <a:pt x="15583" y="4149"/>
                    </a:lnTo>
                    <a:lnTo>
                      <a:pt x="15602" y="4097"/>
                    </a:lnTo>
                    <a:lnTo>
                      <a:pt x="15619" y="4044"/>
                    </a:lnTo>
                    <a:lnTo>
                      <a:pt x="15635" y="3990"/>
                    </a:lnTo>
                    <a:lnTo>
                      <a:pt x="15649" y="3933"/>
                    </a:lnTo>
                    <a:lnTo>
                      <a:pt x="15662" y="3875"/>
                    </a:lnTo>
                    <a:lnTo>
                      <a:pt x="15674" y="3814"/>
                    </a:lnTo>
                    <a:lnTo>
                      <a:pt x="15685" y="3752"/>
                    </a:lnTo>
                    <a:lnTo>
                      <a:pt x="15694" y="3688"/>
                    </a:lnTo>
                    <a:lnTo>
                      <a:pt x="15703" y="3621"/>
                    </a:lnTo>
                    <a:lnTo>
                      <a:pt x="15710" y="3552"/>
                    </a:lnTo>
                    <a:lnTo>
                      <a:pt x="15716" y="3480"/>
                    </a:lnTo>
                    <a:lnTo>
                      <a:pt x="15722" y="3407"/>
                    </a:lnTo>
                    <a:lnTo>
                      <a:pt x="15727" y="3330"/>
                    </a:lnTo>
                    <a:lnTo>
                      <a:pt x="15730" y="3251"/>
                    </a:lnTo>
                    <a:lnTo>
                      <a:pt x="15733" y="3169"/>
                    </a:lnTo>
                    <a:lnTo>
                      <a:pt x="15736" y="3084"/>
                    </a:lnTo>
                    <a:lnTo>
                      <a:pt x="15737" y="2996"/>
                    </a:lnTo>
                    <a:lnTo>
                      <a:pt x="15738" y="2905"/>
                    </a:lnTo>
                    <a:lnTo>
                      <a:pt x="15739" y="2811"/>
                    </a:lnTo>
                    <a:lnTo>
                      <a:pt x="15738" y="2715"/>
                    </a:lnTo>
                    <a:lnTo>
                      <a:pt x="15737" y="2509"/>
                    </a:lnTo>
                    <a:lnTo>
                      <a:pt x="15734" y="2292"/>
                    </a:lnTo>
                    <a:lnTo>
                      <a:pt x="15729" y="2059"/>
                    </a:lnTo>
                    <a:lnTo>
                      <a:pt x="15724" y="1811"/>
                    </a:lnTo>
                    <a:lnTo>
                      <a:pt x="15722" y="1713"/>
                    </a:lnTo>
                    <a:lnTo>
                      <a:pt x="15720" y="1613"/>
                    </a:lnTo>
                    <a:lnTo>
                      <a:pt x="15718" y="1511"/>
                    </a:lnTo>
                    <a:lnTo>
                      <a:pt x="15716" y="1407"/>
                    </a:lnTo>
                    <a:lnTo>
                      <a:pt x="15714" y="1301"/>
                    </a:lnTo>
                    <a:lnTo>
                      <a:pt x="15712" y="1192"/>
                    </a:lnTo>
                    <a:lnTo>
                      <a:pt x="15710" y="1082"/>
                    </a:lnTo>
                    <a:lnTo>
                      <a:pt x="15708" y="970"/>
                    </a:lnTo>
                    <a:lnTo>
                      <a:pt x="15707" y="855"/>
                    </a:lnTo>
                    <a:lnTo>
                      <a:pt x="15705" y="738"/>
                    </a:lnTo>
                    <a:lnTo>
                      <a:pt x="15704" y="621"/>
                    </a:lnTo>
                    <a:lnTo>
                      <a:pt x="15703" y="500"/>
                    </a:lnTo>
                    <a:lnTo>
                      <a:pt x="15702" y="378"/>
                    </a:lnTo>
                    <a:lnTo>
                      <a:pt x="15701" y="254"/>
                    </a:lnTo>
                    <a:lnTo>
                      <a:pt x="15700" y="128"/>
                    </a:lnTo>
                    <a:lnTo>
                      <a:pt x="15700" y="0"/>
                    </a:lnTo>
                    <a:lnTo>
                      <a:pt x="15995" y="0"/>
                    </a:lnTo>
                    <a:lnTo>
                      <a:pt x="15995" y="136"/>
                    </a:lnTo>
                    <a:lnTo>
                      <a:pt x="15995" y="268"/>
                    </a:lnTo>
                    <a:lnTo>
                      <a:pt x="15996" y="397"/>
                    </a:lnTo>
                    <a:lnTo>
                      <a:pt x="15997" y="522"/>
                    </a:lnTo>
                    <a:lnTo>
                      <a:pt x="15998" y="645"/>
                    </a:lnTo>
                    <a:lnTo>
                      <a:pt x="15999" y="764"/>
                    </a:lnTo>
                    <a:lnTo>
                      <a:pt x="16001" y="879"/>
                    </a:lnTo>
                    <a:lnTo>
                      <a:pt x="16002" y="993"/>
                    </a:lnTo>
                    <a:lnTo>
                      <a:pt x="16004" y="1104"/>
                    </a:lnTo>
                    <a:lnTo>
                      <a:pt x="16006" y="1212"/>
                    </a:lnTo>
                    <a:lnTo>
                      <a:pt x="16008" y="1316"/>
                    </a:lnTo>
                    <a:lnTo>
                      <a:pt x="16010" y="1419"/>
                    </a:lnTo>
                    <a:lnTo>
                      <a:pt x="16012" y="1518"/>
                    </a:lnTo>
                    <a:lnTo>
                      <a:pt x="16014" y="1617"/>
                    </a:lnTo>
                    <a:lnTo>
                      <a:pt x="16016" y="1711"/>
                    </a:lnTo>
                    <a:lnTo>
                      <a:pt x="16017" y="1805"/>
                    </a:lnTo>
                    <a:lnTo>
                      <a:pt x="16023" y="2063"/>
                    </a:lnTo>
                    <a:lnTo>
                      <a:pt x="16027" y="2305"/>
                    </a:lnTo>
                    <a:lnTo>
                      <a:pt x="16030" y="2533"/>
                    </a:lnTo>
                    <a:lnTo>
                      <a:pt x="16032" y="2745"/>
                    </a:lnTo>
                    <a:lnTo>
                      <a:pt x="16032" y="2847"/>
                    </a:lnTo>
                    <a:lnTo>
                      <a:pt x="16031" y="2945"/>
                    </a:lnTo>
                    <a:lnTo>
                      <a:pt x="16030" y="3041"/>
                    </a:lnTo>
                    <a:lnTo>
                      <a:pt x="16028" y="3132"/>
                    </a:lnTo>
                    <a:lnTo>
                      <a:pt x="16025" y="3221"/>
                    </a:lnTo>
                    <a:lnTo>
                      <a:pt x="16022" y="3308"/>
                    </a:lnTo>
                    <a:lnTo>
                      <a:pt x="16017" y="3391"/>
                    </a:lnTo>
                    <a:lnTo>
                      <a:pt x="16012" y="3471"/>
                    </a:lnTo>
                    <a:lnTo>
                      <a:pt x="16005" y="3549"/>
                    </a:lnTo>
                    <a:lnTo>
                      <a:pt x="15997" y="3626"/>
                    </a:lnTo>
                    <a:lnTo>
                      <a:pt x="15989" y="3699"/>
                    </a:lnTo>
                    <a:lnTo>
                      <a:pt x="15979" y="3770"/>
                    </a:lnTo>
                    <a:lnTo>
                      <a:pt x="15968" y="3840"/>
                    </a:lnTo>
                    <a:lnTo>
                      <a:pt x="15956" y="3907"/>
                    </a:lnTo>
                    <a:lnTo>
                      <a:pt x="15942" y="3972"/>
                    </a:lnTo>
                    <a:lnTo>
                      <a:pt x="15927" y="4035"/>
                    </a:lnTo>
                    <a:lnTo>
                      <a:pt x="15910" y="4097"/>
                    </a:lnTo>
                    <a:lnTo>
                      <a:pt x="15892" y="4156"/>
                    </a:lnTo>
                    <a:lnTo>
                      <a:pt x="15872" y="4215"/>
                    </a:lnTo>
                    <a:lnTo>
                      <a:pt x="15851" y="4271"/>
                    </a:lnTo>
                    <a:lnTo>
                      <a:pt x="15828" y="4327"/>
                    </a:lnTo>
                    <a:lnTo>
                      <a:pt x="15803" y="4381"/>
                    </a:lnTo>
                    <a:lnTo>
                      <a:pt x="15776" y="4435"/>
                    </a:lnTo>
                    <a:lnTo>
                      <a:pt x="15747" y="4487"/>
                    </a:lnTo>
                    <a:lnTo>
                      <a:pt x="15717" y="4538"/>
                    </a:lnTo>
                    <a:lnTo>
                      <a:pt x="15685" y="4588"/>
                    </a:lnTo>
                    <a:lnTo>
                      <a:pt x="15651" y="4637"/>
                    </a:lnTo>
                    <a:lnTo>
                      <a:pt x="15615" y="4686"/>
                    </a:lnTo>
                    <a:lnTo>
                      <a:pt x="15577" y="4732"/>
                    </a:lnTo>
                    <a:lnTo>
                      <a:pt x="15537" y="4779"/>
                    </a:lnTo>
                    <a:lnTo>
                      <a:pt x="15495" y="4825"/>
                    </a:lnTo>
                    <a:lnTo>
                      <a:pt x="15451" y="4871"/>
                    </a:lnTo>
                    <a:lnTo>
                      <a:pt x="15404" y="4915"/>
                    </a:lnTo>
                    <a:lnTo>
                      <a:pt x="15356" y="4960"/>
                    </a:lnTo>
                    <a:lnTo>
                      <a:pt x="15305" y="5005"/>
                    </a:lnTo>
                    <a:lnTo>
                      <a:pt x="15250" y="5049"/>
                    </a:lnTo>
                    <a:lnTo>
                      <a:pt x="15194" y="5093"/>
                    </a:lnTo>
                    <a:lnTo>
                      <a:pt x="15136" y="5138"/>
                    </a:lnTo>
                    <a:lnTo>
                      <a:pt x="15075" y="5182"/>
                    </a:lnTo>
                    <a:lnTo>
                      <a:pt x="15012" y="5227"/>
                    </a:lnTo>
                    <a:lnTo>
                      <a:pt x="14945" y="5272"/>
                    </a:lnTo>
                    <a:lnTo>
                      <a:pt x="14877" y="5317"/>
                    </a:lnTo>
                    <a:lnTo>
                      <a:pt x="14805" y="5364"/>
                    </a:lnTo>
                    <a:lnTo>
                      <a:pt x="14729" y="5411"/>
                    </a:lnTo>
                    <a:lnTo>
                      <a:pt x="14652" y="5459"/>
                    </a:lnTo>
                    <a:lnTo>
                      <a:pt x="14572" y="5507"/>
                    </a:lnTo>
                    <a:lnTo>
                      <a:pt x="14488" y="5557"/>
                    </a:lnTo>
                    <a:lnTo>
                      <a:pt x="14402" y="5608"/>
                    </a:lnTo>
                    <a:lnTo>
                      <a:pt x="14218" y="5713"/>
                    </a:lnTo>
                    <a:lnTo>
                      <a:pt x="14023" y="5824"/>
                    </a:lnTo>
                    <a:lnTo>
                      <a:pt x="13814" y="5941"/>
                    </a:lnTo>
                    <a:lnTo>
                      <a:pt x="13590" y="6066"/>
                    </a:lnTo>
                    <a:lnTo>
                      <a:pt x="13505" y="6113"/>
                    </a:lnTo>
                    <a:lnTo>
                      <a:pt x="13418" y="6161"/>
                    </a:lnTo>
                    <a:lnTo>
                      <a:pt x="13329" y="6211"/>
                    </a:lnTo>
                    <a:lnTo>
                      <a:pt x="13238" y="6262"/>
                    </a:lnTo>
                    <a:lnTo>
                      <a:pt x="13145" y="6314"/>
                    </a:lnTo>
                    <a:lnTo>
                      <a:pt x="13051" y="6368"/>
                    </a:lnTo>
                    <a:lnTo>
                      <a:pt x="12954" y="6421"/>
                    </a:lnTo>
                    <a:lnTo>
                      <a:pt x="12856" y="6477"/>
                    </a:lnTo>
                    <a:lnTo>
                      <a:pt x="12755" y="6534"/>
                    </a:lnTo>
                    <a:lnTo>
                      <a:pt x="12653" y="6592"/>
                    </a:lnTo>
                    <a:lnTo>
                      <a:pt x="12550" y="6651"/>
                    </a:lnTo>
                    <a:lnTo>
                      <a:pt x="12444" y="6711"/>
                    </a:lnTo>
                    <a:lnTo>
                      <a:pt x="12337" y="6773"/>
                    </a:lnTo>
                    <a:lnTo>
                      <a:pt x="12227" y="6836"/>
                    </a:lnTo>
                    <a:lnTo>
                      <a:pt x="12117" y="6900"/>
                    </a:lnTo>
                    <a:lnTo>
                      <a:pt x="12005" y="6966"/>
                    </a:lnTo>
                    <a:lnTo>
                      <a:pt x="11890" y="7034"/>
                    </a:lnTo>
                    <a:lnTo>
                      <a:pt x="11778" y="7100"/>
                    </a:lnTo>
                    <a:lnTo>
                      <a:pt x="11667" y="7165"/>
                    </a:lnTo>
                    <a:lnTo>
                      <a:pt x="11560" y="7229"/>
                    </a:lnTo>
                    <a:lnTo>
                      <a:pt x="11455" y="7292"/>
                    </a:lnTo>
                    <a:lnTo>
                      <a:pt x="11352" y="7354"/>
                    </a:lnTo>
                    <a:lnTo>
                      <a:pt x="11251" y="7414"/>
                    </a:lnTo>
                    <a:lnTo>
                      <a:pt x="11153" y="7473"/>
                    </a:lnTo>
                    <a:lnTo>
                      <a:pt x="11057" y="7531"/>
                    </a:lnTo>
                    <a:lnTo>
                      <a:pt x="10963" y="7588"/>
                    </a:lnTo>
                    <a:lnTo>
                      <a:pt x="10872" y="7644"/>
                    </a:lnTo>
                    <a:lnTo>
                      <a:pt x="10782" y="7699"/>
                    </a:lnTo>
                    <a:lnTo>
                      <a:pt x="10694" y="7753"/>
                    </a:lnTo>
                    <a:lnTo>
                      <a:pt x="10608" y="7806"/>
                    </a:lnTo>
                    <a:lnTo>
                      <a:pt x="10525" y="7856"/>
                    </a:lnTo>
                    <a:lnTo>
                      <a:pt x="10443" y="7907"/>
                    </a:lnTo>
                    <a:lnTo>
                      <a:pt x="10224" y="8041"/>
                    </a:lnTo>
                    <a:lnTo>
                      <a:pt x="10020" y="8166"/>
                    </a:lnTo>
                    <a:lnTo>
                      <a:pt x="9828" y="8283"/>
                    </a:lnTo>
                    <a:lnTo>
                      <a:pt x="9646" y="8390"/>
                    </a:lnTo>
                    <a:lnTo>
                      <a:pt x="9559" y="8441"/>
                    </a:lnTo>
                    <a:lnTo>
                      <a:pt x="9475" y="8490"/>
                    </a:lnTo>
                    <a:lnTo>
                      <a:pt x="9393" y="8536"/>
                    </a:lnTo>
                    <a:lnTo>
                      <a:pt x="9314" y="8580"/>
                    </a:lnTo>
                    <a:lnTo>
                      <a:pt x="9235" y="8622"/>
                    </a:lnTo>
                    <a:lnTo>
                      <a:pt x="9160" y="8663"/>
                    </a:lnTo>
                    <a:lnTo>
                      <a:pt x="9087" y="8700"/>
                    </a:lnTo>
                    <a:lnTo>
                      <a:pt x="9015" y="8736"/>
                    </a:lnTo>
                    <a:lnTo>
                      <a:pt x="8945" y="8769"/>
                    </a:lnTo>
                    <a:lnTo>
                      <a:pt x="8877" y="8801"/>
                    </a:lnTo>
                    <a:lnTo>
                      <a:pt x="8810" y="8829"/>
                    </a:lnTo>
                    <a:lnTo>
                      <a:pt x="8743" y="8857"/>
                    </a:lnTo>
                    <a:lnTo>
                      <a:pt x="8678" y="8881"/>
                    </a:lnTo>
                    <a:lnTo>
                      <a:pt x="8615" y="8904"/>
                    </a:lnTo>
                    <a:lnTo>
                      <a:pt x="8553" y="8925"/>
                    </a:lnTo>
                    <a:lnTo>
                      <a:pt x="8491" y="8943"/>
                    </a:lnTo>
                    <a:lnTo>
                      <a:pt x="8431" y="8959"/>
                    </a:lnTo>
                    <a:lnTo>
                      <a:pt x="8370" y="8973"/>
                    </a:lnTo>
                    <a:lnTo>
                      <a:pt x="8311" y="8985"/>
                    </a:lnTo>
                    <a:lnTo>
                      <a:pt x="8251" y="8995"/>
                    </a:lnTo>
                    <a:lnTo>
                      <a:pt x="8192" y="9002"/>
                    </a:lnTo>
                    <a:lnTo>
                      <a:pt x="8133" y="9008"/>
                    </a:lnTo>
                    <a:lnTo>
                      <a:pt x="8075" y="9011"/>
                    </a:lnTo>
                    <a:lnTo>
                      <a:pt x="8016" y="9012"/>
                    </a:lnTo>
                    <a:lnTo>
                      <a:pt x="7957" y="9011"/>
                    </a:lnTo>
                    <a:lnTo>
                      <a:pt x="7899" y="9008"/>
                    </a:lnTo>
                    <a:lnTo>
                      <a:pt x="7840" y="9002"/>
                    </a:lnTo>
                    <a:lnTo>
                      <a:pt x="7781" y="8995"/>
                    </a:lnTo>
                    <a:lnTo>
                      <a:pt x="7721" y="8985"/>
                    </a:lnTo>
                    <a:lnTo>
                      <a:pt x="7662" y="8973"/>
                    </a:lnTo>
                    <a:lnTo>
                      <a:pt x="7601" y="8959"/>
                    </a:lnTo>
                    <a:lnTo>
                      <a:pt x="7541" y="8943"/>
                    </a:lnTo>
                    <a:lnTo>
                      <a:pt x="7479" y="8925"/>
                    </a:lnTo>
                    <a:lnTo>
                      <a:pt x="7417" y="8904"/>
                    </a:lnTo>
                    <a:lnTo>
                      <a:pt x="7354" y="8881"/>
                    </a:lnTo>
                    <a:lnTo>
                      <a:pt x="7289" y="8857"/>
                    </a:lnTo>
                    <a:lnTo>
                      <a:pt x="7222" y="8829"/>
                    </a:lnTo>
                    <a:lnTo>
                      <a:pt x="7155" y="8801"/>
                    </a:lnTo>
                    <a:lnTo>
                      <a:pt x="7087" y="8769"/>
                    </a:lnTo>
                    <a:lnTo>
                      <a:pt x="7017" y="8736"/>
                    </a:lnTo>
                    <a:lnTo>
                      <a:pt x="6945" y="8700"/>
                    </a:lnTo>
                    <a:lnTo>
                      <a:pt x="6872" y="8663"/>
                    </a:lnTo>
                    <a:lnTo>
                      <a:pt x="6797" y="8622"/>
                    </a:lnTo>
                    <a:lnTo>
                      <a:pt x="6718" y="8580"/>
                    </a:lnTo>
                    <a:lnTo>
                      <a:pt x="6639" y="8536"/>
                    </a:lnTo>
                    <a:lnTo>
                      <a:pt x="6557" y="8490"/>
                    </a:lnTo>
                    <a:lnTo>
                      <a:pt x="6473" y="8441"/>
                    </a:lnTo>
                    <a:lnTo>
                      <a:pt x="6386" y="8390"/>
                    </a:lnTo>
                    <a:lnTo>
                      <a:pt x="6204" y="8283"/>
                    </a:lnTo>
                    <a:lnTo>
                      <a:pt x="6012" y="8166"/>
                    </a:lnTo>
                    <a:lnTo>
                      <a:pt x="5808" y="8041"/>
                    </a:lnTo>
                    <a:lnTo>
                      <a:pt x="5589" y="7907"/>
                    </a:lnTo>
                    <a:lnTo>
                      <a:pt x="5507" y="7856"/>
                    </a:lnTo>
                    <a:lnTo>
                      <a:pt x="5424" y="7806"/>
                    </a:lnTo>
                    <a:lnTo>
                      <a:pt x="5338" y="7753"/>
                    </a:lnTo>
                    <a:lnTo>
                      <a:pt x="5250" y="7699"/>
                    </a:lnTo>
                    <a:lnTo>
                      <a:pt x="5160" y="7644"/>
                    </a:lnTo>
                    <a:lnTo>
                      <a:pt x="5069" y="7588"/>
                    </a:lnTo>
                    <a:lnTo>
                      <a:pt x="4975" y="7531"/>
                    </a:lnTo>
                    <a:lnTo>
                      <a:pt x="4879" y="7473"/>
                    </a:lnTo>
                    <a:lnTo>
                      <a:pt x="4781" y="7414"/>
                    </a:lnTo>
                    <a:lnTo>
                      <a:pt x="4680" y="7354"/>
                    </a:lnTo>
                    <a:lnTo>
                      <a:pt x="4577" y="7292"/>
                    </a:lnTo>
                    <a:lnTo>
                      <a:pt x="4472" y="7229"/>
                    </a:lnTo>
                    <a:lnTo>
                      <a:pt x="4365" y="7165"/>
                    </a:lnTo>
                    <a:lnTo>
                      <a:pt x="4254" y="7100"/>
                    </a:lnTo>
                    <a:lnTo>
                      <a:pt x="4142" y="7034"/>
                    </a:lnTo>
                    <a:lnTo>
                      <a:pt x="4027" y="6966"/>
                    </a:lnTo>
                    <a:lnTo>
                      <a:pt x="3915" y="6900"/>
                    </a:lnTo>
                    <a:lnTo>
                      <a:pt x="3805" y="6836"/>
                    </a:lnTo>
                    <a:lnTo>
                      <a:pt x="3695" y="6773"/>
                    </a:lnTo>
                    <a:lnTo>
                      <a:pt x="3588" y="6711"/>
                    </a:lnTo>
                    <a:lnTo>
                      <a:pt x="3482" y="6651"/>
                    </a:lnTo>
                    <a:lnTo>
                      <a:pt x="3379" y="6592"/>
                    </a:lnTo>
                    <a:lnTo>
                      <a:pt x="3277" y="6534"/>
                    </a:lnTo>
                    <a:lnTo>
                      <a:pt x="3176" y="6477"/>
                    </a:lnTo>
                    <a:lnTo>
                      <a:pt x="3078" y="6421"/>
                    </a:lnTo>
                    <a:lnTo>
                      <a:pt x="2981" y="6368"/>
                    </a:lnTo>
                    <a:lnTo>
                      <a:pt x="2887" y="6314"/>
                    </a:lnTo>
                    <a:lnTo>
                      <a:pt x="2794" y="6262"/>
                    </a:lnTo>
                    <a:lnTo>
                      <a:pt x="2703" y="6211"/>
                    </a:lnTo>
                    <a:lnTo>
                      <a:pt x="2614" y="6161"/>
                    </a:lnTo>
                    <a:lnTo>
                      <a:pt x="2527" y="6113"/>
                    </a:lnTo>
                    <a:lnTo>
                      <a:pt x="2442" y="6066"/>
                    </a:lnTo>
                    <a:lnTo>
                      <a:pt x="2218" y="5941"/>
                    </a:lnTo>
                    <a:lnTo>
                      <a:pt x="2009" y="5824"/>
                    </a:lnTo>
                    <a:lnTo>
                      <a:pt x="1814" y="5713"/>
                    </a:lnTo>
                    <a:lnTo>
                      <a:pt x="1630" y="5608"/>
                    </a:lnTo>
                    <a:lnTo>
                      <a:pt x="1544" y="5557"/>
                    </a:lnTo>
                    <a:lnTo>
                      <a:pt x="1460" y="5507"/>
                    </a:lnTo>
                    <a:lnTo>
                      <a:pt x="1380" y="5459"/>
                    </a:lnTo>
                    <a:lnTo>
                      <a:pt x="1303" y="5411"/>
                    </a:lnTo>
                    <a:lnTo>
                      <a:pt x="1227" y="5364"/>
                    </a:lnTo>
                    <a:lnTo>
                      <a:pt x="1155" y="5317"/>
                    </a:lnTo>
                    <a:lnTo>
                      <a:pt x="1087" y="5272"/>
                    </a:lnTo>
                    <a:lnTo>
                      <a:pt x="1020" y="5227"/>
                    </a:lnTo>
                    <a:lnTo>
                      <a:pt x="957" y="5182"/>
                    </a:lnTo>
                    <a:lnTo>
                      <a:pt x="896" y="5138"/>
                    </a:lnTo>
                    <a:lnTo>
                      <a:pt x="838" y="5093"/>
                    </a:lnTo>
                    <a:lnTo>
                      <a:pt x="782" y="5049"/>
                    </a:lnTo>
                    <a:lnTo>
                      <a:pt x="727" y="5005"/>
                    </a:lnTo>
                    <a:lnTo>
                      <a:pt x="676" y="4960"/>
                    </a:lnTo>
                    <a:lnTo>
                      <a:pt x="628" y="4915"/>
                    </a:lnTo>
                    <a:lnTo>
                      <a:pt x="581" y="4871"/>
                    </a:lnTo>
                    <a:lnTo>
                      <a:pt x="537" y="4825"/>
                    </a:lnTo>
                    <a:lnTo>
                      <a:pt x="495" y="4779"/>
                    </a:lnTo>
                    <a:lnTo>
                      <a:pt x="455" y="4732"/>
                    </a:lnTo>
                    <a:lnTo>
                      <a:pt x="417" y="4686"/>
                    </a:lnTo>
                    <a:lnTo>
                      <a:pt x="381" y="4637"/>
                    </a:lnTo>
                    <a:lnTo>
                      <a:pt x="347" y="4588"/>
                    </a:lnTo>
                    <a:lnTo>
                      <a:pt x="315" y="4538"/>
                    </a:lnTo>
                    <a:lnTo>
                      <a:pt x="285" y="4487"/>
                    </a:lnTo>
                    <a:lnTo>
                      <a:pt x="256" y="4435"/>
                    </a:lnTo>
                    <a:lnTo>
                      <a:pt x="229" y="4381"/>
                    </a:lnTo>
                    <a:lnTo>
                      <a:pt x="204" y="4327"/>
                    </a:lnTo>
                    <a:lnTo>
                      <a:pt x="181" y="4271"/>
                    </a:lnTo>
                    <a:lnTo>
                      <a:pt x="160" y="4215"/>
                    </a:lnTo>
                    <a:lnTo>
                      <a:pt x="140" y="4156"/>
                    </a:lnTo>
                    <a:lnTo>
                      <a:pt x="122" y="4097"/>
                    </a:lnTo>
                    <a:lnTo>
                      <a:pt x="105" y="4035"/>
                    </a:lnTo>
                    <a:lnTo>
                      <a:pt x="90" y="3972"/>
                    </a:lnTo>
                    <a:lnTo>
                      <a:pt x="76" y="3907"/>
                    </a:lnTo>
                    <a:lnTo>
                      <a:pt x="64" y="3840"/>
                    </a:lnTo>
                    <a:lnTo>
                      <a:pt x="53" y="3770"/>
                    </a:lnTo>
                    <a:lnTo>
                      <a:pt x="43" y="3699"/>
                    </a:lnTo>
                    <a:lnTo>
                      <a:pt x="35" y="3626"/>
                    </a:lnTo>
                    <a:lnTo>
                      <a:pt x="27" y="3549"/>
                    </a:lnTo>
                    <a:lnTo>
                      <a:pt x="20" y="3471"/>
                    </a:lnTo>
                    <a:lnTo>
                      <a:pt x="15" y="3391"/>
                    </a:lnTo>
                    <a:lnTo>
                      <a:pt x="10" y="3308"/>
                    </a:lnTo>
                    <a:lnTo>
                      <a:pt x="7" y="3221"/>
                    </a:lnTo>
                    <a:lnTo>
                      <a:pt x="4" y="3132"/>
                    </a:lnTo>
                    <a:lnTo>
                      <a:pt x="2" y="3041"/>
                    </a:lnTo>
                    <a:lnTo>
                      <a:pt x="1" y="2945"/>
                    </a:lnTo>
                    <a:lnTo>
                      <a:pt x="0" y="2847"/>
                    </a:lnTo>
                    <a:lnTo>
                      <a:pt x="0" y="2745"/>
                    </a:lnTo>
                    <a:lnTo>
                      <a:pt x="2" y="2533"/>
                    </a:lnTo>
                    <a:lnTo>
                      <a:pt x="5" y="2305"/>
                    </a:lnTo>
                    <a:lnTo>
                      <a:pt x="9" y="2063"/>
                    </a:lnTo>
                    <a:lnTo>
                      <a:pt x="15" y="1805"/>
                    </a:lnTo>
                    <a:lnTo>
                      <a:pt x="16" y="1712"/>
                    </a:lnTo>
                    <a:lnTo>
                      <a:pt x="18" y="1617"/>
                    </a:lnTo>
                    <a:lnTo>
                      <a:pt x="20" y="1518"/>
                    </a:lnTo>
                    <a:lnTo>
                      <a:pt x="22" y="1419"/>
                    </a:lnTo>
                    <a:lnTo>
                      <a:pt x="24" y="1316"/>
                    </a:lnTo>
                    <a:lnTo>
                      <a:pt x="26" y="1212"/>
                    </a:lnTo>
                    <a:lnTo>
                      <a:pt x="28" y="1104"/>
                    </a:lnTo>
                    <a:lnTo>
                      <a:pt x="30" y="993"/>
                    </a:lnTo>
                    <a:lnTo>
                      <a:pt x="31" y="879"/>
                    </a:lnTo>
                    <a:lnTo>
                      <a:pt x="33" y="764"/>
                    </a:lnTo>
                    <a:lnTo>
                      <a:pt x="34" y="645"/>
                    </a:lnTo>
                    <a:lnTo>
                      <a:pt x="35" y="522"/>
                    </a:lnTo>
                    <a:lnTo>
                      <a:pt x="36" y="397"/>
                    </a:lnTo>
                    <a:lnTo>
                      <a:pt x="37" y="268"/>
                    </a:lnTo>
                    <a:lnTo>
                      <a:pt x="37" y="136"/>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3"/>
              <p:cNvSpPr/>
              <p:nvPr/>
            </p:nvSpPr>
            <p:spPr bwMode="auto">
              <a:xfrm flipV="1">
                <a:off x="5035550" y="2236788"/>
                <a:ext cx="2120900" cy="1192212"/>
              </a:xfrm>
              <a:custGeom>
                <a:avLst/>
                <a:gdLst>
                  <a:gd name="T0" fmla="*/ 325 w 16032"/>
                  <a:gd name="T1" fmla="*/ 855 h 9012"/>
                  <a:gd name="T2" fmla="*/ 308 w 16032"/>
                  <a:gd name="T3" fmla="*/ 1811 h 9012"/>
                  <a:gd name="T4" fmla="*/ 299 w 16032"/>
                  <a:gd name="T5" fmla="*/ 3169 h 9012"/>
                  <a:gd name="T6" fmla="*/ 358 w 16032"/>
                  <a:gd name="T7" fmla="*/ 3814 h 9012"/>
                  <a:gd name="T8" fmla="*/ 513 w 16032"/>
                  <a:gd name="T9" fmla="*/ 4294 h 9012"/>
                  <a:gd name="T10" fmla="*/ 807 w 16032"/>
                  <a:gd name="T11" fmla="*/ 4678 h 9012"/>
                  <a:gd name="T12" fmla="*/ 1283 w 16032"/>
                  <a:gd name="T13" fmla="*/ 5047 h 9012"/>
                  <a:gd name="T14" fmla="*/ 2167 w 16032"/>
                  <a:gd name="T15" fmla="*/ 5572 h 9012"/>
                  <a:gd name="T16" fmla="*/ 3205 w 16032"/>
                  <a:gd name="T17" fmla="*/ 6153 h 9012"/>
                  <a:gd name="T18" fmla="*/ 4173 w 16032"/>
                  <a:gd name="T19" fmla="*/ 6709 h 9012"/>
                  <a:gd name="T20" fmla="*/ 5124 w 16032"/>
                  <a:gd name="T21" fmla="*/ 7275 h 9012"/>
                  <a:gd name="T22" fmla="*/ 6146 w 16032"/>
                  <a:gd name="T23" fmla="*/ 7902 h 9012"/>
                  <a:gd name="T24" fmla="*/ 7037 w 16032"/>
                  <a:gd name="T25" fmla="*/ 8415 h 9012"/>
                  <a:gd name="T26" fmla="*/ 7591 w 16032"/>
                  <a:gd name="T27" fmla="*/ 8647 h 9012"/>
                  <a:gd name="T28" fmla="*/ 8067 w 16032"/>
                  <a:gd name="T29" fmla="*/ 8712 h 9012"/>
                  <a:gd name="T30" fmla="*/ 8554 w 16032"/>
                  <a:gd name="T31" fmla="*/ 8610 h 9012"/>
                  <a:gd name="T32" fmla="*/ 9136 w 16032"/>
                  <a:gd name="T33" fmla="*/ 8340 h 9012"/>
                  <a:gd name="T34" fmla="*/ 10292 w 16032"/>
                  <a:gd name="T35" fmla="*/ 7653 h 9012"/>
                  <a:gd name="T36" fmla="*/ 11103 w 16032"/>
                  <a:gd name="T37" fmla="*/ 7158 h 9012"/>
                  <a:gd name="T38" fmla="*/ 12092 w 16032"/>
                  <a:gd name="T39" fmla="*/ 6573 h 9012"/>
                  <a:gd name="T40" fmla="*/ 13015 w 16032"/>
                  <a:gd name="T41" fmla="*/ 6047 h 9012"/>
                  <a:gd name="T42" fmla="*/ 14228 w 16032"/>
                  <a:gd name="T43" fmla="*/ 5365 h 9012"/>
                  <a:gd name="T44" fmla="*/ 14873 w 16032"/>
                  <a:gd name="T45" fmla="*/ 4963 h 9012"/>
                  <a:gd name="T46" fmla="*/ 15305 w 16032"/>
                  <a:gd name="T47" fmla="*/ 4595 h 9012"/>
                  <a:gd name="T48" fmla="*/ 15563 w 16032"/>
                  <a:gd name="T49" fmla="*/ 4198 h 9012"/>
                  <a:gd name="T50" fmla="*/ 15694 w 16032"/>
                  <a:gd name="T51" fmla="*/ 3688 h 9012"/>
                  <a:gd name="T52" fmla="*/ 15737 w 16032"/>
                  <a:gd name="T53" fmla="*/ 2996 h 9012"/>
                  <a:gd name="T54" fmla="*/ 15720 w 16032"/>
                  <a:gd name="T55" fmla="*/ 1613 h 9012"/>
                  <a:gd name="T56" fmla="*/ 15704 w 16032"/>
                  <a:gd name="T57" fmla="*/ 621 h 9012"/>
                  <a:gd name="T58" fmla="*/ 15996 w 16032"/>
                  <a:gd name="T59" fmla="*/ 397 h 9012"/>
                  <a:gd name="T60" fmla="*/ 16010 w 16032"/>
                  <a:gd name="T61" fmla="*/ 1419 h 9012"/>
                  <a:gd name="T62" fmla="*/ 16032 w 16032"/>
                  <a:gd name="T63" fmla="*/ 2847 h 9012"/>
                  <a:gd name="T64" fmla="*/ 15997 w 16032"/>
                  <a:gd name="T65" fmla="*/ 3626 h 9012"/>
                  <a:gd name="T66" fmla="*/ 15872 w 16032"/>
                  <a:gd name="T67" fmla="*/ 4215 h 9012"/>
                  <a:gd name="T68" fmla="*/ 15615 w 16032"/>
                  <a:gd name="T69" fmla="*/ 4686 h 9012"/>
                  <a:gd name="T70" fmla="*/ 15194 w 16032"/>
                  <a:gd name="T71" fmla="*/ 5093 h 9012"/>
                  <a:gd name="T72" fmla="*/ 14572 w 16032"/>
                  <a:gd name="T73" fmla="*/ 5507 h 9012"/>
                  <a:gd name="T74" fmla="*/ 13329 w 16032"/>
                  <a:gd name="T75" fmla="*/ 6211 h 9012"/>
                  <a:gd name="T76" fmla="*/ 12444 w 16032"/>
                  <a:gd name="T77" fmla="*/ 6711 h 9012"/>
                  <a:gd name="T78" fmla="*/ 11455 w 16032"/>
                  <a:gd name="T79" fmla="*/ 7292 h 9012"/>
                  <a:gd name="T80" fmla="*/ 10608 w 16032"/>
                  <a:gd name="T81" fmla="*/ 7806 h 9012"/>
                  <a:gd name="T82" fmla="*/ 9393 w 16032"/>
                  <a:gd name="T83" fmla="*/ 8536 h 9012"/>
                  <a:gd name="T84" fmla="*/ 8743 w 16032"/>
                  <a:gd name="T85" fmla="*/ 8857 h 9012"/>
                  <a:gd name="T86" fmla="*/ 8192 w 16032"/>
                  <a:gd name="T87" fmla="*/ 9002 h 9012"/>
                  <a:gd name="T88" fmla="*/ 7662 w 16032"/>
                  <a:gd name="T89" fmla="*/ 8973 h 9012"/>
                  <a:gd name="T90" fmla="*/ 7087 w 16032"/>
                  <a:gd name="T91" fmla="*/ 8769 h 9012"/>
                  <a:gd name="T92" fmla="*/ 6386 w 16032"/>
                  <a:gd name="T93" fmla="*/ 8390 h 9012"/>
                  <a:gd name="T94" fmla="*/ 5160 w 16032"/>
                  <a:gd name="T95" fmla="*/ 7644 h 9012"/>
                  <a:gd name="T96" fmla="*/ 4254 w 16032"/>
                  <a:gd name="T97" fmla="*/ 7100 h 9012"/>
                  <a:gd name="T98" fmla="*/ 3277 w 16032"/>
                  <a:gd name="T99" fmla="*/ 6534 h 9012"/>
                  <a:gd name="T100" fmla="*/ 2442 w 16032"/>
                  <a:gd name="T101" fmla="*/ 6066 h 9012"/>
                  <a:gd name="T102" fmla="*/ 1227 w 16032"/>
                  <a:gd name="T103" fmla="*/ 5364 h 9012"/>
                  <a:gd name="T104" fmla="*/ 676 w 16032"/>
                  <a:gd name="T105" fmla="*/ 4960 h 9012"/>
                  <a:gd name="T106" fmla="*/ 315 w 16032"/>
                  <a:gd name="T107" fmla="*/ 4538 h 9012"/>
                  <a:gd name="T108" fmla="*/ 105 w 16032"/>
                  <a:gd name="T109" fmla="*/ 4035 h 9012"/>
                  <a:gd name="T110" fmla="*/ 15 w 16032"/>
                  <a:gd name="T111" fmla="*/ 3391 h 9012"/>
                  <a:gd name="T112" fmla="*/ 5 w 16032"/>
                  <a:gd name="T113" fmla="*/ 2305 h 9012"/>
                  <a:gd name="T114" fmla="*/ 28 w 16032"/>
                  <a:gd name="T115" fmla="*/ 1104 h 9012"/>
                  <a:gd name="T116" fmla="*/ 37 w 16032"/>
                  <a:gd name="T117" fmla="*/ 0 h 9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32" h="9012">
                    <a:moveTo>
                      <a:pt x="37" y="0"/>
                    </a:moveTo>
                    <a:lnTo>
                      <a:pt x="332" y="0"/>
                    </a:lnTo>
                    <a:lnTo>
                      <a:pt x="332" y="128"/>
                    </a:lnTo>
                    <a:lnTo>
                      <a:pt x="331" y="254"/>
                    </a:lnTo>
                    <a:lnTo>
                      <a:pt x="330" y="378"/>
                    </a:lnTo>
                    <a:lnTo>
                      <a:pt x="329" y="500"/>
                    </a:lnTo>
                    <a:lnTo>
                      <a:pt x="328" y="621"/>
                    </a:lnTo>
                    <a:lnTo>
                      <a:pt x="327" y="738"/>
                    </a:lnTo>
                    <a:lnTo>
                      <a:pt x="325" y="855"/>
                    </a:lnTo>
                    <a:lnTo>
                      <a:pt x="324" y="970"/>
                    </a:lnTo>
                    <a:lnTo>
                      <a:pt x="322" y="1082"/>
                    </a:lnTo>
                    <a:lnTo>
                      <a:pt x="320" y="1192"/>
                    </a:lnTo>
                    <a:lnTo>
                      <a:pt x="318" y="1301"/>
                    </a:lnTo>
                    <a:lnTo>
                      <a:pt x="316" y="1407"/>
                    </a:lnTo>
                    <a:lnTo>
                      <a:pt x="314" y="1511"/>
                    </a:lnTo>
                    <a:lnTo>
                      <a:pt x="312" y="1613"/>
                    </a:lnTo>
                    <a:lnTo>
                      <a:pt x="310" y="1713"/>
                    </a:lnTo>
                    <a:lnTo>
                      <a:pt x="308" y="1811"/>
                    </a:lnTo>
                    <a:lnTo>
                      <a:pt x="303" y="2059"/>
                    </a:lnTo>
                    <a:lnTo>
                      <a:pt x="298" y="2292"/>
                    </a:lnTo>
                    <a:lnTo>
                      <a:pt x="295" y="2509"/>
                    </a:lnTo>
                    <a:lnTo>
                      <a:pt x="294" y="2715"/>
                    </a:lnTo>
                    <a:lnTo>
                      <a:pt x="293" y="2811"/>
                    </a:lnTo>
                    <a:lnTo>
                      <a:pt x="294" y="2905"/>
                    </a:lnTo>
                    <a:lnTo>
                      <a:pt x="295" y="2996"/>
                    </a:lnTo>
                    <a:lnTo>
                      <a:pt x="296" y="3084"/>
                    </a:lnTo>
                    <a:lnTo>
                      <a:pt x="299" y="3169"/>
                    </a:lnTo>
                    <a:lnTo>
                      <a:pt x="302" y="3251"/>
                    </a:lnTo>
                    <a:lnTo>
                      <a:pt x="305" y="3330"/>
                    </a:lnTo>
                    <a:lnTo>
                      <a:pt x="310" y="3407"/>
                    </a:lnTo>
                    <a:lnTo>
                      <a:pt x="316" y="3480"/>
                    </a:lnTo>
                    <a:lnTo>
                      <a:pt x="322" y="3552"/>
                    </a:lnTo>
                    <a:lnTo>
                      <a:pt x="329" y="3621"/>
                    </a:lnTo>
                    <a:lnTo>
                      <a:pt x="338" y="3688"/>
                    </a:lnTo>
                    <a:lnTo>
                      <a:pt x="347" y="3752"/>
                    </a:lnTo>
                    <a:lnTo>
                      <a:pt x="358" y="3814"/>
                    </a:lnTo>
                    <a:lnTo>
                      <a:pt x="370" y="3875"/>
                    </a:lnTo>
                    <a:lnTo>
                      <a:pt x="383" y="3933"/>
                    </a:lnTo>
                    <a:lnTo>
                      <a:pt x="397" y="3990"/>
                    </a:lnTo>
                    <a:lnTo>
                      <a:pt x="413" y="4044"/>
                    </a:lnTo>
                    <a:lnTo>
                      <a:pt x="430" y="4097"/>
                    </a:lnTo>
                    <a:lnTo>
                      <a:pt x="449" y="4149"/>
                    </a:lnTo>
                    <a:lnTo>
                      <a:pt x="469" y="4198"/>
                    </a:lnTo>
                    <a:lnTo>
                      <a:pt x="490" y="4246"/>
                    </a:lnTo>
                    <a:lnTo>
                      <a:pt x="513" y="4294"/>
                    </a:lnTo>
                    <a:lnTo>
                      <a:pt x="538" y="4338"/>
                    </a:lnTo>
                    <a:lnTo>
                      <a:pt x="565" y="4383"/>
                    </a:lnTo>
                    <a:lnTo>
                      <a:pt x="593" y="4427"/>
                    </a:lnTo>
                    <a:lnTo>
                      <a:pt x="623" y="4470"/>
                    </a:lnTo>
                    <a:lnTo>
                      <a:pt x="656" y="4512"/>
                    </a:lnTo>
                    <a:lnTo>
                      <a:pt x="690" y="4555"/>
                    </a:lnTo>
                    <a:lnTo>
                      <a:pt x="727" y="4595"/>
                    </a:lnTo>
                    <a:lnTo>
                      <a:pt x="766" y="4637"/>
                    </a:lnTo>
                    <a:lnTo>
                      <a:pt x="807" y="4678"/>
                    </a:lnTo>
                    <a:lnTo>
                      <a:pt x="850" y="4718"/>
                    </a:lnTo>
                    <a:lnTo>
                      <a:pt x="896" y="4759"/>
                    </a:lnTo>
                    <a:lnTo>
                      <a:pt x="943" y="4799"/>
                    </a:lnTo>
                    <a:lnTo>
                      <a:pt x="994" y="4840"/>
                    </a:lnTo>
                    <a:lnTo>
                      <a:pt x="1046" y="4881"/>
                    </a:lnTo>
                    <a:lnTo>
                      <a:pt x="1101" y="4921"/>
                    </a:lnTo>
                    <a:lnTo>
                      <a:pt x="1159" y="4963"/>
                    </a:lnTo>
                    <a:lnTo>
                      <a:pt x="1220" y="5005"/>
                    </a:lnTo>
                    <a:lnTo>
                      <a:pt x="1283" y="5047"/>
                    </a:lnTo>
                    <a:lnTo>
                      <a:pt x="1349" y="5090"/>
                    </a:lnTo>
                    <a:lnTo>
                      <a:pt x="1418" y="5134"/>
                    </a:lnTo>
                    <a:lnTo>
                      <a:pt x="1489" y="5178"/>
                    </a:lnTo>
                    <a:lnTo>
                      <a:pt x="1563" y="5223"/>
                    </a:lnTo>
                    <a:lnTo>
                      <a:pt x="1640" y="5270"/>
                    </a:lnTo>
                    <a:lnTo>
                      <a:pt x="1720" y="5317"/>
                    </a:lnTo>
                    <a:lnTo>
                      <a:pt x="1804" y="5365"/>
                    </a:lnTo>
                    <a:lnTo>
                      <a:pt x="1979" y="5466"/>
                    </a:lnTo>
                    <a:lnTo>
                      <a:pt x="2167" y="5572"/>
                    </a:lnTo>
                    <a:lnTo>
                      <a:pt x="2368" y="5685"/>
                    </a:lnTo>
                    <a:lnTo>
                      <a:pt x="2583" y="5805"/>
                    </a:lnTo>
                    <a:lnTo>
                      <a:pt x="2665" y="5851"/>
                    </a:lnTo>
                    <a:lnTo>
                      <a:pt x="2750" y="5898"/>
                    </a:lnTo>
                    <a:lnTo>
                      <a:pt x="2837" y="5946"/>
                    </a:lnTo>
                    <a:lnTo>
                      <a:pt x="2926" y="5996"/>
                    </a:lnTo>
                    <a:lnTo>
                      <a:pt x="3017" y="6047"/>
                    </a:lnTo>
                    <a:lnTo>
                      <a:pt x="3110" y="6099"/>
                    </a:lnTo>
                    <a:lnTo>
                      <a:pt x="3205" y="6153"/>
                    </a:lnTo>
                    <a:lnTo>
                      <a:pt x="3303" y="6208"/>
                    </a:lnTo>
                    <a:lnTo>
                      <a:pt x="3403" y="6265"/>
                    </a:lnTo>
                    <a:lnTo>
                      <a:pt x="3505" y="6323"/>
                    </a:lnTo>
                    <a:lnTo>
                      <a:pt x="3610" y="6383"/>
                    </a:lnTo>
                    <a:lnTo>
                      <a:pt x="3717" y="6444"/>
                    </a:lnTo>
                    <a:lnTo>
                      <a:pt x="3828" y="6508"/>
                    </a:lnTo>
                    <a:lnTo>
                      <a:pt x="3940" y="6573"/>
                    </a:lnTo>
                    <a:lnTo>
                      <a:pt x="4055" y="6640"/>
                    </a:lnTo>
                    <a:lnTo>
                      <a:pt x="4173" y="6709"/>
                    </a:lnTo>
                    <a:lnTo>
                      <a:pt x="4289" y="6776"/>
                    </a:lnTo>
                    <a:lnTo>
                      <a:pt x="4401" y="6843"/>
                    </a:lnTo>
                    <a:lnTo>
                      <a:pt x="4511" y="6908"/>
                    </a:lnTo>
                    <a:lnTo>
                      <a:pt x="4619" y="6972"/>
                    </a:lnTo>
                    <a:lnTo>
                      <a:pt x="4724" y="7035"/>
                    </a:lnTo>
                    <a:lnTo>
                      <a:pt x="4828" y="7097"/>
                    </a:lnTo>
                    <a:lnTo>
                      <a:pt x="4929" y="7158"/>
                    </a:lnTo>
                    <a:lnTo>
                      <a:pt x="5027" y="7218"/>
                    </a:lnTo>
                    <a:lnTo>
                      <a:pt x="5124" y="7275"/>
                    </a:lnTo>
                    <a:lnTo>
                      <a:pt x="5218" y="7333"/>
                    </a:lnTo>
                    <a:lnTo>
                      <a:pt x="5311" y="7389"/>
                    </a:lnTo>
                    <a:lnTo>
                      <a:pt x="5401" y="7444"/>
                    </a:lnTo>
                    <a:lnTo>
                      <a:pt x="5489" y="7499"/>
                    </a:lnTo>
                    <a:lnTo>
                      <a:pt x="5574" y="7551"/>
                    </a:lnTo>
                    <a:lnTo>
                      <a:pt x="5658" y="7602"/>
                    </a:lnTo>
                    <a:lnTo>
                      <a:pt x="5740" y="7653"/>
                    </a:lnTo>
                    <a:lnTo>
                      <a:pt x="5950" y="7781"/>
                    </a:lnTo>
                    <a:lnTo>
                      <a:pt x="6146" y="7902"/>
                    </a:lnTo>
                    <a:lnTo>
                      <a:pt x="6332" y="8014"/>
                    </a:lnTo>
                    <a:lnTo>
                      <a:pt x="6505" y="8117"/>
                    </a:lnTo>
                    <a:lnTo>
                      <a:pt x="6588" y="8166"/>
                    </a:lnTo>
                    <a:lnTo>
                      <a:pt x="6668" y="8213"/>
                    </a:lnTo>
                    <a:lnTo>
                      <a:pt x="6746" y="8257"/>
                    </a:lnTo>
                    <a:lnTo>
                      <a:pt x="6823" y="8299"/>
                    </a:lnTo>
                    <a:lnTo>
                      <a:pt x="6896" y="8340"/>
                    </a:lnTo>
                    <a:lnTo>
                      <a:pt x="6968" y="8378"/>
                    </a:lnTo>
                    <a:lnTo>
                      <a:pt x="7037" y="8415"/>
                    </a:lnTo>
                    <a:lnTo>
                      <a:pt x="7105" y="8448"/>
                    </a:lnTo>
                    <a:lnTo>
                      <a:pt x="7170" y="8481"/>
                    </a:lnTo>
                    <a:lnTo>
                      <a:pt x="7235" y="8511"/>
                    </a:lnTo>
                    <a:lnTo>
                      <a:pt x="7298" y="8539"/>
                    </a:lnTo>
                    <a:lnTo>
                      <a:pt x="7359" y="8565"/>
                    </a:lnTo>
                    <a:lnTo>
                      <a:pt x="7419" y="8589"/>
                    </a:lnTo>
                    <a:lnTo>
                      <a:pt x="7478" y="8610"/>
                    </a:lnTo>
                    <a:lnTo>
                      <a:pt x="7535" y="8630"/>
                    </a:lnTo>
                    <a:lnTo>
                      <a:pt x="7591" y="8647"/>
                    </a:lnTo>
                    <a:lnTo>
                      <a:pt x="7646" y="8664"/>
                    </a:lnTo>
                    <a:lnTo>
                      <a:pt x="7701" y="8677"/>
                    </a:lnTo>
                    <a:lnTo>
                      <a:pt x="7755" y="8688"/>
                    </a:lnTo>
                    <a:lnTo>
                      <a:pt x="7809" y="8697"/>
                    </a:lnTo>
                    <a:lnTo>
                      <a:pt x="7861" y="8704"/>
                    </a:lnTo>
                    <a:lnTo>
                      <a:pt x="7913" y="8709"/>
                    </a:lnTo>
                    <a:lnTo>
                      <a:pt x="7965" y="8712"/>
                    </a:lnTo>
                    <a:lnTo>
                      <a:pt x="8016" y="8713"/>
                    </a:lnTo>
                    <a:lnTo>
                      <a:pt x="8067" y="8712"/>
                    </a:lnTo>
                    <a:lnTo>
                      <a:pt x="8119" y="8709"/>
                    </a:lnTo>
                    <a:lnTo>
                      <a:pt x="8171" y="8704"/>
                    </a:lnTo>
                    <a:lnTo>
                      <a:pt x="8223" y="8697"/>
                    </a:lnTo>
                    <a:lnTo>
                      <a:pt x="8277" y="8688"/>
                    </a:lnTo>
                    <a:lnTo>
                      <a:pt x="8331" y="8677"/>
                    </a:lnTo>
                    <a:lnTo>
                      <a:pt x="8386" y="8664"/>
                    </a:lnTo>
                    <a:lnTo>
                      <a:pt x="8441" y="8647"/>
                    </a:lnTo>
                    <a:lnTo>
                      <a:pt x="8497" y="8630"/>
                    </a:lnTo>
                    <a:lnTo>
                      <a:pt x="8554" y="8610"/>
                    </a:lnTo>
                    <a:lnTo>
                      <a:pt x="8613" y="8589"/>
                    </a:lnTo>
                    <a:lnTo>
                      <a:pt x="8673" y="8565"/>
                    </a:lnTo>
                    <a:lnTo>
                      <a:pt x="8734" y="8539"/>
                    </a:lnTo>
                    <a:lnTo>
                      <a:pt x="8797" y="8511"/>
                    </a:lnTo>
                    <a:lnTo>
                      <a:pt x="8862" y="8481"/>
                    </a:lnTo>
                    <a:lnTo>
                      <a:pt x="8927" y="8448"/>
                    </a:lnTo>
                    <a:lnTo>
                      <a:pt x="8995" y="8415"/>
                    </a:lnTo>
                    <a:lnTo>
                      <a:pt x="9064" y="8378"/>
                    </a:lnTo>
                    <a:lnTo>
                      <a:pt x="9136" y="8340"/>
                    </a:lnTo>
                    <a:lnTo>
                      <a:pt x="9209" y="8299"/>
                    </a:lnTo>
                    <a:lnTo>
                      <a:pt x="9286" y="8257"/>
                    </a:lnTo>
                    <a:lnTo>
                      <a:pt x="9364" y="8213"/>
                    </a:lnTo>
                    <a:lnTo>
                      <a:pt x="9444" y="8166"/>
                    </a:lnTo>
                    <a:lnTo>
                      <a:pt x="9527" y="8117"/>
                    </a:lnTo>
                    <a:lnTo>
                      <a:pt x="9700" y="8014"/>
                    </a:lnTo>
                    <a:lnTo>
                      <a:pt x="9886" y="7902"/>
                    </a:lnTo>
                    <a:lnTo>
                      <a:pt x="10082" y="7781"/>
                    </a:lnTo>
                    <a:lnTo>
                      <a:pt x="10292" y="7653"/>
                    </a:lnTo>
                    <a:lnTo>
                      <a:pt x="10374" y="7602"/>
                    </a:lnTo>
                    <a:lnTo>
                      <a:pt x="10458" y="7551"/>
                    </a:lnTo>
                    <a:lnTo>
                      <a:pt x="10543" y="7499"/>
                    </a:lnTo>
                    <a:lnTo>
                      <a:pt x="10631" y="7444"/>
                    </a:lnTo>
                    <a:lnTo>
                      <a:pt x="10721" y="7389"/>
                    </a:lnTo>
                    <a:lnTo>
                      <a:pt x="10814" y="7333"/>
                    </a:lnTo>
                    <a:lnTo>
                      <a:pt x="10908" y="7275"/>
                    </a:lnTo>
                    <a:lnTo>
                      <a:pt x="11005" y="7218"/>
                    </a:lnTo>
                    <a:lnTo>
                      <a:pt x="11103" y="7158"/>
                    </a:lnTo>
                    <a:lnTo>
                      <a:pt x="11204" y="7097"/>
                    </a:lnTo>
                    <a:lnTo>
                      <a:pt x="11308" y="7035"/>
                    </a:lnTo>
                    <a:lnTo>
                      <a:pt x="11413" y="6972"/>
                    </a:lnTo>
                    <a:lnTo>
                      <a:pt x="11521" y="6908"/>
                    </a:lnTo>
                    <a:lnTo>
                      <a:pt x="11631" y="6843"/>
                    </a:lnTo>
                    <a:lnTo>
                      <a:pt x="11743" y="6776"/>
                    </a:lnTo>
                    <a:lnTo>
                      <a:pt x="11859" y="6709"/>
                    </a:lnTo>
                    <a:lnTo>
                      <a:pt x="11977" y="6640"/>
                    </a:lnTo>
                    <a:lnTo>
                      <a:pt x="12092" y="6573"/>
                    </a:lnTo>
                    <a:lnTo>
                      <a:pt x="12204" y="6508"/>
                    </a:lnTo>
                    <a:lnTo>
                      <a:pt x="12315" y="6444"/>
                    </a:lnTo>
                    <a:lnTo>
                      <a:pt x="12422" y="6383"/>
                    </a:lnTo>
                    <a:lnTo>
                      <a:pt x="12527" y="6323"/>
                    </a:lnTo>
                    <a:lnTo>
                      <a:pt x="12629" y="6265"/>
                    </a:lnTo>
                    <a:lnTo>
                      <a:pt x="12729" y="6208"/>
                    </a:lnTo>
                    <a:lnTo>
                      <a:pt x="12827" y="6153"/>
                    </a:lnTo>
                    <a:lnTo>
                      <a:pt x="12922" y="6099"/>
                    </a:lnTo>
                    <a:lnTo>
                      <a:pt x="13015" y="6047"/>
                    </a:lnTo>
                    <a:lnTo>
                      <a:pt x="13106" y="5996"/>
                    </a:lnTo>
                    <a:lnTo>
                      <a:pt x="13195" y="5946"/>
                    </a:lnTo>
                    <a:lnTo>
                      <a:pt x="13282" y="5898"/>
                    </a:lnTo>
                    <a:lnTo>
                      <a:pt x="13367" y="5851"/>
                    </a:lnTo>
                    <a:lnTo>
                      <a:pt x="13449" y="5805"/>
                    </a:lnTo>
                    <a:lnTo>
                      <a:pt x="13664" y="5685"/>
                    </a:lnTo>
                    <a:lnTo>
                      <a:pt x="13865" y="5572"/>
                    </a:lnTo>
                    <a:lnTo>
                      <a:pt x="14053" y="5466"/>
                    </a:lnTo>
                    <a:lnTo>
                      <a:pt x="14228" y="5365"/>
                    </a:lnTo>
                    <a:lnTo>
                      <a:pt x="14312" y="5317"/>
                    </a:lnTo>
                    <a:lnTo>
                      <a:pt x="14392" y="5270"/>
                    </a:lnTo>
                    <a:lnTo>
                      <a:pt x="14469" y="5223"/>
                    </a:lnTo>
                    <a:lnTo>
                      <a:pt x="14543" y="5178"/>
                    </a:lnTo>
                    <a:lnTo>
                      <a:pt x="14614" y="5134"/>
                    </a:lnTo>
                    <a:lnTo>
                      <a:pt x="14683" y="5090"/>
                    </a:lnTo>
                    <a:lnTo>
                      <a:pt x="14749" y="5047"/>
                    </a:lnTo>
                    <a:lnTo>
                      <a:pt x="14812" y="5005"/>
                    </a:lnTo>
                    <a:lnTo>
                      <a:pt x="14873" y="4963"/>
                    </a:lnTo>
                    <a:lnTo>
                      <a:pt x="14931" y="4921"/>
                    </a:lnTo>
                    <a:lnTo>
                      <a:pt x="14986" y="4881"/>
                    </a:lnTo>
                    <a:lnTo>
                      <a:pt x="15038" y="4840"/>
                    </a:lnTo>
                    <a:lnTo>
                      <a:pt x="15089" y="4799"/>
                    </a:lnTo>
                    <a:lnTo>
                      <a:pt x="15136" y="4759"/>
                    </a:lnTo>
                    <a:lnTo>
                      <a:pt x="15182" y="4718"/>
                    </a:lnTo>
                    <a:lnTo>
                      <a:pt x="15225" y="4678"/>
                    </a:lnTo>
                    <a:lnTo>
                      <a:pt x="15266" y="4637"/>
                    </a:lnTo>
                    <a:lnTo>
                      <a:pt x="15305" y="4595"/>
                    </a:lnTo>
                    <a:lnTo>
                      <a:pt x="15342" y="4555"/>
                    </a:lnTo>
                    <a:lnTo>
                      <a:pt x="15376" y="4512"/>
                    </a:lnTo>
                    <a:lnTo>
                      <a:pt x="15409" y="4470"/>
                    </a:lnTo>
                    <a:lnTo>
                      <a:pt x="15439" y="4427"/>
                    </a:lnTo>
                    <a:lnTo>
                      <a:pt x="15467" y="4383"/>
                    </a:lnTo>
                    <a:lnTo>
                      <a:pt x="15494" y="4338"/>
                    </a:lnTo>
                    <a:lnTo>
                      <a:pt x="15519" y="4294"/>
                    </a:lnTo>
                    <a:lnTo>
                      <a:pt x="15542" y="4246"/>
                    </a:lnTo>
                    <a:lnTo>
                      <a:pt x="15563" y="4198"/>
                    </a:lnTo>
                    <a:lnTo>
                      <a:pt x="15583" y="4149"/>
                    </a:lnTo>
                    <a:lnTo>
                      <a:pt x="15602" y="4097"/>
                    </a:lnTo>
                    <a:lnTo>
                      <a:pt x="15619" y="4044"/>
                    </a:lnTo>
                    <a:lnTo>
                      <a:pt x="15635" y="3990"/>
                    </a:lnTo>
                    <a:lnTo>
                      <a:pt x="15649" y="3933"/>
                    </a:lnTo>
                    <a:lnTo>
                      <a:pt x="15662" y="3875"/>
                    </a:lnTo>
                    <a:lnTo>
                      <a:pt x="15674" y="3814"/>
                    </a:lnTo>
                    <a:lnTo>
                      <a:pt x="15685" y="3752"/>
                    </a:lnTo>
                    <a:lnTo>
                      <a:pt x="15694" y="3688"/>
                    </a:lnTo>
                    <a:lnTo>
                      <a:pt x="15703" y="3621"/>
                    </a:lnTo>
                    <a:lnTo>
                      <a:pt x="15710" y="3552"/>
                    </a:lnTo>
                    <a:lnTo>
                      <a:pt x="15716" y="3480"/>
                    </a:lnTo>
                    <a:lnTo>
                      <a:pt x="15722" y="3407"/>
                    </a:lnTo>
                    <a:lnTo>
                      <a:pt x="15727" y="3330"/>
                    </a:lnTo>
                    <a:lnTo>
                      <a:pt x="15730" y="3251"/>
                    </a:lnTo>
                    <a:lnTo>
                      <a:pt x="15733" y="3169"/>
                    </a:lnTo>
                    <a:lnTo>
                      <a:pt x="15736" y="3084"/>
                    </a:lnTo>
                    <a:lnTo>
                      <a:pt x="15737" y="2996"/>
                    </a:lnTo>
                    <a:lnTo>
                      <a:pt x="15738" y="2905"/>
                    </a:lnTo>
                    <a:lnTo>
                      <a:pt x="15739" y="2811"/>
                    </a:lnTo>
                    <a:lnTo>
                      <a:pt x="15738" y="2715"/>
                    </a:lnTo>
                    <a:lnTo>
                      <a:pt x="15737" y="2509"/>
                    </a:lnTo>
                    <a:lnTo>
                      <a:pt x="15734" y="2292"/>
                    </a:lnTo>
                    <a:lnTo>
                      <a:pt x="15729" y="2059"/>
                    </a:lnTo>
                    <a:lnTo>
                      <a:pt x="15724" y="1811"/>
                    </a:lnTo>
                    <a:lnTo>
                      <a:pt x="15722" y="1713"/>
                    </a:lnTo>
                    <a:lnTo>
                      <a:pt x="15720" y="1613"/>
                    </a:lnTo>
                    <a:lnTo>
                      <a:pt x="15718" y="1511"/>
                    </a:lnTo>
                    <a:lnTo>
                      <a:pt x="15716" y="1407"/>
                    </a:lnTo>
                    <a:lnTo>
                      <a:pt x="15714" y="1301"/>
                    </a:lnTo>
                    <a:lnTo>
                      <a:pt x="15712" y="1192"/>
                    </a:lnTo>
                    <a:lnTo>
                      <a:pt x="15710" y="1082"/>
                    </a:lnTo>
                    <a:lnTo>
                      <a:pt x="15708" y="970"/>
                    </a:lnTo>
                    <a:lnTo>
                      <a:pt x="15707" y="855"/>
                    </a:lnTo>
                    <a:lnTo>
                      <a:pt x="15705" y="738"/>
                    </a:lnTo>
                    <a:lnTo>
                      <a:pt x="15704" y="621"/>
                    </a:lnTo>
                    <a:lnTo>
                      <a:pt x="15703" y="500"/>
                    </a:lnTo>
                    <a:lnTo>
                      <a:pt x="15702" y="378"/>
                    </a:lnTo>
                    <a:lnTo>
                      <a:pt x="15701" y="254"/>
                    </a:lnTo>
                    <a:lnTo>
                      <a:pt x="15700" y="128"/>
                    </a:lnTo>
                    <a:lnTo>
                      <a:pt x="15700" y="0"/>
                    </a:lnTo>
                    <a:lnTo>
                      <a:pt x="15995" y="0"/>
                    </a:lnTo>
                    <a:lnTo>
                      <a:pt x="15995" y="136"/>
                    </a:lnTo>
                    <a:lnTo>
                      <a:pt x="15995" y="268"/>
                    </a:lnTo>
                    <a:lnTo>
                      <a:pt x="15996" y="397"/>
                    </a:lnTo>
                    <a:lnTo>
                      <a:pt x="15997" y="522"/>
                    </a:lnTo>
                    <a:lnTo>
                      <a:pt x="15998" y="645"/>
                    </a:lnTo>
                    <a:lnTo>
                      <a:pt x="15999" y="764"/>
                    </a:lnTo>
                    <a:lnTo>
                      <a:pt x="16001" y="879"/>
                    </a:lnTo>
                    <a:lnTo>
                      <a:pt x="16002" y="993"/>
                    </a:lnTo>
                    <a:lnTo>
                      <a:pt x="16004" y="1104"/>
                    </a:lnTo>
                    <a:lnTo>
                      <a:pt x="16006" y="1212"/>
                    </a:lnTo>
                    <a:lnTo>
                      <a:pt x="16008" y="1316"/>
                    </a:lnTo>
                    <a:lnTo>
                      <a:pt x="16010" y="1419"/>
                    </a:lnTo>
                    <a:lnTo>
                      <a:pt x="16012" y="1518"/>
                    </a:lnTo>
                    <a:lnTo>
                      <a:pt x="16014" y="1617"/>
                    </a:lnTo>
                    <a:lnTo>
                      <a:pt x="16016" y="1711"/>
                    </a:lnTo>
                    <a:lnTo>
                      <a:pt x="16017" y="1805"/>
                    </a:lnTo>
                    <a:lnTo>
                      <a:pt x="16023" y="2063"/>
                    </a:lnTo>
                    <a:lnTo>
                      <a:pt x="16027" y="2305"/>
                    </a:lnTo>
                    <a:lnTo>
                      <a:pt x="16030" y="2533"/>
                    </a:lnTo>
                    <a:lnTo>
                      <a:pt x="16032" y="2745"/>
                    </a:lnTo>
                    <a:lnTo>
                      <a:pt x="16032" y="2847"/>
                    </a:lnTo>
                    <a:lnTo>
                      <a:pt x="16031" y="2945"/>
                    </a:lnTo>
                    <a:lnTo>
                      <a:pt x="16030" y="3041"/>
                    </a:lnTo>
                    <a:lnTo>
                      <a:pt x="16028" y="3132"/>
                    </a:lnTo>
                    <a:lnTo>
                      <a:pt x="16025" y="3221"/>
                    </a:lnTo>
                    <a:lnTo>
                      <a:pt x="16022" y="3308"/>
                    </a:lnTo>
                    <a:lnTo>
                      <a:pt x="16017" y="3391"/>
                    </a:lnTo>
                    <a:lnTo>
                      <a:pt x="16012" y="3471"/>
                    </a:lnTo>
                    <a:lnTo>
                      <a:pt x="16005" y="3549"/>
                    </a:lnTo>
                    <a:lnTo>
                      <a:pt x="15997" y="3626"/>
                    </a:lnTo>
                    <a:lnTo>
                      <a:pt x="15989" y="3699"/>
                    </a:lnTo>
                    <a:lnTo>
                      <a:pt x="15979" y="3770"/>
                    </a:lnTo>
                    <a:lnTo>
                      <a:pt x="15968" y="3840"/>
                    </a:lnTo>
                    <a:lnTo>
                      <a:pt x="15956" y="3907"/>
                    </a:lnTo>
                    <a:lnTo>
                      <a:pt x="15942" y="3972"/>
                    </a:lnTo>
                    <a:lnTo>
                      <a:pt x="15927" y="4035"/>
                    </a:lnTo>
                    <a:lnTo>
                      <a:pt x="15910" y="4097"/>
                    </a:lnTo>
                    <a:lnTo>
                      <a:pt x="15892" y="4156"/>
                    </a:lnTo>
                    <a:lnTo>
                      <a:pt x="15872" y="4215"/>
                    </a:lnTo>
                    <a:lnTo>
                      <a:pt x="15851" y="4271"/>
                    </a:lnTo>
                    <a:lnTo>
                      <a:pt x="15828" y="4327"/>
                    </a:lnTo>
                    <a:lnTo>
                      <a:pt x="15803" y="4381"/>
                    </a:lnTo>
                    <a:lnTo>
                      <a:pt x="15776" y="4435"/>
                    </a:lnTo>
                    <a:lnTo>
                      <a:pt x="15747" y="4487"/>
                    </a:lnTo>
                    <a:lnTo>
                      <a:pt x="15717" y="4538"/>
                    </a:lnTo>
                    <a:lnTo>
                      <a:pt x="15685" y="4588"/>
                    </a:lnTo>
                    <a:lnTo>
                      <a:pt x="15651" y="4637"/>
                    </a:lnTo>
                    <a:lnTo>
                      <a:pt x="15615" y="4686"/>
                    </a:lnTo>
                    <a:lnTo>
                      <a:pt x="15577" y="4732"/>
                    </a:lnTo>
                    <a:lnTo>
                      <a:pt x="15537" y="4779"/>
                    </a:lnTo>
                    <a:lnTo>
                      <a:pt x="15495" y="4825"/>
                    </a:lnTo>
                    <a:lnTo>
                      <a:pt x="15451" y="4871"/>
                    </a:lnTo>
                    <a:lnTo>
                      <a:pt x="15404" y="4915"/>
                    </a:lnTo>
                    <a:lnTo>
                      <a:pt x="15356" y="4960"/>
                    </a:lnTo>
                    <a:lnTo>
                      <a:pt x="15305" y="5005"/>
                    </a:lnTo>
                    <a:lnTo>
                      <a:pt x="15250" y="5049"/>
                    </a:lnTo>
                    <a:lnTo>
                      <a:pt x="15194" y="5093"/>
                    </a:lnTo>
                    <a:lnTo>
                      <a:pt x="15136" y="5138"/>
                    </a:lnTo>
                    <a:lnTo>
                      <a:pt x="15075" y="5182"/>
                    </a:lnTo>
                    <a:lnTo>
                      <a:pt x="15012" y="5227"/>
                    </a:lnTo>
                    <a:lnTo>
                      <a:pt x="14945" y="5272"/>
                    </a:lnTo>
                    <a:lnTo>
                      <a:pt x="14877" y="5317"/>
                    </a:lnTo>
                    <a:lnTo>
                      <a:pt x="14805" y="5364"/>
                    </a:lnTo>
                    <a:lnTo>
                      <a:pt x="14729" y="5411"/>
                    </a:lnTo>
                    <a:lnTo>
                      <a:pt x="14652" y="5459"/>
                    </a:lnTo>
                    <a:lnTo>
                      <a:pt x="14572" y="5507"/>
                    </a:lnTo>
                    <a:lnTo>
                      <a:pt x="14488" y="5557"/>
                    </a:lnTo>
                    <a:lnTo>
                      <a:pt x="14402" y="5608"/>
                    </a:lnTo>
                    <a:lnTo>
                      <a:pt x="14218" y="5713"/>
                    </a:lnTo>
                    <a:lnTo>
                      <a:pt x="14023" y="5824"/>
                    </a:lnTo>
                    <a:lnTo>
                      <a:pt x="13814" y="5941"/>
                    </a:lnTo>
                    <a:lnTo>
                      <a:pt x="13590" y="6066"/>
                    </a:lnTo>
                    <a:lnTo>
                      <a:pt x="13505" y="6113"/>
                    </a:lnTo>
                    <a:lnTo>
                      <a:pt x="13418" y="6161"/>
                    </a:lnTo>
                    <a:lnTo>
                      <a:pt x="13329" y="6211"/>
                    </a:lnTo>
                    <a:lnTo>
                      <a:pt x="13238" y="6262"/>
                    </a:lnTo>
                    <a:lnTo>
                      <a:pt x="13145" y="6314"/>
                    </a:lnTo>
                    <a:lnTo>
                      <a:pt x="13051" y="6368"/>
                    </a:lnTo>
                    <a:lnTo>
                      <a:pt x="12954" y="6421"/>
                    </a:lnTo>
                    <a:lnTo>
                      <a:pt x="12856" y="6477"/>
                    </a:lnTo>
                    <a:lnTo>
                      <a:pt x="12755" y="6534"/>
                    </a:lnTo>
                    <a:lnTo>
                      <a:pt x="12653" y="6592"/>
                    </a:lnTo>
                    <a:lnTo>
                      <a:pt x="12550" y="6651"/>
                    </a:lnTo>
                    <a:lnTo>
                      <a:pt x="12444" y="6711"/>
                    </a:lnTo>
                    <a:lnTo>
                      <a:pt x="12337" y="6773"/>
                    </a:lnTo>
                    <a:lnTo>
                      <a:pt x="12227" y="6836"/>
                    </a:lnTo>
                    <a:lnTo>
                      <a:pt x="12117" y="6900"/>
                    </a:lnTo>
                    <a:lnTo>
                      <a:pt x="12005" y="6966"/>
                    </a:lnTo>
                    <a:lnTo>
                      <a:pt x="11890" y="7034"/>
                    </a:lnTo>
                    <a:lnTo>
                      <a:pt x="11778" y="7100"/>
                    </a:lnTo>
                    <a:lnTo>
                      <a:pt x="11667" y="7165"/>
                    </a:lnTo>
                    <a:lnTo>
                      <a:pt x="11560" y="7229"/>
                    </a:lnTo>
                    <a:lnTo>
                      <a:pt x="11455" y="7292"/>
                    </a:lnTo>
                    <a:lnTo>
                      <a:pt x="11352" y="7354"/>
                    </a:lnTo>
                    <a:lnTo>
                      <a:pt x="11251" y="7414"/>
                    </a:lnTo>
                    <a:lnTo>
                      <a:pt x="11153" y="7473"/>
                    </a:lnTo>
                    <a:lnTo>
                      <a:pt x="11057" y="7531"/>
                    </a:lnTo>
                    <a:lnTo>
                      <a:pt x="10963" y="7588"/>
                    </a:lnTo>
                    <a:lnTo>
                      <a:pt x="10872" y="7644"/>
                    </a:lnTo>
                    <a:lnTo>
                      <a:pt x="10782" y="7699"/>
                    </a:lnTo>
                    <a:lnTo>
                      <a:pt x="10694" y="7753"/>
                    </a:lnTo>
                    <a:lnTo>
                      <a:pt x="10608" y="7806"/>
                    </a:lnTo>
                    <a:lnTo>
                      <a:pt x="10525" y="7856"/>
                    </a:lnTo>
                    <a:lnTo>
                      <a:pt x="10443" y="7907"/>
                    </a:lnTo>
                    <a:lnTo>
                      <a:pt x="10224" y="8041"/>
                    </a:lnTo>
                    <a:lnTo>
                      <a:pt x="10020" y="8166"/>
                    </a:lnTo>
                    <a:lnTo>
                      <a:pt x="9828" y="8283"/>
                    </a:lnTo>
                    <a:lnTo>
                      <a:pt x="9646" y="8390"/>
                    </a:lnTo>
                    <a:lnTo>
                      <a:pt x="9559" y="8441"/>
                    </a:lnTo>
                    <a:lnTo>
                      <a:pt x="9475" y="8490"/>
                    </a:lnTo>
                    <a:lnTo>
                      <a:pt x="9393" y="8536"/>
                    </a:lnTo>
                    <a:lnTo>
                      <a:pt x="9314" y="8580"/>
                    </a:lnTo>
                    <a:lnTo>
                      <a:pt x="9235" y="8622"/>
                    </a:lnTo>
                    <a:lnTo>
                      <a:pt x="9160" y="8663"/>
                    </a:lnTo>
                    <a:lnTo>
                      <a:pt x="9087" y="8700"/>
                    </a:lnTo>
                    <a:lnTo>
                      <a:pt x="9015" y="8736"/>
                    </a:lnTo>
                    <a:lnTo>
                      <a:pt x="8945" y="8769"/>
                    </a:lnTo>
                    <a:lnTo>
                      <a:pt x="8877" y="8801"/>
                    </a:lnTo>
                    <a:lnTo>
                      <a:pt x="8810" y="8829"/>
                    </a:lnTo>
                    <a:lnTo>
                      <a:pt x="8743" y="8857"/>
                    </a:lnTo>
                    <a:lnTo>
                      <a:pt x="8678" y="8881"/>
                    </a:lnTo>
                    <a:lnTo>
                      <a:pt x="8615" y="8904"/>
                    </a:lnTo>
                    <a:lnTo>
                      <a:pt x="8553" y="8925"/>
                    </a:lnTo>
                    <a:lnTo>
                      <a:pt x="8491" y="8943"/>
                    </a:lnTo>
                    <a:lnTo>
                      <a:pt x="8431" y="8959"/>
                    </a:lnTo>
                    <a:lnTo>
                      <a:pt x="8370" y="8973"/>
                    </a:lnTo>
                    <a:lnTo>
                      <a:pt x="8311" y="8985"/>
                    </a:lnTo>
                    <a:lnTo>
                      <a:pt x="8251" y="8995"/>
                    </a:lnTo>
                    <a:lnTo>
                      <a:pt x="8192" y="9002"/>
                    </a:lnTo>
                    <a:lnTo>
                      <a:pt x="8133" y="9008"/>
                    </a:lnTo>
                    <a:lnTo>
                      <a:pt x="8075" y="9011"/>
                    </a:lnTo>
                    <a:lnTo>
                      <a:pt x="8016" y="9012"/>
                    </a:lnTo>
                    <a:lnTo>
                      <a:pt x="7957" y="9011"/>
                    </a:lnTo>
                    <a:lnTo>
                      <a:pt x="7899" y="9008"/>
                    </a:lnTo>
                    <a:lnTo>
                      <a:pt x="7840" y="9002"/>
                    </a:lnTo>
                    <a:lnTo>
                      <a:pt x="7781" y="8995"/>
                    </a:lnTo>
                    <a:lnTo>
                      <a:pt x="7721" y="8985"/>
                    </a:lnTo>
                    <a:lnTo>
                      <a:pt x="7662" y="8973"/>
                    </a:lnTo>
                    <a:lnTo>
                      <a:pt x="7601" y="8959"/>
                    </a:lnTo>
                    <a:lnTo>
                      <a:pt x="7541" y="8943"/>
                    </a:lnTo>
                    <a:lnTo>
                      <a:pt x="7479" y="8925"/>
                    </a:lnTo>
                    <a:lnTo>
                      <a:pt x="7417" y="8904"/>
                    </a:lnTo>
                    <a:lnTo>
                      <a:pt x="7354" y="8881"/>
                    </a:lnTo>
                    <a:lnTo>
                      <a:pt x="7289" y="8857"/>
                    </a:lnTo>
                    <a:lnTo>
                      <a:pt x="7222" y="8829"/>
                    </a:lnTo>
                    <a:lnTo>
                      <a:pt x="7155" y="8801"/>
                    </a:lnTo>
                    <a:lnTo>
                      <a:pt x="7087" y="8769"/>
                    </a:lnTo>
                    <a:lnTo>
                      <a:pt x="7017" y="8736"/>
                    </a:lnTo>
                    <a:lnTo>
                      <a:pt x="6945" y="8700"/>
                    </a:lnTo>
                    <a:lnTo>
                      <a:pt x="6872" y="8663"/>
                    </a:lnTo>
                    <a:lnTo>
                      <a:pt x="6797" y="8622"/>
                    </a:lnTo>
                    <a:lnTo>
                      <a:pt x="6718" y="8580"/>
                    </a:lnTo>
                    <a:lnTo>
                      <a:pt x="6639" y="8536"/>
                    </a:lnTo>
                    <a:lnTo>
                      <a:pt x="6557" y="8490"/>
                    </a:lnTo>
                    <a:lnTo>
                      <a:pt x="6473" y="8441"/>
                    </a:lnTo>
                    <a:lnTo>
                      <a:pt x="6386" y="8390"/>
                    </a:lnTo>
                    <a:lnTo>
                      <a:pt x="6204" y="8283"/>
                    </a:lnTo>
                    <a:lnTo>
                      <a:pt x="6012" y="8166"/>
                    </a:lnTo>
                    <a:lnTo>
                      <a:pt x="5808" y="8041"/>
                    </a:lnTo>
                    <a:lnTo>
                      <a:pt x="5589" y="7907"/>
                    </a:lnTo>
                    <a:lnTo>
                      <a:pt x="5507" y="7856"/>
                    </a:lnTo>
                    <a:lnTo>
                      <a:pt x="5424" y="7806"/>
                    </a:lnTo>
                    <a:lnTo>
                      <a:pt x="5338" y="7753"/>
                    </a:lnTo>
                    <a:lnTo>
                      <a:pt x="5250" y="7699"/>
                    </a:lnTo>
                    <a:lnTo>
                      <a:pt x="5160" y="7644"/>
                    </a:lnTo>
                    <a:lnTo>
                      <a:pt x="5069" y="7588"/>
                    </a:lnTo>
                    <a:lnTo>
                      <a:pt x="4975" y="7531"/>
                    </a:lnTo>
                    <a:lnTo>
                      <a:pt x="4879" y="7473"/>
                    </a:lnTo>
                    <a:lnTo>
                      <a:pt x="4781" y="7414"/>
                    </a:lnTo>
                    <a:lnTo>
                      <a:pt x="4680" y="7354"/>
                    </a:lnTo>
                    <a:lnTo>
                      <a:pt x="4577" y="7292"/>
                    </a:lnTo>
                    <a:lnTo>
                      <a:pt x="4472" y="7229"/>
                    </a:lnTo>
                    <a:lnTo>
                      <a:pt x="4365" y="7165"/>
                    </a:lnTo>
                    <a:lnTo>
                      <a:pt x="4254" y="7100"/>
                    </a:lnTo>
                    <a:lnTo>
                      <a:pt x="4142" y="7034"/>
                    </a:lnTo>
                    <a:lnTo>
                      <a:pt x="4027" y="6966"/>
                    </a:lnTo>
                    <a:lnTo>
                      <a:pt x="3915" y="6900"/>
                    </a:lnTo>
                    <a:lnTo>
                      <a:pt x="3805" y="6836"/>
                    </a:lnTo>
                    <a:lnTo>
                      <a:pt x="3695" y="6773"/>
                    </a:lnTo>
                    <a:lnTo>
                      <a:pt x="3588" y="6711"/>
                    </a:lnTo>
                    <a:lnTo>
                      <a:pt x="3482" y="6651"/>
                    </a:lnTo>
                    <a:lnTo>
                      <a:pt x="3379" y="6592"/>
                    </a:lnTo>
                    <a:lnTo>
                      <a:pt x="3277" y="6534"/>
                    </a:lnTo>
                    <a:lnTo>
                      <a:pt x="3176" y="6477"/>
                    </a:lnTo>
                    <a:lnTo>
                      <a:pt x="3078" y="6421"/>
                    </a:lnTo>
                    <a:lnTo>
                      <a:pt x="2981" y="6368"/>
                    </a:lnTo>
                    <a:lnTo>
                      <a:pt x="2887" y="6314"/>
                    </a:lnTo>
                    <a:lnTo>
                      <a:pt x="2794" y="6262"/>
                    </a:lnTo>
                    <a:lnTo>
                      <a:pt x="2703" y="6211"/>
                    </a:lnTo>
                    <a:lnTo>
                      <a:pt x="2614" y="6161"/>
                    </a:lnTo>
                    <a:lnTo>
                      <a:pt x="2527" y="6113"/>
                    </a:lnTo>
                    <a:lnTo>
                      <a:pt x="2442" y="6066"/>
                    </a:lnTo>
                    <a:lnTo>
                      <a:pt x="2218" y="5941"/>
                    </a:lnTo>
                    <a:lnTo>
                      <a:pt x="2009" y="5824"/>
                    </a:lnTo>
                    <a:lnTo>
                      <a:pt x="1814" y="5713"/>
                    </a:lnTo>
                    <a:lnTo>
                      <a:pt x="1630" y="5608"/>
                    </a:lnTo>
                    <a:lnTo>
                      <a:pt x="1544" y="5557"/>
                    </a:lnTo>
                    <a:lnTo>
                      <a:pt x="1460" y="5507"/>
                    </a:lnTo>
                    <a:lnTo>
                      <a:pt x="1380" y="5459"/>
                    </a:lnTo>
                    <a:lnTo>
                      <a:pt x="1303" y="5411"/>
                    </a:lnTo>
                    <a:lnTo>
                      <a:pt x="1227" y="5364"/>
                    </a:lnTo>
                    <a:lnTo>
                      <a:pt x="1155" y="5317"/>
                    </a:lnTo>
                    <a:lnTo>
                      <a:pt x="1087" y="5272"/>
                    </a:lnTo>
                    <a:lnTo>
                      <a:pt x="1020" y="5227"/>
                    </a:lnTo>
                    <a:lnTo>
                      <a:pt x="957" y="5182"/>
                    </a:lnTo>
                    <a:lnTo>
                      <a:pt x="896" y="5138"/>
                    </a:lnTo>
                    <a:lnTo>
                      <a:pt x="838" y="5093"/>
                    </a:lnTo>
                    <a:lnTo>
                      <a:pt x="782" y="5049"/>
                    </a:lnTo>
                    <a:lnTo>
                      <a:pt x="727" y="5005"/>
                    </a:lnTo>
                    <a:lnTo>
                      <a:pt x="676" y="4960"/>
                    </a:lnTo>
                    <a:lnTo>
                      <a:pt x="628" y="4915"/>
                    </a:lnTo>
                    <a:lnTo>
                      <a:pt x="581" y="4871"/>
                    </a:lnTo>
                    <a:lnTo>
                      <a:pt x="537" y="4825"/>
                    </a:lnTo>
                    <a:lnTo>
                      <a:pt x="495" y="4779"/>
                    </a:lnTo>
                    <a:lnTo>
                      <a:pt x="455" y="4732"/>
                    </a:lnTo>
                    <a:lnTo>
                      <a:pt x="417" y="4686"/>
                    </a:lnTo>
                    <a:lnTo>
                      <a:pt x="381" y="4637"/>
                    </a:lnTo>
                    <a:lnTo>
                      <a:pt x="347" y="4588"/>
                    </a:lnTo>
                    <a:lnTo>
                      <a:pt x="315" y="4538"/>
                    </a:lnTo>
                    <a:lnTo>
                      <a:pt x="285" y="4487"/>
                    </a:lnTo>
                    <a:lnTo>
                      <a:pt x="256" y="4435"/>
                    </a:lnTo>
                    <a:lnTo>
                      <a:pt x="229" y="4381"/>
                    </a:lnTo>
                    <a:lnTo>
                      <a:pt x="204" y="4327"/>
                    </a:lnTo>
                    <a:lnTo>
                      <a:pt x="181" y="4271"/>
                    </a:lnTo>
                    <a:lnTo>
                      <a:pt x="160" y="4215"/>
                    </a:lnTo>
                    <a:lnTo>
                      <a:pt x="140" y="4156"/>
                    </a:lnTo>
                    <a:lnTo>
                      <a:pt x="122" y="4097"/>
                    </a:lnTo>
                    <a:lnTo>
                      <a:pt x="105" y="4035"/>
                    </a:lnTo>
                    <a:lnTo>
                      <a:pt x="90" y="3972"/>
                    </a:lnTo>
                    <a:lnTo>
                      <a:pt x="76" y="3907"/>
                    </a:lnTo>
                    <a:lnTo>
                      <a:pt x="64" y="3840"/>
                    </a:lnTo>
                    <a:lnTo>
                      <a:pt x="53" y="3770"/>
                    </a:lnTo>
                    <a:lnTo>
                      <a:pt x="43" y="3699"/>
                    </a:lnTo>
                    <a:lnTo>
                      <a:pt x="35" y="3626"/>
                    </a:lnTo>
                    <a:lnTo>
                      <a:pt x="27" y="3549"/>
                    </a:lnTo>
                    <a:lnTo>
                      <a:pt x="20" y="3471"/>
                    </a:lnTo>
                    <a:lnTo>
                      <a:pt x="15" y="3391"/>
                    </a:lnTo>
                    <a:lnTo>
                      <a:pt x="10" y="3308"/>
                    </a:lnTo>
                    <a:lnTo>
                      <a:pt x="7" y="3221"/>
                    </a:lnTo>
                    <a:lnTo>
                      <a:pt x="4" y="3132"/>
                    </a:lnTo>
                    <a:lnTo>
                      <a:pt x="2" y="3041"/>
                    </a:lnTo>
                    <a:lnTo>
                      <a:pt x="1" y="2945"/>
                    </a:lnTo>
                    <a:lnTo>
                      <a:pt x="0" y="2847"/>
                    </a:lnTo>
                    <a:lnTo>
                      <a:pt x="0" y="2745"/>
                    </a:lnTo>
                    <a:lnTo>
                      <a:pt x="2" y="2533"/>
                    </a:lnTo>
                    <a:lnTo>
                      <a:pt x="5" y="2305"/>
                    </a:lnTo>
                    <a:lnTo>
                      <a:pt x="9" y="2063"/>
                    </a:lnTo>
                    <a:lnTo>
                      <a:pt x="15" y="1805"/>
                    </a:lnTo>
                    <a:lnTo>
                      <a:pt x="16" y="1712"/>
                    </a:lnTo>
                    <a:lnTo>
                      <a:pt x="18" y="1617"/>
                    </a:lnTo>
                    <a:lnTo>
                      <a:pt x="20" y="1518"/>
                    </a:lnTo>
                    <a:lnTo>
                      <a:pt x="22" y="1419"/>
                    </a:lnTo>
                    <a:lnTo>
                      <a:pt x="24" y="1316"/>
                    </a:lnTo>
                    <a:lnTo>
                      <a:pt x="26" y="1212"/>
                    </a:lnTo>
                    <a:lnTo>
                      <a:pt x="28" y="1104"/>
                    </a:lnTo>
                    <a:lnTo>
                      <a:pt x="30" y="993"/>
                    </a:lnTo>
                    <a:lnTo>
                      <a:pt x="31" y="879"/>
                    </a:lnTo>
                    <a:lnTo>
                      <a:pt x="33" y="764"/>
                    </a:lnTo>
                    <a:lnTo>
                      <a:pt x="34" y="645"/>
                    </a:lnTo>
                    <a:lnTo>
                      <a:pt x="35" y="522"/>
                    </a:lnTo>
                    <a:lnTo>
                      <a:pt x="36" y="397"/>
                    </a:lnTo>
                    <a:lnTo>
                      <a:pt x="37" y="268"/>
                    </a:lnTo>
                    <a:lnTo>
                      <a:pt x="37" y="136"/>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13"/>
              <p:cNvSpPr/>
              <p:nvPr/>
            </p:nvSpPr>
            <p:spPr bwMode="auto">
              <a:xfrm flipV="1">
                <a:off x="892325" y="2236788"/>
                <a:ext cx="2120900" cy="1192212"/>
              </a:xfrm>
              <a:custGeom>
                <a:avLst/>
                <a:gdLst>
                  <a:gd name="T0" fmla="*/ 325 w 16032"/>
                  <a:gd name="T1" fmla="*/ 855 h 9012"/>
                  <a:gd name="T2" fmla="*/ 308 w 16032"/>
                  <a:gd name="T3" fmla="*/ 1811 h 9012"/>
                  <a:gd name="T4" fmla="*/ 299 w 16032"/>
                  <a:gd name="T5" fmla="*/ 3169 h 9012"/>
                  <a:gd name="T6" fmla="*/ 358 w 16032"/>
                  <a:gd name="T7" fmla="*/ 3814 h 9012"/>
                  <a:gd name="T8" fmla="*/ 513 w 16032"/>
                  <a:gd name="T9" fmla="*/ 4294 h 9012"/>
                  <a:gd name="T10" fmla="*/ 807 w 16032"/>
                  <a:gd name="T11" fmla="*/ 4678 h 9012"/>
                  <a:gd name="T12" fmla="*/ 1283 w 16032"/>
                  <a:gd name="T13" fmla="*/ 5047 h 9012"/>
                  <a:gd name="T14" fmla="*/ 2167 w 16032"/>
                  <a:gd name="T15" fmla="*/ 5572 h 9012"/>
                  <a:gd name="T16" fmla="*/ 3205 w 16032"/>
                  <a:gd name="T17" fmla="*/ 6153 h 9012"/>
                  <a:gd name="T18" fmla="*/ 4173 w 16032"/>
                  <a:gd name="T19" fmla="*/ 6709 h 9012"/>
                  <a:gd name="T20" fmla="*/ 5124 w 16032"/>
                  <a:gd name="T21" fmla="*/ 7275 h 9012"/>
                  <a:gd name="T22" fmla="*/ 6146 w 16032"/>
                  <a:gd name="T23" fmla="*/ 7902 h 9012"/>
                  <a:gd name="T24" fmla="*/ 7037 w 16032"/>
                  <a:gd name="T25" fmla="*/ 8415 h 9012"/>
                  <a:gd name="T26" fmla="*/ 7591 w 16032"/>
                  <a:gd name="T27" fmla="*/ 8647 h 9012"/>
                  <a:gd name="T28" fmla="*/ 8067 w 16032"/>
                  <a:gd name="T29" fmla="*/ 8712 h 9012"/>
                  <a:gd name="T30" fmla="*/ 8554 w 16032"/>
                  <a:gd name="T31" fmla="*/ 8610 h 9012"/>
                  <a:gd name="T32" fmla="*/ 9136 w 16032"/>
                  <a:gd name="T33" fmla="*/ 8340 h 9012"/>
                  <a:gd name="T34" fmla="*/ 10292 w 16032"/>
                  <a:gd name="T35" fmla="*/ 7653 h 9012"/>
                  <a:gd name="T36" fmla="*/ 11103 w 16032"/>
                  <a:gd name="T37" fmla="*/ 7158 h 9012"/>
                  <a:gd name="T38" fmla="*/ 12092 w 16032"/>
                  <a:gd name="T39" fmla="*/ 6573 h 9012"/>
                  <a:gd name="T40" fmla="*/ 13015 w 16032"/>
                  <a:gd name="T41" fmla="*/ 6047 h 9012"/>
                  <a:gd name="T42" fmla="*/ 14228 w 16032"/>
                  <a:gd name="T43" fmla="*/ 5365 h 9012"/>
                  <a:gd name="T44" fmla="*/ 14873 w 16032"/>
                  <a:gd name="T45" fmla="*/ 4963 h 9012"/>
                  <a:gd name="T46" fmla="*/ 15305 w 16032"/>
                  <a:gd name="T47" fmla="*/ 4595 h 9012"/>
                  <a:gd name="T48" fmla="*/ 15563 w 16032"/>
                  <a:gd name="T49" fmla="*/ 4198 h 9012"/>
                  <a:gd name="T50" fmla="*/ 15694 w 16032"/>
                  <a:gd name="T51" fmla="*/ 3688 h 9012"/>
                  <a:gd name="T52" fmla="*/ 15737 w 16032"/>
                  <a:gd name="T53" fmla="*/ 2996 h 9012"/>
                  <a:gd name="T54" fmla="*/ 15720 w 16032"/>
                  <a:gd name="T55" fmla="*/ 1613 h 9012"/>
                  <a:gd name="T56" fmla="*/ 15704 w 16032"/>
                  <a:gd name="T57" fmla="*/ 621 h 9012"/>
                  <a:gd name="T58" fmla="*/ 15996 w 16032"/>
                  <a:gd name="T59" fmla="*/ 397 h 9012"/>
                  <a:gd name="T60" fmla="*/ 16010 w 16032"/>
                  <a:gd name="T61" fmla="*/ 1419 h 9012"/>
                  <a:gd name="T62" fmla="*/ 16032 w 16032"/>
                  <a:gd name="T63" fmla="*/ 2847 h 9012"/>
                  <a:gd name="T64" fmla="*/ 15997 w 16032"/>
                  <a:gd name="T65" fmla="*/ 3626 h 9012"/>
                  <a:gd name="T66" fmla="*/ 15872 w 16032"/>
                  <a:gd name="T67" fmla="*/ 4215 h 9012"/>
                  <a:gd name="T68" fmla="*/ 15615 w 16032"/>
                  <a:gd name="T69" fmla="*/ 4686 h 9012"/>
                  <a:gd name="T70" fmla="*/ 15194 w 16032"/>
                  <a:gd name="T71" fmla="*/ 5093 h 9012"/>
                  <a:gd name="T72" fmla="*/ 14572 w 16032"/>
                  <a:gd name="T73" fmla="*/ 5507 h 9012"/>
                  <a:gd name="T74" fmla="*/ 13329 w 16032"/>
                  <a:gd name="T75" fmla="*/ 6211 h 9012"/>
                  <a:gd name="T76" fmla="*/ 12444 w 16032"/>
                  <a:gd name="T77" fmla="*/ 6711 h 9012"/>
                  <a:gd name="T78" fmla="*/ 11455 w 16032"/>
                  <a:gd name="T79" fmla="*/ 7292 h 9012"/>
                  <a:gd name="T80" fmla="*/ 10608 w 16032"/>
                  <a:gd name="T81" fmla="*/ 7806 h 9012"/>
                  <a:gd name="T82" fmla="*/ 9393 w 16032"/>
                  <a:gd name="T83" fmla="*/ 8536 h 9012"/>
                  <a:gd name="T84" fmla="*/ 8743 w 16032"/>
                  <a:gd name="T85" fmla="*/ 8857 h 9012"/>
                  <a:gd name="T86" fmla="*/ 8192 w 16032"/>
                  <a:gd name="T87" fmla="*/ 9002 h 9012"/>
                  <a:gd name="T88" fmla="*/ 7662 w 16032"/>
                  <a:gd name="T89" fmla="*/ 8973 h 9012"/>
                  <a:gd name="T90" fmla="*/ 7087 w 16032"/>
                  <a:gd name="T91" fmla="*/ 8769 h 9012"/>
                  <a:gd name="T92" fmla="*/ 6386 w 16032"/>
                  <a:gd name="T93" fmla="*/ 8390 h 9012"/>
                  <a:gd name="T94" fmla="*/ 5160 w 16032"/>
                  <a:gd name="T95" fmla="*/ 7644 h 9012"/>
                  <a:gd name="T96" fmla="*/ 4254 w 16032"/>
                  <a:gd name="T97" fmla="*/ 7100 h 9012"/>
                  <a:gd name="T98" fmla="*/ 3277 w 16032"/>
                  <a:gd name="T99" fmla="*/ 6534 h 9012"/>
                  <a:gd name="T100" fmla="*/ 2442 w 16032"/>
                  <a:gd name="T101" fmla="*/ 6066 h 9012"/>
                  <a:gd name="T102" fmla="*/ 1227 w 16032"/>
                  <a:gd name="T103" fmla="*/ 5364 h 9012"/>
                  <a:gd name="T104" fmla="*/ 676 w 16032"/>
                  <a:gd name="T105" fmla="*/ 4960 h 9012"/>
                  <a:gd name="T106" fmla="*/ 315 w 16032"/>
                  <a:gd name="T107" fmla="*/ 4538 h 9012"/>
                  <a:gd name="T108" fmla="*/ 105 w 16032"/>
                  <a:gd name="T109" fmla="*/ 4035 h 9012"/>
                  <a:gd name="T110" fmla="*/ 15 w 16032"/>
                  <a:gd name="T111" fmla="*/ 3391 h 9012"/>
                  <a:gd name="T112" fmla="*/ 5 w 16032"/>
                  <a:gd name="T113" fmla="*/ 2305 h 9012"/>
                  <a:gd name="T114" fmla="*/ 28 w 16032"/>
                  <a:gd name="T115" fmla="*/ 1104 h 9012"/>
                  <a:gd name="T116" fmla="*/ 37 w 16032"/>
                  <a:gd name="T117" fmla="*/ 0 h 9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32" h="9012">
                    <a:moveTo>
                      <a:pt x="37" y="0"/>
                    </a:moveTo>
                    <a:lnTo>
                      <a:pt x="332" y="0"/>
                    </a:lnTo>
                    <a:lnTo>
                      <a:pt x="332" y="128"/>
                    </a:lnTo>
                    <a:lnTo>
                      <a:pt x="331" y="254"/>
                    </a:lnTo>
                    <a:lnTo>
                      <a:pt x="330" y="378"/>
                    </a:lnTo>
                    <a:lnTo>
                      <a:pt x="329" y="500"/>
                    </a:lnTo>
                    <a:lnTo>
                      <a:pt x="328" y="621"/>
                    </a:lnTo>
                    <a:lnTo>
                      <a:pt x="327" y="738"/>
                    </a:lnTo>
                    <a:lnTo>
                      <a:pt x="325" y="855"/>
                    </a:lnTo>
                    <a:lnTo>
                      <a:pt x="324" y="970"/>
                    </a:lnTo>
                    <a:lnTo>
                      <a:pt x="322" y="1082"/>
                    </a:lnTo>
                    <a:lnTo>
                      <a:pt x="320" y="1192"/>
                    </a:lnTo>
                    <a:lnTo>
                      <a:pt x="318" y="1301"/>
                    </a:lnTo>
                    <a:lnTo>
                      <a:pt x="316" y="1407"/>
                    </a:lnTo>
                    <a:lnTo>
                      <a:pt x="314" y="1511"/>
                    </a:lnTo>
                    <a:lnTo>
                      <a:pt x="312" y="1613"/>
                    </a:lnTo>
                    <a:lnTo>
                      <a:pt x="310" y="1713"/>
                    </a:lnTo>
                    <a:lnTo>
                      <a:pt x="308" y="1811"/>
                    </a:lnTo>
                    <a:lnTo>
                      <a:pt x="303" y="2059"/>
                    </a:lnTo>
                    <a:lnTo>
                      <a:pt x="298" y="2292"/>
                    </a:lnTo>
                    <a:lnTo>
                      <a:pt x="295" y="2509"/>
                    </a:lnTo>
                    <a:lnTo>
                      <a:pt x="294" y="2715"/>
                    </a:lnTo>
                    <a:lnTo>
                      <a:pt x="293" y="2811"/>
                    </a:lnTo>
                    <a:lnTo>
                      <a:pt x="294" y="2905"/>
                    </a:lnTo>
                    <a:lnTo>
                      <a:pt x="295" y="2996"/>
                    </a:lnTo>
                    <a:lnTo>
                      <a:pt x="296" y="3084"/>
                    </a:lnTo>
                    <a:lnTo>
                      <a:pt x="299" y="3169"/>
                    </a:lnTo>
                    <a:lnTo>
                      <a:pt x="302" y="3251"/>
                    </a:lnTo>
                    <a:lnTo>
                      <a:pt x="305" y="3330"/>
                    </a:lnTo>
                    <a:lnTo>
                      <a:pt x="310" y="3407"/>
                    </a:lnTo>
                    <a:lnTo>
                      <a:pt x="316" y="3480"/>
                    </a:lnTo>
                    <a:lnTo>
                      <a:pt x="322" y="3552"/>
                    </a:lnTo>
                    <a:lnTo>
                      <a:pt x="329" y="3621"/>
                    </a:lnTo>
                    <a:lnTo>
                      <a:pt x="338" y="3688"/>
                    </a:lnTo>
                    <a:lnTo>
                      <a:pt x="347" y="3752"/>
                    </a:lnTo>
                    <a:lnTo>
                      <a:pt x="358" y="3814"/>
                    </a:lnTo>
                    <a:lnTo>
                      <a:pt x="370" y="3875"/>
                    </a:lnTo>
                    <a:lnTo>
                      <a:pt x="383" y="3933"/>
                    </a:lnTo>
                    <a:lnTo>
                      <a:pt x="397" y="3990"/>
                    </a:lnTo>
                    <a:lnTo>
                      <a:pt x="413" y="4044"/>
                    </a:lnTo>
                    <a:lnTo>
                      <a:pt x="430" y="4097"/>
                    </a:lnTo>
                    <a:lnTo>
                      <a:pt x="449" y="4149"/>
                    </a:lnTo>
                    <a:lnTo>
                      <a:pt x="469" y="4198"/>
                    </a:lnTo>
                    <a:lnTo>
                      <a:pt x="490" y="4246"/>
                    </a:lnTo>
                    <a:lnTo>
                      <a:pt x="513" y="4294"/>
                    </a:lnTo>
                    <a:lnTo>
                      <a:pt x="538" y="4338"/>
                    </a:lnTo>
                    <a:lnTo>
                      <a:pt x="565" y="4383"/>
                    </a:lnTo>
                    <a:lnTo>
                      <a:pt x="593" y="4427"/>
                    </a:lnTo>
                    <a:lnTo>
                      <a:pt x="623" y="4470"/>
                    </a:lnTo>
                    <a:lnTo>
                      <a:pt x="656" y="4512"/>
                    </a:lnTo>
                    <a:lnTo>
                      <a:pt x="690" y="4555"/>
                    </a:lnTo>
                    <a:lnTo>
                      <a:pt x="727" y="4595"/>
                    </a:lnTo>
                    <a:lnTo>
                      <a:pt x="766" y="4637"/>
                    </a:lnTo>
                    <a:lnTo>
                      <a:pt x="807" y="4678"/>
                    </a:lnTo>
                    <a:lnTo>
                      <a:pt x="850" y="4718"/>
                    </a:lnTo>
                    <a:lnTo>
                      <a:pt x="896" y="4759"/>
                    </a:lnTo>
                    <a:lnTo>
                      <a:pt x="943" y="4799"/>
                    </a:lnTo>
                    <a:lnTo>
                      <a:pt x="994" y="4840"/>
                    </a:lnTo>
                    <a:lnTo>
                      <a:pt x="1046" y="4881"/>
                    </a:lnTo>
                    <a:lnTo>
                      <a:pt x="1101" y="4921"/>
                    </a:lnTo>
                    <a:lnTo>
                      <a:pt x="1159" y="4963"/>
                    </a:lnTo>
                    <a:lnTo>
                      <a:pt x="1220" y="5005"/>
                    </a:lnTo>
                    <a:lnTo>
                      <a:pt x="1283" y="5047"/>
                    </a:lnTo>
                    <a:lnTo>
                      <a:pt x="1349" y="5090"/>
                    </a:lnTo>
                    <a:lnTo>
                      <a:pt x="1418" y="5134"/>
                    </a:lnTo>
                    <a:lnTo>
                      <a:pt x="1489" y="5178"/>
                    </a:lnTo>
                    <a:lnTo>
                      <a:pt x="1563" y="5223"/>
                    </a:lnTo>
                    <a:lnTo>
                      <a:pt x="1640" y="5270"/>
                    </a:lnTo>
                    <a:lnTo>
                      <a:pt x="1720" y="5317"/>
                    </a:lnTo>
                    <a:lnTo>
                      <a:pt x="1804" y="5365"/>
                    </a:lnTo>
                    <a:lnTo>
                      <a:pt x="1979" y="5466"/>
                    </a:lnTo>
                    <a:lnTo>
                      <a:pt x="2167" y="5572"/>
                    </a:lnTo>
                    <a:lnTo>
                      <a:pt x="2368" y="5685"/>
                    </a:lnTo>
                    <a:lnTo>
                      <a:pt x="2583" y="5805"/>
                    </a:lnTo>
                    <a:lnTo>
                      <a:pt x="2665" y="5851"/>
                    </a:lnTo>
                    <a:lnTo>
                      <a:pt x="2750" y="5898"/>
                    </a:lnTo>
                    <a:lnTo>
                      <a:pt x="2837" y="5946"/>
                    </a:lnTo>
                    <a:lnTo>
                      <a:pt x="2926" y="5996"/>
                    </a:lnTo>
                    <a:lnTo>
                      <a:pt x="3017" y="6047"/>
                    </a:lnTo>
                    <a:lnTo>
                      <a:pt x="3110" y="6099"/>
                    </a:lnTo>
                    <a:lnTo>
                      <a:pt x="3205" y="6153"/>
                    </a:lnTo>
                    <a:lnTo>
                      <a:pt x="3303" y="6208"/>
                    </a:lnTo>
                    <a:lnTo>
                      <a:pt x="3403" y="6265"/>
                    </a:lnTo>
                    <a:lnTo>
                      <a:pt x="3505" y="6323"/>
                    </a:lnTo>
                    <a:lnTo>
                      <a:pt x="3610" y="6383"/>
                    </a:lnTo>
                    <a:lnTo>
                      <a:pt x="3717" y="6444"/>
                    </a:lnTo>
                    <a:lnTo>
                      <a:pt x="3828" y="6508"/>
                    </a:lnTo>
                    <a:lnTo>
                      <a:pt x="3940" y="6573"/>
                    </a:lnTo>
                    <a:lnTo>
                      <a:pt x="4055" y="6640"/>
                    </a:lnTo>
                    <a:lnTo>
                      <a:pt x="4173" y="6709"/>
                    </a:lnTo>
                    <a:lnTo>
                      <a:pt x="4289" y="6776"/>
                    </a:lnTo>
                    <a:lnTo>
                      <a:pt x="4401" y="6843"/>
                    </a:lnTo>
                    <a:lnTo>
                      <a:pt x="4511" y="6908"/>
                    </a:lnTo>
                    <a:lnTo>
                      <a:pt x="4619" y="6972"/>
                    </a:lnTo>
                    <a:lnTo>
                      <a:pt x="4724" y="7035"/>
                    </a:lnTo>
                    <a:lnTo>
                      <a:pt x="4828" y="7097"/>
                    </a:lnTo>
                    <a:lnTo>
                      <a:pt x="4929" y="7158"/>
                    </a:lnTo>
                    <a:lnTo>
                      <a:pt x="5027" y="7218"/>
                    </a:lnTo>
                    <a:lnTo>
                      <a:pt x="5124" y="7275"/>
                    </a:lnTo>
                    <a:lnTo>
                      <a:pt x="5218" y="7333"/>
                    </a:lnTo>
                    <a:lnTo>
                      <a:pt x="5311" y="7389"/>
                    </a:lnTo>
                    <a:lnTo>
                      <a:pt x="5401" y="7444"/>
                    </a:lnTo>
                    <a:lnTo>
                      <a:pt x="5489" y="7499"/>
                    </a:lnTo>
                    <a:lnTo>
                      <a:pt x="5574" y="7551"/>
                    </a:lnTo>
                    <a:lnTo>
                      <a:pt x="5658" y="7602"/>
                    </a:lnTo>
                    <a:lnTo>
                      <a:pt x="5740" y="7653"/>
                    </a:lnTo>
                    <a:lnTo>
                      <a:pt x="5950" y="7781"/>
                    </a:lnTo>
                    <a:lnTo>
                      <a:pt x="6146" y="7902"/>
                    </a:lnTo>
                    <a:lnTo>
                      <a:pt x="6332" y="8014"/>
                    </a:lnTo>
                    <a:lnTo>
                      <a:pt x="6505" y="8117"/>
                    </a:lnTo>
                    <a:lnTo>
                      <a:pt x="6588" y="8166"/>
                    </a:lnTo>
                    <a:lnTo>
                      <a:pt x="6668" y="8213"/>
                    </a:lnTo>
                    <a:lnTo>
                      <a:pt x="6746" y="8257"/>
                    </a:lnTo>
                    <a:lnTo>
                      <a:pt x="6823" y="8299"/>
                    </a:lnTo>
                    <a:lnTo>
                      <a:pt x="6896" y="8340"/>
                    </a:lnTo>
                    <a:lnTo>
                      <a:pt x="6968" y="8378"/>
                    </a:lnTo>
                    <a:lnTo>
                      <a:pt x="7037" y="8415"/>
                    </a:lnTo>
                    <a:lnTo>
                      <a:pt x="7105" y="8448"/>
                    </a:lnTo>
                    <a:lnTo>
                      <a:pt x="7170" y="8481"/>
                    </a:lnTo>
                    <a:lnTo>
                      <a:pt x="7235" y="8511"/>
                    </a:lnTo>
                    <a:lnTo>
                      <a:pt x="7298" y="8539"/>
                    </a:lnTo>
                    <a:lnTo>
                      <a:pt x="7359" y="8565"/>
                    </a:lnTo>
                    <a:lnTo>
                      <a:pt x="7419" y="8589"/>
                    </a:lnTo>
                    <a:lnTo>
                      <a:pt x="7478" y="8610"/>
                    </a:lnTo>
                    <a:lnTo>
                      <a:pt x="7535" y="8630"/>
                    </a:lnTo>
                    <a:lnTo>
                      <a:pt x="7591" y="8647"/>
                    </a:lnTo>
                    <a:lnTo>
                      <a:pt x="7646" y="8664"/>
                    </a:lnTo>
                    <a:lnTo>
                      <a:pt x="7701" y="8677"/>
                    </a:lnTo>
                    <a:lnTo>
                      <a:pt x="7755" y="8688"/>
                    </a:lnTo>
                    <a:lnTo>
                      <a:pt x="7809" y="8697"/>
                    </a:lnTo>
                    <a:lnTo>
                      <a:pt x="7861" y="8704"/>
                    </a:lnTo>
                    <a:lnTo>
                      <a:pt x="7913" y="8709"/>
                    </a:lnTo>
                    <a:lnTo>
                      <a:pt x="7965" y="8712"/>
                    </a:lnTo>
                    <a:lnTo>
                      <a:pt x="8016" y="8713"/>
                    </a:lnTo>
                    <a:lnTo>
                      <a:pt x="8067" y="8712"/>
                    </a:lnTo>
                    <a:lnTo>
                      <a:pt x="8119" y="8709"/>
                    </a:lnTo>
                    <a:lnTo>
                      <a:pt x="8171" y="8704"/>
                    </a:lnTo>
                    <a:lnTo>
                      <a:pt x="8223" y="8697"/>
                    </a:lnTo>
                    <a:lnTo>
                      <a:pt x="8277" y="8688"/>
                    </a:lnTo>
                    <a:lnTo>
                      <a:pt x="8331" y="8677"/>
                    </a:lnTo>
                    <a:lnTo>
                      <a:pt x="8386" y="8664"/>
                    </a:lnTo>
                    <a:lnTo>
                      <a:pt x="8441" y="8647"/>
                    </a:lnTo>
                    <a:lnTo>
                      <a:pt x="8497" y="8630"/>
                    </a:lnTo>
                    <a:lnTo>
                      <a:pt x="8554" y="8610"/>
                    </a:lnTo>
                    <a:lnTo>
                      <a:pt x="8613" y="8589"/>
                    </a:lnTo>
                    <a:lnTo>
                      <a:pt x="8673" y="8565"/>
                    </a:lnTo>
                    <a:lnTo>
                      <a:pt x="8734" y="8539"/>
                    </a:lnTo>
                    <a:lnTo>
                      <a:pt x="8797" y="8511"/>
                    </a:lnTo>
                    <a:lnTo>
                      <a:pt x="8862" y="8481"/>
                    </a:lnTo>
                    <a:lnTo>
                      <a:pt x="8927" y="8448"/>
                    </a:lnTo>
                    <a:lnTo>
                      <a:pt x="8995" y="8415"/>
                    </a:lnTo>
                    <a:lnTo>
                      <a:pt x="9064" y="8378"/>
                    </a:lnTo>
                    <a:lnTo>
                      <a:pt x="9136" y="8340"/>
                    </a:lnTo>
                    <a:lnTo>
                      <a:pt x="9209" y="8299"/>
                    </a:lnTo>
                    <a:lnTo>
                      <a:pt x="9286" y="8257"/>
                    </a:lnTo>
                    <a:lnTo>
                      <a:pt x="9364" y="8213"/>
                    </a:lnTo>
                    <a:lnTo>
                      <a:pt x="9444" y="8166"/>
                    </a:lnTo>
                    <a:lnTo>
                      <a:pt x="9527" y="8117"/>
                    </a:lnTo>
                    <a:lnTo>
                      <a:pt x="9700" y="8014"/>
                    </a:lnTo>
                    <a:lnTo>
                      <a:pt x="9886" y="7902"/>
                    </a:lnTo>
                    <a:lnTo>
                      <a:pt x="10082" y="7781"/>
                    </a:lnTo>
                    <a:lnTo>
                      <a:pt x="10292" y="7653"/>
                    </a:lnTo>
                    <a:lnTo>
                      <a:pt x="10374" y="7602"/>
                    </a:lnTo>
                    <a:lnTo>
                      <a:pt x="10458" y="7551"/>
                    </a:lnTo>
                    <a:lnTo>
                      <a:pt x="10543" y="7499"/>
                    </a:lnTo>
                    <a:lnTo>
                      <a:pt x="10631" y="7444"/>
                    </a:lnTo>
                    <a:lnTo>
                      <a:pt x="10721" y="7389"/>
                    </a:lnTo>
                    <a:lnTo>
                      <a:pt x="10814" y="7333"/>
                    </a:lnTo>
                    <a:lnTo>
                      <a:pt x="10908" y="7275"/>
                    </a:lnTo>
                    <a:lnTo>
                      <a:pt x="11005" y="7218"/>
                    </a:lnTo>
                    <a:lnTo>
                      <a:pt x="11103" y="7158"/>
                    </a:lnTo>
                    <a:lnTo>
                      <a:pt x="11204" y="7097"/>
                    </a:lnTo>
                    <a:lnTo>
                      <a:pt x="11308" y="7035"/>
                    </a:lnTo>
                    <a:lnTo>
                      <a:pt x="11413" y="6972"/>
                    </a:lnTo>
                    <a:lnTo>
                      <a:pt x="11521" y="6908"/>
                    </a:lnTo>
                    <a:lnTo>
                      <a:pt x="11631" y="6843"/>
                    </a:lnTo>
                    <a:lnTo>
                      <a:pt x="11743" y="6776"/>
                    </a:lnTo>
                    <a:lnTo>
                      <a:pt x="11859" y="6709"/>
                    </a:lnTo>
                    <a:lnTo>
                      <a:pt x="11977" y="6640"/>
                    </a:lnTo>
                    <a:lnTo>
                      <a:pt x="12092" y="6573"/>
                    </a:lnTo>
                    <a:lnTo>
                      <a:pt x="12204" y="6508"/>
                    </a:lnTo>
                    <a:lnTo>
                      <a:pt x="12315" y="6444"/>
                    </a:lnTo>
                    <a:lnTo>
                      <a:pt x="12422" y="6383"/>
                    </a:lnTo>
                    <a:lnTo>
                      <a:pt x="12527" y="6323"/>
                    </a:lnTo>
                    <a:lnTo>
                      <a:pt x="12629" y="6265"/>
                    </a:lnTo>
                    <a:lnTo>
                      <a:pt x="12729" y="6208"/>
                    </a:lnTo>
                    <a:lnTo>
                      <a:pt x="12827" y="6153"/>
                    </a:lnTo>
                    <a:lnTo>
                      <a:pt x="12922" y="6099"/>
                    </a:lnTo>
                    <a:lnTo>
                      <a:pt x="13015" y="6047"/>
                    </a:lnTo>
                    <a:lnTo>
                      <a:pt x="13106" y="5996"/>
                    </a:lnTo>
                    <a:lnTo>
                      <a:pt x="13195" y="5946"/>
                    </a:lnTo>
                    <a:lnTo>
                      <a:pt x="13282" y="5898"/>
                    </a:lnTo>
                    <a:lnTo>
                      <a:pt x="13367" y="5851"/>
                    </a:lnTo>
                    <a:lnTo>
                      <a:pt x="13449" y="5805"/>
                    </a:lnTo>
                    <a:lnTo>
                      <a:pt x="13664" y="5685"/>
                    </a:lnTo>
                    <a:lnTo>
                      <a:pt x="13865" y="5572"/>
                    </a:lnTo>
                    <a:lnTo>
                      <a:pt x="14053" y="5466"/>
                    </a:lnTo>
                    <a:lnTo>
                      <a:pt x="14228" y="5365"/>
                    </a:lnTo>
                    <a:lnTo>
                      <a:pt x="14312" y="5317"/>
                    </a:lnTo>
                    <a:lnTo>
                      <a:pt x="14392" y="5270"/>
                    </a:lnTo>
                    <a:lnTo>
                      <a:pt x="14469" y="5223"/>
                    </a:lnTo>
                    <a:lnTo>
                      <a:pt x="14543" y="5178"/>
                    </a:lnTo>
                    <a:lnTo>
                      <a:pt x="14614" y="5134"/>
                    </a:lnTo>
                    <a:lnTo>
                      <a:pt x="14683" y="5090"/>
                    </a:lnTo>
                    <a:lnTo>
                      <a:pt x="14749" y="5047"/>
                    </a:lnTo>
                    <a:lnTo>
                      <a:pt x="14812" y="5005"/>
                    </a:lnTo>
                    <a:lnTo>
                      <a:pt x="14873" y="4963"/>
                    </a:lnTo>
                    <a:lnTo>
                      <a:pt x="14931" y="4921"/>
                    </a:lnTo>
                    <a:lnTo>
                      <a:pt x="14986" y="4881"/>
                    </a:lnTo>
                    <a:lnTo>
                      <a:pt x="15038" y="4840"/>
                    </a:lnTo>
                    <a:lnTo>
                      <a:pt x="15089" y="4799"/>
                    </a:lnTo>
                    <a:lnTo>
                      <a:pt x="15136" y="4759"/>
                    </a:lnTo>
                    <a:lnTo>
                      <a:pt x="15182" y="4718"/>
                    </a:lnTo>
                    <a:lnTo>
                      <a:pt x="15225" y="4678"/>
                    </a:lnTo>
                    <a:lnTo>
                      <a:pt x="15266" y="4637"/>
                    </a:lnTo>
                    <a:lnTo>
                      <a:pt x="15305" y="4595"/>
                    </a:lnTo>
                    <a:lnTo>
                      <a:pt x="15342" y="4555"/>
                    </a:lnTo>
                    <a:lnTo>
                      <a:pt x="15376" y="4512"/>
                    </a:lnTo>
                    <a:lnTo>
                      <a:pt x="15409" y="4470"/>
                    </a:lnTo>
                    <a:lnTo>
                      <a:pt x="15439" y="4427"/>
                    </a:lnTo>
                    <a:lnTo>
                      <a:pt x="15467" y="4383"/>
                    </a:lnTo>
                    <a:lnTo>
                      <a:pt x="15494" y="4338"/>
                    </a:lnTo>
                    <a:lnTo>
                      <a:pt x="15519" y="4294"/>
                    </a:lnTo>
                    <a:lnTo>
                      <a:pt x="15542" y="4246"/>
                    </a:lnTo>
                    <a:lnTo>
                      <a:pt x="15563" y="4198"/>
                    </a:lnTo>
                    <a:lnTo>
                      <a:pt x="15583" y="4149"/>
                    </a:lnTo>
                    <a:lnTo>
                      <a:pt x="15602" y="4097"/>
                    </a:lnTo>
                    <a:lnTo>
                      <a:pt x="15619" y="4044"/>
                    </a:lnTo>
                    <a:lnTo>
                      <a:pt x="15635" y="3990"/>
                    </a:lnTo>
                    <a:lnTo>
                      <a:pt x="15649" y="3933"/>
                    </a:lnTo>
                    <a:lnTo>
                      <a:pt x="15662" y="3875"/>
                    </a:lnTo>
                    <a:lnTo>
                      <a:pt x="15674" y="3814"/>
                    </a:lnTo>
                    <a:lnTo>
                      <a:pt x="15685" y="3752"/>
                    </a:lnTo>
                    <a:lnTo>
                      <a:pt x="15694" y="3688"/>
                    </a:lnTo>
                    <a:lnTo>
                      <a:pt x="15703" y="3621"/>
                    </a:lnTo>
                    <a:lnTo>
                      <a:pt x="15710" y="3552"/>
                    </a:lnTo>
                    <a:lnTo>
                      <a:pt x="15716" y="3480"/>
                    </a:lnTo>
                    <a:lnTo>
                      <a:pt x="15722" y="3407"/>
                    </a:lnTo>
                    <a:lnTo>
                      <a:pt x="15727" y="3330"/>
                    </a:lnTo>
                    <a:lnTo>
                      <a:pt x="15730" y="3251"/>
                    </a:lnTo>
                    <a:lnTo>
                      <a:pt x="15733" y="3169"/>
                    </a:lnTo>
                    <a:lnTo>
                      <a:pt x="15736" y="3084"/>
                    </a:lnTo>
                    <a:lnTo>
                      <a:pt x="15737" y="2996"/>
                    </a:lnTo>
                    <a:lnTo>
                      <a:pt x="15738" y="2905"/>
                    </a:lnTo>
                    <a:lnTo>
                      <a:pt x="15739" y="2811"/>
                    </a:lnTo>
                    <a:lnTo>
                      <a:pt x="15738" y="2715"/>
                    </a:lnTo>
                    <a:lnTo>
                      <a:pt x="15737" y="2509"/>
                    </a:lnTo>
                    <a:lnTo>
                      <a:pt x="15734" y="2292"/>
                    </a:lnTo>
                    <a:lnTo>
                      <a:pt x="15729" y="2059"/>
                    </a:lnTo>
                    <a:lnTo>
                      <a:pt x="15724" y="1811"/>
                    </a:lnTo>
                    <a:lnTo>
                      <a:pt x="15722" y="1713"/>
                    </a:lnTo>
                    <a:lnTo>
                      <a:pt x="15720" y="1613"/>
                    </a:lnTo>
                    <a:lnTo>
                      <a:pt x="15718" y="1511"/>
                    </a:lnTo>
                    <a:lnTo>
                      <a:pt x="15716" y="1407"/>
                    </a:lnTo>
                    <a:lnTo>
                      <a:pt x="15714" y="1301"/>
                    </a:lnTo>
                    <a:lnTo>
                      <a:pt x="15712" y="1192"/>
                    </a:lnTo>
                    <a:lnTo>
                      <a:pt x="15710" y="1082"/>
                    </a:lnTo>
                    <a:lnTo>
                      <a:pt x="15708" y="970"/>
                    </a:lnTo>
                    <a:lnTo>
                      <a:pt x="15707" y="855"/>
                    </a:lnTo>
                    <a:lnTo>
                      <a:pt x="15705" y="738"/>
                    </a:lnTo>
                    <a:lnTo>
                      <a:pt x="15704" y="621"/>
                    </a:lnTo>
                    <a:lnTo>
                      <a:pt x="15703" y="500"/>
                    </a:lnTo>
                    <a:lnTo>
                      <a:pt x="15702" y="378"/>
                    </a:lnTo>
                    <a:lnTo>
                      <a:pt x="15701" y="254"/>
                    </a:lnTo>
                    <a:lnTo>
                      <a:pt x="15700" y="128"/>
                    </a:lnTo>
                    <a:lnTo>
                      <a:pt x="15700" y="0"/>
                    </a:lnTo>
                    <a:lnTo>
                      <a:pt x="15995" y="0"/>
                    </a:lnTo>
                    <a:lnTo>
                      <a:pt x="15995" y="136"/>
                    </a:lnTo>
                    <a:lnTo>
                      <a:pt x="15995" y="268"/>
                    </a:lnTo>
                    <a:lnTo>
                      <a:pt x="15996" y="397"/>
                    </a:lnTo>
                    <a:lnTo>
                      <a:pt x="15997" y="522"/>
                    </a:lnTo>
                    <a:lnTo>
                      <a:pt x="15998" y="645"/>
                    </a:lnTo>
                    <a:lnTo>
                      <a:pt x="15999" y="764"/>
                    </a:lnTo>
                    <a:lnTo>
                      <a:pt x="16001" y="879"/>
                    </a:lnTo>
                    <a:lnTo>
                      <a:pt x="16002" y="993"/>
                    </a:lnTo>
                    <a:lnTo>
                      <a:pt x="16004" y="1104"/>
                    </a:lnTo>
                    <a:lnTo>
                      <a:pt x="16006" y="1212"/>
                    </a:lnTo>
                    <a:lnTo>
                      <a:pt x="16008" y="1316"/>
                    </a:lnTo>
                    <a:lnTo>
                      <a:pt x="16010" y="1419"/>
                    </a:lnTo>
                    <a:lnTo>
                      <a:pt x="16012" y="1518"/>
                    </a:lnTo>
                    <a:lnTo>
                      <a:pt x="16014" y="1617"/>
                    </a:lnTo>
                    <a:lnTo>
                      <a:pt x="16016" y="1711"/>
                    </a:lnTo>
                    <a:lnTo>
                      <a:pt x="16017" y="1805"/>
                    </a:lnTo>
                    <a:lnTo>
                      <a:pt x="16023" y="2063"/>
                    </a:lnTo>
                    <a:lnTo>
                      <a:pt x="16027" y="2305"/>
                    </a:lnTo>
                    <a:lnTo>
                      <a:pt x="16030" y="2533"/>
                    </a:lnTo>
                    <a:lnTo>
                      <a:pt x="16032" y="2745"/>
                    </a:lnTo>
                    <a:lnTo>
                      <a:pt x="16032" y="2847"/>
                    </a:lnTo>
                    <a:lnTo>
                      <a:pt x="16031" y="2945"/>
                    </a:lnTo>
                    <a:lnTo>
                      <a:pt x="16030" y="3041"/>
                    </a:lnTo>
                    <a:lnTo>
                      <a:pt x="16028" y="3132"/>
                    </a:lnTo>
                    <a:lnTo>
                      <a:pt x="16025" y="3221"/>
                    </a:lnTo>
                    <a:lnTo>
                      <a:pt x="16022" y="3308"/>
                    </a:lnTo>
                    <a:lnTo>
                      <a:pt x="16017" y="3391"/>
                    </a:lnTo>
                    <a:lnTo>
                      <a:pt x="16012" y="3471"/>
                    </a:lnTo>
                    <a:lnTo>
                      <a:pt x="16005" y="3549"/>
                    </a:lnTo>
                    <a:lnTo>
                      <a:pt x="15997" y="3626"/>
                    </a:lnTo>
                    <a:lnTo>
                      <a:pt x="15989" y="3699"/>
                    </a:lnTo>
                    <a:lnTo>
                      <a:pt x="15979" y="3770"/>
                    </a:lnTo>
                    <a:lnTo>
                      <a:pt x="15968" y="3840"/>
                    </a:lnTo>
                    <a:lnTo>
                      <a:pt x="15956" y="3907"/>
                    </a:lnTo>
                    <a:lnTo>
                      <a:pt x="15942" y="3972"/>
                    </a:lnTo>
                    <a:lnTo>
                      <a:pt x="15927" y="4035"/>
                    </a:lnTo>
                    <a:lnTo>
                      <a:pt x="15910" y="4097"/>
                    </a:lnTo>
                    <a:lnTo>
                      <a:pt x="15892" y="4156"/>
                    </a:lnTo>
                    <a:lnTo>
                      <a:pt x="15872" y="4215"/>
                    </a:lnTo>
                    <a:lnTo>
                      <a:pt x="15851" y="4271"/>
                    </a:lnTo>
                    <a:lnTo>
                      <a:pt x="15828" y="4327"/>
                    </a:lnTo>
                    <a:lnTo>
                      <a:pt x="15803" y="4381"/>
                    </a:lnTo>
                    <a:lnTo>
                      <a:pt x="15776" y="4435"/>
                    </a:lnTo>
                    <a:lnTo>
                      <a:pt x="15747" y="4487"/>
                    </a:lnTo>
                    <a:lnTo>
                      <a:pt x="15717" y="4538"/>
                    </a:lnTo>
                    <a:lnTo>
                      <a:pt x="15685" y="4588"/>
                    </a:lnTo>
                    <a:lnTo>
                      <a:pt x="15651" y="4637"/>
                    </a:lnTo>
                    <a:lnTo>
                      <a:pt x="15615" y="4686"/>
                    </a:lnTo>
                    <a:lnTo>
                      <a:pt x="15577" y="4732"/>
                    </a:lnTo>
                    <a:lnTo>
                      <a:pt x="15537" y="4779"/>
                    </a:lnTo>
                    <a:lnTo>
                      <a:pt x="15495" y="4825"/>
                    </a:lnTo>
                    <a:lnTo>
                      <a:pt x="15451" y="4871"/>
                    </a:lnTo>
                    <a:lnTo>
                      <a:pt x="15404" y="4915"/>
                    </a:lnTo>
                    <a:lnTo>
                      <a:pt x="15356" y="4960"/>
                    </a:lnTo>
                    <a:lnTo>
                      <a:pt x="15305" y="5005"/>
                    </a:lnTo>
                    <a:lnTo>
                      <a:pt x="15250" y="5049"/>
                    </a:lnTo>
                    <a:lnTo>
                      <a:pt x="15194" y="5093"/>
                    </a:lnTo>
                    <a:lnTo>
                      <a:pt x="15136" y="5138"/>
                    </a:lnTo>
                    <a:lnTo>
                      <a:pt x="15075" y="5182"/>
                    </a:lnTo>
                    <a:lnTo>
                      <a:pt x="15012" y="5227"/>
                    </a:lnTo>
                    <a:lnTo>
                      <a:pt x="14945" y="5272"/>
                    </a:lnTo>
                    <a:lnTo>
                      <a:pt x="14877" y="5317"/>
                    </a:lnTo>
                    <a:lnTo>
                      <a:pt x="14805" y="5364"/>
                    </a:lnTo>
                    <a:lnTo>
                      <a:pt x="14729" y="5411"/>
                    </a:lnTo>
                    <a:lnTo>
                      <a:pt x="14652" y="5459"/>
                    </a:lnTo>
                    <a:lnTo>
                      <a:pt x="14572" y="5507"/>
                    </a:lnTo>
                    <a:lnTo>
                      <a:pt x="14488" y="5557"/>
                    </a:lnTo>
                    <a:lnTo>
                      <a:pt x="14402" y="5608"/>
                    </a:lnTo>
                    <a:lnTo>
                      <a:pt x="14218" y="5713"/>
                    </a:lnTo>
                    <a:lnTo>
                      <a:pt x="14023" y="5824"/>
                    </a:lnTo>
                    <a:lnTo>
                      <a:pt x="13814" y="5941"/>
                    </a:lnTo>
                    <a:lnTo>
                      <a:pt x="13590" y="6066"/>
                    </a:lnTo>
                    <a:lnTo>
                      <a:pt x="13505" y="6113"/>
                    </a:lnTo>
                    <a:lnTo>
                      <a:pt x="13418" y="6161"/>
                    </a:lnTo>
                    <a:lnTo>
                      <a:pt x="13329" y="6211"/>
                    </a:lnTo>
                    <a:lnTo>
                      <a:pt x="13238" y="6262"/>
                    </a:lnTo>
                    <a:lnTo>
                      <a:pt x="13145" y="6314"/>
                    </a:lnTo>
                    <a:lnTo>
                      <a:pt x="13051" y="6368"/>
                    </a:lnTo>
                    <a:lnTo>
                      <a:pt x="12954" y="6421"/>
                    </a:lnTo>
                    <a:lnTo>
                      <a:pt x="12856" y="6477"/>
                    </a:lnTo>
                    <a:lnTo>
                      <a:pt x="12755" y="6534"/>
                    </a:lnTo>
                    <a:lnTo>
                      <a:pt x="12653" y="6592"/>
                    </a:lnTo>
                    <a:lnTo>
                      <a:pt x="12550" y="6651"/>
                    </a:lnTo>
                    <a:lnTo>
                      <a:pt x="12444" y="6711"/>
                    </a:lnTo>
                    <a:lnTo>
                      <a:pt x="12337" y="6773"/>
                    </a:lnTo>
                    <a:lnTo>
                      <a:pt x="12227" y="6836"/>
                    </a:lnTo>
                    <a:lnTo>
                      <a:pt x="12117" y="6900"/>
                    </a:lnTo>
                    <a:lnTo>
                      <a:pt x="12005" y="6966"/>
                    </a:lnTo>
                    <a:lnTo>
                      <a:pt x="11890" y="7034"/>
                    </a:lnTo>
                    <a:lnTo>
                      <a:pt x="11778" y="7100"/>
                    </a:lnTo>
                    <a:lnTo>
                      <a:pt x="11667" y="7165"/>
                    </a:lnTo>
                    <a:lnTo>
                      <a:pt x="11560" y="7229"/>
                    </a:lnTo>
                    <a:lnTo>
                      <a:pt x="11455" y="7292"/>
                    </a:lnTo>
                    <a:lnTo>
                      <a:pt x="11352" y="7354"/>
                    </a:lnTo>
                    <a:lnTo>
                      <a:pt x="11251" y="7414"/>
                    </a:lnTo>
                    <a:lnTo>
                      <a:pt x="11153" y="7473"/>
                    </a:lnTo>
                    <a:lnTo>
                      <a:pt x="11057" y="7531"/>
                    </a:lnTo>
                    <a:lnTo>
                      <a:pt x="10963" y="7588"/>
                    </a:lnTo>
                    <a:lnTo>
                      <a:pt x="10872" y="7644"/>
                    </a:lnTo>
                    <a:lnTo>
                      <a:pt x="10782" y="7699"/>
                    </a:lnTo>
                    <a:lnTo>
                      <a:pt x="10694" y="7753"/>
                    </a:lnTo>
                    <a:lnTo>
                      <a:pt x="10608" y="7806"/>
                    </a:lnTo>
                    <a:lnTo>
                      <a:pt x="10525" y="7856"/>
                    </a:lnTo>
                    <a:lnTo>
                      <a:pt x="10443" y="7907"/>
                    </a:lnTo>
                    <a:lnTo>
                      <a:pt x="10224" y="8041"/>
                    </a:lnTo>
                    <a:lnTo>
                      <a:pt x="10020" y="8166"/>
                    </a:lnTo>
                    <a:lnTo>
                      <a:pt x="9828" y="8283"/>
                    </a:lnTo>
                    <a:lnTo>
                      <a:pt x="9646" y="8390"/>
                    </a:lnTo>
                    <a:lnTo>
                      <a:pt x="9559" y="8441"/>
                    </a:lnTo>
                    <a:lnTo>
                      <a:pt x="9475" y="8490"/>
                    </a:lnTo>
                    <a:lnTo>
                      <a:pt x="9393" y="8536"/>
                    </a:lnTo>
                    <a:lnTo>
                      <a:pt x="9314" y="8580"/>
                    </a:lnTo>
                    <a:lnTo>
                      <a:pt x="9235" y="8622"/>
                    </a:lnTo>
                    <a:lnTo>
                      <a:pt x="9160" y="8663"/>
                    </a:lnTo>
                    <a:lnTo>
                      <a:pt x="9087" y="8700"/>
                    </a:lnTo>
                    <a:lnTo>
                      <a:pt x="9015" y="8736"/>
                    </a:lnTo>
                    <a:lnTo>
                      <a:pt x="8945" y="8769"/>
                    </a:lnTo>
                    <a:lnTo>
                      <a:pt x="8877" y="8801"/>
                    </a:lnTo>
                    <a:lnTo>
                      <a:pt x="8810" y="8829"/>
                    </a:lnTo>
                    <a:lnTo>
                      <a:pt x="8743" y="8857"/>
                    </a:lnTo>
                    <a:lnTo>
                      <a:pt x="8678" y="8881"/>
                    </a:lnTo>
                    <a:lnTo>
                      <a:pt x="8615" y="8904"/>
                    </a:lnTo>
                    <a:lnTo>
                      <a:pt x="8553" y="8925"/>
                    </a:lnTo>
                    <a:lnTo>
                      <a:pt x="8491" y="8943"/>
                    </a:lnTo>
                    <a:lnTo>
                      <a:pt x="8431" y="8959"/>
                    </a:lnTo>
                    <a:lnTo>
                      <a:pt x="8370" y="8973"/>
                    </a:lnTo>
                    <a:lnTo>
                      <a:pt x="8311" y="8985"/>
                    </a:lnTo>
                    <a:lnTo>
                      <a:pt x="8251" y="8995"/>
                    </a:lnTo>
                    <a:lnTo>
                      <a:pt x="8192" y="9002"/>
                    </a:lnTo>
                    <a:lnTo>
                      <a:pt x="8133" y="9008"/>
                    </a:lnTo>
                    <a:lnTo>
                      <a:pt x="8075" y="9011"/>
                    </a:lnTo>
                    <a:lnTo>
                      <a:pt x="8016" y="9012"/>
                    </a:lnTo>
                    <a:lnTo>
                      <a:pt x="7957" y="9011"/>
                    </a:lnTo>
                    <a:lnTo>
                      <a:pt x="7899" y="9008"/>
                    </a:lnTo>
                    <a:lnTo>
                      <a:pt x="7840" y="9002"/>
                    </a:lnTo>
                    <a:lnTo>
                      <a:pt x="7781" y="8995"/>
                    </a:lnTo>
                    <a:lnTo>
                      <a:pt x="7721" y="8985"/>
                    </a:lnTo>
                    <a:lnTo>
                      <a:pt x="7662" y="8973"/>
                    </a:lnTo>
                    <a:lnTo>
                      <a:pt x="7601" y="8959"/>
                    </a:lnTo>
                    <a:lnTo>
                      <a:pt x="7541" y="8943"/>
                    </a:lnTo>
                    <a:lnTo>
                      <a:pt x="7479" y="8925"/>
                    </a:lnTo>
                    <a:lnTo>
                      <a:pt x="7417" y="8904"/>
                    </a:lnTo>
                    <a:lnTo>
                      <a:pt x="7354" y="8881"/>
                    </a:lnTo>
                    <a:lnTo>
                      <a:pt x="7289" y="8857"/>
                    </a:lnTo>
                    <a:lnTo>
                      <a:pt x="7222" y="8829"/>
                    </a:lnTo>
                    <a:lnTo>
                      <a:pt x="7155" y="8801"/>
                    </a:lnTo>
                    <a:lnTo>
                      <a:pt x="7087" y="8769"/>
                    </a:lnTo>
                    <a:lnTo>
                      <a:pt x="7017" y="8736"/>
                    </a:lnTo>
                    <a:lnTo>
                      <a:pt x="6945" y="8700"/>
                    </a:lnTo>
                    <a:lnTo>
                      <a:pt x="6872" y="8663"/>
                    </a:lnTo>
                    <a:lnTo>
                      <a:pt x="6797" y="8622"/>
                    </a:lnTo>
                    <a:lnTo>
                      <a:pt x="6718" y="8580"/>
                    </a:lnTo>
                    <a:lnTo>
                      <a:pt x="6639" y="8536"/>
                    </a:lnTo>
                    <a:lnTo>
                      <a:pt x="6557" y="8490"/>
                    </a:lnTo>
                    <a:lnTo>
                      <a:pt x="6473" y="8441"/>
                    </a:lnTo>
                    <a:lnTo>
                      <a:pt x="6386" y="8390"/>
                    </a:lnTo>
                    <a:lnTo>
                      <a:pt x="6204" y="8283"/>
                    </a:lnTo>
                    <a:lnTo>
                      <a:pt x="6012" y="8166"/>
                    </a:lnTo>
                    <a:lnTo>
                      <a:pt x="5808" y="8041"/>
                    </a:lnTo>
                    <a:lnTo>
                      <a:pt x="5589" y="7907"/>
                    </a:lnTo>
                    <a:lnTo>
                      <a:pt x="5507" y="7856"/>
                    </a:lnTo>
                    <a:lnTo>
                      <a:pt x="5424" y="7806"/>
                    </a:lnTo>
                    <a:lnTo>
                      <a:pt x="5338" y="7753"/>
                    </a:lnTo>
                    <a:lnTo>
                      <a:pt x="5250" y="7699"/>
                    </a:lnTo>
                    <a:lnTo>
                      <a:pt x="5160" y="7644"/>
                    </a:lnTo>
                    <a:lnTo>
                      <a:pt x="5069" y="7588"/>
                    </a:lnTo>
                    <a:lnTo>
                      <a:pt x="4975" y="7531"/>
                    </a:lnTo>
                    <a:lnTo>
                      <a:pt x="4879" y="7473"/>
                    </a:lnTo>
                    <a:lnTo>
                      <a:pt x="4781" y="7414"/>
                    </a:lnTo>
                    <a:lnTo>
                      <a:pt x="4680" y="7354"/>
                    </a:lnTo>
                    <a:lnTo>
                      <a:pt x="4577" y="7292"/>
                    </a:lnTo>
                    <a:lnTo>
                      <a:pt x="4472" y="7229"/>
                    </a:lnTo>
                    <a:lnTo>
                      <a:pt x="4365" y="7165"/>
                    </a:lnTo>
                    <a:lnTo>
                      <a:pt x="4254" y="7100"/>
                    </a:lnTo>
                    <a:lnTo>
                      <a:pt x="4142" y="7034"/>
                    </a:lnTo>
                    <a:lnTo>
                      <a:pt x="4027" y="6966"/>
                    </a:lnTo>
                    <a:lnTo>
                      <a:pt x="3915" y="6900"/>
                    </a:lnTo>
                    <a:lnTo>
                      <a:pt x="3805" y="6836"/>
                    </a:lnTo>
                    <a:lnTo>
                      <a:pt x="3695" y="6773"/>
                    </a:lnTo>
                    <a:lnTo>
                      <a:pt x="3588" y="6711"/>
                    </a:lnTo>
                    <a:lnTo>
                      <a:pt x="3482" y="6651"/>
                    </a:lnTo>
                    <a:lnTo>
                      <a:pt x="3379" y="6592"/>
                    </a:lnTo>
                    <a:lnTo>
                      <a:pt x="3277" y="6534"/>
                    </a:lnTo>
                    <a:lnTo>
                      <a:pt x="3176" y="6477"/>
                    </a:lnTo>
                    <a:lnTo>
                      <a:pt x="3078" y="6421"/>
                    </a:lnTo>
                    <a:lnTo>
                      <a:pt x="2981" y="6368"/>
                    </a:lnTo>
                    <a:lnTo>
                      <a:pt x="2887" y="6314"/>
                    </a:lnTo>
                    <a:lnTo>
                      <a:pt x="2794" y="6262"/>
                    </a:lnTo>
                    <a:lnTo>
                      <a:pt x="2703" y="6211"/>
                    </a:lnTo>
                    <a:lnTo>
                      <a:pt x="2614" y="6161"/>
                    </a:lnTo>
                    <a:lnTo>
                      <a:pt x="2527" y="6113"/>
                    </a:lnTo>
                    <a:lnTo>
                      <a:pt x="2442" y="6066"/>
                    </a:lnTo>
                    <a:lnTo>
                      <a:pt x="2218" y="5941"/>
                    </a:lnTo>
                    <a:lnTo>
                      <a:pt x="2009" y="5824"/>
                    </a:lnTo>
                    <a:lnTo>
                      <a:pt x="1814" y="5713"/>
                    </a:lnTo>
                    <a:lnTo>
                      <a:pt x="1630" y="5608"/>
                    </a:lnTo>
                    <a:lnTo>
                      <a:pt x="1544" y="5557"/>
                    </a:lnTo>
                    <a:lnTo>
                      <a:pt x="1460" y="5507"/>
                    </a:lnTo>
                    <a:lnTo>
                      <a:pt x="1380" y="5459"/>
                    </a:lnTo>
                    <a:lnTo>
                      <a:pt x="1303" y="5411"/>
                    </a:lnTo>
                    <a:lnTo>
                      <a:pt x="1227" y="5364"/>
                    </a:lnTo>
                    <a:lnTo>
                      <a:pt x="1155" y="5317"/>
                    </a:lnTo>
                    <a:lnTo>
                      <a:pt x="1087" y="5272"/>
                    </a:lnTo>
                    <a:lnTo>
                      <a:pt x="1020" y="5227"/>
                    </a:lnTo>
                    <a:lnTo>
                      <a:pt x="957" y="5182"/>
                    </a:lnTo>
                    <a:lnTo>
                      <a:pt x="896" y="5138"/>
                    </a:lnTo>
                    <a:lnTo>
                      <a:pt x="838" y="5093"/>
                    </a:lnTo>
                    <a:lnTo>
                      <a:pt x="782" y="5049"/>
                    </a:lnTo>
                    <a:lnTo>
                      <a:pt x="727" y="5005"/>
                    </a:lnTo>
                    <a:lnTo>
                      <a:pt x="676" y="4960"/>
                    </a:lnTo>
                    <a:lnTo>
                      <a:pt x="628" y="4915"/>
                    </a:lnTo>
                    <a:lnTo>
                      <a:pt x="581" y="4871"/>
                    </a:lnTo>
                    <a:lnTo>
                      <a:pt x="537" y="4825"/>
                    </a:lnTo>
                    <a:lnTo>
                      <a:pt x="495" y="4779"/>
                    </a:lnTo>
                    <a:lnTo>
                      <a:pt x="455" y="4732"/>
                    </a:lnTo>
                    <a:lnTo>
                      <a:pt x="417" y="4686"/>
                    </a:lnTo>
                    <a:lnTo>
                      <a:pt x="381" y="4637"/>
                    </a:lnTo>
                    <a:lnTo>
                      <a:pt x="347" y="4588"/>
                    </a:lnTo>
                    <a:lnTo>
                      <a:pt x="315" y="4538"/>
                    </a:lnTo>
                    <a:lnTo>
                      <a:pt x="285" y="4487"/>
                    </a:lnTo>
                    <a:lnTo>
                      <a:pt x="256" y="4435"/>
                    </a:lnTo>
                    <a:lnTo>
                      <a:pt x="229" y="4381"/>
                    </a:lnTo>
                    <a:lnTo>
                      <a:pt x="204" y="4327"/>
                    </a:lnTo>
                    <a:lnTo>
                      <a:pt x="181" y="4271"/>
                    </a:lnTo>
                    <a:lnTo>
                      <a:pt x="160" y="4215"/>
                    </a:lnTo>
                    <a:lnTo>
                      <a:pt x="140" y="4156"/>
                    </a:lnTo>
                    <a:lnTo>
                      <a:pt x="122" y="4097"/>
                    </a:lnTo>
                    <a:lnTo>
                      <a:pt x="105" y="4035"/>
                    </a:lnTo>
                    <a:lnTo>
                      <a:pt x="90" y="3972"/>
                    </a:lnTo>
                    <a:lnTo>
                      <a:pt x="76" y="3907"/>
                    </a:lnTo>
                    <a:lnTo>
                      <a:pt x="64" y="3840"/>
                    </a:lnTo>
                    <a:lnTo>
                      <a:pt x="53" y="3770"/>
                    </a:lnTo>
                    <a:lnTo>
                      <a:pt x="43" y="3699"/>
                    </a:lnTo>
                    <a:lnTo>
                      <a:pt x="35" y="3626"/>
                    </a:lnTo>
                    <a:lnTo>
                      <a:pt x="27" y="3549"/>
                    </a:lnTo>
                    <a:lnTo>
                      <a:pt x="20" y="3471"/>
                    </a:lnTo>
                    <a:lnTo>
                      <a:pt x="15" y="3391"/>
                    </a:lnTo>
                    <a:lnTo>
                      <a:pt x="10" y="3308"/>
                    </a:lnTo>
                    <a:lnTo>
                      <a:pt x="7" y="3221"/>
                    </a:lnTo>
                    <a:lnTo>
                      <a:pt x="4" y="3132"/>
                    </a:lnTo>
                    <a:lnTo>
                      <a:pt x="2" y="3041"/>
                    </a:lnTo>
                    <a:lnTo>
                      <a:pt x="1" y="2945"/>
                    </a:lnTo>
                    <a:lnTo>
                      <a:pt x="0" y="2847"/>
                    </a:lnTo>
                    <a:lnTo>
                      <a:pt x="0" y="2745"/>
                    </a:lnTo>
                    <a:lnTo>
                      <a:pt x="2" y="2533"/>
                    </a:lnTo>
                    <a:lnTo>
                      <a:pt x="5" y="2305"/>
                    </a:lnTo>
                    <a:lnTo>
                      <a:pt x="9" y="2063"/>
                    </a:lnTo>
                    <a:lnTo>
                      <a:pt x="15" y="1805"/>
                    </a:lnTo>
                    <a:lnTo>
                      <a:pt x="16" y="1712"/>
                    </a:lnTo>
                    <a:lnTo>
                      <a:pt x="18" y="1617"/>
                    </a:lnTo>
                    <a:lnTo>
                      <a:pt x="20" y="1518"/>
                    </a:lnTo>
                    <a:lnTo>
                      <a:pt x="22" y="1419"/>
                    </a:lnTo>
                    <a:lnTo>
                      <a:pt x="24" y="1316"/>
                    </a:lnTo>
                    <a:lnTo>
                      <a:pt x="26" y="1212"/>
                    </a:lnTo>
                    <a:lnTo>
                      <a:pt x="28" y="1104"/>
                    </a:lnTo>
                    <a:lnTo>
                      <a:pt x="30" y="993"/>
                    </a:lnTo>
                    <a:lnTo>
                      <a:pt x="31" y="879"/>
                    </a:lnTo>
                    <a:lnTo>
                      <a:pt x="33" y="764"/>
                    </a:lnTo>
                    <a:lnTo>
                      <a:pt x="34" y="645"/>
                    </a:lnTo>
                    <a:lnTo>
                      <a:pt x="35" y="522"/>
                    </a:lnTo>
                    <a:lnTo>
                      <a:pt x="36" y="397"/>
                    </a:lnTo>
                    <a:lnTo>
                      <a:pt x="37" y="268"/>
                    </a:lnTo>
                    <a:lnTo>
                      <a:pt x="37" y="136"/>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
              <p:cNvSpPr/>
              <p:nvPr/>
            </p:nvSpPr>
            <p:spPr bwMode="auto">
              <a:xfrm>
                <a:off x="2963863" y="3429000"/>
                <a:ext cx="2120900" cy="1192212"/>
              </a:xfrm>
              <a:custGeom>
                <a:avLst/>
                <a:gdLst>
                  <a:gd name="T0" fmla="*/ 325 w 16032"/>
                  <a:gd name="T1" fmla="*/ 855 h 9012"/>
                  <a:gd name="T2" fmla="*/ 308 w 16032"/>
                  <a:gd name="T3" fmla="*/ 1811 h 9012"/>
                  <a:gd name="T4" fmla="*/ 299 w 16032"/>
                  <a:gd name="T5" fmla="*/ 3169 h 9012"/>
                  <a:gd name="T6" fmla="*/ 358 w 16032"/>
                  <a:gd name="T7" fmla="*/ 3814 h 9012"/>
                  <a:gd name="T8" fmla="*/ 513 w 16032"/>
                  <a:gd name="T9" fmla="*/ 4294 h 9012"/>
                  <a:gd name="T10" fmla="*/ 807 w 16032"/>
                  <a:gd name="T11" fmla="*/ 4678 h 9012"/>
                  <a:gd name="T12" fmla="*/ 1283 w 16032"/>
                  <a:gd name="T13" fmla="*/ 5047 h 9012"/>
                  <a:gd name="T14" fmla="*/ 2167 w 16032"/>
                  <a:gd name="T15" fmla="*/ 5572 h 9012"/>
                  <a:gd name="T16" fmla="*/ 3205 w 16032"/>
                  <a:gd name="T17" fmla="*/ 6153 h 9012"/>
                  <a:gd name="T18" fmla="*/ 4173 w 16032"/>
                  <a:gd name="T19" fmla="*/ 6709 h 9012"/>
                  <a:gd name="T20" fmla="*/ 5124 w 16032"/>
                  <a:gd name="T21" fmla="*/ 7275 h 9012"/>
                  <a:gd name="T22" fmla="*/ 6146 w 16032"/>
                  <a:gd name="T23" fmla="*/ 7902 h 9012"/>
                  <a:gd name="T24" fmla="*/ 7037 w 16032"/>
                  <a:gd name="T25" fmla="*/ 8415 h 9012"/>
                  <a:gd name="T26" fmla="*/ 7591 w 16032"/>
                  <a:gd name="T27" fmla="*/ 8647 h 9012"/>
                  <a:gd name="T28" fmla="*/ 8067 w 16032"/>
                  <a:gd name="T29" fmla="*/ 8712 h 9012"/>
                  <a:gd name="T30" fmla="*/ 8554 w 16032"/>
                  <a:gd name="T31" fmla="*/ 8610 h 9012"/>
                  <a:gd name="T32" fmla="*/ 9136 w 16032"/>
                  <a:gd name="T33" fmla="*/ 8340 h 9012"/>
                  <a:gd name="T34" fmla="*/ 10292 w 16032"/>
                  <a:gd name="T35" fmla="*/ 7653 h 9012"/>
                  <a:gd name="T36" fmla="*/ 11103 w 16032"/>
                  <a:gd name="T37" fmla="*/ 7158 h 9012"/>
                  <a:gd name="T38" fmla="*/ 12092 w 16032"/>
                  <a:gd name="T39" fmla="*/ 6573 h 9012"/>
                  <a:gd name="T40" fmla="*/ 13015 w 16032"/>
                  <a:gd name="T41" fmla="*/ 6047 h 9012"/>
                  <a:gd name="T42" fmla="*/ 14228 w 16032"/>
                  <a:gd name="T43" fmla="*/ 5365 h 9012"/>
                  <a:gd name="T44" fmla="*/ 14873 w 16032"/>
                  <a:gd name="T45" fmla="*/ 4963 h 9012"/>
                  <a:gd name="T46" fmla="*/ 15305 w 16032"/>
                  <a:gd name="T47" fmla="*/ 4595 h 9012"/>
                  <a:gd name="T48" fmla="*/ 15563 w 16032"/>
                  <a:gd name="T49" fmla="*/ 4198 h 9012"/>
                  <a:gd name="T50" fmla="*/ 15694 w 16032"/>
                  <a:gd name="T51" fmla="*/ 3688 h 9012"/>
                  <a:gd name="T52" fmla="*/ 15737 w 16032"/>
                  <a:gd name="T53" fmla="*/ 2996 h 9012"/>
                  <a:gd name="T54" fmla="*/ 15720 w 16032"/>
                  <a:gd name="T55" fmla="*/ 1613 h 9012"/>
                  <a:gd name="T56" fmla="*/ 15704 w 16032"/>
                  <a:gd name="T57" fmla="*/ 621 h 9012"/>
                  <a:gd name="T58" fmla="*/ 15996 w 16032"/>
                  <a:gd name="T59" fmla="*/ 397 h 9012"/>
                  <a:gd name="T60" fmla="*/ 16010 w 16032"/>
                  <a:gd name="T61" fmla="*/ 1419 h 9012"/>
                  <a:gd name="T62" fmla="*/ 16032 w 16032"/>
                  <a:gd name="T63" fmla="*/ 2847 h 9012"/>
                  <a:gd name="T64" fmla="*/ 15997 w 16032"/>
                  <a:gd name="T65" fmla="*/ 3626 h 9012"/>
                  <a:gd name="T66" fmla="*/ 15872 w 16032"/>
                  <a:gd name="T67" fmla="*/ 4215 h 9012"/>
                  <a:gd name="T68" fmla="*/ 15615 w 16032"/>
                  <a:gd name="T69" fmla="*/ 4686 h 9012"/>
                  <a:gd name="T70" fmla="*/ 15194 w 16032"/>
                  <a:gd name="T71" fmla="*/ 5093 h 9012"/>
                  <a:gd name="T72" fmla="*/ 14572 w 16032"/>
                  <a:gd name="T73" fmla="*/ 5507 h 9012"/>
                  <a:gd name="T74" fmla="*/ 13329 w 16032"/>
                  <a:gd name="T75" fmla="*/ 6211 h 9012"/>
                  <a:gd name="T76" fmla="*/ 12444 w 16032"/>
                  <a:gd name="T77" fmla="*/ 6711 h 9012"/>
                  <a:gd name="T78" fmla="*/ 11455 w 16032"/>
                  <a:gd name="T79" fmla="*/ 7292 h 9012"/>
                  <a:gd name="T80" fmla="*/ 10608 w 16032"/>
                  <a:gd name="T81" fmla="*/ 7806 h 9012"/>
                  <a:gd name="T82" fmla="*/ 9393 w 16032"/>
                  <a:gd name="T83" fmla="*/ 8536 h 9012"/>
                  <a:gd name="T84" fmla="*/ 8743 w 16032"/>
                  <a:gd name="T85" fmla="*/ 8857 h 9012"/>
                  <a:gd name="T86" fmla="*/ 8192 w 16032"/>
                  <a:gd name="T87" fmla="*/ 9002 h 9012"/>
                  <a:gd name="T88" fmla="*/ 7662 w 16032"/>
                  <a:gd name="T89" fmla="*/ 8973 h 9012"/>
                  <a:gd name="T90" fmla="*/ 7087 w 16032"/>
                  <a:gd name="T91" fmla="*/ 8769 h 9012"/>
                  <a:gd name="T92" fmla="*/ 6386 w 16032"/>
                  <a:gd name="T93" fmla="*/ 8390 h 9012"/>
                  <a:gd name="T94" fmla="*/ 5160 w 16032"/>
                  <a:gd name="T95" fmla="*/ 7644 h 9012"/>
                  <a:gd name="T96" fmla="*/ 4254 w 16032"/>
                  <a:gd name="T97" fmla="*/ 7100 h 9012"/>
                  <a:gd name="T98" fmla="*/ 3277 w 16032"/>
                  <a:gd name="T99" fmla="*/ 6534 h 9012"/>
                  <a:gd name="T100" fmla="*/ 2442 w 16032"/>
                  <a:gd name="T101" fmla="*/ 6066 h 9012"/>
                  <a:gd name="T102" fmla="*/ 1227 w 16032"/>
                  <a:gd name="T103" fmla="*/ 5364 h 9012"/>
                  <a:gd name="T104" fmla="*/ 676 w 16032"/>
                  <a:gd name="T105" fmla="*/ 4960 h 9012"/>
                  <a:gd name="T106" fmla="*/ 315 w 16032"/>
                  <a:gd name="T107" fmla="*/ 4538 h 9012"/>
                  <a:gd name="T108" fmla="*/ 105 w 16032"/>
                  <a:gd name="T109" fmla="*/ 4035 h 9012"/>
                  <a:gd name="T110" fmla="*/ 15 w 16032"/>
                  <a:gd name="T111" fmla="*/ 3391 h 9012"/>
                  <a:gd name="T112" fmla="*/ 5 w 16032"/>
                  <a:gd name="T113" fmla="*/ 2305 h 9012"/>
                  <a:gd name="T114" fmla="*/ 28 w 16032"/>
                  <a:gd name="T115" fmla="*/ 1104 h 9012"/>
                  <a:gd name="T116" fmla="*/ 37 w 16032"/>
                  <a:gd name="T117" fmla="*/ 0 h 9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32" h="9012">
                    <a:moveTo>
                      <a:pt x="37" y="0"/>
                    </a:moveTo>
                    <a:lnTo>
                      <a:pt x="332" y="0"/>
                    </a:lnTo>
                    <a:lnTo>
                      <a:pt x="332" y="128"/>
                    </a:lnTo>
                    <a:lnTo>
                      <a:pt x="331" y="254"/>
                    </a:lnTo>
                    <a:lnTo>
                      <a:pt x="330" y="378"/>
                    </a:lnTo>
                    <a:lnTo>
                      <a:pt x="329" y="500"/>
                    </a:lnTo>
                    <a:lnTo>
                      <a:pt x="328" y="621"/>
                    </a:lnTo>
                    <a:lnTo>
                      <a:pt x="327" y="738"/>
                    </a:lnTo>
                    <a:lnTo>
                      <a:pt x="325" y="855"/>
                    </a:lnTo>
                    <a:lnTo>
                      <a:pt x="324" y="970"/>
                    </a:lnTo>
                    <a:lnTo>
                      <a:pt x="322" y="1082"/>
                    </a:lnTo>
                    <a:lnTo>
                      <a:pt x="320" y="1192"/>
                    </a:lnTo>
                    <a:lnTo>
                      <a:pt x="318" y="1301"/>
                    </a:lnTo>
                    <a:lnTo>
                      <a:pt x="316" y="1407"/>
                    </a:lnTo>
                    <a:lnTo>
                      <a:pt x="314" y="1511"/>
                    </a:lnTo>
                    <a:lnTo>
                      <a:pt x="312" y="1613"/>
                    </a:lnTo>
                    <a:lnTo>
                      <a:pt x="310" y="1713"/>
                    </a:lnTo>
                    <a:lnTo>
                      <a:pt x="308" y="1811"/>
                    </a:lnTo>
                    <a:lnTo>
                      <a:pt x="303" y="2059"/>
                    </a:lnTo>
                    <a:lnTo>
                      <a:pt x="298" y="2292"/>
                    </a:lnTo>
                    <a:lnTo>
                      <a:pt x="295" y="2509"/>
                    </a:lnTo>
                    <a:lnTo>
                      <a:pt x="294" y="2715"/>
                    </a:lnTo>
                    <a:lnTo>
                      <a:pt x="293" y="2811"/>
                    </a:lnTo>
                    <a:lnTo>
                      <a:pt x="294" y="2905"/>
                    </a:lnTo>
                    <a:lnTo>
                      <a:pt x="295" y="2996"/>
                    </a:lnTo>
                    <a:lnTo>
                      <a:pt x="296" y="3084"/>
                    </a:lnTo>
                    <a:lnTo>
                      <a:pt x="299" y="3169"/>
                    </a:lnTo>
                    <a:lnTo>
                      <a:pt x="302" y="3251"/>
                    </a:lnTo>
                    <a:lnTo>
                      <a:pt x="305" y="3330"/>
                    </a:lnTo>
                    <a:lnTo>
                      <a:pt x="310" y="3407"/>
                    </a:lnTo>
                    <a:lnTo>
                      <a:pt x="316" y="3480"/>
                    </a:lnTo>
                    <a:lnTo>
                      <a:pt x="322" y="3552"/>
                    </a:lnTo>
                    <a:lnTo>
                      <a:pt x="329" y="3621"/>
                    </a:lnTo>
                    <a:lnTo>
                      <a:pt x="338" y="3688"/>
                    </a:lnTo>
                    <a:lnTo>
                      <a:pt x="347" y="3752"/>
                    </a:lnTo>
                    <a:lnTo>
                      <a:pt x="358" y="3814"/>
                    </a:lnTo>
                    <a:lnTo>
                      <a:pt x="370" y="3875"/>
                    </a:lnTo>
                    <a:lnTo>
                      <a:pt x="383" y="3933"/>
                    </a:lnTo>
                    <a:lnTo>
                      <a:pt x="397" y="3990"/>
                    </a:lnTo>
                    <a:lnTo>
                      <a:pt x="413" y="4044"/>
                    </a:lnTo>
                    <a:lnTo>
                      <a:pt x="430" y="4097"/>
                    </a:lnTo>
                    <a:lnTo>
                      <a:pt x="449" y="4149"/>
                    </a:lnTo>
                    <a:lnTo>
                      <a:pt x="469" y="4198"/>
                    </a:lnTo>
                    <a:lnTo>
                      <a:pt x="490" y="4246"/>
                    </a:lnTo>
                    <a:lnTo>
                      <a:pt x="513" y="4294"/>
                    </a:lnTo>
                    <a:lnTo>
                      <a:pt x="538" y="4338"/>
                    </a:lnTo>
                    <a:lnTo>
                      <a:pt x="565" y="4383"/>
                    </a:lnTo>
                    <a:lnTo>
                      <a:pt x="593" y="4427"/>
                    </a:lnTo>
                    <a:lnTo>
                      <a:pt x="623" y="4470"/>
                    </a:lnTo>
                    <a:lnTo>
                      <a:pt x="656" y="4512"/>
                    </a:lnTo>
                    <a:lnTo>
                      <a:pt x="690" y="4555"/>
                    </a:lnTo>
                    <a:lnTo>
                      <a:pt x="727" y="4595"/>
                    </a:lnTo>
                    <a:lnTo>
                      <a:pt x="766" y="4637"/>
                    </a:lnTo>
                    <a:lnTo>
                      <a:pt x="807" y="4678"/>
                    </a:lnTo>
                    <a:lnTo>
                      <a:pt x="850" y="4718"/>
                    </a:lnTo>
                    <a:lnTo>
                      <a:pt x="896" y="4759"/>
                    </a:lnTo>
                    <a:lnTo>
                      <a:pt x="943" y="4799"/>
                    </a:lnTo>
                    <a:lnTo>
                      <a:pt x="994" y="4840"/>
                    </a:lnTo>
                    <a:lnTo>
                      <a:pt x="1046" y="4881"/>
                    </a:lnTo>
                    <a:lnTo>
                      <a:pt x="1101" y="4921"/>
                    </a:lnTo>
                    <a:lnTo>
                      <a:pt x="1159" y="4963"/>
                    </a:lnTo>
                    <a:lnTo>
                      <a:pt x="1220" y="5005"/>
                    </a:lnTo>
                    <a:lnTo>
                      <a:pt x="1283" y="5047"/>
                    </a:lnTo>
                    <a:lnTo>
                      <a:pt x="1349" y="5090"/>
                    </a:lnTo>
                    <a:lnTo>
                      <a:pt x="1418" y="5134"/>
                    </a:lnTo>
                    <a:lnTo>
                      <a:pt x="1489" y="5178"/>
                    </a:lnTo>
                    <a:lnTo>
                      <a:pt x="1563" y="5223"/>
                    </a:lnTo>
                    <a:lnTo>
                      <a:pt x="1640" y="5270"/>
                    </a:lnTo>
                    <a:lnTo>
                      <a:pt x="1720" y="5317"/>
                    </a:lnTo>
                    <a:lnTo>
                      <a:pt x="1804" y="5365"/>
                    </a:lnTo>
                    <a:lnTo>
                      <a:pt x="1979" y="5466"/>
                    </a:lnTo>
                    <a:lnTo>
                      <a:pt x="2167" y="5572"/>
                    </a:lnTo>
                    <a:lnTo>
                      <a:pt x="2368" y="5685"/>
                    </a:lnTo>
                    <a:lnTo>
                      <a:pt x="2583" y="5805"/>
                    </a:lnTo>
                    <a:lnTo>
                      <a:pt x="2665" y="5851"/>
                    </a:lnTo>
                    <a:lnTo>
                      <a:pt x="2750" y="5898"/>
                    </a:lnTo>
                    <a:lnTo>
                      <a:pt x="2837" y="5946"/>
                    </a:lnTo>
                    <a:lnTo>
                      <a:pt x="2926" y="5996"/>
                    </a:lnTo>
                    <a:lnTo>
                      <a:pt x="3017" y="6047"/>
                    </a:lnTo>
                    <a:lnTo>
                      <a:pt x="3110" y="6099"/>
                    </a:lnTo>
                    <a:lnTo>
                      <a:pt x="3205" y="6153"/>
                    </a:lnTo>
                    <a:lnTo>
                      <a:pt x="3303" y="6208"/>
                    </a:lnTo>
                    <a:lnTo>
                      <a:pt x="3403" y="6265"/>
                    </a:lnTo>
                    <a:lnTo>
                      <a:pt x="3505" y="6323"/>
                    </a:lnTo>
                    <a:lnTo>
                      <a:pt x="3610" y="6383"/>
                    </a:lnTo>
                    <a:lnTo>
                      <a:pt x="3717" y="6444"/>
                    </a:lnTo>
                    <a:lnTo>
                      <a:pt x="3828" y="6508"/>
                    </a:lnTo>
                    <a:lnTo>
                      <a:pt x="3940" y="6573"/>
                    </a:lnTo>
                    <a:lnTo>
                      <a:pt x="4055" y="6640"/>
                    </a:lnTo>
                    <a:lnTo>
                      <a:pt x="4173" y="6709"/>
                    </a:lnTo>
                    <a:lnTo>
                      <a:pt x="4289" y="6776"/>
                    </a:lnTo>
                    <a:lnTo>
                      <a:pt x="4401" y="6843"/>
                    </a:lnTo>
                    <a:lnTo>
                      <a:pt x="4511" y="6908"/>
                    </a:lnTo>
                    <a:lnTo>
                      <a:pt x="4619" y="6972"/>
                    </a:lnTo>
                    <a:lnTo>
                      <a:pt x="4724" y="7035"/>
                    </a:lnTo>
                    <a:lnTo>
                      <a:pt x="4828" y="7097"/>
                    </a:lnTo>
                    <a:lnTo>
                      <a:pt x="4929" y="7158"/>
                    </a:lnTo>
                    <a:lnTo>
                      <a:pt x="5027" y="7218"/>
                    </a:lnTo>
                    <a:lnTo>
                      <a:pt x="5124" y="7275"/>
                    </a:lnTo>
                    <a:lnTo>
                      <a:pt x="5218" y="7333"/>
                    </a:lnTo>
                    <a:lnTo>
                      <a:pt x="5311" y="7389"/>
                    </a:lnTo>
                    <a:lnTo>
                      <a:pt x="5401" y="7444"/>
                    </a:lnTo>
                    <a:lnTo>
                      <a:pt x="5489" y="7499"/>
                    </a:lnTo>
                    <a:lnTo>
                      <a:pt x="5574" y="7551"/>
                    </a:lnTo>
                    <a:lnTo>
                      <a:pt x="5658" y="7602"/>
                    </a:lnTo>
                    <a:lnTo>
                      <a:pt x="5740" y="7653"/>
                    </a:lnTo>
                    <a:lnTo>
                      <a:pt x="5950" y="7781"/>
                    </a:lnTo>
                    <a:lnTo>
                      <a:pt x="6146" y="7902"/>
                    </a:lnTo>
                    <a:lnTo>
                      <a:pt x="6332" y="8014"/>
                    </a:lnTo>
                    <a:lnTo>
                      <a:pt x="6505" y="8117"/>
                    </a:lnTo>
                    <a:lnTo>
                      <a:pt x="6588" y="8166"/>
                    </a:lnTo>
                    <a:lnTo>
                      <a:pt x="6668" y="8213"/>
                    </a:lnTo>
                    <a:lnTo>
                      <a:pt x="6746" y="8257"/>
                    </a:lnTo>
                    <a:lnTo>
                      <a:pt x="6823" y="8299"/>
                    </a:lnTo>
                    <a:lnTo>
                      <a:pt x="6896" y="8340"/>
                    </a:lnTo>
                    <a:lnTo>
                      <a:pt x="6968" y="8378"/>
                    </a:lnTo>
                    <a:lnTo>
                      <a:pt x="7037" y="8415"/>
                    </a:lnTo>
                    <a:lnTo>
                      <a:pt x="7105" y="8448"/>
                    </a:lnTo>
                    <a:lnTo>
                      <a:pt x="7170" y="8481"/>
                    </a:lnTo>
                    <a:lnTo>
                      <a:pt x="7235" y="8511"/>
                    </a:lnTo>
                    <a:lnTo>
                      <a:pt x="7298" y="8539"/>
                    </a:lnTo>
                    <a:lnTo>
                      <a:pt x="7359" y="8565"/>
                    </a:lnTo>
                    <a:lnTo>
                      <a:pt x="7419" y="8589"/>
                    </a:lnTo>
                    <a:lnTo>
                      <a:pt x="7478" y="8610"/>
                    </a:lnTo>
                    <a:lnTo>
                      <a:pt x="7535" y="8630"/>
                    </a:lnTo>
                    <a:lnTo>
                      <a:pt x="7591" y="8647"/>
                    </a:lnTo>
                    <a:lnTo>
                      <a:pt x="7646" y="8664"/>
                    </a:lnTo>
                    <a:lnTo>
                      <a:pt x="7701" y="8677"/>
                    </a:lnTo>
                    <a:lnTo>
                      <a:pt x="7755" y="8688"/>
                    </a:lnTo>
                    <a:lnTo>
                      <a:pt x="7809" y="8697"/>
                    </a:lnTo>
                    <a:lnTo>
                      <a:pt x="7861" y="8704"/>
                    </a:lnTo>
                    <a:lnTo>
                      <a:pt x="7913" y="8709"/>
                    </a:lnTo>
                    <a:lnTo>
                      <a:pt x="7965" y="8712"/>
                    </a:lnTo>
                    <a:lnTo>
                      <a:pt x="8016" y="8713"/>
                    </a:lnTo>
                    <a:lnTo>
                      <a:pt x="8067" y="8712"/>
                    </a:lnTo>
                    <a:lnTo>
                      <a:pt x="8119" y="8709"/>
                    </a:lnTo>
                    <a:lnTo>
                      <a:pt x="8171" y="8704"/>
                    </a:lnTo>
                    <a:lnTo>
                      <a:pt x="8223" y="8697"/>
                    </a:lnTo>
                    <a:lnTo>
                      <a:pt x="8277" y="8688"/>
                    </a:lnTo>
                    <a:lnTo>
                      <a:pt x="8331" y="8677"/>
                    </a:lnTo>
                    <a:lnTo>
                      <a:pt x="8386" y="8664"/>
                    </a:lnTo>
                    <a:lnTo>
                      <a:pt x="8441" y="8647"/>
                    </a:lnTo>
                    <a:lnTo>
                      <a:pt x="8497" y="8630"/>
                    </a:lnTo>
                    <a:lnTo>
                      <a:pt x="8554" y="8610"/>
                    </a:lnTo>
                    <a:lnTo>
                      <a:pt x="8613" y="8589"/>
                    </a:lnTo>
                    <a:lnTo>
                      <a:pt x="8673" y="8565"/>
                    </a:lnTo>
                    <a:lnTo>
                      <a:pt x="8734" y="8539"/>
                    </a:lnTo>
                    <a:lnTo>
                      <a:pt x="8797" y="8511"/>
                    </a:lnTo>
                    <a:lnTo>
                      <a:pt x="8862" y="8481"/>
                    </a:lnTo>
                    <a:lnTo>
                      <a:pt x="8927" y="8448"/>
                    </a:lnTo>
                    <a:lnTo>
                      <a:pt x="8995" y="8415"/>
                    </a:lnTo>
                    <a:lnTo>
                      <a:pt x="9064" y="8378"/>
                    </a:lnTo>
                    <a:lnTo>
                      <a:pt x="9136" y="8340"/>
                    </a:lnTo>
                    <a:lnTo>
                      <a:pt x="9209" y="8299"/>
                    </a:lnTo>
                    <a:lnTo>
                      <a:pt x="9286" y="8257"/>
                    </a:lnTo>
                    <a:lnTo>
                      <a:pt x="9364" y="8213"/>
                    </a:lnTo>
                    <a:lnTo>
                      <a:pt x="9444" y="8166"/>
                    </a:lnTo>
                    <a:lnTo>
                      <a:pt x="9527" y="8117"/>
                    </a:lnTo>
                    <a:lnTo>
                      <a:pt x="9700" y="8014"/>
                    </a:lnTo>
                    <a:lnTo>
                      <a:pt x="9886" y="7902"/>
                    </a:lnTo>
                    <a:lnTo>
                      <a:pt x="10082" y="7781"/>
                    </a:lnTo>
                    <a:lnTo>
                      <a:pt x="10292" y="7653"/>
                    </a:lnTo>
                    <a:lnTo>
                      <a:pt x="10374" y="7602"/>
                    </a:lnTo>
                    <a:lnTo>
                      <a:pt x="10458" y="7551"/>
                    </a:lnTo>
                    <a:lnTo>
                      <a:pt x="10543" y="7499"/>
                    </a:lnTo>
                    <a:lnTo>
                      <a:pt x="10631" y="7444"/>
                    </a:lnTo>
                    <a:lnTo>
                      <a:pt x="10721" y="7389"/>
                    </a:lnTo>
                    <a:lnTo>
                      <a:pt x="10814" y="7333"/>
                    </a:lnTo>
                    <a:lnTo>
                      <a:pt x="10908" y="7275"/>
                    </a:lnTo>
                    <a:lnTo>
                      <a:pt x="11005" y="7218"/>
                    </a:lnTo>
                    <a:lnTo>
                      <a:pt x="11103" y="7158"/>
                    </a:lnTo>
                    <a:lnTo>
                      <a:pt x="11204" y="7097"/>
                    </a:lnTo>
                    <a:lnTo>
                      <a:pt x="11308" y="7035"/>
                    </a:lnTo>
                    <a:lnTo>
                      <a:pt x="11413" y="6972"/>
                    </a:lnTo>
                    <a:lnTo>
                      <a:pt x="11521" y="6908"/>
                    </a:lnTo>
                    <a:lnTo>
                      <a:pt x="11631" y="6843"/>
                    </a:lnTo>
                    <a:lnTo>
                      <a:pt x="11743" y="6776"/>
                    </a:lnTo>
                    <a:lnTo>
                      <a:pt x="11859" y="6709"/>
                    </a:lnTo>
                    <a:lnTo>
                      <a:pt x="11977" y="6640"/>
                    </a:lnTo>
                    <a:lnTo>
                      <a:pt x="12092" y="6573"/>
                    </a:lnTo>
                    <a:lnTo>
                      <a:pt x="12204" y="6508"/>
                    </a:lnTo>
                    <a:lnTo>
                      <a:pt x="12315" y="6444"/>
                    </a:lnTo>
                    <a:lnTo>
                      <a:pt x="12422" y="6383"/>
                    </a:lnTo>
                    <a:lnTo>
                      <a:pt x="12527" y="6323"/>
                    </a:lnTo>
                    <a:lnTo>
                      <a:pt x="12629" y="6265"/>
                    </a:lnTo>
                    <a:lnTo>
                      <a:pt x="12729" y="6208"/>
                    </a:lnTo>
                    <a:lnTo>
                      <a:pt x="12827" y="6153"/>
                    </a:lnTo>
                    <a:lnTo>
                      <a:pt x="12922" y="6099"/>
                    </a:lnTo>
                    <a:lnTo>
                      <a:pt x="13015" y="6047"/>
                    </a:lnTo>
                    <a:lnTo>
                      <a:pt x="13106" y="5996"/>
                    </a:lnTo>
                    <a:lnTo>
                      <a:pt x="13195" y="5946"/>
                    </a:lnTo>
                    <a:lnTo>
                      <a:pt x="13282" y="5898"/>
                    </a:lnTo>
                    <a:lnTo>
                      <a:pt x="13367" y="5851"/>
                    </a:lnTo>
                    <a:lnTo>
                      <a:pt x="13449" y="5805"/>
                    </a:lnTo>
                    <a:lnTo>
                      <a:pt x="13664" y="5685"/>
                    </a:lnTo>
                    <a:lnTo>
                      <a:pt x="13865" y="5572"/>
                    </a:lnTo>
                    <a:lnTo>
                      <a:pt x="14053" y="5466"/>
                    </a:lnTo>
                    <a:lnTo>
                      <a:pt x="14228" y="5365"/>
                    </a:lnTo>
                    <a:lnTo>
                      <a:pt x="14312" y="5317"/>
                    </a:lnTo>
                    <a:lnTo>
                      <a:pt x="14392" y="5270"/>
                    </a:lnTo>
                    <a:lnTo>
                      <a:pt x="14469" y="5223"/>
                    </a:lnTo>
                    <a:lnTo>
                      <a:pt x="14543" y="5178"/>
                    </a:lnTo>
                    <a:lnTo>
                      <a:pt x="14614" y="5134"/>
                    </a:lnTo>
                    <a:lnTo>
                      <a:pt x="14683" y="5090"/>
                    </a:lnTo>
                    <a:lnTo>
                      <a:pt x="14749" y="5047"/>
                    </a:lnTo>
                    <a:lnTo>
                      <a:pt x="14812" y="5005"/>
                    </a:lnTo>
                    <a:lnTo>
                      <a:pt x="14873" y="4963"/>
                    </a:lnTo>
                    <a:lnTo>
                      <a:pt x="14931" y="4921"/>
                    </a:lnTo>
                    <a:lnTo>
                      <a:pt x="14986" y="4881"/>
                    </a:lnTo>
                    <a:lnTo>
                      <a:pt x="15038" y="4840"/>
                    </a:lnTo>
                    <a:lnTo>
                      <a:pt x="15089" y="4799"/>
                    </a:lnTo>
                    <a:lnTo>
                      <a:pt x="15136" y="4759"/>
                    </a:lnTo>
                    <a:lnTo>
                      <a:pt x="15182" y="4718"/>
                    </a:lnTo>
                    <a:lnTo>
                      <a:pt x="15225" y="4678"/>
                    </a:lnTo>
                    <a:lnTo>
                      <a:pt x="15266" y="4637"/>
                    </a:lnTo>
                    <a:lnTo>
                      <a:pt x="15305" y="4595"/>
                    </a:lnTo>
                    <a:lnTo>
                      <a:pt x="15342" y="4555"/>
                    </a:lnTo>
                    <a:lnTo>
                      <a:pt x="15376" y="4512"/>
                    </a:lnTo>
                    <a:lnTo>
                      <a:pt x="15409" y="4470"/>
                    </a:lnTo>
                    <a:lnTo>
                      <a:pt x="15439" y="4427"/>
                    </a:lnTo>
                    <a:lnTo>
                      <a:pt x="15467" y="4383"/>
                    </a:lnTo>
                    <a:lnTo>
                      <a:pt x="15494" y="4338"/>
                    </a:lnTo>
                    <a:lnTo>
                      <a:pt x="15519" y="4294"/>
                    </a:lnTo>
                    <a:lnTo>
                      <a:pt x="15542" y="4246"/>
                    </a:lnTo>
                    <a:lnTo>
                      <a:pt x="15563" y="4198"/>
                    </a:lnTo>
                    <a:lnTo>
                      <a:pt x="15583" y="4149"/>
                    </a:lnTo>
                    <a:lnTo>
                      <a:pt x="15602" y="4097"/>
                    </a:lnTo>
                    <a:lnTo>
                      <a:pt x="15619" y="4044"/>
                    </a:lnTo>
                    <a:lnTo>
                      <a:pt x="15635" y="3990"/>
                    </a:lnTo>
                    <a:lnTo>
                      <a:pt x="15649" y="3933"/>
                    </a:lnTo>
                    <a:lnTo>
                      <a:pt x="15662" y="3875"/>
                    </a:lnTo>
                    <a:lnTo>
                      <a:pt x="15674" y="3814"/>
                    </a:lnTo>
                    <a:lnTo>
                      <a:pt x="15685" y="3752"/>
                    </a:lnTo>
                    <a:lnTo>
                      <a:pt x="15694" y="3688"/>
                    </a:lnTo>
                    <a:lnTo>
                      <a:pt x="15703" y="3621"/>
                    </a:lnTo>
                    <a:lnTo>
                      <a:pt x="15710" y="3552"/>
                    </a:lnTo>
                    <a:lnTo>
                      <a:pt x="15716" y="3480"/>
                    </a:lnTo>
                    <a:lnTo>
                      <a:pt x="15722" y="3407"/>
                    </a:lnTo>
                    <a:lnTo>
                      <a:pt x="15727" y="3330"/>
                    </a:lnTo>
                    <a:lnTo>
                      <a:pt x="15730" y="3251"/>
                    </a:lnTo>
                    <a:lnTo>
                      <a:pt x="15733" y="3169"/>
                    </a:lnTo>
                    <a:lnTo>
                      <a:pt x="15736" y="3084"/>
                    </a:lnTo>
                    <a:lnTo>
                      <a:pt x="15737" y="2996"/>
                    </a:lnTo>
                    <a:lnTo>
                      <a:pt x="15738" y="2905"/>
                    </a:lnTo>
                    <a:lnTo>
                      <a:pt x="15739" y="2811"/>
                    </a:lnTo>
                    <a:lnTo>
                      <a:pt x="15738" y="2715"/>
                    </a:lnTo>
                    <a:lnTo>
                      <a:pt x="15737" y="2509"/>
                    </a:lnTo>
                    <a:lnTo>
                      <a:pt x="15734" y="2292"/>
                    </a:lnTo>
                    <a:lnTo>
                      <a:pt x="15729" y="2059"/>
                    </a:lnTo>
                    <a:lnTo>
                      <a:pt x="15724" y="1811"/>
                    </a:lnTo>
                    <a:lnTo>
                      <a:pt x="15722" y="1713"/>
                    </a:lnTo>
                    <a:lnTo>
                      <a:pt x="15720" y="1613"/>
                    </a:lnTo>
                    <a:lnTo>
                      <a:pt x="15718" y="1511"/>
                    </a:lnTo>
                    <a:lnTo>
                      <a:pt x="15716" y="1407"/>
                    </a:lnTo>
                    <a:lnTo>
                      <a:pt x="15714" y="1301"/>
                    </a:lnTo>
                    <a:lnTo>
                      <a:pt x="15712" y="1192"/>
                    </a:lnTo>
                    <a:lnTo>
                      <a:pt x="15710" y="1082"/>
                    </a:lnTo>
                    <a:lnTo>
                      <a:pt x="15708" y="970"/>
                    </a:lnTo>
                    <a:lnTo>
                      <a:pt x="15707" y="855"/>
                    </a:lnTo>
                    <a:lnTo>
                      <a:pt x="15705" y="738"/>
                    </a:lnTo>
                    <a:lnTo>
                      <a:pt x="15704" y="621"/>
                    </a:lnTo>
                    <a:lnTo>
                      <a:pt x="15703" y="500"/>
                    </a:lnTo>
                    <a:lnTo>
                      <a:pt x="15702" y="378"/>
                    </a:lnTo>
                    <a:lnTo>
                      <a:pt x="15701" y="254"/>
                    </a:lnTo>
                    <a:lnTo>
                      <a:pt x="15700" y="128"/>
                    </a:lnTo>
                    <a:lnTo>
                      <a:pt x="15700" y="0"/>
                    </a:lnTo>
                    <a:lnTo>
                      <a:pt x="15995" y="0"/>
                    </a:lnTo>
                    <a:lnTo>
                      <a:pt x="15995" y="136"/>
                    </a:lnTo>
                    <a:lnTo>
                      <a:pt x="15995" y="268"/>
                    </a:lnTo>
                    <a:lnTo>
                      <a:pt x="15996" y="397"/>
                    </a:lnTo>
                    <a:lnTo>
                      <a:pt x="15997" y="522"/>
                    </a:lnTo>
                    <a:lnTo>
                      <a:pt x="15998" y="645"/>
                    </a:lnTo>
                    <a:lnTo>
                      <a:pt x="15999" y="764"/>
                    </a:lnTo>
                    <a:lnTo>
                      <a:pt x="16001" y="879"/>
                    </a:lnTo>
                    <a:lnTo>
                      <a:pt x="16002" y="993"/>
                    </a:lnTo>
                    <a:lnTo>
                      <a:pt x="16004" y="1104"/>
                    </a:lnTo>
                    <a:lnTo>
                      <a:pt x="16006" y="1212"/>
                    </a:lnTo>
                    <a:lnTo>
                      <a:pt x="16008" y="1316"/>
                    </a:lnTo>
                    <a:lnTo>
                      <a:pt x="16010" y="1419"/>
                    </a:lnTo>
                    <a:lnTo>
                      <a:pt x="16012" y="1518"/>
                    </a:lnTo>
                    <a:lnTo>
                      <a:pt x="16014" y="1617"/>
                    </a:lnTo>
                    <a:lnTo>
                      <a:pt x="16016" y="1711"/>
                    </a:lnTo>
                    <a:lnTo>
                      <a:pt x="16017" y="1805"/>
                    </a:lnTo>
                    <a:lnTo>
                      <a:pt x="16023" y="2063"/>
                    </a:lnTo>
                    <a:lnTo>
                      <a:pt x="16027" y="2305"/>
                    </a:lnTo>
                    <a:lnTo>
                      <a:pt x="16030" y="2533"/>
                    </a:lnTo>
                    <a:lnTo>
                      <a:pt x="16032" y="2745"/>
                    </a:lnTo>
                    <a:lnTo>
                      <a:pt x="16032" y="2847"/>
                    </a:lnTo>
                    <a:lnTo>
                      <a:pt x="16031" y="2945"/>
                    </a:lnTo>
                    <a:lnTo>
                      <a:pt x="16030" y="3041"/>
                    </a:lnTo>
                    <a:lnTo>
                      <a:pt x="16028" y="3132"/>
                    </a:lnTo>
                    <a:lnTo>
                      <a:pt x="16025" y="3221"/>
                    </a:lnTo>
                    <a:lnTo>
                      <a:pt x="16022" y="3308"/>
                    </a:lnTo>
                    <a:lnTo>
                      <a:pt x="16017" y="3391"/>
                    </a:lnTo>
                    <a:lnTo>
                      <a:pt x="16012" y="3471"/>
                    </a:lnTo>
                    <a:lnTo>
                      <a:pt x="16005" y="3549"/>
                    </a:lnTo>
                    <a:lnTo>
                      <a:pt x="15997" y="3626"/>
                    </a:lnTo>
                    <a:lnTo>
                      <a:pt x="15989" y="3699"/>
                    </a:lnTo>
                    <a:lnTo>
                      <a:pt x="15979" y="3770"/>
                    </a:lnTo>
                    <a:lnTo>
                      <a:pt x="15968" y="3840"/>
                    </a:lnTo>
                    <a:lnTo>
                      <a:pt x="15956" y="3907"/>
                    </a:lnTo>
                    <a:lnTo>
                      <a:pt x="15942" y="3972"/>
                    </a:lnTo>
                    <a:lnTo>
                      <a:pt x="15927" y="4035"/>
                    </a:lnTo>
                    <a:lnTo>
                      <a:pt x="15910" y="4097"/>
                    </a:lnTo>
                    <a:lnTo>
                      <a:pt x="15892" y="4156"/>
                    </a:lnTo>
                    <a:lnTo>
                      <a:pt x="15872" y="4215"/>
                    </a:lnTo>
                    <a:lnTo>
                      <a:pt x="15851" y="4271"/>
                    </a:lnTo>
                    <a:lnTo>
                      <a:pt x="15828" y="4327"/>
                    </a:lnTo>
                    <a:lnTo>
                      <a:pt x="15803" y="4381"/>
                    </a:lnTo>
                    <a:lnTo>
                      <a:pt x="15776" y="4435"/>
                    </a:lnTo>
                    <a:lnTo>
                      <a:pt x="15747" y="4487"/>
                    </a:lnTo>
                    <a:lnTo>
                      <a:pt x="15717" y="4538"/>
                    </a:lnTo>
                    <a:lnTo>
                      <a:pt x="15685" y="4588"/>
                    </a:lnTo>
                    <a:lnTo>
                      <a:pt x="15651" y="4637"/>
                    </a:lnTo>
                    <a:lnTo>
                      <a:pt x="15615" y="4686"/>
                    </a:lnTo>
                    <a:lnTo>
                      <a:pt x="15577" y="4732"/>
                    </a:lnTo>
                    <a:lnTo>
                      <a:pt x="15537" y="4779"/>
                    </a:lnTo>
                    <a:lnTo>
                      <a:pt x="15495" y="4825"/>
                    </a:lnTo>
                    <a:lnTo>
                      <a:pt x="15451" y="4871"/>
                    </a:lnTo>
                    <a:lnTo>
                      <a:pt x="15404" y="4915"/>
                    </a:lnTo>
                    <a:lnTo>
                      <a:pt x="15356" y="4960"/>
                    </a:lnTo>
                    <a:lnTo>
                      <a:pt x="15305" y="5005"/>
                    </a:lnTo>
                    <a:lnTo>
                      <a:pt x="15250" y="5049"/>
                    </a:lnTo>
                    <a:lnTo>
                      <a:pt x="15194" y="5093"/>
                    </a:lnTo>
                    <a:lnTo>
                      <a:pt x="15136" y="5138"/>
                    </a:lnTo>
                    <a:lnTo>
                      <a:pt x="15075" y="5182"/>
                    </a:lnTo>
                    <a:lnTo>
                      <a:pt x="15012" y="5227"/>
                    </a:lnTo>
                    <a:lnTo>
                      <a:pt x="14945" y="5272"/>
                    </a:lnTo>
                    <a:lnTo>
                      <a:pt x="14877" y="5317"/>
                    </a:lnTo>
                    <a:lnTo>
                      <a:pt x="14805" y="5364"/>
                    </a:lnTo>
                    <a:lnTo>
                      <a:pt x="14729" y="5411"/>
                    </a:lnTo>
                    <a:lnTo>
                      <a:pt x="14652" y="5459"/>
                    </a:lnTo>
                    <a:lnTo>
                      <a:pt x="14572" y="5507"/>
                    </a:lnTo>
                    <a:lnTo>
                      <a:pt x="14488" y="5557"/>
                    </a:lnTo>
                    <a:lnTo>
                      <a:pt x="14402" y="5608"/>
                    </a:lnTo>
                    <a:lnTo>
                      <a:pt x="14218" y="5713"/>
                    </a:lnTo>
                    <a:lnTo>
                      <a:pt x="14023" y="5824"/>
                    </a:lnTo>
                    <a:lnTo>
                      <a:pt x="13814" y="5941"/>
                    </a:lnTo>
                    <a:lnTo>
                      <a:pt x="13590" y="6066"/>
                    </a:lnTo>
                    <a:lnTo>
                      <a:pt x="13505" y="6113"/>
                    </a:lnTo>
                    <a:lnTo>
                      <a:pt x="13418" y="6161"/>
                    </a:lnTo>
                    <a:lnTo>
                      <a:pt x="13329" y="6211"/>
                    </a:lnTo>
                    <a:lnTo>
                      <a:pt x="13238" y="6262"/>
                    </a:lnTo>
                    <a:lnTo>
                      <a:pt x="13145" y="6314"/>
                    </a:lnTo>
                    <a:lnTo>
                      <a:pt x="13051" y="6368"/>
                    </a:lnTo>
                    <a:lnTo>
                      <a:pt x="12954" y="6421"/>
                    </a:lnTo>
                    <a:lnTo>
                      <a:pt x="12856" y="6477"/>
                    </a:lnTo>
                    <a:lnTo>
                      <a:pt x="12755" y="6534"/>
                    </a:lnTo>
                    <a:lnTo>
                      <a:pt x="12653" y="6592"/>
                    </a:lnTo>
                    <a:lnTo>
                      <a:pt x="12550" y="6651"/>
                    </a:lnTo>
                    <a:lnTo>
                      <a:pt x="12444" y="6711"/>
                    </a:lnTo>
                    <a:lnTo>
                      <a:pt x="12337" y="6773"/>
                    </a:lnTo>
                    <a:lnTo>
                      <a:pt x="12227" y="6836"/>
                    </a:lnTo>
                    <a:lnTo>
                      <a:pt x="12117" y="6900"/>
                    </a:lnTo>
                    <a:lnTo>
                      <a:pt x="12005" y="6966"/>
                    </a:lnTo>
                    <a:lnTo>
                      <a:pt x="11890" y="7034"/>
                    </a:lnTo>
                    <a:lnTo>
                      <a:pt x="11778" y="7100"/>
                    </a:lnTo>
                    <a:lnTo>
                      <a:pt x="11667" y="7165"/>
                    </a:lnTo>
                    <a:lnTo>
                      <a:pt x="11560" y="7229"/>
                    </a:lnTo>
                    <a:lnTo>
                      <a:pt x="11455" y="7292"/>
                    </a:lnTo>
                    <a:lnTo>
                      <a:pt x="11352" y="7354"/>
                    </a:lnTo>
                    <a:lnTo>
                      <a:pt x="11251" y="7414"/>
                    </a:lnTo>
                    <a:lnTo>
                      <a:pt x="11153" y="7473"/>
                    </a:lnTo>
                    <a:lnTo>
                      <a:pt x="11057" y="7531"/>
                    </a:lnTo>
                    <a:lnTo>
                      <a:pt x="10963" y="7588"/>
                    </a:lnTo>
                    <a:lnTo>
                      <a:pt x="10872" y="7644"/>
                    </a:lnTo>
                    <a:lnTo>
                      <a:pt x="10782" y="7699"/>
                    </a:lnTo>
                    <a:lnTo>
                      <a:pt x="10694" y="7753"/>
                    </a:lnTo>
                    <a:lnTo>
                      <a:pt x="10608" y="7806"/>
                    </a:lnTo>
                    <a:lnTo>
                      <a:pt x="10525" y="7856"/>
                    </a:lnTo>
                    <a:lnTo>
                      <a:pt x="10443" y="7907"/>
                    </a:lnTo>
                    <a:lnTo>
                      <a:pt x="10224" y="8041"/>
                    </a:lnTo>
                    <a:lnTo>
                      <a:pt x="10020" y="8166"/>
                    </a:lnTo>
                    <a:lnTo>
                      <a:pt x="9828" y="8283"/>
                    </a:lnTo>
                    <a:lnTo>
                      <a:pt x="9646" y="8390"/>
                    </a:lnTo>
                    <a:lnTo>
                      <a:pt x="9559" y="8441"/>
                    </a:lnTo>
                    <a:lnTo>
                      <a:pt x="9475" y="8490"/>
                    </a:lnTo>
                    <a:lnTo>
                      <a:pt x="9393" y="8536"/>
                    </a:lnTo>
                    <a:lnTo>
                      <a:pt x="9314" y="8580"/>
                    </a:lnTo>
                    <a:lnTo>
                      <a:pt x="9235" y="8622"/>
                    </a:lnTo>
                    <a:lnTo>
                      <a:pt x="9160" y="8663"/>
                    </a:lnTo>
                    <a:lnTo>
                      <a:pt x="9087" y="8700"/>
                    </a:lnTo>
                    <a:lnTo>
                      <a:pt x="9015" y="8736"/>
                    </a:lnTo>
                    <a:lnTo>
                      <a:pt x="8945" y="8769"/>
                    </a:lnTo>
                    <a:lnTo>
                      <a:pt x="8877" y="8801"/>
                    </a:lnTo>
                    <a:lnTo>
                      <a:pt x="8810" y="8829"/>
                    </a:lnTo>
                    <a:lnTo>
                      <a:pt x="8743" y="8857"/>
                    </a:lnTo>
                    <a:lnTo>
                      <a:pt x="8678" y="8881"/>
                    </a:lnTo>
                    <a:lnTo>
                      <a:pt x="8615" y="8904"/>
                    </a:lnTo>
                    <a:lnTo>
                      <a:pt x="8553" y="8925"/>
                    </a:lnTo>
                    <a:lnTo>
                      <a:pt x="8491" y="8943"/>
                    </a:lnTo>
                    <a:lnTo>
                      <a:pt x="8431" y="8959"/>
                    </a:lnTo>
                    <a:lnTo>
                      <a:pt x="8370" y="8973"/>
                    </a:lnTo>
                    <a:lnTo>
                      <a:pt x="8311" y="8985"/>
                    </a:lnTo>
                    <a:lnTo>
                      <a:pt x="8251" y="8995"/>
                    </a:lnTo>
                    <a:lnTo>
                      <a:pt x="8192" y="9002"/>
                    </a:lnTo>
                    <a:lnTo>
                      <a:pt x="8133" y="9008"/>
                    </a:lnTo>
                    <a:lnTo>
                      <a:pt x="8075" y="9011"/>
                    </a:lnTo>
                    <a:lnTo>
                      <a:pt x="8016" y="9012"/>
                    </a:lnTo>
                    <a:lnTo>
                      <a:pt x="7957" y="9011"/>
                    </a:lnTo>
                    <a:lnTo>
                      <a:pt x="7899" y="9008"/>
                    </a:lnTo>
                    <a:lnTo>
                      <a:pt x="7840" y="9002"/>
                    </a:lnTo>
                    <a:lnTo>
                      <a:pt x="7781" y="8995"/>
                    </a:lnTo>
                    <a:lnTo>
                      <a:pt x="7721" y="8985"/>
                    </a:lnTo>
                    <a:lnTo>
                      <a:pt x="7662" y="8973"/>
                    </a:lnTo>
                    <a:lnTo>
                      <a:pt x="7601" y="8959"/>
                    </a:lnTo>
                    <a:lnTo>
                      <a:pt x="7541" y="8943"/>
                    </a:lnTo>
                    <a:lnTo>
                      <a:pt x="7479" y="8925"/>
                    </a:lnTo>
                    <a:lnTo>
                      <a:pt x="7417" y="8904"/>
                    </a:lnTo>
                    <a:lnTo>
                      <a:pt x="7354" y="8881"/>
                    </a:lnTo>
                    <a:lnTo>
                      <a:pt x="7289" y="8857"/>
                    </a:lnTo>
                    <a:lnTo>
                      <a:pt x="7222" y="8829"/>
                    </a:lnTo>
                    <a:lnTo>
                      <a:pt x="7155" y="8801"/>
                    </a:lnTo>
                    <a:lnTo>
                      <a:pt x="7087" y="8769"/>
                    </a:lnTo>
                    <a:lnTo>
                      <a:pt x="7017" y="8736"/>
                    </a:lnTo>
                    <a:lnTo>
                      <a:pt x="6945" y="8700"/>
                    </a:lnTo>
                    <a:lnTo>
                      <a:pt x="6872" y="8663"/>
                    </a:lnTo>
                    <a:lnTo>
                      <a:pt x="6797" y="8622"/>
                    </a:lnTo>
                    <a:lnTo>
                      <a:pt x="6718" y="8580"/>
                    </a:lnTo>
                    <a:lnTo>
                      <a:pt x="6639" y="8536"/>
                    </a:lnTo>
                    <a:lnTo>
                      <a:pt x="6557" y="8490"/>
                    </a:lnTo>
                    <a:lnTo>
                      <a:pt x="6473" y="8441"/>
                    </a:lnTo>
                    <a:lnTo>
                      <a:pt x="6386" y="8390"/>
                    </a:lnTo>
                    <a:lnTo>
                      <a:pt x="6204" y="8283"/>
                    </a:lnTo>
                    <a:lnTo>
                      <a:pt x="6012" y="8166"/>
                    </a:lnTo>
                    <a:lnTo>
                      <a:pt x="5808" y="8041"/>
                    </a:lnTo>
                    <a:lnTo>
                      <a:pt x="5589" y="7907"/>
                    </a:lnTo>
                    <a:lnTo>
                      <a:pt x="5507" y="7856"/>
                    </a:lnTo>
                    <a:lnTo>
                      <a:pt x="5424" y="7806"/>
                    </a:lnTo>
                    <a:lnTo>
                      <a:pt x="5338" y="7753"/>
                    </a:lnTo>
                    <a:lnTo>
                      <a:pt x="5250" y="7699"/>
                    </a:lnTo>
                    <a:lnTo>
                      <a:pt x="5160" y="7644"/>
                    </a:lnTo>
                    <a:lnTo>
                      <a:pt x="5069" y="7588"/>
                    </a:lnTo>
                    <a:lnTo>
                      <a:pt x="4975" y="7531"/>
                    </a:lnTo>
                    <a:lnTo>
                      <a:pt x="4879" y="7473"/>
                    </a:lnTo>
                    <a:lnTo>
                      <a:pt x="4781" y="7414"/>
                    </a:lnTo>
                    <a:lnTo>
                      <a:pt x="4680" y="7354"/>
                    </a:lnTo>
                    <a:lnTo>
                      <a:pt x="4577" y="7292"/>
                    </a:lnTo>
                    <a:lnTo>
                      <a:pt x="4472" y="7229"/>
                    </a:lnTo>
                    <a:lnTo>
                      <a:pt x="4365" y="7165"/>
                    </a:lnTo>
                    <a:lnTo>
                      <a:pt x="4254" y="7100"/>
                    </a:lnTo>
                    <a:lnTo>
                      <a:pt x="4142" y="7034"/>
                    </a:lnTo>
                    <a:lnTo>
                      <a:pt x="4027" y="6966"/>
                    </a:lnTo>
                    <a:lnTo>
                      <a:pt x="3915" y="6900"/>
                    </a:lnTo>
                    <a:lnTo>
                      <a:pt x="3805" y="6836"/>
                    </a:lnTo>
                    <a:lnTo>
                      <a:pt x="3695" y="6773"/>
                    </a:lnTo>
                    <a:lnTo>
                      <a:pt x="3588" y="6711"/>
                    </a:lnTo>
                    <a:lnTo>
                      <a:pt x="3482" y="6651"/>
                    </a:lnTo>
                    <a:lnTo>
                      <a:pt x="3379" y="6592"/>
                    </a:lnTo>
                    <a:lnTo>
                      <a:pt x="3277" y="6534"/>
                    </a:lnTo>
                    <a:lnTo>
                      <a:pt x="3176" y="6477"/>
                    </a:lnTo>
                    <a:lnTo>
                      <a:pt x="3078" y="6421"/>
                    </a:lnTo>
                    <a:lnTo>
                      <a:pt x="2981" y="6368"/>
                    </a:lnTo>
                    <a:lnTo>
                      <a:pt x="2887" y="6314"/>
                    </a:lnTo>
                    <a:lnTo>
                      <a:pt x="2794" y="6262"/>
                    </a:lnTo>
                    <a:lnTo>
                      <a:pt x="2703" y="6211"/>
                    </a:lnTo>
                    <a:lnTo>
                      <a:pt x="2614" y="6161"/>
                    </a:lnTo>
                    <a:lnTo>
                      <a:pt x="2527" y="6113"/>
                    </a:lnTo>
                    <a:lnTo>
                      <a:pt x="2442" y="6066"/>
                    </a:lnTo>
                    <a:lnTo>
                      <a:pt x="2218" y="5941"/>
                    </a:lnTo>
                    <a:lnTo>
                      <a:pt x="2009" y="5824"/>
                    </a:lnTo>
                    <a:lnTo>
                      <a:pt x="1814" y="5713"/>
                    </a:lnTo>
                    <a:lnTo>
                      <a:pt x="1630" y="5608"/>
                    </a:lnTo>
                    <a:lnTo>
                      <a:pt x="1544" y="5557"/>
                    </a:lnTo>
                    <a:lnTo>
                      <a:pt x="1460" y="5507"/>
                    </a:lnTo>
                    <a:lnTo>
                      <a:pt x="1380" y="5459"/>
                    </a:lnTo>
                    <a:lnTo>
                      <a:pt x="1303" y="5411"/>
                    </a:lnTo>
                    <a:lnTo>
                      <a:pt x="1227" y="5364"/>
                    </a:lnTo>
                    <a:lnTo>
                      <a:pt x="1155" y="5317"/>
                    </a:lnTo>
                    <a:lnTo>
                      <a:pt x="1087" y="5272"/>
                    </a:lnTo>
                    <a:lnTo>
                      <a:pt x="1020" y="5227"/>
                    </a:lnTo>
                    <a:lnTo>
                      <a:pt x="957" y="5182"/>
                    </a:lnTo>
                    <a:lnTo>
                      <a:pt x="896" y="5138"/>
                    </a:lnTo>
                    <a:lnTo>
                      <a:pt x="838" y="5093"/>
                    </a:lnTo>
                    <a:lnTo>
                      <a:pt x="782" y="5049"/>
                    </a:lnTo>
                    <a:lnTo>
                      <a:pt x="727" y="5005"/>
                    </a:lnTo>
                    <a:lnTo>
                      <a:pt x="676" y="4960"/>
                    </a:lnTo>
                    <a:lnTo>
                      <a:pt x="628" y="4915"/>
                    </a:lnTo>
                    <a:lnTo>
                      <a:pt x="581" y="4871"/>
                    </a:lnTo>
                    <a:lnTo>
                      <a:pt x="537" y="4825"/>
                    </a:lnTo>
                    <a:lnTo>
                      <a:pt x="495" y="4779"/>
                    </a:lnTo>
                    <a:lnTo>
                      <a:pt x="455" y="4732"/>
                    </a:lnTo>
                    <a:lnTo>
                      <a:pt x="417" y="4686"/>
                    </a:lnTo>
                    <a:lnTo>
                      <a:pt x="381" y="4637"/>
                    </a:lnTo>
                    <a:lnTo>
                      <a:pt x="347" y="4588"/>
                    </a:lnTo>
                    <a:lnTo>
                      <a:pt x="315" y="4538"/>
                    </a:lnTo>
                    <a:lnTo>
                      <a:pt x="285" y="4487"/>
                    </a:lnTo>
                    <a:lnTo>
                      <a:pt x="256" y="4435"/>
                    </a:lnTo>
                    <a:lnTo>
                      <a:pt x="229" y="4381"/>
                    </a:lnTo>
                    <a:lnTo>
                      <a:pt x="204" y="4327"/>
                    </a:lnTo>
                    <a:lnTo>
                      <a:pt x="181" y="4271"/>
                    </a:lnTo>
                    <a:lnTo>
                      <a:pt x="160" y="4215"/>
                    </a:lnTo>
                    <a:lnTo>
                      <a:pt x="140" y="4156"/>
                    </a:lnTo>
                    <a:lnTo>
                      <a:pt x="122" y="4097"/>
                    </a:lnTo>
                    <a:lnTo>
                      <a:pt x="105" y="4035"/>
                    </a:lnTo>
                    <a:lnTo>
                      <a:pt x="90" y="3972"/>
                    </a:lnTo>
                    <a:lnTo>
                      <a:pt x="76" y="3907"/>
                    </a:lnTo>
                    <a:lnTo>
                      <a:pt x="64" y="3840"/>
                    </a:lnTo>
                    <a:lnTo>
                      <a:pt x="53" y="3770"/>
                    </a:lnTo>
                    <a:lnTo>
                      <a:pt x="43" y="3699"/>
                    </a:lnTo>
                    <a:lnTo>
                      <a:pt x="35" y="3626"/>
                    </a:lnTo>
                    <a:lnTo>
                      <a:pt x="27" y="3549"/>
                    </a:lnTo>
                    <a:lnTo>
                      <a:pt x="20" y="3471"/>
                    </a:lnTo>
                    <a:lnTo>
                      <a:pt x="15" y="3391"/>
                    </a:lnTo>
                    <a:lnTo>
                      <a:pt x="10" y="3308"/>
                    </a:lnTo>
                    <a:lnTo>
                      <a:pt x="7" y="3221"/>
                    </a:lnTo>
                    <a:lnTo>
                      <a:pt x="4" y="3132"/>
                    </a:lnTo>
                    <a:lnTo>
                      <a:pt x="2" y="3041"/>
                    </a:lnTo>
                    <a:lnTo>
                      <a:pt x="1" y="2945"/>
                    </a:lnTo>
                    <a:lnTo>
                      <a:pt x="0" y="2847"/>
                    </a:lnTo>
                    <a:lnTo>
                      <a:pt x="0" y="2745"/>
                    </a:lnTo>
                    <a:lnTo>
                      <a:pt x="2" y="2533"/>
                    </a:lnTo>
                    <a:lnTo>
                      <a:pt x="5" y="2305"/>
                    </a:lnTo>
                    <a:lnTo>
                      <a:pt x="9" y="2063"/>
                    </a:lnTo>
                    <a:lnTo>
                      <a:pt x="15" y="1805"/>
                    </a:lnTo>
                    <a:lnTo>
                      <a:pt x="16" y="1712"/>
                    </a:lnTo>
                    <a:lnTo>
                      <a:pt x="18" y="1617"/>
                    </a:lnTo>
                    <a:lnTo>
                      <a:pt x="20" y="1518"/>
                    </a:lnTo>
                    <a:lnTo>
                      <a:pt x="22" y="1419"/>
                    </a:lnTo>
                    <a:lnTo>
                      <a:pt x="24" y="1316"/>
                    </a:lnTo>
                    <a:lnTo>
                      <a:pt x="26" y="1212"/>
                    </a:lnTo>
                    <a:lnTo>
                      <a:pt x="28" y="1104"/>
                    </a:lnTo>
                    <a:lnTo>
                      <a:pt x="30" y="993"/>
                    </a:lnTo>
                    <a:lnTo>
                      <a:pt x="31" y="879"/>
                    </a:lnTo>
                    <a:lnTo>
                      <a:pt x="33" y="764"/>
                    </a:lnTo>
                    <a:lnTo>
                      <a:pt x="34" y="645"/>
                    </a:lnTo>
                    <a:lnTo>
                      <a:pt x="35" y="522"/>
                    </a:lnTo>
                    <a:lnTo>
                      <a:pt x="36" y="397"/>
                    </a:lnTo>
                    <a:lnTo>
                      <a:pt x="37" y="268"/>
                    </a:lnTo>
                    <a:lnTo>
                      <a:pt x="37" y="136"/>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3"/>
              <p:cNvSpPr/>
              <p:nvPr/>
            </p:nvSpPr>
            <p:spPr bwMode="auto">
              <a:xfrm>
                <a:off x="7107088" y="3429000"/>
                <a:ext cx="2120900" cy="1192212"/>
              </a:xfrm>
              <a:custGeom>
                <a:avLst/>
                <a:gdLst>
                  <a:gd name="T0" fmla="*/ 325 w 16032"/>
                  <a:gd name="T1" fmla="*/ 855 h 9012"/>
                  <a:gd name="T2" fmla="*/ 308 w 16032"/>
                  <a:gd name="T3" fmla="*/ 1811 h 9012"/>
                  <a:gd name="T4" fmla="*/ 299 w 16032"/>
                  <a:gd name="T5" fmla="*/ 3169 h 9012"/>
                  <a:gd name="T6" fmla="*/ 358 w 16032"/>
                  <a:gd name="T7" fmla="*/ 3814 h 9012"/>
                  <a:gd name="T8" fmla="*/ 513 w 16032"/>
                  <a:gd name="T9" fmla="*/ 4294 h 9012"/>
                  <a:gd name="T10" fmla="*/ 807 w 16032"/>
                  <a:gd name="T11" fmla="*/ 4678 h 9012"/>
                  <a:gd name="T12" fmla="*/ 1283 w 16032"/>
                  <a:gd name="T13" fmla="*/ 5047 h 9012"/>
                  <a:gd name="T14" fmla="*/ 2167 w 16032"/>
                  <a:gd name="T15" fmla="*/ 5572 h 9012"/>
                  <a:gd name="T16" fmla="*/ 3205 w 16032"/>
                  <a:gd name="T17" fmla="*/ 6153 h 9012"/>
                  <a:gd name="T18" fmla="*/ 4173 w 16032"/>
                  <a:gd name="T19" fmla="*/ 6709 h 9012"/>
                  <a:gd name="T20" fmla="*/ 5124 w 16032"/>
                  <a:gd name="T21" fmla="*/ 7275 h 9012"/>
                  <a:gd name="T22" fmla="*/ 6146 w 16032"/>
                  <a:gd name="T23" fmla="*/ 7902 h 9012"/>
                  <a:gd name="T24" fmla="*/ 7037 w 16032"/>
                  <a:gd name="T25" fmla="*/ 8415 h 9012"/>
                  <a:gd name="T26" fmla="*/ 7591 w 16032"/>
                  <a:gd name="T27" fmla="*/ 8647 h 9012"/>
                  <a:gd name="T28" fmla="*/ 8067 w 16032"/>
                  <a:gd name="T29" fmla="*/ 8712 h 9012"/>
                  <a:gd name="T30" fmla="*/ 8554 w 16032"/>
                  <a:gd name="T31" fmla="*/ 8610 h 9012"/>
                  <a:gd name="T32" fmla="*/ 9136 w 16032"/>
                  <a:gd name="T33" fmla="*/ 8340 h 9012"/>
                  <a:gd name="T34" fmla="*/ 10292 w 16032"/>
                  <a:gd name="T35" fmla="*/ 7653 h 9012"/>
                  <a:gd name="T36" fmla="*/ 11103 w 16032"/>
                  <a:gd name="T37" fmla="*/ 7158 h 9012"/>
                  <a:gd name="T38" fmla="*/ 12092 w 16032"/>
                  <a:gd name="T39" fmla="*/ 6573 h 9012"/>
                  <a:gd name="T40" fmla="*/ 13015 w 16032"/>
                  <a:gd name="T41" fmla="*/ 6047 h 9012"/>
                  <a:gd name="T42" fmla="*/ 14228 w 16032"/>
                  <a:gd name="T43" fmla="*/ 5365 h 9012"/>
                  <a:gd name="T44" fmla="*/ 14873 w 16032"/>
                  <a:gd name="T45" fmla="*/ 4963 h 9012"/>
                  <a:gd name="T46" fmla="*/ 15305 w 16032"/>
                  <a:gd name="T47" fmla="*/ 4595 h 9012"/>
                  <a:gd name="T48" fmla="*/ 15563 w 16032"/>
                  <a:gd name="T49" fmla="*/ 4198 h 9012"/>
                  <a:gd name="T50" fmla="*/ 15694 w 16032"/>
                  <a:gd name="T51" fmla="*/ 3688 h 9012"/>
                  <a:gd name="T52" fmla="*/ 15737 w 16032"/>
                  <a:gd name="T53" fmla="*/ 2996 h 9012"/>
                  <a:gd name="T54" fmla="*/ 15720 w 16032"/>
                  <a:gd name="T55" fmla="*/ 1613 h 9012"/>
                  <a:gd name="T56" fmla="*/ 15704 w 16032"/>
                  <a:gd name="T57" fmla="*/ 621 h 9012"/>
                  <a:gd name="T58" fmla="*/ 15996 w 16032"/>
                  <a:gd name="T59" fmla="*/ 397 h 9012"/>
                  <a:gd name="T60" fmla="*/ 16010 w 16032"/>
                  <a:gd name="T61" fmla="*/ 1419 h 9012"/>
                  <a:gd name="T62" fmla="*/ 16032 w 16032"/>
                  <a:gd name="T63" fmla="*/ 2847 h 9012"/>
                  <a:gd name="T64" fmla="*/ 15997 w 16032"/>
                  <a:gd name="T65" fmla="*/ 3626 h 9012"/>
                  <a:gd name="T66" fmla="*/ 15872 w 16032"/>
                  <a:gd name="T67" fmla="*/ 4215 h 9012"/>
                  <a:gd name="T68" fmla="*/ 15615 w 16032"/>
                  <a:gd name="T69" fmla="*/ 4686 h 9012"/>
                  <a:gd name="T70" fmla="*/ 15194 w 16032"/>
                  <a:gd name="T71" fmla="*/ 5093 h 9012"/>
                  <a:gd name="T72" fmla="*/ 14572 w 16032"/>
                  <a:gd name="T73" fmla="*/ 5507 h 9012"/>
                  <a:gd name="T74" fmla="*/ 13329 w 16032"/>
                  <a:gd name="T75" fmla="*/ 6211 h 9012"/>
                  <a:gd name="T76" fmla="*/ 12444 w 16032"/>
                  <a:gd name="T77" fmla="*/ 6711 h 9012"/>
                  <a:gd name="T78" fmla="*/ 11455 w 16032"/>
                  <a:gd name="T79" fmla="*/ 7292 h 9012"/>
                  <a:gd name="T80" fmla="*/ 10608 w 16032"/>
                  <a:gd name="T81" fmla="*/ 7806 h 9012"/>
                  <a:gd name="T82" fmla="*/ 9393 w 16032"/>
                  <a:gd name="T83" fmla="*/ 8536 h 9012"/>
                  <a:gd name="T84" fmla="*/ 8743 w 16032"/>
                  <a:gd name="T85" fmla="*/ 8857 h 9012"/>
                  <a:gd name="T86" fmla="*/ 8192 w 16032"/>
                  <a:gd name="T87" fmla="*/ 9002 h 9012"/>
                  <a:gd name="T88" fmla="*/ 7662 w 16032"/>
                  <a:gd name="T89" fmla="*/ 8973 h 9012"/>
                  <a:gd name="T90" fmla="*/ 7087 w 16032"/>
                  <a:gd name="T91" fmla="*/ 8769 h 9012"/>
                  <a:gd name="T92" fmla="*/ 6386 w 16032"/>
                  <a:gd name="T93" fmla="*/ 8390 h 9012"/>
                  <a:gd name="T94" fmla="*/ 5160 w 16032"/>
                  <a:gd name="T95" fmla="*/ 7644 h 9012"/>
                  <a:gd name="T96" fmla="*/ 4254 w 16032"/>
                  <a:gd name="T97" fmla="*/ 7100 h 9012"/>
                  <a:gd name="T98" fmla="*/ 3277 w 16032"/>
                  <a:gd name="T99" fmla="*/ 6534 h 9012"/>
                  <a:gd name="T100" fmla="*/ 2442 w 16032"/>
                  <a:gd name="T101" fmla="*/ 6066 h 9012"/>
                  <a:gd name="T102" fmla="*/ 1227 w 16032"/>
                  <a:gd name="T103" fmla="*/ 5364 h 9012"/>
                  <a:gd name="T104" fmla="*/ 676 w 16032"/>
                  <a:gd name="T105" fmla="*/ 4960 h 9012"/>
                  <a:gd name="T106" fmla="*/ 315 w 16032"/>
                  <a:gd name="T107" fmla="*/ 4538 h 9012"/>
                  <a:gd name="T108" fmla="*/ 105 w 16032"/>
                  <a:gd name="T109" fmla="*/ 4035 h 9012"/>
                  <a:gd name="T110" fmla="*/ 15 w 16032"/>
                  <a:gd name="T111" fmla="*/ 3391 h 9012"/>
                  <a:gd name="T112" fmla="*/ 5 w 16032"/>
                  <a:gd name="T113" fmla="*/ 2305 h 9012"/>
                  <a:gd name="T114" fmla="*/ 28 w 16032"/>
                  <a:gd name="T115" fmla="*/ 1104 h 9012"/>
                  <a:gd name="T116" fmla="*/ 37 w 16032"/>
                  <a:gd name="T117" fmla="*/ 0 h 9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32" h="9012">
                    <a:moveTo>
                      <a:pt x="37" y="0"/>
                    </a:moveTo>
                    <a:lnTo>
                      <a:pt x="332" y="0"/>
                    </a:lnTo>
                    <a:lnTo>
                      <a:pt x="332" y="128"/>
                    </a:lnTo>
                    <a:lnTo>
                      <a:pt x="331" y="254"/>
                    </a:lnTo>
                    <a:lnTo>
                      <a:pt x="330" y="378"/>
                    </a:lnTo>
                    <a:lnTo>
                      <a:pt x="329" y="500"/>
                    </a:lnTo>
                    <a:lnTo>
                      <a:pt x="328" y="621"/>
                    </a:lnTo>
                    <a:lnTo>
                      <a:pt x="327" y="738"/>
                    </a:lnTo>
                    <a:lnTo>
                      <a:pt x="325" y="855"/>
                    </a:lnTo>
                    <a:lnTo>
                      <a:pt x="324" y="970"/>
                    </a:lnTo>
                    <a:lnTo>
                      <a:pt x="322" y="1082"/>
                    </a:lnTo>
                    <a:lnTo>
                      <a:pt x="320" y="1192"/>
                    </a:lnTo>
                    <a:lnTo>
                      <a:pt x="318" y="1301"/>
                    </a:lnTo>
                    <a:lnTo>
                      <a:pt x="316" y="1407"/>
                    </a:lnTo>
                    <a:lnTo>
                      <a:pt x="314" y="1511"/>
                    </a:lnTo>
                    <a:lnTo>
                      <a:pt x="312" y="1613"/>
                    </a:lnTo>
                    <a:lnTo>
                      <a:pt x="310" y="1713"/>
                    </a:lnTo>
                    <a:lnTo>
                      <a:pt x="308" y="1811"/>
                    </a:lnTo>
                    <a:lnTo>
                      <a:pt x="303" y="2059"/>
                    </a:lnTo>
                    <a:lnTo>
                      <a:pt x="298" y="2292"/>
                    </a:lnTo>
                    <a:lnTo>
                      <a:pt x="295" y="2509"/>
                    </a:lnTo>
                    <a:lnTo>
                      <a:pt x="294" y="2715"/>
                    </a:lnTo>
                    <a:lnTo>
                      <a:pt x="293" y="2811"/>
                    </a:lnTo>
                    <a:lnTo>
                      <a:pt x="294" y="2905"/>
                    </a:lnTo>
                    <a:lnTo>
                      <a:pt x="295" y="2996"/>
                    </a:lnTo>
                    <a:lnTo>
                      <a:pt x="296" y="3084"/>
                    </a:lnTo>
                    <a:lnTo>
                      <a:pt x="299" y="3169"/>
                    </a:lnTo>
                    <a:lnTo>
                      <a:pt x="302" y="3251"/>
                    </a:lnTo>
                    <a:lnTo>
                      <a:pt x="305" y="3330"/>
                    </a:lnTo>
                    <a:lnTo>
                      <a:pt x="310" y="3407"/>
                    </a:lnTo>
                    <a:lnTo>
                      <a:pt x="316" y="3480"/>
                    </a:lnTo>
                    <a:lnTo>
                      <a:pt x="322" y="3552"/>
                    </a:lnTo>
                    <a:lnTo>
                      <a:pt x="329" y="3621"/>
                    </a:lnTo>
                    <a:lnTo>
                      <a:pt x="338" y="3688"/>
                    </a:lnTo>
                    <a:lnTo>
                      <a:pt x="347" y="3752"/>
                    </a:lnTo>
                    <a:lnTo>
                      <a:pt x="358" y="3814"/>
                    </a:lnTo>
                    <a:lnTo>
                      <a:pt x="370" y="3875"/>
                    </a:lnTo>
                    <a:lnTo>
                      <a:pt x="383" y="3933"/>
                    </a:lnTo>
                    <a:lnTo>
                      <a:pt x="397" y="3990"/>
                    </a:lnTo>
                    <a:lnTo>
                      <a:pt x="413" y="4044"/>
                    </a:lnTo>
                    <a:lnTo>
                      <a:pt x="430" y="4097"/>
                    </a:lnTo>
                    <a:lnTo>
                      <a:pt x="449" y="4149"/>
                    </a:lnTo>
                    <a:lnTo>
                      <a:pt x="469" y="4198"/>
                    </a:lnTo>
                    <a:lnTo>
                      <a:pt x="490" y="4246"/>
                    </a:lnTo>
                    <a:lnTo>
                      <a:pt x="513" y="4294"/>
                    </a:lnTo>
                    <a:lnTo>
                      <a:pt x="538" y="4338"/>
                    </a:lnTo>
                    <a:lnTo>
                      <a:pt x="565" y="4383"/>
                    </a:lnTo>
                    <a:lnTo>
                      <a:pt x="593" y="4427"/>
                    </a:lnTo>
                    <a:lnTo>
                      <a:pt x="623" y="4470"/>
                    </a:lnTo>
                    <a:lnTo>
                      <a:pt x="656" y="4512"/>
                    </a:lnTo>
                    <a:lnTo>
                      <a:pt x="690" y="4555"/>
                    </a:lnTo>
                    <a:lnTo>
                      <a:pt x="727" y="4595"/>
                    </a:lnTo>
                    <a:lnTo>
                      <a:pt x="766" y="4637"/>
                    </a:lnTo>
                    <a:lnTo>
                      <a:pt x="807" y="4678"/>
                    </a:lnTo>
                    <a:lnTo>
                      <a:pt x="850" y="4718"/>
                    </a:lnTo>
                    <a:lnTo>
                      <a:pt x="896" y="4759"/>
                    </a:lnTo>
                    <a:lnTo>
                      <a:pt x="943" y="4799"/>
                    </a:lnTo>
                    <a:lnTo>
                      <a:pt x="994" y="4840"/>
                    </a:lnTo>
                    <a:lnTo>
                      <a:pt x="1046" y="4881"/>
                    </a:lnTo>
                    <a:lnTo>
                      <a:pt x="1101" y="4921"/>
                    </a:lnTo>
                    <a:lnTo>
                      <a:pt x="1159" y="4963"/>
                    </a:lnTo>
                    <a:lnTo>
                      <a:pt x="1220" y="5005"/>
                    </a:lnTo>
                    <a:lnTo>
                      <a:pt x="1283" y="5047"/>
                    </a:lnTo>
                    <a:lnTo>
                      <a:pt x="1349" y="5090"/>
                    </a:lnTo>
                    <a:lnTo>
                      <a:pt x="1418" y="5134"/>
                    </a:lnTo>
                    <a:lnTo>
                      <a:pt x="1489" y="5178"/>
                    </a:lnTo>
                    <a:lnTo>
                      <a:pt x="1563" y="5223"/>
                    </a:lnTo>
                    <a:lnTo>
                      <a:pt x="1640" y="5270"/>
                    </a:lnTo>
                    <a:lnTo>
                      <a:pt x="1720" y="5317"/>
                    </a:lnTo>
                    <a:lnTo>
                      <a:pt x="1804" y="5365"/>
                    </a:lnTo>
                    <a:lnTo>
                      <a:pt x="1979" y="5466"/>
                    </a:lnTo>
                    <a:lnTo>
                      <a:pt x="2167" y="5572"/>
                    </a:lnTo>
                    <a:lnTo>
                      <a:pt x="2368" y="5685"/>
                    </a:lnTo>
                    <a:lnTo>
                      <a:pt x="2583" y="5805"/>
                    </a:lnTo>
                    <a:lnTo>
                      <a:pt x="2665" y="5851"/>
                    </a:lnTo>
                    <a:lnTo>
                      <a:pt x="2750" y="5898"/>
                    </a:lnTo>
                    <a:lnTo>
                      <a:pt x="2837" y="5946"/>
                    </a:lnTo>
                    <a:lnTo>
                      <a:pt x="2926" y="5996"/>
                    </a:lnTo>
                    <a:lnTo>
                      <a:pt x="3017" y="6047"/>
                    </a:lnTo>
                    <a:lnTo>
                      <a:pt x="3110" y="6099"/>
                    </a:lnTo>
                    <a:lnTo>
                      <a:pt x="3205" y="6153"/>
                    </a:lnTo>
                    <a:lnTo>
                      <a:pt x="3303" y="6208"/>
                    </a:lnTo>
                    <a:lnTo>
                      <a:pt x="3403" y="6265"/>
                    </a:lnTo>
                    <a:lnTo>
                      <a:pt x="3505" y="6323"/>
                    </a:lnTo>
                    <a:lnTo>
                      <a:pt x="3610" y="6383"/>
                    </a:lnTo>
                    <a:lnTo>
                      <a:pt x="3717" y="6444"/>
                    </a:lnTo>
                    <a:lnTo>
                      <a:pt x="3828" y="6508"/>
                    </a:lnTo>
                    <a:lnTo>
                      <a:pt x="3940" y="6573"/>
                    </a:lnTo>
                    <a:lnTo>
                      <a:pt x="4055" y="6640"/>
                    </a:lnTo>
                    <a:lnTo>
                      <a:pt x="4173" y="6709"/>
                    </a:lnTo>
                    <a:lnTo>
                      <a:pt x="4289" y="6776"/>
                    </a:lnTo>
                    <a:lnTo>
                      <a:pt x="4401" y="6843"/>
                    </a:lnTo>
                    <a:lnTo>
                      <a:pt x="4511" y="6908"/>
                    </a:lnTo>
                    <a:lnTo>
                      <a:pt x="4619" y="6972"/>
                    </a:lnTo>
                    <a:lnTo>
                      <a:pt x="4724" y="7035"/>
                    </a:lnTo>
                    <a:lnTo>
                      <a:pt x="4828" y="7097"/>
                    </a:lnTo>
                    <a:lnTo>
                      <a:pt x="4929" y="7158"/>
                    </a:lnTo>
                    <a:lnTo>
                      <a:pt x="5027" y="7218"/>
                    </a:lnTo>
                    <a:lnTo>
                      <a:pt x="5124" y="7275"/>
                    </a:lnTo>
                    <a:lnTo>
                      <a:pt x="5218" y="7333"/>
                    </a:lnTo>
                    <a:lnTo>
                      <a:pt x="5311" y="7389"/>
                    </a:lnTo>
                    <a:lnTo>
                      <a:pt x="5401" y="7444"/>
                    </a:lnTo>
                    <a:lnTo>
                      <a:pt x="5489" y="7499"/>
                    </a:lnTo>
                    <a:lnTo>
                      <a:pt x="5574" y="7551"/>
                    </a:lnTo>
                    <a:lnTo>
                      <a:pt x="5658" y="7602"/>
                    </a:lnTo>
                    <a:lnTo>
                      <a:pt x="5740" y="7653"/>
                    </a:lnTo>
                    <a:lnTo>
                      <a:pt x="5950" y="7781"/>
                    </a:lnTo>
                    <a:lnTo>
                      <a:pt x="6146" y="7902"/>
                    </a:lnTo>
                    <a:lnTo>
                      <a:pt x="6332" y="8014"/>
                    </a:lnTo>
                    <a:lnTo>
                      <a:pt x="6505" y="8117"/>
                    </a:lnTo>
                    <a:lnTo>
                      <a:pt x="6588" y="8166"/>
                    </a:lnTo>
                    <a:lnTo>
                      <a:pt x="6668" y="8213"/>
                    </a:lnTo>
                    <a:lnTo>
                      <a:pt x="6746" y="8257"/>
                    </a:lnTo>
                    <a:lnTo>
                      <a:pt x="6823" y="8299"/>
                    </a:lnTo>
                    <a:lnTo>
                      <a:pt x="6896" y="8340"/>
                    </a:lnTo>
                    <a:lnTo>
                      <a:pt x="6968" y="8378"/>
                    </a:lnTo>
                    <a:lnTo>
                      <a:pt x="7037" y="8415"/>
                    </a:lnTo>
                    <a:lnTo>
                      <a:pt x="7105" y="8448"/>
                    </a:lnTo>
                    <a:lnTo>
                      <a:pt x="7170" y="8481"/>
                    </a:lnTo>
                    <a:lnTo>
                      <a:pt x="7235" y="8511"/>
                    </a:lnTo>
                    <a:lnTo>
                      <a:pt x="7298" y="8539"/>
                    </a:lnTo>
                    <a:lnTo>
                      <a:pt x="7359" y="8565"/>
                    </a:lnTo>
                    <a:lnTo>
                      <a:pt x="7419" y="8589"/>
                    </a:lnTo>
                    <a:lnTo>
                      <a:pt x="7478" y="8610"/>
                    </a:lnTo>
                    <a:lnTo>
                      <a:pt x="7535" y="8630"/>
                    </a:lnTo>
                    <a:lnTo>
                      <a:pt x="7591" y="8647"/>
                    </a:lnTo>
                    <a:lnTo>
                      <a:pt x="7646" y="8664"/>
                    </a:lnTo>
                    <a:lnTo>
                      <a:pt x="7701" y="8677"/>
                    </a:lnTo>
                    <a:lnTo>
                      <a:pt x="7755" y="8688"/>
                    </a:lnTo>
                    <a:lnTo>
                      <a:pt x="7809" y="8697"/>
                    </a:lnTo>
                    <a:lnTo>
                      <a:pt x="7861" y="8704"/>
                    </a:lnTo>
                    <a:lnTo>
                      <a:pt x="7913" y="8709"/>
                    </a:lnTo>
                    <a:lnTo>
                      <a:pt x="7965" y="8712"/>
                    </a:lnTo>
                    <a:lnTo>
                      <a:pt x="8016" y="8713"/>
                    </a:lnTo>
                    <a:lnTo>
                      <a:pt x="8067" y="8712"/>
                    </a:lnTo>
                    <a:lnTo>
                      <a:pt x="8119" y="8709"/>
                    </a:lnTo>
                    <a:lnTo>
                      <a:pt x="8171" y="8704"/>
                    </a:lnTo>
                    <a:lnTo>
                      <a:pt x="8223" y="8697"/>
                    </a:lnTo>
                    <a:lnTo>
                      <a:pt x="8277" y="8688"/>
                    </a:lnTo>
                    <a:lnTo>
                      <a:pt x="8331" y="8677"/>
                    </a:lnTo>
                    <a:lnTo>
                      <a:pt x="8386" y="8664"/>
                    </a:lnTo>
                    <a:lnTo>
                      <a:pt x="8441" y="8647"/>
                    </a:lnTo>
                    <a:lnTo>
                      <a:pt x="8497" y="8630"/>
                    </a:lnTo>
                    <a:lnTo>
                      <a:pt x="8554" y="8610"/>
                    </a:lnTo>
                    <a:lnTo>
                      <a:pt x="8613" y="8589"/>
                    </a:lnTo>
                    <a:lnTo>
                      <a:pt x="8673" y="8565"/>
                    </a:lnTo>
                    <a:lnTo>
                      <a:pt x="8734" y="8539"/>
                    </a:lnTo>
                    <a:lnTo>
                      <a:pt x="8797" y="8511"/>
                    </a:lnTo>
                    <a:lnTo>
                      <a:pt x="8862" y="8481"/>
                    </a:lnTo>
                    <a:lnTo>
                      <a:pt x="8927" y="8448"/>
                    </a:lnTo>
                    <a:lnTo>
                      <a:pt x="8995" y="8415"/>
                    </a:lnTo>
                    <a:lnTo>
                      <a:pt x="9064" y="8378"/>
                    </a:lnTo>
                    <a:lnTo>
                      <a:pt x="9136" y="8340"/>
                    </a:lnTo>
                    <a:lnTo>
                      <a:pt x="9209" y="8299"/>
                    </a:lnTo>
                    <a:lnTo>
                      <a:pt x="9286" y="8257"/>
                    </a:lnTo>
                    <a:lnTo>
                      <a:pt x="9364" y="8213"/>
                    </a:lnTo>
                    <a:lnTo>
                      <a:pt x="9444" y="8166"/>
                    </a:lnTo>
                    <a:lnTo>
                      <a:pt x="9527" y="8117"/>
                    </a:lnTo>
                    <a:lnTo>
                      <a:pt x="9700" y="8014"/>
                    </a:lnTo>
                    <a:lnTo>
                      <a:pt x="9886" y="7902"/>
                    </a:lnTo>
                    <a:lnTo>
                      <a:pt x="10082" y="7781"/>
                    </a:lnTo>
                    <a:lnTo>
                      <a:pt x="10292" y="7653"/>
                    </a:lnTo>
                    <a:lnTo>
                      <a:pt x="10374" y="7602"/>
                    </a:lnTo>
                    <a:lnTo>
                      <a:pt x="10458" y="7551"/>
                    </a:lnTo>
                    <a:lnTo>
                      <a:pt x="10543" y="7499"/>
                    </a:lnTo>
                    <a:lnTo>
                      <a:pt x="10631" y="7444"/>
                    </a:lnTo>
                    <a:lnTo>
                      <a:pt x="10721" y="7389"/>
                    </a:lnTo>
                    <a:lnTo>
                      <a:pt x="10814" y="7333"/>
                    </a:lnTo>
                    <a:lnTo>
                      <a:pt x="10908" y="7275"/>
                    </a:lnTo>
                    <a:lnTo>
                      <a:pt x="11005" y="7218"/>
                    </a:lnTo>
                    <a:lnTo>
                      <a:pt x="11103" y="7158"/>
                    </a:lnTo>
                    <a:lnTo>
                      <a:pt x="11204" y="7097"/>
                    </a:lnTo>
                    <a:lnTo>
                      <a:pt x="11308" y="7035"/>
                    </a:lnTo>
                    <a:lnTo>
                      <a:pt x="11413" y="6972"/>
                    </a:lnTo>
                    <a:lnTo>
                      <a:pt x="11521" y="6908"/>
                    </a:lnTo>
                    <a:lnTo>
                      <a:pt x="11631" y="6843"/>
                    </a:lnTo>
                    <a:lnTo>
                      <a:pt x="11743" y="6776"/>
                    </a:lnTo>
                    <a:lnTo>
                      <a:pt x="11859" y="6709"/>
                    </a:lnTo>
                    <a:lnTo>
                      <a:pt x="11977" y="6640"/>
                    </a:lnTo>
                    <a:lnTo>
                      <a:pt x="12092" y="6573"/>
                    </a:lnTo>
                    <a:lnTo>
                      <a:pt x="12204" y="6508"/>
                    </a:lnTo>
                    <a:lnTo>
                      <a:pt x="12315" y="6444"/>
                    </a:lnTo>
                    <a:lnTo>
                      <a:pt x="12422" y="6383"/>
                    </a:lnTo>
                    <a:lnTo>
                      <a:pt x="12527" y="6323"/>
                    </a:lnTo>
                    <a:lnTo>
                      <a:pt x="12629" y="6265"/>
                    </a:lnTo>
                    <a:lnTo>
                      <a:pt x="12729" y="6208"/>
                    </a:lnTo>
                    <a:lnTo>
                      <a:pt x="12827" y="6153"/>
                    </a:lnTo>
                    <a:lnTo>
                      <a:pt x="12922" y="6099"/>
                    </a:lnTo>
                    <a:lnTo>
                      <a:pt x="13015" y="6047"/>
                    </a:lnTo>
                    <a:lnTo>
                      <a:pt x="13106" y="5996"/>
                    </a:lnTo>
                    <a:lnTo>
                      <a:pt x="13195" y="5946"/>
                    </a:lnTo>
                    <a:lnTo>
                      <a:pt x="13282" y="5898"/>
                    </a:lnTo>
                    <a:lnTo>
                      <a:pt x="13367" y="5851"/>
                    </a:lnTo>
                    <a:lnTo>
                      <a:pt x="13449" y="5805"/>
                    </a:lnTo>
                    <a:lnTo>
                      <a:pt x="13664" y="5685"/>
                    </a:lnTo>
                    <a:lnTo>
                      <a:pt x="13865" y="5572"/>
                    </a:lnTo>
                    <a:lnTo>
                      <a:pt x="14053" y="5466"/>
                    </a:lnTo>
                    <a:lnTo>
                      <a:pt x="14228" y="5365"/>
                    </a:lnTo>
                    <a:lnTo>
                      <a:pt x="14312" y="5317"/>
                    </a:lnTo>
                    <a:lnTo>
                      <a:pt x="14392" y="5270"/>
                    </a:lnTo>
                    <a:lnTo>
                      <a:pt x="14469" y="5223"/>
                    </a:lnTo>
                    <a:lnTo>
                      <a:pt x="14543" y="5178"/>
                    </a:lnTo>
                    <a:lnTo>
                      <a:pt x="14614" y="5134"/>
                    </a:lnTo>
                    <a:lnTo>
                      <a:pt x="14683" y="5090"/>
                    </a:lnTo>
                    <a:lnTo>
                      <a:pt x="14749" y="5047"/>
                    </a:lnTo>
                    <a:lnTo>
                      <a:pt x="14812" y="5005"/>
                    </a:lnTo>
                    <a:lnTo>
                      <a:pt x="14873" y="4963"/>
                    </a:lnTo>
                    <a:lnTo>
                      <a:pt x="14931" y="4921"/>
                    </a:lnTo>
                    <a:lnTo>
                      <a:pt x="14986" y="4881"/>
                    </a:lnTo>
                    <a:lnTo>
                      <a:pt x="15038" y="4840"/>
                    </a:lnTo>
                    <a:lnTo>
                      <a:pt x="15089" y="4799"/>
                    </a:lnTo>
                    <a:lnTo>
                      <a:pt x="15136" y="4759"/>
                    </a:lnTo>
                    <a:lnTo>
                      <a:pt x="15182" y="4718"/>
                    </a:lnTo>
                    <a:lnTo>
                      <a:pt x="15225" y="4678"/>
                    </a:lnTo>
                    <a:lnTo>
                      <a:pt x="15266" y="4637"/>
                    </a:lnTo>
                    <a:lnTo>
                      <a:pt x="15305" y="4595"/>
                    </a:lnTo>
                    <a:lnTo>
                      <a:pt x="15342" y="4555"/>
                    </a:lnTo>
                    <a:lnTo>
                      <a:pt x="15376" y="4512"/>
                    </a:lnTo>
                    <a:lnTo>
                      <a:pt x="15409" y="4470"/>
                    </a:lnTo>
                    <a:lnTo>
                      <a:pt x="15439" y="4427"/>
                    </a:lnTo>
                    <a:lnTo>
                      <a:pt x="15467" y="4383"/>
                    </a:lnTo>
                    <a:lnTo>
                      <a:pt x="15494" y="4338"/>
                    </a:lnTo>
                    <a:lnTo>
                      <a:pt x="15519" y="4294"/>
                    </a:lnTo>
                    <a:lnTo>
                      <a:pt x="15542" y="4246"/>
                    </a:lnTo>
                    <a:lnTo>
                      <a:pt x="15563" y="4198"/>
                    </a:lnTo>
                    <a:lnTo>
                      <a:pt x="15583" y="4149"/>
                    </a:lnTo>
                    <a:lnTo>
                      <a:pt x="15602" y="4097"/>
                    </a:lnTo>
                    <a:lnTo>
                      <a:pt x="15619" y="4044"/>
                    </a:lnTo>
                    <a:lnTo>
                      <a:pt x="15635" y="3990"/>
                    </a:lnTo>
                    <a:lnTo>
                      <a:pt x="15649" y="3933"/>
                    </a:lnTo>
                    <a:lnTo>
                      <a:pt x="15662" y="3875"/>
                    </a:lnTo>
                    <a:lnTo>
                      <a:pt x="15674" y="3814"/>
                    </a:lnTo>
                    <a:lnTo>
                      <a:pt x="15685" y="3752"/>
                    </a:lnTo>
                    <a:lnTo>
                      <a:pt x="15694" y="3688"/>
                    </a:lnTo>
                    <a:lnTo>
                      <a:pt x="15703" y="3621"/>
                    </a:lnTo>
                    <a:lnTo>
                      <a:pt x="15710" y="3552"/>
                    </a:lnTo>
                    <a:lnTo>
                      <a:pt x="15716" y="3480"/>
                    </a:lnTo>
                    <a:lnTo>
                      <a:pt x="15722" y="3407"/>
                    </a:lnTo>
                    <a:lnTo>
                      <a:pt x="15727" y="3330"/>
                    </a:lnTo>
                    <a:lnTo>
                      <a:pt x="15730" y="3251"/>
                    </a:lnTo>
                    <a:lnTo>
                      <a:pt x="15733" y="3169"/>
                    </a:lnTo>
                    <a:lnTo>
                      <a:pt x="15736" y="3084"/>
                    </a:lnTo>
                    <a:lnTo>
                      <a:pt x="15737" y="2996"/>
                    </a:lnTo>
                    <a:lnTo>
                      <a:pt x="15738" y="2905"/>
                    </a:lnTo>
                    <a:lnTo>
                      <a:pt x="15739" y="2811"/>
                    </a:lnTo>
                    <a:lnTo>
                      <a:pt x="15738" y="2715"/>
                    </a:lnTo>
                    <a:lnTo>
                      <a:pt x="15737" y="2509"/>
                    </a:lnTo>
                    <a:lnTo>
                      <a:pt x="15734" y="2292"/>
                    </a:lnTo>
                    <a:lnTo>
                      <a:pt x="15729" y="2059"/>
                    </a:lnTo>
                    <a:lnTo>
                      <a:pt x="15724" y="1811"/>
                    </a:lnTo>
                    <a:lnTo>
                      <a:pt x="15722" y="1713"/>
                    </a:lnTo>
                    <a:lnTo>
                      <a:pt x="15720" y="1613"/>
                    </a:lnTo>
                    <a:lnTo>
                      <a:pt x="15718" y="1511"/>
                    </a:lnTo>
                    <a:lnTo>
                      <a:pt x="15716" y="1407"/>
                    </a:lnTo>
                    <a:lnTo>
                      <a:pt x="15714" y="1301"/>
                    </a:lnTo>
                    <a:lnTo>
                      <a:pt x="15712" y="1192"/>
                    </a:lnTo>
                    <a:lnTo>
                      <a:pt x="15710" y="1082"/>
                    </a:lnTo>
                    <a:lnTo>
                      <a:pt x="15708" y="970"/>
                    </a:lnTo>
                    <a:lnTo>
                      <a:pt x="15707" y="855"/>
                    </a:lnTo>
                    <a:lnTo>
                      <a:pt x="15705" y="738"/>
                    </a:lnTo>
                    <a:lnTo>
                      <a:pt x="15704" y="621"/>
                    </a:lnTo>
                    <a:lnTo>
                      <a:pt x="15703" y="500"/>
                    </a:lnTo>
                    <a:lnTo>
                      <a:pt x="15702" y="378"/>
                    </a:lnTo>
                    <a:lnTo>
                      <a:pt x="15701" y="254"/>
                    </a:lnTo>
                    <a:lnTo>
                      <a:pt x="15700" y="128"/>
                    </a:lnTo>
                    <a:lnTo>
                      <a:pt x="15700" y="0"/>
                    </a:lnTo>
                    <a:lnTo>
                      <a:pt x="15995" y="0"/>
                    </a:lnTo>
                    <a:lnTo>
                      <a:pt x="15995" y="136"/>
                    </a:lnTo>
                    <a:lnTo>
                      <a:pt x="15995" y="268"/>
                    </a:lnTo>
                    <a:lnTo>
                      <a:pt x="15996" y="397"/>
                    </a:lnTo>
                    <a:lnTo>
                      <a:pt x="15997" y="522"/>
                    </a:lnTo>
                    <a:lnTo>
                      <a:pt x="15998" y="645"/>
                    </a:lnTo>
                    <a:lnTo>
                      <a:pt x="15999" y="764"/>
                    </a:lnTo>
                    <a:lnTo>
                      <a:pt x="16001" y="879"/>
                    </a:lnTo>
                    <a:lnTo>
                      <a:pt x="16002" y="993"/>
                    </a:lnTo>
                    <a:lnTo>
                      <a:pt x="16004" y="1104"/>
                    </a:lnTo>
                    <a:lnTo>
                      <a:pt x="16006" y="1212"/>
                    </a:lnTo>
                    <a:lnTo>
                      <a:pt x="16008" y="1316"/>
                    </a:lnTo>
                    <a:lnTo>
                      <a:pt x="16010" y="1419"/>
                    </a:lnTo>
                    <a:lnTo>
                      <a:pt x="16012" y="1518"/>
                    </a:lnTo>
                    <a:lnTo>
                      <a:pt x="16014" y="1617"/>
                    </a:lnTo>
                    <a:lnTo>
                      <a:pt x="16016" y="1711"/>
                    </a:lnTo>
                    <a:lnTo>
                      <a:pt x="16017" y="1805"/>
                    </a:lnTo>
                    <a:lnTo>
                      <a:pt x="16023" y="2063"/>
                    </a:lnTo>
                    <a:lnTo>
                      <a:pt x="16027" y="2305"/>
                    </a:lnTo>
                    <a:lnTo>
                      <a:pt x="16030" y="2533"/>
                    </a:lnTo>
                    <a:lnTo>
                      <a:pt x="16032" y="2745"/>
                    </a:lnTo>
                    <a:lnTo>
                      <a:pt x="16032" y="2847"/>
                    </a:lnTo>
                    <a:lnTo>
                      <a:pt x="16031" y="2945"/>
                    </a:lnTo>
                    <a:lnTo>
                      <a:pt x="16030" y="3041"/>
                    </a:lnTo>
                    <a:lnTo>
                      <a:pt x="16028" y="3132"/>
                    </a:lnTo>
                    <a:lnTo>
                      <a:pt x="16025" y="3221"/>
                    </a:lnTo>
                    <a:lnTo>
                      <a:pt x="16022" y="3308"/>
                    </a:lnTo>
                    <a:lnTo>
                      <a:pt x="16017" y="3391"/>
                    </a:lnTo>
                    <a:lnTo>
                      <a:pt x="16012" y="3471"/>
                    </a:lnTo>
                    <a:lnTo>
                      <a:pt x="16005" y="3549"/>
                    </a:lnTo>
                    <a:lnTo>
                      <a:pt x="15997" y="3626"/>
                    </a:lnTo>
                    <a:lnTo>
                      <a:pt x="15989" y="3699"/>
                    </a:lnTo>
                    <a:lnTo>
                      <a:pt x="15979" y="3770"/>
                    </a:lnTo>
                    <a:lnTo>
                      <a:pt x="15968" y="3840"/>
                    </a:lnTo>
                    <a:lnTo>
                      <a:pt x="15956" y="3907"/>
                    </a:lnTo>
                    <a:lnTo>
                      <a:pt x="15942" y="3972"/>
                    </a:lnTo>
                    <a:lnTo>
                      <a:pt x="15927" y="4035"/>
                    </a:lnTo>
                    <a:lnTo>
                      <a:pt x="15910" y="4097"/>
                    </a:lnTo>
                    <a:lnTo>
                      <a:pt x="15892" y="4156"/>
                    </a:lnTo>
                    <a:lnTo>
                      <a:pt x="15872" y="4215"/>
                    </a:lnTo>
                    <a:lnTo>
                      <a:pt x="15851" y="4271"/>
                    </a:lnTo>
                    <a:lnTo>
                      <a:pt x="15828" y="4327"/>
                    </a:lnTo>
                    <a:lnTo>
                      <a:pt x="15803" y="4381"/>
                    </a:lnTo>
                    <a:lnTo>
                      <a:pt x="15776" y="4435"/>
                    </a:lnTo>
                    <a:lnTo>
                      <a:pt x="15747" y="4487"/>
                    </a:lnTo>
                    <a:lnTo>
                      <a:pt x="15717" y="4538"/>
                    </a:lnTo>
                    <a:lnTo>
                      <a:pt x="15685" y="4588"/>
                    </a:lnTo>
                    <a:lnTo>
                      <a:pt x="15651" y="4637"/>
                    </a:lnTo>
                    <a:lnTo>
                      <a:pt x="15615" y="4686"/>
                    </a:lnTo>
                    <a:lnTo>
                      <a:pt x="15577" y="4732"/>
                    </a:lnTo>
                    <a:lnTo>
                      <a:pt x="15537" y="4779"/>
                    </a:lnTo>
                    <a:lnTo>
                      <a:pt x="15495" y="4825"/>
                    </a:lnTo>
                    <a:lnTo>
                      <a:pt x="15451" y="4871"/>
                    </a:lnTo>
                    <a:lnTo>
                      <a:pt x="15404" y="4915"/>
                    </a:lnTo>
                    <a:lnTo>
                      <a:pt x="15356" y="4960"/>
                    </a:lnTo>
                    <a:lnTo>
                      <a:pt x="15305" y="5005"/>
                    </a:lnTo>
                    <a:lnTo>
                      <a:pt x="15250" y="5049"/>
                    </a:lnTo>
                    <a:lnTo>
                      <a:pt x="15194" y="5093"/>
                    </a:lnTo>
                    <a:lnTo>
                      <a:pt x="15136" y="5138"/>
                    </a:lnTo>
                    <a:lnTo>
                      <a:pt x="15075" y="5182"/>
                    </a:lnTo>
                    <a:lnTo>
                      <a:pt x="15012" y="5227"/>
                    </a:lnTo>
                    <a:lnTo>
                      <a:pt x="14945" y="5272"/>
                    </a:lnTo>
                    <a:lnTo>
                      <a:pt x="14877" y="5317"/>
                    </a:lnTo>
                    <a:lnTo>
                      <a:pt x="14805" y="5364"/>
                    </a:lnTo>
                    <a:lnTo>
                      <a:pt x="14729" y="5411"/>
                    </a:lnTo>
                    <a:lnTo>
                      <a:pt x="14652" y="5459"/>
                    </a:lnTo>
                    <a:lnTo>
                      <a:pt x="14572" y="5507"/>
                    </a:lnTo>
                    <a:lnTo>
                      <a:pt x="14488" y="5557"/>
                    </a:lnTo>
                    <a:lnTo>
                      <a:pt x="14402" y="5608"/>
                    </a:lnTo>
                    <a:lnTo>
                      <a:pt x="14218" y="5713"/>
                    </a:lnTo>
                    <a:lnTo>
                      <a:pt x="14023" y="5824"/>
                    </a:lnTo>
                    <a:lnTo>
                      <a:pt x="13814" y="5941"/>
                    </a:lnTo>
                    <a:lnTo>
                      <a:pt x="13590" y="6066"/>
                    </a:lnTo>
                    <a:lnTo>
                      <a:pt x="13505" y="6113"/>
                    </a:lnTo>
                    <a:lnTo>
                      <a:pt x="13418" y="6161"/>
                    </a:lnTo>
                    <a:lnTo>
                      <a:pt x="13329" y="6211"/>
                    </a:lnTo>
                    <a:lnTo>
                      <a:pt x="13238" y="6262"/>
                    </a:lnTo>
                    <a:lnTo>
                      <a:pt x="13145" y="6314"/>
                    </a:lnTo>
                    <a:lnTo>
                      <a:pt x="13051" y="6368"/>
                    </a:lnTo>
                    <a:lnTo>
                      <a:pt x="12954" y="6421"/>
                    </a:lnTo>
                    <a:lnTo>
                      <a:pt x="12856" y="6477"/>
                    </a:lnTo>
                    <a:lnTo>
                      <a:pt x="12755" y="6534"/>
                    </a:lnTo>
                    <a:lnTo>
                      <a:pt x="12653" y="6592"/>
                    </a:lnTo>
                    <a:lnTo>
                      <a:pt x="12550" y="6651"/>
                    </a:lnTo>
                    <a:lnTo>
                      <a:pt x="12444" y="6711"/>
                    </a:lnTo>
                    <a:lnTo>
                      <a:pt x="12337" y="6773"/>
                    </a:lnTo>
                    <a:lnTo>
                      <a:pt x="12227" y="6836"/>
                    </a:lnTo>
                    <a:lnTo>
                      <a:pt x="12117" y="6900"/>
                    </a:lnTo>
                    <a:lnTo>
                      <a:pt x="12005" y="6966"/>
                    </a:lnTo>
                    <a:lnTo>
                      <a:pt x="11890" y="7034"/>
                    </a:lnTo>
                    <a:lnTo>
                      <a:pt x="11778" y="7100"/>
                    </a:lnTo>
                    <a:lnTo>
                      <a:pt x="11667" y="7165"/>
                    </a:lnTo>
                    <a:lnTo>
                      <a:pt x="11560" y="7229"/>
                    </a:lnTo>
                    <a:lnTo>
                      <a:pt x="11455" y="7292"/>
                    </a:lnTo>
                    <a:lnTo>
                      <a:pt x="11352" y="7354"/>
                    </a:lnTo>
                    <a:lnTo>
                      <a:pt x="11251" y="7414"/>
                    </a:lnTo>
                    <a:lnTo>
                      <a:pt x="11153" y="7473"/>
                    </a:lnTo>
                    <a:lnTo>
                      <a:pt x="11057" y="7531"/>
                    </a:lnTo>
                    <a:lnTo>
                      <a:pt x="10963" y="7588"/>
                    </a:lnTo>
                    <a:lnTo>
                      <a:pt x="10872" y="7644"/>
                    </a:lnTo>
                    <a:lnTo>
                      <a:pt x="10782" y="7699"/>
                    </a:lnTo>
                    <a:lnTo>
                      <a:pt x="10694" y="7753"/>
                    </a:lnTo>
                    <a:lnTo>
                      <a:pt x="10608" y="7806"/>
                    </a:lnTo>
                    <a:lnTo>
                      <a:pt x="10525" y="7856"/>
                    </a:lnTo>
                    <a:lnTo>
                      <a:pt x="10443" y="7907"/>
                    </a:lnTo>
                    <a:lnTo>
                      <a:pt x="10224" y="8041"/>
                    </a:lnTo>
                    <a:lnTo>
                      <a:pt x="10020" y="8166"/>
                    </a:lnTo>
                    <a:lnTo>
                      <a:pt x="9828" y="8283"/>
                    </a:lnTo>
                    <a:lnTo>
                      <a:pt x="9646" y="8390"/>
                    </a:lnTo>
                    <a:lnTo>
                      <a:pt x="9559" y="8441"/>
                    </a:lnTo>
                    <a:lnTo>
                      <a:pt x="9475" y="8490"/>
                    </a:lnTo>
                    <a:lnTo>
                      <a:pt x="9393" y="8536"/>
                    </a:lnTo>
                    <a:lnTo>
                      <a:pt x="9314" y="8580"/>
                    </a:lnTo>
                    <a:lnTo>
                      <a:pt x="9235" y="8622"/>
                    </a:lnTo>
                    <a:lnTo>
                      <a:pt x="9160" y="8663"/>
                    </a:lnTo>
                    <a:lnTo>
                      <a:pt x="9087" y="8700"/>
                    </a:lnTo>
                    <a:lnTo>
                      <a:pt x="9015" y="8736"/>
                    </a:lnTo>
                    <a:lnTo>
                      <a:pt x="8945" y="8769"/>
                    </a:lnTo>
                    <a:lnTo>
                      <a:pt x="8877" y="8801"/>
                    </a:lnTo>
                    <a:lnTo>
                      <a:pt x="8810" y="8829"/>
                    </a:lnTo>
                    <a:lnTo>
                      <a:pt x="8743" y="8857"/>
                    </a:lnTo>
                    <a:lnTo>
                      <a:pt x="8678" y="8881"/>
                    </a:lnTo>
                    <a:lnTo>
                      <a:pt x="8615" y="8904"/>
                    </a:lnTo>
                    <a:lnTo>
                      <a:pt x="8553" y="8925"/>
                    </a:lnTo>
                    <a:lnTo>
                      <a:pt x="8491" y="8943"/>
                    </a:lnTo>
                    <a:lnTo>
                      <a:pt x="8431" y="8959"/>
                    </a:lnTo>
                    <a:lnTo>
                      <a:pt x="8370" y="8973"/>
                    </a:lnTo>
                    <a:lnTo>
                      <a:pt x="8311" y="8985"/>
                    </a:lnTo>
                    <a:lnTo>
                      <a:pt x="8251" y="8995"/>
                    </a:lnTo>
                    <a:lnTo>
                      <a:pt x="8192" y="9002"/>
                    </a:lnTo>
                    <a:lnTo>
                      <a:pt x="8133" y="9008"/>
                    </a:lnTo>
                    <a:lnTo>
                      <a:pt x="8075" y="9011"/>
                    </a:lnTo>
                    <a:lnTo>
                      <a:pt x="8016" y="9012"/>
                    </a:lnTo>
                    <a:lnTo>
                      <a:pt x="7957" y="9011"/>
                    </a:lnTo>
                    <a:lnTo>
                      <a:pt x="7899" y="9008"/>
                    </a:lnTo>
                    <a:lnTo>
                      <a:pt x="7840" y="9002"/>
                    </a:lnTo>
                    <a:lnTo>
                      <a:pt x="7781" y="8995"/>
                    </a:lnTo>
                    <a:lnTo>
                      <a:pt x="7721" y="8985"/>
                    </a:lnTo>
                    <a:lnTo>
                      <a:pt x="7662" y="8973"/>
                    </a:lnTo>
                    <a:lnTo>
                      <a:pt x="7601" y="8959"/>
                    </a:lnTo>
                    <a:lnTo>
                      <a:pt x="7541" y="8943"/>
                    </a:lnTo>
                    <a:lnTo>
                      <a:pt x="7479" y="8925"/>
                    </a:lnTo>
                    <a:lnTo>
                      <a:pt x="7417" y="8904"/>
                    </a:lnTo>
                    <a:lnTo>
                      <a:pt x="7354" y="8881"/>
                    </a:lnTo>
                    <a:lnTo>
                      <a:pt x="7289" y="8857"/>
                    </a:lnTo>
                    <a:lnTo>
                      <a:pt x="7222" y="8829"/>
                    </a:lnTo>
                    <a:lnTo>
                      <a:pt x="7155" y="8801"/>
                    </a:lnTo>
                    <a:lnTo>
                      <a:pt x="7087" y="8769"/>
                    </a:lnTo>
                    <a:lnTo>
                      <a:pt x="7017" y="8736"/>
                    </a:lnTo>
                    <a:lnTo>
                      <a:pt x="6945" y="8700"/>
                    </a:lnTo>
                    <a:lnTo>
                      <a:pt x="6872" y="8663"/>
                    </a:lnTo>
                    <a:lnTo>
                      <a:pt x="6797" y="8622"/>
                    </a:lnTo>
                    <a:lnTo>
                      <a:pt x="6718" y="8580"/>
                    </a:lnTo>
                    <a:lnTo>
                      <a:pt x="6639" y="8536"/>
                    </a:lnTo>
                    <a:lnTo>
                      <a:pt x="6557" y="8490"/>
                    </a:lnTo>
                    <a:lnTo>
                      <a:pt x="6473" y="8441"/>
                    </a:lnTo>
                    <a:lnTo>
                      <a:pt x="6386" y="8390"/>
                    </a:lnTo>
                    <a:lnTo>
                      <a:pt x="6204" y="8283"/>
                    </a:lnTo>
                    <a:lnTo>
                      <a:pt x="6012" y="8166"/>
                    </a:lnTo>
                    <a:lnTo>
                      <a:pt x="5808" y="8041"/>
                    </a:lnTo>
                    <a:lnTo>
                      <a:pt x="5589" y="7907"/>
                    </a:lnTo>
                    <a:lnTo>
                      <a:pt x="5507" y="7856"/>
                    </a:lnTo>
                    <a:lnTo>
                      <a:pt x="5424" y="7806"/>
                    </a:lnTo>
                    <a:lnTo>
                      <a:pt x="5338" y="7753"/>
                    </a:lnTo>
                    <a:lnTo>
                      <a:pt x="5250" y="7699"/>
                    </a:lnTo>
                    <a:lnTo>
                      <a:pt x="5160" y="7644"/>
                    </a:lnTo>
                    <a:lnTo>
                      <a:pt x="5069" y="7588"/>
                    </a:lnTo>
                    <a:lnTo>
                      <a:pt x="4975" y="7531"/>
                    </a:lnTo>
                    <a:lnTo>
                      <a:pt x="4879" y="7473"/>
                    </a:lnTo>
                    <a:lnTo>
                      <a:pt x="4781" y="7414"/>
                    </a:lnTo>
                    <a:lnTo>
                      <a:pt x="4680" y="7354"/>
                    </a:lnTo>
                    <a:lnTo>
                      <a:pt x="4577" y="7292"/>
                    </a:lnTo>
                    <a:lnTo>
                      <a:pt x="4472" y="7229"/>
                    </a:lnTo>
                    <a:lnTo>
                      <a:pt x="4365" y="7165"/>
                    </a:lnTo>
                    <a:lnTo>
                      <a:pt x="4254" y="7100"/>
                    </a:lnTo>
                    <a:lnTo>
                      <a:pt x="4142" y="7034"/>
                    </a:lnTo>
                    <a:lnTo>
                      <a:pt x="4027" y="6966"/>
                    </a:lnTo>
                    <a:lnTo>
                      <a:pt x="3915" y="6900"/>
                    </a:lnTo>
                    <a:lnTo>
                      <a:pt x="3805" y="6836"/>
                    </a:lnTo>
                    <a:lnTo>
                      <a:pt x="3695" y="6773"/>
                    </a:lnTo>
                    <a:lnTo>
                      <a:pt x="3588" y="6711"/>
                    </a:lnTo>
                    <a:lnTo>
                      <a:pt x="3482" y="6651"/>
                    </a:lnTo>
                    <a:lnTo>
                      <a:pt x="3379" y="6592"/>
                    </a:lnTo>
                    <a:lnTo>
                      <a:pt x="3277" y="6534"/>
                    </a:lnTo>
                    <a:lnTo>
                      <a:pt x="3176" y="6477"/>
                    </a:lnTo>
                    <a:lnTo>
                      <a:pt x="3078" y="6421"/>
                    </a:lnTo>
                    <a:lnTo>
                      <a:pt x="2981" y="6368"/>
                    </a:lnTo>
                    <a:lnTo>
                      <a:pt x="2887" y="6314"/>
                    </a:lnTo>
                    <a:lnTo>
                      <a:pt x="2794" y="6262"/>
                    </a:lnTo>
                    <a:lnTo>
                      <a:pt x="2703" y="6211"/>
                    </a:lnTo>
                    <a:lnTo>
                      <a:pt x="2614" y="6161"/>
                    </a:lnTo>
                    <a:lnTo>
                      <a:pt x="2527" y="6113"/>
                    </a:lnTo>
                    <a:lnTo>
                      <a:pt x="2442" y="6066"/>
                    </a:lnTo>
                    <a:lnTo>
                      <a:pt x="2218" y="5941"/>
                    </a:lnTo>
                    <a:lnTo>
                      <a:pt x="2009" y="5824"/>
                    </a:lnTo>
                    <a:lnTo>
                      <a:pt x="1814" y="5713"/>
                    </a:lnTo>
                    <a:lnTo>
                      <a:pt x="1630" y="5608"/>
                    </a:lnTo>
                    <a:lnTo>
                      <a:pt x="1544" y="5557"/>
                    </a:lnTo>
                    <a:lnTo>
                      <a:pt x="1460" y="5507"/>
                    </a:lnTo>
                    <a:lnTo>
                      <a:pt x="1380" y="5459"/>
                    </a:lnTo>
                    <a:lnTo>
                      <a:pt x="1303" y="5411"/>
                    </a:lnTo>
                    <a:lnTo>
                      <a:pt x="1227" y="5364"/>
                    </a:lnTo>
                    <a:lnTo>
                      <a:pt x="1155" y="5317"/>
                    </a:lnTo>
                    <a:lnTo>
                      <a:pt x="1087" y="5272"/>
                    </a:lnTo>
                    <a:lnTo>
                      <a:pt x="1020" y="5227"/>
                    </a:lnTo>
                    <a:lnTo>
                      <a:pt x="957" y="5182"/>
                    </a:lnTo>
                    <a:lnTo>
                      <a:pt x="896" y="5138"/>
                    </a:lnTo>
                    <a:lnTo>
                      <a:pt x="838" y="5093"/>
                    </a:lnTo>
                    <a:lnTo>
                      <a:pt x="782" y="5049"/>
                    </a:lnTo>
                    <a:lnTo>
                      <a:pt x="727" y="5005"/>
                    </a:lnTo>
                    <a:lnTo>
                      <a:pt x="676" y="4960"/>
                    </a:lnTo>
                    <a:lnTo>
                      <a:pt x="628" y="4915"/>
                    </a:lnTo>
                    <a:lnTo>
                      <a:pt x="581" y="4871"/>
                    </a:lnTo>
                    <a:lnTo>
                      <a:pt x="537" y="4825"/>
                    </a:lnTo>
                    <a:lnTo>
                      <a:pt x="495" y="4779"/>
                    </a:lnTo>
                    <a:lnTo>
                      <a:pt x="455" y="4732"/>
                    </a:lnTo>
                    <a:lnTo>
                      <a:pt x="417" y="4686"/>
                    </a:lnTo>
                    <a:lnTo>
                      <a:pt x="381" y="4637"/>
                    </a:lnTo>
                    <a:lnTo>
                      <a:pt x="347" y="4588"/>
                    </a:lnTo>
                    <a:lnTo>
                      <a:pt x="315" y="4538"/>
                    </a:lnTo>
                    <a:lnTo>
                      <a:pt x="285" y="4487"/>
                    </a:lnTo>
                    <a:lnTo>
                      <a:pt x="256" y="4435"/>
                    </a:lnTo>
                    <a:lnTo>
                      <a:pt x="229" y="4381"/>
                    </a:lnTo>
                    <a:lnTo>
                      <a:pt x="204" y="4327"/>
                    </a:lnTo>
                    <a:lnTo>
                      <a:pt x="181" y="4271"/>
                    </a:lnTo>
                    <a:lnTo>
                      <a:pt x="160" y="4215"/>
                    </a:lnTo>
                    <a:lnTo>
                      <a:pt x="140" y="4156"/>
                    </a:lnTo>
                    <a:lnTo>
                      <a:pt x="122" y="4097"/>
                    </a:lnTo>
                    <a:lnTo>
                      <a:pt x="105" y="4035"/>
                    </a:lnTo>
                    <a:lnTo>
                      <a:pt x="90" y="3972"/>
                    </a:lnTo>
                    <a:lnTo>
                      <a:pt x="76" y="3907"/>
                    </a:lnTo>
                    <a:lnTo>
                      <a:pt x="64" y="3840"/>
                    </a:lnTo>
                    <a:lnTo>
                      <a:pt x="53" y="3770"/>
                    </a:lnTo>
                    <a:lnTo>
                      <a:pt x="43" y="3699"/>
                    </a:lnTo>
                    <a:lnTo>
                      <a:pt x="35" y="3626"/>
                    </a:lnTo>
                    <a:lnTo>
                      <a:pt x="27" y="3549"/>
                    </a:lnTo>
                    <a:lnTo>
                      <a:pt x="20" y="3471"/>
                    </a:lnTo>
                    <a:lnTo>
                      <a:pt x="15" y="3391"/>
                    </a:lnTo>
                    <a:lnTo>
                      <a:pt x="10" y="3308"/>
                    </a:lnTo>
                    <a:lnTo>
                      <a:pt x="7" y="3221"/>
                    </a:lnTo>
                    <a:lnTo>
                      <a:pt x="4" y="3132"/>
                    </a:lnTo>
                    <a:lnTo>
                      <a:pt x="2" y="3041"/>
                    </a:lnTo>
                    <a:lnTo>
                      <a:pt x="1" y="2945"/>
                    </a:lnTo>
                    <a:lnTo>
                      <a:pt x="0" y="2847"/>
                    </a:lnTo>
                    <a:lnTo>
                      <a:pt x="0" y="2745"/>
                    </a:lnTo>
                    <a:lnTo>
                      <a:pt x="2" y="2533"/>
                    </a:lnTo>
                    <a:lnTo>
                      <a:pt x="5" y="2305"/>
                    </a:lnTo>
                    <a:lnTo>
                      <a:pt x="9" y="2063"/>
                    </a:lnTo>
                    <a:lnTo>
                      <a:pt x="15" y="1805"/>
                    </a:lnTo>
                    <a:lnTo>
                      <a:pt x="16" y="1712"/>
                    </a:lnTo>
                    <a:lnTo>
                      <a:pt x="18" y="1617"/>
                    </a:lnTo>
                    <a:lnTo>
                      <a:pt x="20" y="1518"/>
                    </a:lnTo>
                    <a:lnTo>
                      <a:pt x="22" y="1419"/>
                    </a:lnTo>
                    <a:lnTo>
                      <a:pt x="24" y="1316"/>
                    </a:lnTo>
                    <a:lnTo>
                      <a:pt x="26" y="1212"/>
                    </a:lnTo>
                    <a:lnTo>
                      <a:pt x="28" y="1104"/>
                    </a:lnTo>
                    <a:lnTo>
                      <a:pt x="30" y="993"/>
                    </a:lnTo>
                    <a:lnTo>
                      <a:pt x="31" y="879"/>
                    </a:lnTo>
                    <a:lnTo>
                      <a:pt x="33" y="764"/>
                    </a:lnTo>
                    <a:lnTo>
                      <a:pt x="34" y="645"/>
                    </a:lnTo>
                    <a:lnTo>
                      <a:pt x="35" y="522"/>
                    </a:lnTo>
                    <a:lnTo>
                      <a:pt x="36" y="397"/>
                    </a:lnTo>
                    <a:lnTo>
                      <a:pt x="37" y="268"/>
                    </a:lnTo>
                    <a:lnTo>
                      <a:pt x="37" y="136"/>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Oval 81"/>
            <p:cNvSpPr/>
            <p:nvPr/>
          </p:nvSpPr>
          <p:spPr>
            <a:xfrm>
              <a:off x="822350" y="3401786"/>
              <a:ext cx="181125" cy="181125"/>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4" name="Oval 83"/>
            <p:cNvSpPr/>
            <p:nvPr/>
          </p:nvSpPr>
          <p:spPr>
            <a:xfrm>
              <a:off x="11183562" y="3401786"/>
              <a:ext cx="181125" cy="181125"/>
            </a:xfrm>
            <a:prstGeom prst="ellipse">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9401149" y="2487032"/>
            <a:ext cx="1676152" cy="1883936"/>
            <a:chOff x="9401149" y="2487032"/>
            <a:chExt cx="1676152" cy="1883936"/>
          </a:xfrm>
        </p:grpSpPr>
        <p:sp>
          <p:nvSpPr>
            <p:cNvPr id="48" name="Freeform: Shape 47"/>
            <p:cNvSpPr/>
            <p:nvPr/>
          </p:nvSpPr>
          <p:spPr>
            <a:xfrm>
              <a:off x="9401149" y="2487032"/>
              <a:ext cx="1676152" cy="1883936"/>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406400" dist="190500" dir="2700000" sx="95000" sy="95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5" name="AutoShape 29"/>
            <p:cNvSpPr/>
            <p:nvPr/>
          </p:nvSpPr>
          <p:spPr bwMode="auto">
            <a:xfrm>
              <a:off x="10007053" y="3218656"/>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tx2"/>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7329536" y="2487032"/>
            <a:ext cx="1676152" cy="1883936"/>
            <a:chOff x="7329536" y="2487032"/>
            <a:chExt cx="1676152" cy="1883936"/>
          </a:xfrm>
        </p:grpSpPr>
        <p:sp>
          <p:nvSpPr>
            <p:cNvPr id="43" name="Freeform: Shape 42"/>
            <p:cNvSpPr/>
            <p:nvPr/>
          </p:nvSpPr>
          <p:spPr>
            <a:xfrm>
              <a:off x="7329536" y="2487032"/>
              <a:ext cx="1676152" cy="1883936"/>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406400" dist="190500" dir="2700000" sx="95000" sy="95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86" name="Group 85"/>
            <p:cNvGrpSpPr/>
            <p:nvPr/>
          </p:nvGrpSpPr>
          <p:grpSpPr>
            <a:xfrm>
              <a:off x="8007672" y="3196431"/>
              <a:ext cx="319881" cy="465138"/>
              <a:chOff x="10146507" y="3505994"/>
              <a:chExt cx="319881" cy="465138"/>
            </a:xfrm>
            <a:solidFill>
              <a:schemeClr val="tx2"/>
            </a:solidFill>
          </p:grpSpPr>
          <p:sp>
            <p:nvSpPr>
              <p:cNvPr id="87"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Group 4"/>
          <p:cNvGrpSpPr/>
          <p:nvPr/>
        </p:nvGrpSpPr>
        <p:grpSpPr>
          <a:xfrm>
            <a:off x="5257924" y="2487032"/>
            <a:ext cx="1676152" cy="1883936"/>
            <a:chOff x="5257924" y="2487032"/>
            <a:chExt cx="1676152" cy="1883936"/>
          </a:xfrm>
        </p:grpSpPr>
        <p:sp>
          <p:nvSpPr>
            <p:cNvPr id="38" name="Freeform: Shape 37"/>
            <p:cNvSpPr/>
            <p:nvPr/>
          </p:nvSpPr>
          <p:spPr>
            <a:xfrm>
              <a:off x="5257924" y="2487032"/>
              <a:ext cx="1676152" cy="1883936"/>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406400" dist="190500" dir="2700000" sx="95000" sy="95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89" name="Group 88"/>
            <p:cNvGrpSpPr/>
            <p:nvPr/>
          </p:nvGrpSpPr>
          <p:grpSpPr>
            <a:xfrm>
              <a:off x="5863828" y="3196828"/>
              <a:ext cx="464344" cy="464344"/>
              <a:chOff x="8216107" y="2577307"/>
              <a:chExt cx="464344" cy="464344"/>
            </a:xfrm>
            <a:solidFill>
              <a:schemeClr val="tx2"/>
            </a:solidFill>
          </p:grpSpPr>
          <p:sp>
            <p:nvSpPr>
              <p:cNvPr id="90"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2"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3"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 name="Group 2"/>
          <p:cNvGrpSpPr/>
          <p:nvPr/>
        </p:nvGrpSpPr>
        <p:grpSpPr>
          <a:xfrm>
            <a:off x="3183930" y="2487032"/>
            <a:ext cx="1676152" cy="1883936"/>
            <a:chOff x="3183930" y="2487032"/>
            <a:chExt cx="1676152" cy="1883936"/>
          </a:xfrm>
        </p:grpSpPr>
        <p:sp>
          <p:nvSpPr>
            <p:cNvPr id="33" name="Freeform: Shape 32"/>
            <p:cNvSpPr/>
            <p:nvPr/>
          </p:nvSpPr>
          <p:spPr>
            <a:xfrm>
              <a:off x="3183930" y="2487032"/>
              <a:ext cx="1676152" cy="1883936"/>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406400" dist="190500" dir="2700000" sx="95000" sy="95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94" name="Group 93"/>
            <p:cNvGrpSpPr/>
            <p:nvPr/>
          </p:nvGrpSpPr>
          <p:grpSpPr>
            <a:xfrm>
              <a:off x="3789437" y="3211116"/>
              <a:ext cx="465138" cy="435769"/>
              <a:chOff x="5368132" y="3540125"/>
              <a:chExt cx="465138" cy="435769"/>
            </a:xfrm>
            <a:solidFill>
              <a:schemeClr val="tx2"/>
            </a:solidFill>
          </p:grpSpPr>
          <p:sp>
            <p:nvSpPr>
              <p:cNvPr id="9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 name="Group 1"/>
          <p:cNvGrpSpPr/>
          <p:nvPr/>
        </p:nvGrpSpPr>
        <p:grpSpPr>
          <a:xfrm>
            <a:off x="1114699" y="2487032"/>
            <a:ext cx="1676152" cy="1883936"/>
            <a:chOff x="1114699" y="2487032"/>
            <a:chExt cx="1676152" cy="1883936"/>
          </a:xfrm>
        </p:grpSpPr>
        <p:sp>
          <p:nvSpPr>
            <p:cNvPr id="8" name="Freeform: Shape 7"/>
            <p:cNvSpPr/>
            <p:nvPr/>
          </p:nvSpPr>
          <p:spPr>
            <a:xfrm>
              <a:off x="1114699" y="2487032"/>
              <a:ext cx="1676152" cy="1883936"/>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406400" dist="190500" dir="2700000" sx="95000" sy="95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97" name="Group 96"/>
            <p:cNvGrpSpPr/>
            <p:nvPr/>
          </p:nvGrpSpPr>
          <p:grpSpPr>
            <a:xfrm>
              <a:off x="1793231" y="3196431"/>
              <a:ext cx="319088" cy="465138"/>
              <a:chOff x="3582988" y="3510757"/>
              <a:chExt cx="319088" cy="465138"/>
            </a:xfrm>
            <a:solidFill>
              <a:schemeClr val="tx2"/>
            </a:solidFill>
          </p:grpSpPr>
          <p:sp>
            <p:nvSpPr>
              <p:cNvPr id="9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3" name="Group 82"/>
          <p:cNvGrpSpPr/>
          <p:nvPr/>
        </p:nvGrpSpPr>
        <p:grpSpPr>
          <a:xfrm>
            <a:off x="675282" y="4777715"/>
            <a:ext cx="2508648" cy="1809726"/>
            <a:chOff x="675282" y="4788962"/>
            <a:chExt cx="2508648" cy="1809726"/>
          </a:xfrm>
        </p:grpSpPr>
        <p:sp>
          <p:nvSpPr>
            <p:cNvPr id="100" name="Rectangle 99"/>
            <p:cNvSpPr/>
            <p:nvPr/>
          </p:nvSpPr>
          <p:spPr>
            <a:xfrm>
              <a:off x="675282" y="5176760"/>
              <a:ext cx="2508648" cy="1421928"/>
            </a:xfrm>
            <a:prstGeom prst="rect">
              <a:avLst/>
            </a:prstGeom>
          </p:spPr>
          <p:txBody>
            <a:bodyPr wrap="square">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在此输入详细内容在此输入详细内容在此输入详细内容在此输入详细内容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02" name="Rectangle 101"/>
            <p:cNvSpPr/>
            <p:nvPr/>
          </p:nvSpPr>
          <p:spPr>
            <a:xfrm>
              <a:off x="1214305" y="4788962"/>
              <a:ext cx="1430602" cy="360612"/>
            </a:xfrm>
            <a:prstGeom prst="rect">
              <a:avLst/>
            </a:prstGeom>
          </p:spPr>
          <p:txBody>
            <a:bodyPr wrap="square">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Option 1</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nvGrpSpPr>
          <p:cNvPr id="107" name="Group 106"/>
          <p:cNvGrpSpPr/>
          <p:nvPr/>
        </p:nvGrpSpPr>
        <p:grpSpPr>
          <a:xfrm>
            <a:off x="2790851" y="935357"/>
            <a:ext cx="2508648" cy="1144928"/>
            <a:chOff x="675282" y="4788962"/>
            <a:chExt cx="2508648" cy="1144928"/>
          </a:xfrm>
        </p:grpSpPr>
        <p:sp>
          <p:nvSpPr>
            <p:cNvPr id="108" name="Rectangle 107"/>
            <p:cNvSpPr/>
            <p:nvPr/>
          </p:nvSpPr>
          <p:spPr>
            <a:xfrm>
              <a:off x="675282" y="5176760"/>
              <a:ext cx="2508648" cy="757130"/>
            </a:xfrm>
            <a:prstGeom prst="rect">
              <a:avLst/>
            </a:prstGeom>
          </p:spPr>
          <p:txBody>
            <a:bodyPr wrap="square">
              <a:spAutoFit/>
            </a:bodyPr>
            <a:lstStyle/>
            <a:p>
              <a:pPr algn="ctr">
                <a:lnSpc>
                  <a:spcPct val="120000"/>
                </a:lnSpc>
              </a:pPr>
              <a:r>
                <a:rPr lang="id-ID"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a:t>
              </a: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09" name="Rectangle 108"/>
            <p:cNvSpPr/>
            <p:nvPr/>
          </p:nvSpPr>
          <p:spPr>
            <a:xfrm>
              <a:off x="1214305" y="4788962"/>
              <a:ext cx="1430602" cy="360612"/>
            </a:xfrm>
            <a:prstGeom prst="rect">
              <a:avLst/>
            </a:prstGeom>
          </p:spPr>
          <p:txBody>
            <a:bodyPr wrap="square">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Option 2</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sp>
        <p:nvSpPr>
          <p:cNvPr id="112" name="Rectangle 111"/>
          <p:cNvSpPr/>
          <p:nvPr/>
        </p:nvSpPr>
        <p:spPr>
          <a:xfrm>
            <a:off x="5416814" y="4777715"/>
            <a:ext cx="1430602" cy="360612"/>
          </a:xfrm>
          <a:prstGeom prst="rect">
            <a:avLst/>
          </a:prstGeom>
        </p:spPr>
        <p:txBody>
          <a:bodyPr wrap="square">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Option 3</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113" name="Group 112"/>
          <p:cNvGrpSpPr/>
          <p:nvPr/>
        </p:nvGrpSpPr>
        <p:grpSpPr>
          <a:xfrm>
            <a:off x="6913214" y="935357"/>
            <a:ext cx="2508648" cy="1144928"/>
            <a:chOff x="675282" y="4788962"/>
            <a:chExt cx="2508648" cy="1144928"/>
          </a:xfrm>
        </p:grpSpPr>
        <p:sp>
          <p:nvSpPr>
            <p:cNvPr id="114" name="Rectangle 113"/>
            <p:cNvSpPr/>
            <p:nvPr/>
          </p:nvSpPr>
          <p:spPr>
            <a:xfrm>
              <a:off x="675282" y="5176760"/>
              <a:ext cx="2508648" cy="757130"/>
            </a:xfrm>
            <a:prstGeom prst="rect">
              <a:avLst/>
            </a:prstGeom>
          </p:spPr>
          <p:txBody>
            <a:bodyPr wrap="square">
              <a:spAutoFit/>
            </a:bodyPr>
            <a:lstStyle/>
            <a:p>
              <a:pPr algn="ctr">
                <a:lnSpc>
                  <a:spcPct val="120000"/>
                </a:lnSpc>
              </a:pPr>
              <a:r>
                <a:rPr lang="id-ID"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a:t>
              </a: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15" name="Rectangle 114"/>
            <p:cNvSpPr/>
            <p:nvPr/>
          </p:nvSpPr>
          <p:spPr>
            <a:xfrm>
              <a:off x="1214305" y="4788962"/>
              <a:ext cx="1430602" cy="360612"/>
            </a:xfrm>
            <a:prstGeom prst="rect">
              <a:avLst/>
            </a:prstGeom>
          </p:spPr>
          <p:txBody>
            <a:bodyPr wrap="square">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Option 4</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sp>
        <p:nvSpPr>
          <p:cNvPr id="118" name="Rectangle 117"/>
          <p:cNvSpPr/>
          <p:nvPr/>
        </p:nvSpPr>
        <p:spPr>
          <a:xfrm>
            <a:off x="9523924" y="4777715"/>
            <a:ext cx="1430602" cy="360612"/>
          </a:xfrm>
          <a:prstGeom prst="rect">
            <a:avLst/>
          </a:prstGeom>
        </p:spPr>
        <p:txBody>
          <a:bodyPr wrap="square">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Option 5</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51" name="Rectangle 99"/>
          <p:cNvSpPr/>
          <p:nvPr/>
        </p:nvSpPr>
        <p:spPr>
          <a:xfrm>
            <a:off x="4909542" y="5165513"/>
            <a:ext cx="2508648" cy="1421928"/>
          </a:xfrm>
          <a:prstGeom prst="rect">
            <a:avLst/>
          </a:prstGeom>
        </p:spPr>
        <p:txBody>
          <a:bodyPr wrap="square">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在此输入详细内容在此输入详细内容在此输入详细内容在此输入详细内容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52" name="Rectangle 99"/>
          <p:cNvSpPr/>
          <p:nvPr/>
        </p:nvSpPr>
        <p:spPr>
          <a:xfrm>
            <a:off x="9043722" y="5165513"/>
            <a:ext cx="2508648" cy="1421928"/>
          </a:xfrm>
          <a:prstGeom prst="rect">
            <a:avLst/>
          </a:prstGeom>
        </p:spPr>
        <p:txBody>
          <a:bodyPr wrap="square">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在此输入详细内容在此输入详细内容在此输入详细内容在此输入详细内容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50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750" fill="hold"/>
                                        <p:tgtEl>
                                          <p:spTgt spid="83"/>
                                        </p:tgtEl>
                                        <p:attrNameLst>
                                          <p:attrName>ppt_x</p:attrName>
                                        </p:attrNameLst>
                                      </p:cBhvr>
                                      <p:tavLst>
                                        <p:tav tm="0">
                                          <p:val>
                                            <p:strVal val="#ppt_x"/>
                                          </p:val>
                                        </p:tav>
                                        <p:tav tm="100000">
                                          <p:val>
                                            <p:strVal val="#ppt_x"/>
                                          </p:val>
                                        </p:tav>
                                      </p:tavLst>
                                    </p:anim>
                                    <p:anim calcmode="lin" valueType="num">
                                      <p:cBhvr additive="base">
                                        <p:cTn id="28" dur="750" fill="hold"/>
                                        <p:tgtEl>
                                          <p:spTgt spid="83"/>
                                        </p:tgtEl>
                                        <p:attrNameLst>
                                          <p:attrName>ppt_y</p:attrName>
                                        </p:attrNameLst>
                                      </p:cBhvr>
                                      <p:tavLst>
                                        <p:tav tm="0">
                                          <p:val>
                                            <p:strVal val="1+#ppt_h/2"/>
                                          </p:val>
                                        </p:tav>
                                        <p:tav tm="100000">
                                          <p:val>
                                            <p:strVal val="#ppt_y"/>
                                          </p:val>
                                        </p:tav>
                                      </p:tavLst>
                                    </p:anim>
                                  </p:childTnLst>
                                </p:cTn>
                              </p:par>
                              <p:par>
                                <p:cTn id="29" presetID="2" presetClass="entr" presetSubtype="1" decel="100000" fill="hold" nodeType="withEffect">
                                  <p:stCondLst>
                                    <p:cond delay="75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750" fill="hold"/>
                                        <p:tgtEl>
                                          <p:spTgt spid="107"/>
                                        </p:tgtEl>
                                        <p:attrNameLst>
                                          <p:attrName>ppt_x</p:attrName>
                                        </p:attrNameLst>
                                      </p:cBhvr>
                                      <p:tavLst>
                                        <p:tav tm="0">
                                          <p:val>
                                            <p:strVal val="#ppt_x"/>
                                          </p:val>
                                        </p:tav>
                                        <p:tav tm="100000">
                                          <p:val>
                                            <p:strVal val="#ppt_x"/>
                                          </p:val>
                                        </p:tav>
                                      </p:tavLst>
                                    </p:anim>
                                    <p:anim calcmode="lin" valueType="num">
                                      <p:cBhvr additive="base">
                                        <p:cTn id="32" dur="750" fill="hold"/>
                                        <p:tgtEl>
                                          <p:spTgt spid="107"/>
                                        </p:tgtEl>
                                        <p:attrNameLst>
                                          <p:attrName>ppt_y</p:attrName>
                                        </p:attrNameLst>
                                      </p:cBhvr>
                                      <p:tavLst>
                                        <p:tav tm="0">
                                          <p:val>
                                            <p:strVal val="0-#ppt_h/2"/>
                                          </p:val>
                                        </p:tav>
                                        <p:tav tm="100000">
                                          <p:val>
                                            <p:strVal val="#ppt_y"/>
                                          </p:val>
                                        </p:tav>
                                      </p:tavLst>
                                    </p:anim>
                                  </p:childTnLst>
                                </p:cTn>
                              </p:par>
                              <p:par>
                                <p:cTn id="33" presetID="2" presetClass="entr" presetSubtype="1" decel="100000" fill="hold" nodeType="withEffect">
                                  <p:stCondLst>
                                    <p:cond delay="1250"/>
                                  </p:stCondLst>
                                  <p:childTnLst>
                                    <p:set>
                                      <p:cBhvr>
                                        <p:cTn id="34" dur="1" fill="hold">
                                          <p:stCondLst>
                                            <p:cond delay="0"/>
                                          </p:stCondLst>
                                        </p:cTn>
                                        <p:tgtEl>
                                          <p:spTgt spid="113"/>
                                        </p:tgtEl>
                                        <p:attrNameLst>
                                          <p:attrName>style.visibility</p:attrName>
                                        </p:attrNameLst>
                                      </p:cBhvr>
                                      <p:to>
                                        <p:strVal val="visible"/>
                                      </p:to>
                                    </p:set>
                                    <p:anim calcmode="lin" valueType="num">
                                      <p:cBhvr additive="base">
                                        <p:cTn id="35" dur="750" fill="hold"/>
                                        <p:tgtEl>
                                          <p:spTgt spid="113"/>
                                        </p:tgtEl>
                                        <p:attrNameLst>
                                          <p:attrName>ppt_x</p:attrName>
                                        </p:attrNameLst>
                                      </p:cBhvr>
                                      <p:tavLst>
                                        <p:tav tm="0">
                                          <p:val>
                                            <p:strVal val="#ppt_x"/>
                                          </p:val>
                                        </p:tav>
                                        <p:tav tm="100000">
                                          <p:val>
                                            <p:strVal val="#ppt_x"/>
                                          </p:val>
                                        </p:tav>
                                      </p:tavLst>
                                    </p:anim>
                                    <p:anim calcmode="lin" valueType="num">
                                      <p:cBhvr additive="base">
                                        <p:cTn id="36" dur="750" fill="hold"/>
                                        <p:tgtEl>
                                          <p:spTgt spid="113"/>
                                        </p:tgtEl>
                                        <p:attrNameLst>
                                          <p:attrName>ppt_y</p:attrName>
                                        </p:attrNameLst>
                                      </p:cBhvr>
                                      <p:tavLst>
                                        <p:tav tm="0">
                                          <p:val>
                                            <p:strVal val="0-#ppt_h/2"/>
                                          </p:val>
                                        </p:tav>
                                        <p:tav tm="100000">
                                          <p:val>
                                            <p:strVal val="#ppt_y"/>
                                          </p:val>
                                        </p:tav>
                                      </p:tavLst>
                                    </p:anim>
                                  </p:childTnLst>
                                </p:cTn>
                              </p:par>
                              <p:par>
                                <p:cTn id="37" presetID="22" presetClass="entr" presetSubtype="8" fill="hold" nodeType="withEffect">
                                  <p:stCondLst>
                                    <p:cond delay="175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96" b="7796"/>
          <a:stretch>
            <a:fillRect/>
          </a:stretch>
        </p:blipFill>
        <p:spPr/>
      </p:pic>
      <p:sp>
        <p:nvSpPr>
          <p:cNvPr id="5" name="Rectangle: Rounded Corners 4"/>
          <p:cNvSpPr/>
          <p:nvPr/>
        </p:nvSpPr>
        <p:spPr>
          <a:xfrm>
            <a:off x="0" y="0"/>
            <a:ext cx="12192000" cy="6858000"/>
          </a:xfrm>
          <a:prstGeom prst="roundRect">
            <a:avLst>
              <a:gd name="adj" fmla="val 0"/>
            </a:avLst>
          </a:prstGeom>
          <a:gradFill>
            <a:gsLst>
              <a:gs pos="0">
                <a:schemeClr val="accent1">
                  <a:alpha val="90000"/>
                </a:schemeClr>
              </a:gs>
              <a:gs pos="100000">
                <a:schemeClr val="accent5">
                  <a:alpha val="90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cxnSp>
        <p:nvCxnSpPr>
          <p:cNvPr id="75" name="Straight Connector 74"/>
          <p:cNvCxnSpPr/>
          <p:nvPr/>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1855301" y="389689"/>
            <a:ext cx="140959" cy="660373"/>
            <a:chOff x="11782731" y="389689"/>
            <a:chExt cx="140959" cy="660373"/>
          </a:xfrm>
        </p:grpSpPr>
        <p:sp>
          <p:nvSpPr>
            <p:cNvPr id="77"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Rectangle 32"/>
          <p:cNvSpPr/>
          <p:nvPr/>
        </p:nvSpPr>
        <p:spPr>
          <a:xfrm>
            <a:off x="754743" y="2644170"/>
            <a:ext cx="10226564" cy="1569660"/>
          </a:xfrm>
          <a:prstGeom prst="rect">
            <a:avLst/>
          </a:prstGeom>
        </p:spPr>
        <p:txBody>
          <a:bodyPr wrap="square">
            <a:spAutoFit/>
          </a:bodyPr>
          <a:lstStyle/>
          <a:p>
            <a:pPr algn="ctr"/>
            <a:r>
              <a:rPr lang="zh-CN" alt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效果图展示</a:t>
            </a:r>
            <a:endParaRPr 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0" y="0"/>
            <a:ext cx="6174382" cy="4335210"/>
          </a:xfrm>
          <a:prstGeom prst="rect">
            <a:avLst/>
          </a:prstGeom>
          <a:gradFill flip="none" rotWithShape="1">
            <a:gsLst>
              <a:gs pos="100000">
                <a:schemeClr val="accent5">
                  <a:alpha val="40000"/>
                </a:schemeClr>
              </a:gs>
              <a:gs pos="0">
                <a:schemeClr val="accent1">
                  <a:alpha val="9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14"/>
          <p:cNvGrpSpPr/>
          <p:nvPr/>
        </p:nvGrpSpPr>
        <p:grpSpPr>
          <a:xfrm>
            <a:off x="427717" y="2333171"/>
            <a:ext cx="5318949" cy="1866686"/>
            <a:chOff x="-78830" y="4111864"/>
            <a:chExt cx="5318949" cy="1866686"/>
          </a:xfrm>
        </p:grpSpPr>
        <p:sp>
          <p:nvSpPr>
            <p:cNvPr id="17" name="Rectangle 16"/>
            <p:cNvSpPr/>
            <p:nvPr/>
          </p:nvSpPr>
          <p:spPr>
            <a:xfrm>
              <a:off x="-78830" y="4111864"/>
              <a:ext cx="3960446" cy="1107996"/>
            </a:xfrm>
            <a:prstGeom prst="rect">
              <a:avLst/>
            </a:prstGeom>
          </p:spPr>
          <p:txBody>
            <a:bodyPr wrap="square">
              <a:spAutoFit/>
            </a:bodyPr>
            <a:lstStyle/>
            <a:p>
              <a:r>
                <a:rPr lang="en-US" sz="6600" dirty="0">
                  <a:solidFill>
                    <a:schemeClr val="bg1">
                      <a:alpha val="1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Business </a:t>
              </a:r>
            </a:p>
          </p:txBody>
        </p:sp>
        <p:sp>
          <p:nvSpPr>
            <p:cNvPr id="18" name="Rectangle 17"/>
            <p:cNvSpPr/>
            <p:nvPr/>
          </p:nvSpPr>
          <p:spPr>
            <a:xfrm>
              <a:off x="1996394" y="4870554"/>
              <a:ext cx="3243725" cy="1107996"/>
            </a:xfrm>
            <a:prstGeom prst="rect">
              <a:avLst/>
            </a:prstGeom>
          </p:spPr>
          <p:txBody>
            <a:bodyPr wrap="square">
              <a:spAutoFit/>
            </a:bodyPr>
            <a:lstStyle/>
            <a:p>
              <a:r>
                <a:rPr lang="en-US" sz="6600" dirty="0">
                  <a:solidFill>
                    <a:schemeClr val="bg1">
                      <a:alpha val="1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startup</a:t>
              </a:r>
            </a:p>
          </p:txBody>
        </p:sp>
      </p:grpSp>
      <p:sp>
        <p:nvSpPr>
          <p:cNvPr id="20" name="Rectangle 19"/>
          <p:cNvSpPr/>
          <p:nvPr/>
        </p:nvSpPr>
        <p:spPr>
          <a:xfrm>
            <a:off x="949491" y="4834371"/>
            <a:ext cx="2538725" cy="394210"/>
          </a:xfrm>
          <a:prstGeom prst="rect">
            <a:avLst/>
          </a:prstGeom>
        </p:spPr>
        <p:txBody>
          <a:bodyPr wrap="square">
            <a:spAutoFit/>
          </a:bodyPr>
          <a:lstStyle/>
          <a:p>
            <a:pPr>
              <a:lnSpc>
                <a:spcPct val="120000"/>
              </a:lnSpc>
            </a:pPr>
            <a:r>
              <a:rPr lang="en-US"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Title Text Goes Here</a:t>
            </a:r>
          </a:p>
        </p:txBody>
      </p:sp>
      <p:sp>
        <p:nvSpPr>
          <p:cNvPr id="22" name="Right Triangle 21"/>
          <p:cNvSpPr/>
          <p:nvPr/>
        </p:nvSpPr>
        <p:spPr>
          <a:xfrm rot="5400000">
            <a:off x="753156" y="4640944"/>
            <a:ext cx="314562" cy="314562"/>
          </a:xfrm>
          <a:prstGeom prst="rtTriangle">
            <a:avLst/>
          </a:prstGeom>
          <a:gradFill>
            <a:gsLst>
              <a:gs pos="100000">
                <a:schemeClr val="accent5"/>
              </a:gs>
              <a:gs pos="0">
                <a:schemeClr val="accent1">
                  <a:alpha val="9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4054717" y="5796361"/>
            <a:ext cx="1634486" cy="307777"/>
          </a:xfrm>
          <a:prstGeom prst="rect">
            <a:avLst/>
          </a:prstGeom>
          <a:noFill/>
        </p:spPr>
        <p:txBody>
          <a:bodyPr wrap="none" rtlCol="0">
            <a:spAutoFit/>
          </a:bodyPr>
          <a:lstStyle/>
          <a:p>
            <a:pPr algn="r"/>
            <a:r>
              <a:rPr lang="en-US" sz="14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Monday, Apr 2017</a:t>
            </a:r>
            <a:endParaRPr lang="id-ID" sz="14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2" name="Group 1"/>
          <p:cNvGrpSpPr/>
          <p:nvPr/>
        </p:nvGrpSpPr>
        <p:grpSpPr>
          <a:xfrm>
            <a:off x="6349795" y="1110543"/>
            <a:ext cx="2295127" cy="2038856"/>
            <a:chOff x="6349795" y="1110543"/>
            <a:chExt cx="2295127" cy="2038856"/>
          </a:xfrm>
        </p:grpSpPr>
        <p:sp>
          <p:nvSpPr>
            <p:cNvPr id="27" name="Text Placeholder 4"/>
            <p:cNvSpPr txBox="1"/>
            <p:nvPr/>
          </p:nvSpPr>
          <p:spPr>
            <a:xfrm>
              <a:off x="6349795" y="1557021"/>
              <a:ext cx="2095010" cy="570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quisnostrud</a:t>
              </a:r>
            </a:p>
          </p:txBody>
        </p:sp>
        <p:sp>
          <p:nvSpPr>
            <p:cNvPr id="28" name="Rectangle 27"/>
            <p:cNvSpPr/>
            <p:nvPr/>
          </p:nvSpPr>
          <p:spPr>
            <a:xfrm>
              <a:off x="6349795" y="1110543"/>
              <a:ext cx="1904509" cy="338554"/>
            </a:xfrm>
            <a:prstGeom prst="rect">
              <a:avLst/>
            </a:prstGeom>
          </p:spPr>
          <p:txBody>
            <a:bodyPr wrap="square">
              <a:spAutoFit/>
            </a:bodyP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9" name="TextBox 28"/>
            <p:cNvSpPr txBox="1"/>
            <p:nvPr/>
          </p:nvSpPr>
          <p:spPr>
            <a:xfrm>
              <a:off x="6941379" y="2841622"/>
              <a:ext cx="1703543" cy="307777"/>
            </a:xfrm>
            <a:prstGeom prst="rect">
              <a:avLst/>
            </a:prstGeom>
            <a:noFill/>
          </p:spPr>
          <p:txBody>
            <a:bodyPr wrap="none" rtlCol="0">
              <a:spAutoFit/>
            </a:bodyPr>
            <a:lstStyle/>
            <a:p>
              <a:pPr algn="r"/>
              <a:r>
                <a:rPr lang="en-US" sz="14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Saturday, Apr 2017</a:t>
              </a:r>
              <a:endParaRPr lang="id-ID" sz="14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nvGrpSpPr>
          <p:cNvPr id="3" name="Group 2"/>
          <p:cNvGrpSpPr/>
          <p:nvPr/>
        </p:nvGrpSpPr>
        <p:grpSpPr>
          <a:xfrm>
            <a:off x="8995747" y="3708600"/>
            <a:ext cx="2295128" cy="2038856"/>
            <a:chOff x="8995747" y="3708600"/>
            <a:chExt cx="2295128" cy="2038856"/>
          </a:xfrm>
        </p:grpSpPr>
        <p:sp>
          <p:nvSpPr>
            <p:cNvPr id="32" name="Text Placeholder 4"/>
            <p:cNvSpPr txBox="1"/>
            <p:nvPr/>
          </p:nvSpPr>
          <p:spPr>
            <a:xfrm>
              <a:off x="8995747" y="4155078"/>
              <a:ext cx="2095010" cy="570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quisnostrud</a:t>
              </a:r>
            </a:p>
          </p:txBody>
        </p:sp>
        <p:sp>
          <p:nvSpPr>
            <p:cNvPr id="33" name="Rectangle 32"/>
            <p:cNvSpPr/>
            <p:nvPr/>
          </p:nvSpPr>
          <p:spPr>
            <a:xfrm>
              <a:off x="8995747" y="3708600"/>
              <a:ext cx="1904509" cy="338554"/>
            </a:xfrm>
            <a:prstGeom prst="rect">
              <a:avLst/>
            </a:prstGeom>
          </p:spPr>
          <p:txBody>
            <a:bodyPr wrap="square">
              <a:spAutoFit/>
            </a:bodyP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endParaRPr lang="en-US"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34" name="TextBox 33"/>
            <p:cNvSpPr txBox="1"/>
            <p:nvPr/>
          </p:nvSpPr>
          <p:spPr>
            <a:xfrm>
              <a:off x="9361371" y="5439679"/>
              <a:ext cx="1929504" cy="307777"/>
            </a:xfrm>
            <a:prstGeom prst="rect">
              <a:avLst/>
            </a:prstGeom>
            <a:noFill/>
          </p:spPr>
          <p:txBody>
            <a:bodyPr wrap="none" rtlCol="0">
              <a:spAutoFit/>
            </a:bodyPr>
            <a:lstStyle/>
            <a:p>
              <a:pPr algn="r"/>
              <a:r>
                <a:rPr lang="en-US" sz="14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Wednesday, Apr 2017</a:t>
              </a:r>
              <a:endParaRPr lang="id-ID" sz="14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2801" b="22801"/>
          <a:stretch>
            <a:fillRect/>
          </a:stretch>
        </p:blipFill>
        <p:spPr/>
      </p:pic>
      <p:pic>
        <p:nvPicPr>
          <p:cNvPr id="6" name="图片占位符 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5264" b="15264"/>
          <a:stretch>
            <a:fillRect/>
          </a:stretch>
        </p:blipFill>
        <p:spPr/>
      </p:pic>
      <p:pic>
        <p:nvPicPr>
          <p:cNvPr id="8" name="图片占位符 7"/>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0720" b="10720"/>
          <a:stretch>
            <a:fillRect/>
          </a:stretch>
        </p:blipFill>
        <p:spPr/>
      </p:pic>
      <p:sp>
        <p:nvSpPr>
          <p:cNvPr id="23" name="Rectangle 99"/>
          <p:cNvSpPr/>
          <p:nvPr/>
        </p:nvSpPr>
        <p:spPr>
          <a:xfrm>
            <a:off x="821395" y="5228261"/>
            <a:ext cx="3504832" cy="1200329"/>
          </a:xfrm>
          <a:prstGeom prst="rect">
            <a:avLst/>
          </a:prstGeom>
        </p:spPr>
        <p:txBody>
          <a:bodyPr wrap="square">
            <a:spAutoFit/>
          </a:bodyPr>
          <a:lstStyle/>
          <a:p>
            <a:pP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在此输入详细内容在此输入详细内容在此输入详细内容在此输入详细内容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nSpc>
                <a:spcPct val="12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a:p>
            <a:pP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ppt_x"/>
                                          </p:val>
                                        </p:tav>
                                        <p:tav tm="100000">
                                          <p:val>
                                            <p:strVal val="#ppt_x"/>
                                          </p:val>
                                        </p:tav>
                                      </p:tavLst>
                                    </p:anim>
                                    <p:anim calcmode="lin" valueType="num">
                                      <p:cBhvr additive="base">
                                        <p:cTn id="16" dur="75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 decel="100000" fill="hold" nodeType="withEffect">
                                  <p:stCondLst>
                                    <p:cond delay="175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ppt_x"/>
                                          </p:val>
                                        </p:tav>
                                        <p:tav tm="100000">
                                          <p:val>
                                            <p:strVal val="#ppt_x"/>
                                          </p:val>
                                        </p:tav>
                                      </p:tavLst>
                                    </p:anim>
                                    <p:anim calcmode="lin" valueType="num">
                                      <p:cBhvr additive="base">
                                        <p:cTn id="28" dur="750" fill="hold"/>
                                        <p:tgtEl>
                                          <p:spTgt spid="2"/>
                                        </p:tgtEl>
                                        <p:attrNameLst>
                                          <p:attrName>ppt_y</p:attrName>
                                        </p:attrNameLst>
                                      </p:cBhvr>
                                      <p:tavLst>
                                        <p:tav tm="0">
                                          <p:val>
                                            <p:strVal val="0-#ppt_h/2"/>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750" fill="hold"/>
                                        <p:tgtEl>
                                          <p:spTgt spid="3"/>
                                        </p:tgtEl>
                                        <p:attrNameLst>
                                          <p:attrName>ppt_x</p:attrName>
                                        </p:attrNameLst>
                                      </p:cBhvr>
                                      <p:tavLst>
                                        <p:tav tm="0">
                                          <p:val>
                                            <p:strVal val="#ppt_x"/>
                                          </p:val>
                                        </p:tav>
                                        <p:tav tm="100000">
                                          <p:val>
                                            <p:strVal val="#ppt_x"/>
                                          </p:val>
                                        </p:tav>
                                      </p:tavLst>
                                    </p:anim>
                                    <p:anim calcmode="lin" valueType="num">
                                      <p:cBhvr additive="base">
                                        <p:cTn id="3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2"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p:cNvSpPr/>
          <p:nvPr/>
        </p:nvSpPr>
        <p:spPr>
          <a:xfrm>
            <a:off x="3098296" y="3187538"/>
            <a:ext cx="2897110" cy="2317912"/>
          </a:xfrm>
          <a:prstGeom prst="roundRect">
            <a:avLst>
              <a:gd name="adj" fmla="val 0"/>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p:nvPr/>
        </p:nvSpPr>
        <p:spPr>
          <a:xfrm>
            <a:off x="3004458" y="679787"/>
            <a:ext cx="6183086" cy="707886"/>
          </a:xfrm>
          <a:prstGeom prst="rect">
            <a:avLst/>
          </a:prstGeom>
        </p:spPr>
        <p:txBody>
          <a:bodyPr wrap="square">
            <a:spAutoFit/>
          </a:bodyPr>
          <a:lstStyle/>
          <a:p>
            <a:pPr algn="ctr"/>
            <a:r>
              <a:rPr lang="en-US" sz="40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Our Project</a:t>
            </a:r>
          </a:p>
        </p:txBody>
      </p:sp>
      <p:sp>
        <p:nvSpPr>
          <p:cNvPr id="11" name="Rectangle: Rounded Corners 10"/>
          <p:cNvSpPr/>
          <p:nvPr/>
        </p:nvSpPr>
        <p:spPr>
          <a:xfrm>
            <a:off x="5257800" y="5979225"/>
            <a:ext cx="1676400" cy="404999"/>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View all</a:t>
            </a:r>
            <a:endParaRPr lang="id-ID" sz="11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5" name="Text Placeholder 4"/>
          <p:cNvSpPr txBox="1"/>
          <p:nvPr/>
        </p:nvSpPr>
        <p:spPr>
          <a:xfrm>
            <a:off x="3233027" y="3773544"/>
            <a:ext cx="2095010" cy="570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200" i="1"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en-US" sz="1200" i="1"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a:t>
            </a:r>
            <a:r>
              <a:rPr lang="id-ID" sz="1200" i="1"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quisnostrud</a:t>
            </a:r>
          </a:p>
        </p:txBody>
      </p:sp>
      <p:sp>
        <p:nvSpPr>
          <p:cNvPr id="26" name="Rectangle 25"/>
          <p:cNvSpPr/>
          <p:nvPr/>
        </p:nvSpPr>
        <p:spPr>
          <a:xfrm>
            <a:off x="3233027" y="3327066"/>
            <a:ext cx="1904509" cy="338554"/>
          </a:xfrm>
          <a:prstGeom prst="rect">
            <a:avLst/>
          </a:prstGeom>
        </p:spPr>
        <p:txBody>
          <a:bodyPr wrap="square">
            <a:spAutoFit/>
          </a:bodyPr>
          <a:lstStyle/>
          <a:p>
            <a:r>
              <a:rPr lang="zh-CN" alt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endPar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7" name="TextBox 26"/>
          <p:cNvSpPr txBox="1"/>
          <p:nvPr/>
        </p:nvSpPr>
        <p:spPr>
          <a:xfrm>
            <a:off x="4157133" y="5058145"/>
            <a:ext cx="1703543" cy="307777"/>
          </a:xfrm>
          <a:prstGeom prst="rect">
            <a:avLst/>
          </a:prstGeom>
          <a:noFill/>
        </p:spPr>
        <p:txBody>
          <a:bodyPr wrap="none" rtlCol="0">
            <a:spAutoFit/>
          </a:bodyPr>
          <a:lstStyle/>
          <a:p>
            <a:pPr algn="r"/>
            <a:r>
              <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Saturday, Apr 2017</a:t>
            </a:r>
            <a:endParaRPr lang="id-ID"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pic>
        <p:nvPicPr>
          <p:cNvPr id="2" name="图片占位符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000" b="18000"/>
          <a:stretch>
            <a:fillRect/>
          </a:stretch>
        </p:blipFill>
        <p:spPr/>
      </p:pic>
      <p:pic>
        <p:nvPicPr>
          <p:cNvPr id="8" name="图片占位符 7"/>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4784" r="4784"/>
          <a:stretch>
            <a:fillRect/>
          </a:stretch>
        </p:blipFill>
        <p:spPr/>
      </p:pic>
      <p:pic>
        <p:nvPicPr>
          <p:cNvPr id="12" name="图片占位符 11"/>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0000" b="10000"/>
          <a:stretch>
            <a:fillRect/>
          </a:stretch>
        </p:blipFill>
        <p:spPr/>
      </p:pic>
      <p:pic>
        <p:nvPicPr>
          <p:cNvPr id="6" name="图片占位符 5"/>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37244" b="37244"/>
          <a:stretch>
            <a:fillRect/>
          </a:stretch>
        </p:blipFill>
        <p:spPr/>
      </p:pic>
      <p:sp>
        <p:nvSpPr>
          <p:cNvPr id="13" name="Rectangle 3"/>
          <p:cNvSpPr/>
          <p:nvPr/>
        </p:nvSpPr>
        <p:spPr>
          <a:xfrm>
            <a:off x="567778" y="510349"/>
            <a:ext cx="3515302" cy="707886"/>
          </a:xfrm>
          <a:prstGeom prst="rect">
            <a:avLst/>
          </a:prstGeom>
        </p:spPr>
        <p:txBody>
          <a:bodyPr wrap="square">
            <a:spAutoFit/>
          </a:bodyPr>
          <a:lstStyle/>
          <a:p>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效果图展示</a:t>
            </a:r>
            <a:endParaRPr lang="en-US" altLang="zh-CN"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4" name="Rectangle 7"/>
          <p:cNvSpPr>
            <a:spLocks noChangeArrowheads="1"/>
          </p:cNvSpPr>
          <p:nvPr/>
        </p:nvSpPr>
        <p:spPr bwMode="auto">
          <a:xfrm>
            <a:off x="567778" y="1444185"/>
            <a:ext cx="7189382"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latin typeface="Arial" panose="020B0604020202020204" pitchFamily="34" charset="0"/>
                <a:ea typeface="微软雅黑" panose="020B0503020204020204" pitchFamily="34" charset="-122"/>
                <a:sym typeface="Arial" panose="020B0604020202020204" pitchFamily="34" charset="0"/>
              </a:rPr>
              <a:t>功能分析</a:t>
            </a:r>
          </a:p>
          <a:p>
            <a:r>
              <a:rPr lang="zh-CN" altLang="zh-CN" sz="900" dirty="0">
                <a:latin typeface="Arial" panose="020B0604020202020204" pitchFamily="34" charset="0"/>
                <a:ea typeface="微软雅黑" panose="020B0503020204020204" pitchFamily="34" charset="-122"/>
                <a:sym typeface="Arial" panose="020B0604020202020204" pitchFamily="34" charset="0"/>
              </a:rPr>
              <a:t>（颜色说明）两栋高层住宅南北布置，既无日照间距顾虑，又保证了高层住宅的通透性，三层商业结合住宅沿地块环绕布置，形成具有领域感和归属感的社区环境。</a:t>
            </a:r>
          </a:p>
          <a:p>
            <a:r>
              <a:rPr lang="zh-CN" altLang="zh-CN" sz="900" dirty="0">
                <a:latin typeface="Arial" panose="020B0604020202020204" pitchFamily="34" charset="0"/>
                <a:ea typeface="微软雅黑" panose="020B0503020204020204" pitchFamily="34" charset="-122"/>
                <a:sym typeface="Arial" panose="020B0604020202020204" pitchFamily="34" charset="0"/>
              </a:rPr>
              <a:t>消防分析</a:t>
            </a:r>
          </a:p>
          <a:p>
            <a:r>
              <a:rPr lang="zh-CN" altLang="zh-CN" sz="900" dirty="0">
                <a:latin typeface="Arial" panose="020B0604020202020204" pitchFamily="34" charset="0"/>
                <a:ea typeface="微软雅黑" panose="020B0503020204020204" pitchFamily="34" charset="-122"/>
                <a:sym typeface="Arial" panose="020B0604020202020204" pitchFamily="34" charset="0"/>
              </a:rPr>
              <a:t>小区内部</a:t>
            </a:r>
            <a:r>
              <a:rPr lang="en-US" altLang="zh-CN" sz="900" dirty="0">
                <a:latin typeface="Arial" panose="020B0604020202020204" pitchFamily="34" charset="0"/>
                <a:ea typeface="微软雅黑" panose="020B0503020204020204" pitchFamily="34" charset="-122"/>
                <a:sym typeface="Arial" panose="020B0604020202020204" pitchFamily="34" charset="0"/>
              </a:rPr>
              <a:t>4</a:t>
            </a:r>
            <a:r>
              <a:rPr lang="zh-CN" altLang="zh-CN" sz="900" dirty="0">
                <a:latin typeface="Arial" panose="020B0604020202020204" pitchFamily="34" charset="0"/>
                <a:ea typeface="微软雅黑" panose="020B0503020204020204" pitchFamily="34" charset="-122"/>
                <a:sym typeface="Arial" panose="020B0604020202020204" pitchFamily="34" charset="0"/>
              </a:rPr>
              <a:t>米消防车道跟城市干道结合形成消防环道，商业外围景观步行带可做消防辅道，蓝色部分是消防登高面，满足消防扑救要求。</a:t>
            </a:r>
          </a:p>
          <a:p>
            <a:r>
              <a:rPr lang="zh-CN" altLang="zh-CN" sz="900" dirty="0">
                <a:latin typeface="Arial" panose="020B0604020202020204" pitchFamily="34" charset="0"/>
                <a:ea typeface="微软雅黑" panose="020B0503020204020204" pitchFamily="34" charset="-122"/>
                <a:sym typeface="Arial" panose="020B0604020202020204" pitchFamily="34" charset="0"/>
              </a:rPr>
              <a:t>动态分析：小区人行道路，盐河景观步行带</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225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2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par>
                                <p:cTn id="27" presetID="2" presetClass="entr" presetSubtype="4" decel="100000" fill="hold" grpId="0" nodeType="withEffect">
                                  <p:stCondLst>
                                    <p:cond delay="25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fill="hold"/>
                                        <p:tgtEl>
                                          <p:spTgt spid="13"/>
                                        </p:tgtEl>
                                        <p:attrNameLst>
                                          <p:attrName>ppt_x</p:attrName>
                                        </p:attrNameLst>
                                      </p:cBhvr>
                                      <p:tavLst>
                                        <p:tav tm="0">
                                          <p:val>
                                            <p:strVal val="0-#ppt_w/2"/>
                                          </p:val>
                                        </p:tav>
                                        <p:tav tm="100000">
                                          <p:val>
                                            <p:strVal val="#ppt_x"/>
                                          </p:val>
                                        </p:tav>
                                      </p:tavLst>
                                    </p:anim>
                                    <p:anim calcmode="lin" valueType="num">
                                      <p:cBhvr additive="base">
                                        <p:cTn id="34"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1" grpId="0" animBg="1"/>
      <p:bldP spid="25" grpId="0"/>
      <p:bldP spid="26" grpId="0"/>
      <p:bldP spid="27"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663" b="4663"/>
          <a:stretch>
            <a:fillRect/>
          </a:stretch>
        </p:blipFill>
        <p:spPr/>
      </p:pic>
      <p:sp>
        <p:nvSpPr>
          <p:cNvPr id="15" name="Rectangle: Rounded Corners 14"/>
          <p:cNvSpPr/>
          <p:nvPr/>
        </p:nvSpPr>
        <p:spPr>
          <a:xfrm>
            <a:off x="1262744" y="2733963"/>
            <a:ext cx="9666510" cy="2677613"/>
          </a:xfrm>
          <a:prstGeom prst="roundRect">
            <a:avLst>
              <a:gd name="adj" fmla="val 711"/>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Rounded Corners 10"/>
          <p:cNvSpPr/>
          <p:nvPr/>
        </p:nvSpPr>
        <p:spPr>
          <a:xfrm>
            <a:off x="5257800" y="5699659"/>
            <a:ext cx="1676400" cy="404999"/>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Purchase</a:t>
            </a:r>
            <a:endParaRPr lang="id-ID" sz="1100" dirty="0">
              <a:solidFill>
                <a:schemeClr val="bg1">
                  <a:lumMod val="5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8" name="Rectangle 17"/>
          <p:cNvSpPr/>
          <p:nvPr/>
        </p:nvSpPr>
        <p:spPr>
          <a:xfrm>
            <a:off x="1642519" y="3358309"/>
            <a:ext cx="2519948" cy="400110"/>
          </a:xfrm>
          <a:prstGeom prst="rect">
            <a:avLst/>
          </a:prstGeom>
        </p:spPr>
        <p:txBody>
          <a:bodyPr wrap="square">
            <a:spAutoFit/>
          </a:bodyPr>
          <a:lstStyle/>
          <a:p>
            <a:r>
              <a:rPr lang="zh-CN" altLang="en-US" sz="20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endParaRPr lang="en-US" sz="20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8" name="Rectangle 27"/>
          <p:cNvSpPr/>
          <p:nvPr/>
        </p:nvSpPr>
        <p:spPr>
          <a:xfrm>
            <a:off x="1642519" y="4004700"/>
            <a:ext cx="3688348" cy="757130"/>
          </a:xfrm>
          <a:prstGeom prst="rect">
            <a:avLst/>
          </a:prstGeom>
        </p:spPr>
        <p:txBody>
          <a:bodyPr wrap="square">
            <a:spAutoFit/>
          </a:bodyPr>
          <a:lstStyle/>
          <a:p>
            <a:pPr>
              <a:lnSpc>
                <a:spcPct val="120000"/>
              </a:lnSpc>
            </a:pPr>
            <a:r>
              <a:rPr lang="id-ID" sz="1200" b="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 lobortis nisl ut aliquip ex ea commodo consequat. </a:t>
            </a:r>
            <a:endParaRPr lang="en-US" sz="12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27" name="Rectangle 26"/>
          <p:cNvSpPr/>
          <p:nvPr/>
        </p:nvSpPr>
        <p:spPr>
          <a:xfrm>
            <a:off x="8492507" y="3261626"/>
            <a:ext cx="2056975" cy="897233"/>
          </a:xfrm>
          <a:prstGeom prst="rect">
            <a:avLst/>
          </a:prstGeom>
        </p:spPr>
        <p:txBody>
          <a:bodyPr wrap="square">
            <a:spAutoFit/>
          </a:bodyPr>
          <a:lstStyle/>
          <a:p>
            <a:pPr algn="ctr">
              <a:lnSpc>
                <a:spcPct val="120000"/>
              </a:lnSpc>
            </a:pPr>
            <a:r>
              <a:rPr lang="id-ID" sz="24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en-US" sz="48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49</a:t>
            </a:r>
            <a:r>
              <a:rPr lang="id-ID" sz="24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t>
            </a:r>
            <a:r>
              <a:rPr lang="en-US" sz="24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99</a:t>
            </a:r>
          </a:p>
        </p:txBody>
      </p:sp>
      <p:sp>
        <p:nvSpPr>
          <p:cNvPr id="29" name="Text Placeholder 4"/>
          <p:cNvSpPr txBox="1"/>
          <p:nvPr/>
        </p:nvSpPr>
        <p:spPr>
          <a:xfrm>
            <a:off x="8504227" y="4287957"/>
            <a:ext cx="2033534" cy="570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i="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en-US" sz="1200" i="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a:t>
            </a:r>
            <a:r>
              <a:rPr lang="id-ID" sz="1200" i="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quisnostrud</a:t>
            </a:r>
          </a:p>
        </p:txBody>
      </p:sp>
      <p:sp>
        <p:nvSpPr>
          <p:cNvPr id="14" name="Rectangle 13"/>
          <p:cNvSpPr/>
          <p:nvPr/>
        </p:nvSpPr>
        <p:spPr>
          <a:xfrm>
            <a:off x="2039007" y="1511238"/>
            <a:ext cx="8113986" cy="535531"/>
          </a:xfrm>
          <a:prstGeom prst="rect">
            <a:avLst/>
          </a:prstGeom>
        </p:spPr>
        <p:txBody>
          <a:bodyPr wrap="square">
            <a:spAutoFit/>
          </a:bodyPr>
          <a:lstStyle/>
          <a:p>
            <a:pPr algn="ctr">
              <a:lnSpc>
                <a:spcPct val="120000"/>
              </a:lnSpc>
            </a:pPr>
            <a:r>
              <a:rPr lang="id-ID" sz="1200" b="1" dirty="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 lobortis nisl ut aliquip ex ea commodo consequat. Lorem ipsum dolor sit amet, consectetuer adipiscing</a:t>
            </a:r>
            <a:endParaRPr lang="en-US" sz="1200" dirty="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6" name="Rectangle 15"/>
          <p:cNvSpPr/>
          <p:nvPr/>
        </p:nvSpPr>
        <p:spPr>
          <a:xfrm>
            <a:off x="3004458" y="679787"/>
            <a:ext cx="6183086" cy="707886"/>
          </a:xfrm>
          <a:prstGeom prst="rect">
            <a:avLst/>
          </a:prstGeom>
        </p:spPr>
        <p:txBody>
          <a:bodyPr wrap="square">
            <a:spAutoFit/>
          </a:bodyPr>
          <a:lstStyle/>
          <a:p>
            <a:pPr algn="ctr"/>
            <a:r>
              <a:rPr lang="en-US" sz="40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Overview Project</a:t>
            </a:r>
          </a:p>
        </p:txBody>
      </p:sp>
      <p:sp>
        <p:nvSpPr>
          <p:cNvPr id="12" name="Rectangle 3"/>
          <p:cNvSpPr/>
          <p:nvPr/>
        </p:nvSpPr>
        <p:spPr>
          <a:xfrm>
            <a:off x="567778" y="510349"/>
            <a:ext cx="3515302" cy="707886"/>
          </a:xfrm>
          <a:prstGeom prst="rect">
            <a:avLst/>
          </a:prstGeom>
        </p:spPr>
        <p:txBody>
          <a:bodyPr wrap="square">
            <a:spAutoFit/>
          </a:bodyPr>
          <a:lstStyle/>
          <a:p>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效果图展示</a:t>
            </a:r>
            <a:endParaRPr lang="en-US" altLang="zh-CN"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1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 presetClass="entr" presetSubtype="4" decel="100000" fill="hold" grpId="0" nodeType="withEffect">
                                  <p:stCondLst>
                                    <p:cond delay="15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750" fill="hold"/>
                                        <p:tgtEl>
                                          <p:spTgt spid="18"/>
                                        </p:tgtEl>
                                        <p:attrNameLst>
                                          <p:attrName>ppt_x</p:attrName>
                                        </p:attrNameLst>
                                      </p:cBhvr>
                                      <p:tavLst>
                                        <p:tav tm="0">
                                          <p:val>
                                            <p:strVal val="#ppt_x"/>
                                          </p:val>
                                        </p:tav>
                                        <p:tav tm="100000">
                                          <p:val>
                                            <p:strVal val="#ppt_x"/>
                                          </p:val>
                                        </p:tav>
                                      </p:tavLst>
                                    </p:anim>
                                    <p:anim calcmode="lin" valueType="num">
                                      <p:cBhvr additive="base">
                                        <p:cTn id="19" dur="75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5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50" fill="hold"/>
                                        <p:tgtEl>
                                          <p:spTgt spid="28"/>
                                        </p:tgtEl>
                                        <p:attrNameLst>
                                          <p:attrName>ppt_x</p:attrName>
                                        </p:attrNameLst>
                                      </p:cBhvr>
                                      <p:tavLst>
                                        <p:tav tm="0">
                                          <p:val>
                                            <p:strVal val="#ppt_x"/>
                                          </p:val>
                                        </p:tav>
                                        <p:tav tm="100000">
                                          <p:val>
                                            <p:strVal val="#ppt_x"/>
                                          </p:val>
                                        </p:tav>
                                      </p:tavLst>
                                    </p:anim>
                                    <p:anim calcmode="lin" valueType="num">
                                      <p:cBhvr additive="base">
                                        <p:cTn id="23" dur="75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5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ppt_x"/>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50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750" fill="hold"/>
                                        <p:tgtEl>
                                          <p:spTgt spid="29"/>
                                        </p:tgtEl>
                                        <p:attrNameLst>
                                          <p:attrName>ppt_x</p:attrName>
                                        </p:attrNameLst>
                                      </p:cBhvr>
                                      <p:tavLst>
                                        <p:tav tm="0">
                                          <p:val>
                                            <p:strVal val="#ppt_x"/>
                                          </p:val>
                                        </p:tav>
                                        <p:tav tm="100000">
                                          <p:val>
                                            <p:strVal val="#ppt_x"/>
                                          </p:val>
                                        </p:tav>
                                      </p:tavLst>
                                    </p:anim>
                                    <p:anim calcmode="lin" valueType="num">
                                      <p:cBhvr additive="base">
                                        <p:cTn id="31" dur="75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0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50" fill="hold"/>
                                        <p:tgtEl>
                                          <p:spTgt spid="11"/>
                                        </p:tgtEl>
                                        <p:attrNameLst>
                                          <p:attrName>ppt_x</p:attrName>
                                        </p:attrNameLst>
                                      </p:cBhvr>
                                      <p:tavLst>
                                        <p:tav tm="0">
                                          <p:val>
                                            <p:strVal val="#ppt_x"/>
                                          </p:val>
                                        </p:tav>
                                        <p:tav tm="100000">
                                          <p:val>
                                            <p:strVal val="#ppt_x"/>
                                          </p:val>
                                        </p:tav>
                                      </p:tavLst>
                                    </p:anim>
                                    <p:anim calcmode="lin" valueType="num">
                                      <p:cBhvr additive="base">
                                        <p:cTn id="35" dur="75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8" decel="10000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750" fill="hold"/>
                                        <p:tgtEl>
                                          <p:spTgt spid="12"/>
                                        </p:tgtEl>
                                        <p:attrNameLst>
                                          <p:attrName>ppt_x</p:attrName>
                                        </p:attrNameLst>
                                      </p:cBhvr>
                                      <p:tavLst>
                                        <p:tav tm="0">
                                          <p:val>
                                            <p:strVal val="0-#ppt_w/2"/>
                                          </p:val>
                                        </p:tav>
                                        <p:tav tm="100000">
                                          <p:val>
                                            <p:strVal val="#ppt_x"/>
                                          </p:val>
                                        </p:tav>
                                      </p:tavLst>
                                    </p:anim>
                                    <p:anim calcmode="lin" valueType="num">
                                      <p:cBhvr additive="base">
                                        <p:cTn id="3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8" grpId="0"/>
      <p:bldP spid="28" grpId="0"/>
      <p:bldP spid="27" grpId="0"/>
      <p:bldP spid="29" grpId="0"/>
      <p:bldP spid="14" grpId="0"/>
      <p:bldP spid="1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p:cNvSpPr/>
          <p:nvPr/>
        </p:nvSpPr>
        <p:spPr>
          <a:xfrm>
            <a:off x="0" y="808840"/>
            <a:ext cx="4804229" cy="2950360"/>
          </a:xfrm>
          <a:prstGeom prst="roundRect">
            <a:avLst>
              <a:gd name="adj" fmla="val 81"/>
            </a:avLst>
          </a:prstGeom>
          <a:gradFill flip="none" rotWithShape="1">
            <a:gsLst>
              <a:gs pos="100000">
                <a:schemeClr val="bg1"/>
              </a:gs>
              <a:gs pos="0">
                <a:schemeClr val="accent1">
                  <a:alpha val="30000"/>
                </a:schemeClr>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600" b="1" dirty="0">
              <a:solidFill>
                <a:schemeClr val="bg1">
                  <a:lumMod val="95000"/>
                  <a:alpha val="6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2402114" y="3100969"/>
            <a:ext cx="3294918" cy="1323439"/>
          </a:xfrm>
          <a:prstGeom prst="rect">
            <a:avLst/>
          </a:prstGeom>
        </p:spPr>
        <p:txBody>
          <a:bodyPr wrap="square">
            <a:spAutoFit/>
          </a:bodyPr>
          <a:lstStyle/>
          <a:p>
            <a:r>
              <a:rPr 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Business</a:t>
            </a:r>
          </a:p>
          <a:p>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效果图展示</a:t>
            </a:r>
            <a:endParaRPr lang="en-US" sz="40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3" name="Rectangle 12"/>
          <p:cNvSpPr/>
          <p:nvPr/>
        </p:nvSpPr>
        <p:spPr>
          <a:xfrm>
            <a:off x="2433646" y="4301298"/>
            <a:ext cx="2114168" cy="307777"/>
          </a:xfrm>
          <a:prstGeom prst="rect">
            <a:avLst/>
          </a:prstGeom>
        </p:spPr>
        <p:txBody>
          <a:bodyPr wrap="square">
            <a:spAutoFit/>
          </a:bodyPr>
          <a:lstStyle/>
          <a:p>
            <a:r>
              <a:rPr lang="en-US" sz="14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Creative Business</a:t>
            </a:r>
          </a:p>
        </p:txBody>
      </p:sp>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299" b="19299"/>
          <a:stretch>
            <a:fillRect/>
          </a:stretch>
        </p:blipFill>
        <p:spPr/>
      </p:pic>
      <p:pic>
        <p:nvPicPr>
          <p:cNvPr id="5" name="图片占位符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938" b="13938"/>
          <a:stretch>
            <a:fillRect/>
          </a:stretch>
        </p:blipFill>
        <p:spPr/>
      </p:pic>
      <p:sp>
        <p:nvSpPr>
          <p:cNvPr id="14" name="Rectangle 7"/>
          <p:cNvSpPr/>
          <p:nvPr/>
        </p:nvSpPr>
        <p:spPr>
          <a:xfrm>
            <a:off x="5568993" y="4805408"/>
            <a:ext cx="5617167" cy="1131079"/>
          </a:xfrm>
          <a:prstGeom prst="rect">
            <a:avLst/>
          </a:prstGeom>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just" eaLnBrk="1" hangingPunct="1">
              <a:lnSpc>
                <a:spcPct val="150000"/>
              </a:lnSpc>
            </a:pPr>
            <a:r>
              <a:rPr lang="zh-CN"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从图中，可以看出环境品质较好的是滨河的东边和北面，所谓仁者悦山，智者悦水，人们对水的追求是一种天性，亲水性使得人们更愿意泽水而居，东边的盐河是高邮新城区的主要河流，盐河两岸也是高邮市重点打造的滨水景观带，其对于人居环境的塑造，新城形象展示具有很重要的地位，环境品质较差的为西面和南边，西面跟城市干道相邻，有一定的噪音和视线污染，南边加油站空间景观较差。</a:t>
            </a:r>
          </a:p>
          <a:p>
            <a:pPr algn="just" eaLnBrk="1" hangingPunct="1">
              <a:lnSpc>
                <a:spcPct val="150000"/>
              </a:lnSpc>
            </a:pPr>
            <a:endParaRPr lang="id-ID" altLang="zh-CN" sz="900" dirty="0">
              <a:solidFill>
                <a:schemeClr val="tx1">
                  <a:lumMod val="50000"/>
                  <a:lumOff val="50000"/>
                </a:schemeClr>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8" decel="10000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750" fill="hold"/>
                                        <p:tgtEl>
                                          <p:spTgt spid="12"/>
                                        </p:tgtEl>
                                        <p:attrNameLst>
                                          <p:attrName>ppt_x</p:attrName>
                                        </p:attrNameLst>
                                      </p:cBhvr>
                                      <p:tavLst>
                                        <p:tav tm="0">
                                          <p:val>
                                            <p:strVal val="0-#ppt_w/2"/>
                                          </p:val>
                                        </p:tav>
                                        <p:tav tm="100000">
                                          <p:val>
                                            <p:strVal val="#ppt_x"/>
                                          </p:val>
                                        </p:tav>
                                      </p:tavLst>
                                    </p:anim>
                                    <p:anim calcmode="lin" valueType="num">
                                      <p:cBhvr additive="base">
                                        <p:cTn id="11" dur="75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750" fill="hold"/>
                                        <p:tgtEl>
                                          <p:spTgt spid="13"/>
                                        </p:tgtEl>
                                        <p:attrNameLst>
                                          <p:attrName>ppt_x</p:attrName>
                                        </p:attrNameLst>
                                      </p:cBhvr>
                                      <p:tavLst>
                                        <p:tav tm="0">
                                          <p:val>
                                            <p:strVal val="0-#ppt_w/2"/>
                                          </p:val>
                                        </p:tav>
                                        <p:tav tm="100000">
                                          <p:val>
                                            <p:strVal val="#ppt_x"/>
                                          </p:val>
                                        </p:tav>
                                      </p:tavLst>
                                    </p:anim>
                                    <p:anim calcmode="lin" valueType="num">
                                      <p:cBhvr additive="base">
                                        <p:cTn id="15"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8170" b="38170"/>
          <a:stretch>
            <a:fillRect/>
          </a:stretch>
        </p:blipFill>
        <p:spPr/>
      </p:pic>
      <p:pic>
        <p:nvPicPr>
          <p:cNvPr id="10" name="图片占位符 9"/>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4668" b="24668"/>
          <a:stretch>
            <a:fillRect/>
          </a:stretch>
        </p:blipFill>
        <p:spPr/>
      </p:pic>
      <p:pic>
        <p:nvPicPr>
          <p:cNvPr id="5" name="图片占位符 4"/>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30000" b="30000"/>
          <a:stretch>
            <a:fillRect/>
          </a:stretch>
        </p:blipFill>
        <p:spPr/>
      </p:pic>
      <p:sp>
        <p:nvSpPr>
          <p:cNvPr id="9" name="Rectangle 8"/>
          <p:cNvSpPr/>
          <p:nvPr/>
        </p:nvSpPr>
        <p:spPr>
          <a:xfrm>
            <a:off x="934107" y="3320888"/>
            <a:ext cx="2912037" cy="400110"/>
          </a:xfrm>
          <a:prstGeom prst="rect">
            <a:avLst/>
          </a:prstGeom>
        </p:spPr>
        <p:txBody>
          <a:bodyPr wrap="square">
            <a:spAutoFit/>
          </a:bodyPr>
          <a:lstStyle/>
          <a:p>
            <a:r>
              <a:rPr lang="en-US" sz="20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Business Startup slide</a:t>
            </a:r>
          </a:p>
        </p:txBody>
      </p:sp>
      <p:sp>
        <p:nvSpPr>
          <p:cNvPr id="12" name="Rectangle 11"/>
          <p:cNvSpPr/>
          <p:nvPr/>
        </p:nvSpPr>
        <p:spPr>
          <a:xfrm>
            <a:off x="965639" y="2735218"/>
            <a:ext cx="2114168" cy="307777"/>
          </a:xfrm>
          <a:prstGeom prst="rect">
            <a:avLst/>
          </a:prstGeom>
        </p:spPr>
        <p:txBody>
          <a:bodyPr wrap="square">
            <a:spAutoFit/>
          </a:bodyPr>
          <a:lstStyle/>
          <a:p>
            <a:r>
              <a:rPr lang="en-US" sz="14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Creative Business</a:t>
            </a:r>
          </a:p>
        </p:txBody>
      </p:sp>
      <p:grpSp>
        <p:nvGrpSpPr>
          <p:cNvPr id="2" name="Group 1"/>
          <p:cNvGrpSpPr/>
          <p:nvPr/>
        </p:nvGrpSpPr>
        <p:grpSpPr>
          <a:xfrm>
            <a:off x="6096000" y="685755"/>
            <a:ext cx="1531143" cy="426884"/>
            <a:chOff x="6096000" y="685755"/>
            <a:chExt cx="1531143" cy="426884"/>
          </a:xfrm>
        </p:grpSpPr>
        <p:sp>
          <p:nvSpPr>
            <p:cNvPr id="18" name="Rectangle: Top Corners Rounded 17"/>
            <p:cNvSpPr/>
            <p:nvPr/>
          </p:nvSpPr>
          <p:spPr>
            <a:xfrm rot="5400000">
              <a:off x="6648130" y="133625"/>
              <a:ext cx="426884" cy="1531143"/>
            </a:xfrm>
            <a:prstGeom prst="round2SameRect">
              <a:avLst>
                <a:gd name="adj1" fmla="val 50000"/>
                <a:gd name="adj2" fmla="val 0"/>
              </a:avLst>
            </a:prstGeom>
            <a:gradFill>
              <a:gsLst>
                <a:gs pos="100000">
                  <a:schemeClr val="accent5"/>
                </a:gs>
                <a:gs pos="0">
                  <a:schemeClr val="accent1"/>
                </a:gs>
              </a:gsLst>
              <a:lin ang="4200000" scaled="0"/>
            </a:gradFill>
            <a:ln>
              <a:noFill/>
            </a:ln>
            <a:effectLst>
              <a:outerShdw blurRad="508000" dist="2540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6300549" y="745308"/>
              <a:ext cx="1122046" cy="307777"/>
            </a:xfrm>
            <a:prstGeom prst="rect">
              <a:avLst/>
            </a:prstGeom>
          </p:spPr>
          <p:txBody>
            <a:bodyPr wrap="square">
              <a:spAutoFit/>
            </a:bodyPr>
            <a:lstStyle/>
            <a:p>
              <a:pPr algn="ctr"/>
              <a:r>
                <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Image One</a:t>
              </a:r>
            </a:p>
          </p:txBody>
        </p:sp>
      </p:grpSp>
      <p:grpSp>
        <p:nvGrpSpPr>
          <p:cNvPr id="3" name="Group 2"/>
          <p:cNvGrpSpPr/>
          <p:nvPr/>
        </p:nvGrpSpPr>
        <p:grpSpPr>
          <a:xfrm>
            <a:off x="6096000" y="2514585"/>
            <a:ext cx="1531143" cy="426884"/>
            <a:chOff x="6096000" y="2514585"/>
            <a:chExt cx="1531143" cy="426884"/>
          </a:xfrm>
        </p:grpSpPr>
        <p:sp>
          <p:nvSpPr>
            <p:cNvPr id="25" name="Rectangle: Top Corners Rounded 24"/>
            <p:cNvSpPr/>
            <p:nvPr/>
          </p:nvSpPr>
          <p:spPr>
            <a:xfrm rot="5400000">
              <a:off x="6648130" y="1962455"/>
              <a:ext cx="426884" cy="1531143"/>
            </a:xfrm>
            <a:prstGeom prst="round2SameRect">
              <a:avLst>
                <a:gd name="adj1" fmla="val 50000"/>
                <a:gd name="adj2" fmla="val 0"/>
              </a:avLst>
            </a:prstGeom>
            <a:gradFill>
              <a:gsLst>
                <a:gs pos="100000">
                  <a:schemeClr val="accent5"/>
                </a:gs>
                <a:gs pos="0">
                  <a:schemeClr val="accent1"/>
                </a:gs>
              </a:gsLst>
              <a:lin ang="4200000" scaled="0"/>
            </a:gradFill>
            <a:ln>
              <a:noFill/>
            </a:ln>
            <a:effectLst>
              <a:outerShdw blurRad="508000" dist="2540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6300549" y="2574138"/>
              <a:ext cx="1122046" cy="307777"/>
            </a:xfrm>
            <a:prstGeom prst="rect">
              <a:avLst/>
            </a:prstGeom>
          </p:spPr>
          <p:txBody>
            <a:bodyPr wrap="square">
              <a:spAutoFit/>
            </a:bodyPr>
            <a:lstStyle/>
            <a:p>
              <a:pPr algn="ctr"/>
              <a:r>
                <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Image Two</a:t>
              </a:r>
            </a:p>
          </p:txBody>
        </p:sp>
      </p:grpSp>
      <p:grpSp>
        <p:nvGrpSpPr>
          <p:cNvPr id="4" name="Group 3"/>
          <p:cNvGrpSpPr/>
          <p:nvPr/>
        </p:nvGrpSpPr>
        <p:grpSpPr>
          <a:xfrm>
            <a:off x="6096000" y="4343415"/>
            <a:ext cx="1531143" cy="426884"/>
            <a:chOff x="6096000" y="4343415"/>
            <a:chExt cx="1531143" cy="426884"/>
          </a:xfrm>
        </p:grpSpPr>
        <p:sp>
          <p:nvSpPr>
            <p:cNvPr id="28" name="Rectangle: Top Corners Rounded 27"/>
            <p:cNvSpPr/>
            <p:nvPr/>
          </p:nvSpPr>
          <p:spPr>
            <a:xfrm rot="5400000">
              <a:off x="6648130" y="3791285"/>
              <a:ext cx="426884" cy="1531143"/>
            </a:xfrm>
            <a:prstGeom prst="round2SameRect">
              <a:avLst>
                <a:gd name="adj1" fmla="val 50000"/>
                <a:gd name="adj2" fmla="val 0"/>
              </a:avLst>
            </a:prstGeom>
            <a:gradFill>
              <a:gsLst>
                <a:gs pos="100000">
                  <a:schemeClr val="accent5"/>
                </a:gs>
                <a:gs pos="0">
                  <a:schemeClr val="accent1"/>
                </a:gs>
              </a:gsLst>
              <a:lin ang="4200000" scaled="0"/>
            </a:gradFill>
            <a:ln>
              <a:noFill/>
            </a:ln>
            <a:effectLst>
              <a:outerShdw blurRad="508000" dist="2540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8"/>
            <p:cNvSpPr/>
            <p:nvPr/>
          </p:nvSpPr>
          <p:spPr>
            <a:xfrm>
              <a:off x="6217444" y="4402968"/>
              <a:ext cx="1288256" cy="307777"/>
            </a:xfrm>
            <a:prstGeom prst="rect">
              <a:avLst/>
            </a:prstGeom>
          </p:spPr>
          <p:txBody>
            <a:bodyPr wrap="square">
              <a:spAutoFit/>
            </a:bodyPr>
            <a:lstStyle/>
            <a:p>
              <a:pPr algn="ctr"/>
              <a:r>
                <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Image Three</a:t>
              </a:r>
            </a:p>
          </p:txBody>
        </p:sp>
      </p:grpSp>
      <p:sp>
        <p:nvSpPr>
          <p:cNvPr id="19" name="Rectangle 7"/>
          <p:cNvSpPr/>
          <p:nvPr/>
        </p:nvSpPr>
        <p:spPr>
          <a:xfrm>
            <a:off x="896966" y="3793239"/>
            <a:ext cx="3895071" cy="1546577"/>
          </a:xfrm>
          <a:prstGeom prst="rect">
            <a:avLst/>
          </a:prstGeom>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just" eaLnBrk="1" hangingPunct="1">
              <a:lnSpc>
                <a:spcPct val="150000"/>
              </a:lnSpc>
            </a:pPr>
            <a:r>
              <a:rPr lang="zh-CN" altLang="zh-CN" sz="900" dirty="0">
                <a:latin typeface="Arial" panose="020B0604020202020204" pitchFamily="34" charset="0"/>
                <a:ea typeface="微软雅黑" panose="020B0503020204020204" pitchFamily="34" charset="-122"/>
                <a:sym typeface="Arial" panose="020B0604020202020204" pitchFamily="34" charset="0"/>
              </a:rPr>
              <a:t>从图中，可以看出环境品质较好的是滨河的东边和北面，所谓仁者悦山，智者悦水，人们对水的追求是一种天性，亲水性使得人们更愿意泽水而居，东边的盐河是高邮新城区的主要河流，盐河两岸也是高邮市重点打造的滨水景观带，其对于人居环境的塑造，新城形象展示具有很重要的地位，环境品质较差的为西面和南边，西面跟城市干道相邻，有一定的噪音和视线污染，南边加油站空间景观较差。</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0" name="Rectangle 3"/>
          <p:cNvSpPr/>
          <p:nvPr/>
        </p:nvSpPr>
        <p:spPr>
          <a:xfrm>
            <a:off x="567778" y="510349"/>
            <a:ext cx="3515302" cy="707886"/>
          </a:xfrm>
          <a:prstGeom prst="rect">
            <a:avLst/>
          </a:prstGeom>
        </p:spPr>
        <p:txBody>
          <a:bodyPr wrap="square">
            <a:spAutoFit/>
          </a:bodyPr>
          <a:lstStyle/>
          <a:p>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效果图展示</a:t>
            </a:r>
            <a:endParaRPr lang="en-US" altLang="zh-CN"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7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1+#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22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1+#ppt_w/2"/>
                                          </p:val>
                                        </p:tav>
                                        <p:tav tm="100000">
                                          <p:val>
                                            <p:strVal val="#ppt_x"/>
                                          </p:val>
                                        </p:tav>
                                      </p:tavLst>
                                    </p:anim>
                                    <p:anim calcmode="lin" valueType="num">
                                      <p:cBhvr additive="base">
                                        <p:cTn id="24"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0-#ppt_w/2"/>
                                          </p:val>
                                        </p:tav>
                                        <p:tav tm="100000">
                                          <p:val>
                                            <p:strVal val="#ppt_x"/>
                                          </p:val>
                                        </p:tav>
                                      </p:tavLst>
                                    </p:anim>
                                    <p:anim calcmode="lin" valueType="num">
                                      <p:cBhvr additive="base">
                                        <p:cTn id="34"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96" b="7796"/>
          <a:stretch>
            <a:fillRect/>
          </a:stretch>
        </p:blipFill>
        <p:spPr/>
      </p:pic>
      <p:sp>
        <p:nvSpPr>
          <p:cNvPr id="5" name="Rectangle: Rounded Corners 4"/>
          <p:cNvSpPr/>
          <p:nvPr/>
        </p:nvSpPr>
        <p:spPr>
          <a:xfrm>
            <a:off x="0" y="0"/>
            <a:ext cx="12192000" cy="6858000"/>
          </a:xfrm>
          <a:prstGeom prst="roundRect">
            <a:avLst>
              <a:gd name="adj" fmla="val 0"/>
            </a:avLst>
          </a:prstGeom>
          <a:gradFill>
            <a:gsLst>
              <a:gs pos="0">
                <a:schemeClr val="accent1">
                  <a:alpha val="90000"/>
                </a:schemeClr>
              </a:gs>
              <a:gs pos="100000">
                <a:schemeClr val="accent5">
                  <a:alpha val="90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cxnSp>
        <p:nvCxnSpPr>
          <p:cNvPr id="75" name="Straight Connector 74"/>
          <p:cNvCxnSpPr/>
          <p:nvPr/>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1855301" y="389689"/>
            <a:ext cx="140959" cy="660373"/>
            <a:chOff x="11782731" y="389689"/>
            <a:chExt cx="140959" cy="660373"/>
          </a:xfrm>
        </p:grpSpPr>
        <p:sp>
          <p:nvSpPr>
            <p:cNvPr id="77"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Rectangle 32"/>
          <p:cNvSpPr/>
          <p:nvPr/>
        </p:nvSpPr>
        <p:spPr>
          <a:xfrm>
            <a:off x="754743" y="2644170"/>
            <a:ext cx="10226564" cy="1569660"/>
          </a:xfrm>
          <a:prstGeom prst="rect">
            <a:avLst/>
          </a:prstGeom>
        </p:spPr>
        <p:txBody>
          <a:bodyPr wrap="square">
            <a:spAutoFit/>
          </a:bodyPr>
          <a:lstStyle/>
          <a:p>
            <a:pPr algn="ctr"/>
            <a:r>
              <a:rPr lang="zh-CN" alt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施工图展示</a:t>
            </a:r>
            <a:endParaRPr 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971" b="12971"/>
          <a:stretch>
            <a:fillRect/>
          </a:stretch>
        </p:blipFill>
        <p:spPr/>
      </p:pic>
      <p:sp>
        <p:nvSpPr>
          <p:cNvPr id="6" name="Rectangle 5"/>
          <p:cNvSpPr/>
          <p:nvPr/>
        </p:nvSpPr>
        <p:spPr>
          <a:xfrm>
            <a:off x="6052456" y="606972"/>
            <a:ext cx="5424841" cy="564405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782269" y="2974662"/>
            <a:ext cx="2114168" cy="307777"/>
          </a:xfrm>
          <a:prstGeom prst="rect">
            <a:avLst/>
          </a:prstGeom>
        </p:spPr>
        <p:txBody>
          <a:bodyPr wrap="square">
            <a:spAutoFit/>
          </a:bodyPr>
          <a:lstStyle/>
          <a:p>
            <a:r>
              <a:rPr lang="en-US" sz="14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Creative Business</a:t>
            </a:r>
          </a:p>
        </p:txBody>
      </p:sp>
      <p:sp>
        <p:nvSpPr>
          <p:cNvPr id="10" name="Rectangle 9"/>
          <p:cNvSpPr/>
          <p:nvPr/>
        </p:nvSpPr>
        <p:spPr>
          <a:xfrm>
            <a:off x="1213708" y="4062978"/>
            <a:ext cx="2906111" cy="978729"/>
          </a:xfrm>
          <a:prstGeom prst="rect">
            <a:avLst/>
          </a:prstGeom>
        </p:spPr>
        <p:txBody>
          <a:bodyPr wrap="square">
            <a:spAutoFit/>
          </a:bodyPr>
          <a:lstStyle/>
          <a:p>
            <a:pPr>
              <a:lnSpc>
                <a:spcPct val="120000"/>
              </a:lnSpc>
            </a:pPr>
            <a:r>
              <a:rPr lang="id-ID" sz="1200" b="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 lobortis nisl ut aliquip ex ea commodo consequat. </a:t>
            </a:r>
            <a:endParaRPr lang="en-US" sz="12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1" name="Rectangle 10"/>
          <p:cNvSpPr/>
          <p:nvPr/>
        </p:nvSpPr>
        <p:spPr>
          <a:xfrm>
            <a:off x="1213709" y="5126114"/>
            <a:ext cx="2807052" cy="327077"/>
          </a:xfrm>
          <a:prstGeom prst="rect">
            <a:avLst/>
          </a:prstGeom>
        </p:spPr>
        <p:txBody>
          <a:bodyPr wrap="square">
            <a:spAutoFit/>
          </a:bodyPr>
          <a:lstStyle/>
          <a:p>
            <a:pPr>
              <a:lnSpc>
                <a:spcPct val="120000"/>
              </a:lnSpc>
            </a:pPr>
            <a:r>
              <a:rPr lang="en-US" sz="1400" i="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400" i="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endParaRPr lang="en-US" sz="1400" i="1"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4" name="Rectangle 13"/>
          <p:cNvSpPr/>
          <p:nvPr/>
        </p:nvSpPr>
        <p:spPr>
          <a:xfrm>
            <a:off x="782269" y="1405002"/>
            <a:ext cx="4487918" cy="1323439"/>
          </a:xfrm>
          <a:prstGeom prst="rect">
            <a:avLst/>
          </a:prstGeom>
        </p:spPr>
        <p:txBody>
          <a:bodyPr wrap="square">
            <a:spAutoFit/>
          </a:bodyPr>
          <a:lstStyle/>
          <a:p>
            <a:r>
              <a:rPr lang="zh-CN" altLang="en-US" sz="80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目录</a:t>
            </a:r>
            <a:endParaRPr lang="en-US" sz="80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6" name="Right Triangle 15"/>
          <p:cNvSpPr/>
          <p:nvPr/>
        </p:nvSpPr>
        <p:spPr>
          <a:xfrm flipH="1" flipV="1">
            <a:off x="5655808" y="0"/>
            <a:ext cx="396648" cy="39664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7" name="Right Triangle 16"/>
          <p:cNvSpPr/>
          <p:nvPr/>
        </p:nvSpPr>
        <p:spPr>
          <a:xfrm>
            <a:off x="0" y="6461352"/>
            <a:ext cx="396648" cy="39664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6052456" y="0"/>
            <a:ext cx="6139544" cy="6858000"/>
          </a:xfrm>
          <a:prstGeom prst="rect">
            <a:avLst/>
          </a:prstGeom>
          <a:gradFill>
            <a:gsLst>
              <a:gs pos="0">
                <a:schemeClr val="accent1">
                  <a:alpha val="90000"/>
                </a:schemeClr>
              </a:gs>
              <a:gs pos="100000">
                <a:schemeClr val="accent5">
                  <a:alpha val="9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7"/>
          <p:cNvSpPr txBox="1"/>
          <p:nvPr/>
        </p:nvSpPr>
        <p:spPr bwMode="auto">
          <a:xfrm>
            <a:off x="8265399" y="2115047"/>
            <a:ext cx="1826141"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6930">
                <a:solidFill>
                  <a:schemeClr val="tx2"/>
                </a:solidFill>
                <a:latin typeface="微软雅黑" panose="020B0503020204020204" pitchFamily="34" charset="-122"/>
                <a:ea typeface="微软雅黑" panose="020B0503020204020204" pitchFamily="34" charset="-122"/>
              </a:defRPr>
            </a:lvl1pPr>
          </a:lstStyle>
          <a:p>
            <a:r>
              <a:rPr lang="zh-CN" altLang="en-US" sz="3200" dirty="0">
                <a:solidFill>
                  <a:schemeClr val="bg1"/>
                </a:solidFill>
                <a:latin typeface="Arial" panose="020B0604020202020204" pitchFamily="34" charset="0"/>
                <a:sym typeface="Arial" panose="020B0604020202020204" pitchFamily="34" charset="0"/>
              </a:rPr>
              <a:t>项目介绍</a:t>
            </a:r>
          </a:p>
        </p:txBody>
      </p:sp>
      <p:sp>
        <p:nvSpPr>
          <p:cNvPr id="33" name="TextBox 9"/>
          <p:cNvSpPr txBox="1"/>
          <p:nvPr/>
        </p:nvSpPr>
        <p:spPr bwMode="auto">
          <a:xfrm>
            <a:off x="8265399" y="3604508"/>
            <a:ext cx="3057247"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lang="id-ID" sz="1800" b="0" i="0" u="none" strike="noStrike" cap="none" spc="0" normalizeH="0" baseline="0">
                <a:ln>
                  <a:noFill/>
                </a:ln>
                <a:solidFill>
                  <a:srgbClr val="000000"/>
                </a:solidFill>
                <a:effectLst/>
                <a:uFillTx/>
              </a:defRPr>
            </a:defPPr>
            <a:lvl1pPr>
              <a:defRPr sz="3200">
                <a:solidFill>
                  <a:schemeClr val="bg1">
                    <a:lumMod val="7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latin typeface="Arial" panose="020B0604020202020204" pitchFamily="34" charset="0"/>
                <a:sym typeface="Arial" panose="020B0604020202020204" pitchFamily="34" charset="0"/>
              </a:rPr>
              <a:t>方案效果图展示</a:t>
            </a:r>
          </a:p>
        </p:txBody>
      </p:sp>
      <p:sp>
        <p:nvSpPr>
          <p:cNvPr id="40" name="TextBox 12"/>
          <p:cNvSpPr txBox="1"/>
          <p:nvPr/>
        </p:nvSpPr>
        <p:spPr bwMode="auto">
          <a:xfrm>
            <a:off x="8265399" y="2903804"/>
            <a:ext cx="1826141"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lang="id-ID" sz="1800" b="0" i="0" u="none" strike="noStrike" cap="none" spc="0" normalizeH="0" baseline="0">
                <a:ln>
                  <a:noFill/>
                </a:ln>
                <a:solidFill>
                  <a:srgbClr val="000000"/>
                </a:solidFill>
                <a:effectLst/>
                <a:uFillTx/>
              </a:defRPr>
            </a:defPPr>
            <a:lvl1pPr>
              <a:defRPr sz="3200">
                <a:solidFill>
                  <a:schemeClr val="bg1">
                    <a:lumMod val="7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latin typeface="Arial" panose="020B0604020202020204" pitchFamily="34" charset="0"/>
                <a:sym typeface="Arial" panose="020B0604020202020204" pitchFamily="34" charset="0"/>
              </a:rPr>
              <a:t>项目预算</a:t>
            </a:r>
          </a:p>
        </p:txBody>
      </p:sp>
      <p:sp>
        <p:nvSpPr>
          <p:cNvPr id="41" name="TextBox 13"/>
          <p:cNvSpPr txBox="1"/>
          <p:nvPr/>
        </p:nvSpPr>
        <p:spPr bwMode="auto">
          <a:xfrm>
            <a:off x="8265399" y="4291034"/>
            <a:ext cx="3057247" cy="584775"/>
          </a:xfrm>
          <a:prstGeom prst="rect">
            <a:avLst/>
          </a:prstGeom>
          <a:noFill/>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defRPr kumimoji="0" lang="id-ID" sz="1800" b="0" i="0" u="none" strike="noStrike" cap="none" spc="0" normalizeH="0" baseline="0">
                <a:ln>
                  <a:noFill/>
                </a:ln>
                <a:solidFill>
                  <a:srgbClr val="000000"/>
                </a:solidFill>
                <a:effectLst/>
                <a:uFillTx/>
              </a:defRPr>
            </a:defPPr>
            <a:lvl1pPr>
              <a:defRPr sz="3200">
                <a:solidFill>
                  <a:schemeClr val="bg1">
                    <a:lumMod val="7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latin typeface="Arial" panose="020B0604020202020204" pitchFamily="34" charset="0"/>
                <a:sym typeface="Arial" panose="020B0604020202020204" pitchFamily="34" charset="0"/>
              </a:rPr>
              <a:t>方案工程图展示</a:t>
            </a:r>
          </a:p>
        </p:txBody>
      </p:sp>
      <p:sp>
        <p:nvSpPr>
          <p:cNvPr id="42" name="TextBox 15"/>
          <p:cNvSpPr txBox="1">
            <a:spLocks noChangeArrowheads="1"/>
          </p:cNvSpPr>
          <p:nvPr/>
        </p:nvSpPr>
        <p:spPr bwMode="auto">
          <a:xfrm>
            <a:off x="6766569" y="2053491"/>
            <a:ext cx="697627" cy="646331"/>
          </a:xfrm>
          <a:prstGeom prst="rect">
            <a:avLst/>
          </a:prstGeom>
          <a:noFill/>
          <a:ln w="9525">
            <a:noFill/>
            <a:miter lim="800000"/>
          </a:ln>
        </p:spPr>
        <p:txBody>
          <a:bodyPr wrap="none">
            <a:spAutoFit/>
          </a:bodyPr>
          <a:lstStyle/>
          <a:p>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6"/>
          <p:cNvSpPr txBox="1">
            <a:spLocks noChangeArrowheads="1"/>
          </p:cNvSpPr>
          <p:nvPr/>
        </p:nvSpPr>
        <p:spPr bwMode="auto">
          <a:xfrm>
            <a:off x="6766569" y="2838239"/>
            <a:ext cx="697627" cy="646331"/>
          </a:xfrm>
          <a:prstGeom prst="rect">
            <a:avLst/>
          </a:prstGeom>
          <a:noFill/>
          <a:ln w="9525">
            <a:noFill/>
            <a:miter lim="800000"/>
          </a:ln>
        </p:spPr>
        <p:txBody>
          <a:bodyPr wrap="none">
            <a:spAutoFit/>
          </a:bodyPr>
          <a:lstStyle>
            <a:defPPr>
              <a:defRPr lang="id-ID"/>
            </a:defPPr>
            <a:lvl1pPr>
              <a:defRPr sz="3600">
                <a:latin typeface="微软雅黑" panose="020B0503020204020204" pitchFamily="34" charset="-122"/>
                <a:ea typeface="微软雅黑" panose="020B0503020204020204" pitchFamily="34" charset="-122"/>
              </a:defRPr>
            </a:lvl1pPr>
          </a:lstStyle>
          <a:p>
            <a:r>
              <a:rPr lang="en-US" altLang="zh-CN" dirty="0">
                <a:solidFill>
                  <a:schemeClr val="bg1"/>
                </a:solidFill>
                <a:latin typeface="Arial" panose="020B0604020202020204" pitchFamily="34" charset="0"/>
                <a:sym typeface="Arial" panose="020B0604020202020204" pitchFamily="34" charset="0"/>
              </a:rPr>
              <a:t>02</a:t>
            </a:r>
            <a:endParaRPr lang="zh-CN" altLang="en-US" dirty="0">
              <a:solidFill>
                <a:schemeClr val="bg1"/>
              </a:solidFill>
              <a:latin typeface="Arial" panose="020B0604020202020204" pitchFamily="34" charset="0"/>
              <a:sym typeface="Arial" panose="020B0604020202020204" pitchFamily="34" charset="0"/>
            </a:endParaRPr>
          </a:p>
        </p:txBody>
      </p:sp>
      <p:sp>
        <p:nvSpPr>
          <p:cNvPr id="44" name="TextBox 17"/>
          <p:cNvSpPr txBox="1">
            <a:spLocks noChangeArrowheads="1"/>
          </p:cNvSpPr>
          <p:nvPr/>
        </p:nvSpPr>
        <p:spPr bwMode="auto">
          <a:xfrm>
            <a:off x="6780695" y="3608194"/>
            <a:ext cx="697627" cy="646331"/>
          </a:xfrm>
          <a:prstGeom prst="rect">
            <a:avLst/>
          </a:prstGeom>
          <a:noFill/>
          <a:ln w="9525">
            <a:noFill/>
            <a:miter lim="800000"/>
          </a:ln>
        </p:spPr>
        <p:txBody>
          <a:bodyPr wrap="none">
            <a:spAutoFit/>
          </a:bodyPr>
          <a:lstStyle>
            <a:defPPr>
              <a:defRPr lang="id-ID"/>
            </a:defPPr>
            <a:lvl1pPr>
              <a:defRPr sz="3600">
                <a:latin typeface="微软雅黑" panose="020B0503020204020204" pitchFamily="34" charset="-122"/>
                <a:ea typeface="微软雅黑" panose="020B0503020204020204" pitchFamily="34" charset="-122"/>
              </a:defRPr>
            </a:lvl1pPr>
          </a:lstStyle>
          <a:p>
            <a:r>
              <a:rPr lang="en-US" altLang="zh-CN" dirty="0">
                <a:solidFill>
                  <a:schemeClr val="bg1"/>
                </a:solidFill>
                <a:latin typeface="Arial" panose="020B0604020202020204" pitchFamily="34" charset="0"/>
                <a:sym typeface="Arial" panose="020B0604020202020204" pitchFamily="34" charset="0"/>
              </a:rPr>
              <a:t>03</a:t>
            </a:r>
            <a:endParaRPr lang="zh-CN" altLang="en-US" dirty="0">
              <a:solidFill>
                <a:schemeClr val="bg1"/>
              </a:solidFill>
              <a:latin typeface="Arial" panose="020B0604020202020204" pitchFamily="34" charset="0"/>
              <a:sym typeface="Arial" panose="020B0604020202020204" pitchFamily="34" charset="0"/>
            </a:endParaRPr>
          </a:p>
        </p:txBody>
      </p:sp>
      <p:sp>
        <p:nvSpPr>
          <p:cNvPr id="45" name="TextBox 18"/>
          <p:cNvSpPr txBox="1">
            <a:spLocks noChangeArrowheads="1"/>
          </p:cNvSpPr>
          <p:nvPr/>
        </p:nvSpPr>
        <p:spPr bwMode="auto">
          <a:xfrm>
            <a:off x="6780695" y="4291034"/>
            <a:ext cx="697627" cy="646331"/>
          </a:xfrm>
          <a:prstGeom prst="rect">
            <a:avLst/>
          </a:prstGeom>
          <a:noFill/>
          <a:ln w="9525">
            <a:noFill/>
            <a:miter lim="800000"/>
          </a:ln>
        </p:spPr>
        <p:txBody>
          <a:bodyPr wrap="none">
            <a:spAutoFit/>
          </a:bodyPr>
          <a:lstStyle>
            <a:defPPr>
              <a:defRPr lang="id-ID"/>
            </a:defPPr>
            <a:lvl1pPr>
              <a:defRPr sz="3600">
                <a:latin typeface="微软雅黑" panose="020B0503020204020204" pitchFamily="34" charset="-122"/>
                <a:ea typeface="微软雅黑" panose="020B0503020204020204" pitchFamily="34" charset="-122"/>
              </a:defRPr>
            </a:lvl1pPr>
          </a:lstStyle>
          <a:p>
            <a:r>
              <a:rPr lang="en-US" altLang="zh-CN" dirty="0">
                <a:solidFill>
                  <a:schemeClr val="bg1"/>
                </a:solidFill>
                <a:latin typeface="Arial" panose="020B0604020202020204" pitchFamily="34" charset="0"/>
                <a:sym typeface="Arial" panose="020B0604020202020204" pitchFamily="34" charset="0"/>
              </a:rPr>
              <a:t>04</a:t>
            </a:r>
            <a:endParaRPr lang="zh-CN" altLang="en-US" dirty="0">
              <a:solidFill>
                <a:schemeClr val="bg1"/>
              </a:solidFill>
              <a:latin typeface="Arial" panose="020B0604020202020204"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0-#ppt_w/2"/>
                                          </p:val>
                                        </p:tav>
                                        <p:tav tm="100000">
                                          <p:val>
                                            <p:strVal val="#ppt_x"/>
                                          </p:val>
                                        </p:tav>
                                      </p:tavLst>
                                    </p:anim>
                                    <p:anim calcmode="lin" valueType="num">
                                      <p:cBhvr additive="base">
                                        <p:cTn id="16" dur="7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0-#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0-#ppt_w/2"/>
                                          </p:val>
                                        </p:tav>
                                        <p:tav tm="100000">
                                          <p:val>
                                            <p:strVal val="#ppt_x"/>
                                          </p:val>
                                        </p:tav>
                                      </p:tavLst>
                                    </p:anim>
                                    <p:anim calcmode="lin" valueType="num">
                                      <p:cBhvr additive="base">
                                        <p:cTn id="24" dur="75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1" decel="100000" fill="hold" grpId="0"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4" decel="100000" fill="hold" grpId="0"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ppt_x"/>
                                          </p:val>
                                        </p:tav>
                                        <p:tav tm="100000">
                                          <p:val>
                                            <p:strVal val="#ppt_x"/>
                                          </p:val>
                                        </p:tav>
                                      </p:tavLst>
                                    </p:anim>
                                    <p:anim calcmode="lin" valueType="num">
                                      <p:cBhvr additive="base">
                                        <p:cTn id="32" dur="75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decel="100000" fill="hold" grpId="0" nodeType="withEffect">
                                  <p:stCondLst>
                                    <p:cond delay="20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0-#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9" presetClass="entr" presetSubtype="0" decel="10000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 calcmode="lin" valueType="num">
                                      <p:cBhvr>
                                        <p:cTn id="42" dur="500" fill="hold"/>
                                        <p:tgtEl>
                                          <p:spTgt spid="42"/>
                                        </p:tgtEl>
                                        <p:attrNameLst>
                                          <p:attrName>style.rotation</p:attrName>
                                        </p:attrNameLst>
                                      </p:cBhvr>
                                      <p:tavLst>
                                        <p:tav tm="0">
                                          <p:val>
                                            <p:fltVal val="360"/>
                                          </p:val>
                                        </p:tav>
                                        <p:tav tm="100000">
                                          <p:val>
                                            <p:fltVal val="0"/>
                                          </p:val>
                                        </p:tav>
                                      </p:tavLst>
                                    </p:anim>
                                    <p:animEffect transition="in" filter="fade">
                                      <p:cBhvr>
                                        <p:cTn id="43" dur="500"/>
                                        <p:tgtEl>
                                          <p:spTgt spid="42"/>
                                        </p:tgtEl>
                                      </p:cBhvr>
                                    </p:animEffect>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strVal val="#ppt_x"/>
                                          </p:val>
                                        </p:tav>
                                        <p:tav tm="100000">
                                          <p:val>
                                            <p:strVal val="#ppt_x"/>
                                          </p:val>
                                        </p:tav>
                                      </p:tavLst>
                                    </p:anim>
                                    <p:anim calcmode="lin" valueType="num">
                                      <p:cBhvr>
                                        <p:cTn id="49" dur="5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9" presetClass="entr" presetSubtype="0" decel="10000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 calcmode="lin" valueType="num">
                                      <p:cBhvr>
                                        <p:cTn id="55" dur="500" fill="hold"/>
                                        <p:tgtEl>
                                          <p:spTgt spid="43"/>
                                        </p:tgtEl>
                                        <p:attrNameLst>
                                          <p:attrName>style.rotation</p:attrName>
                                        </p:attrNameLst>
                                      </p:cBhvr>
                                      <p:tavLst>
                                        <p:tav tm="0">
                                          <p:val>
                                            <p:fltVal val="360"/>
                                          </p:val>
                                        </p:tav>
                                        <p:tav tm="100000">
                                          <p:val>
                                            <p:fltVal val="0"/>
                                          </p:val>
                                        </p:tav>
                                      </p:tavLst>
                                    </p:anim>
                                    <p:animEffect transition="in" filter="fade">
                                      <p:cBhvr>
                                        <p:cTn id="56" dur="500"/>
                                        <p:tgtEl>
                                          <p:spTgt spid="43"/>
                                        </p:tgtEl>
                                      </p:cBhvr>
                                    </p:animEffect>
                                  </p:childTnLst>
                                </p:cTn>
                              </p:par>
                              <p:par>
                                <p:cTn id="57" presetID="42" presetClass="entr" presetSubtype="0" fill="hold" grpId="0" nodeType="withEffect">
                                  <p:stCondLst>
                                    <p:cond delay="30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ppt_x</p:attrName>
                                        </p:attrNameLst>
                                      </p:cBhvr>
                                      <p:tavLst>
                                        <p:tav tm="0">
                                          <p:val>
                                            <p:strVal val="#ppt_x"/>
                                          </p:val>
                                        </p:tav>
                                        <p:tav tm="100000">
                                          <p:val>
                                            <p:strVal val="#ppt_x"/>
                                          </p:val>
                                        </p:tav>
                                      </p:tavLst>
                                    </p:anim>
                                    <p:anim calcmode="lin" valueType="num">
                                      <p:cBhvr>
                                        <p:cTn id="61" dur="500" fill="hold"/>
                                        <p:tgtEl>
                                          <p:spTgt spid="40"/>
                                        </p:tgtEl>
                                        <p:attrNameLst>
                                          <p:attrName>ppt_y</p:attrName>
                                        </p:attrNameLst>
                                      </p:cBhvr>
                                      <p:tavLst>
                                        <p:tav tm="0">
                                          <p:val>
                                            <p:strVal val="#ppt_y+.1"/>
                                          </p:val>
                                        </p:tav>
                                        <p:tav tm="100000">
                                          <p:val>
                                            <p:strVal val="#ppt_y"/>
                                          </p:val>
                                        </p:tav>
                                      </p:tavLst>
                                    </p:anim>
                                  </p:childTnLst>
                                </p:cTn>
                              </p:par>
                            </p:childTnLst>
                          </p:cTn>
                        </p:par>
                        <p:par>
                          <p:cTn id="62" fill="hold">
                            <p:stCondLst>
                              <p:cond delay="2500"/>
                            </p:stCondLst>
                            <p:childTnLst>
                              <p:par>
                                <p:cTn id="63" presetID="49"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 calcmode="lin" valueType="num">
                                      <p:cBhvr>
                                        <p:cTn id="67" dur="500" fill="hold"/>
                                        <p:tgtEl>
                                          <p:spTgt spid="44"/>
                                        </p:tgtEl>
                                        <p:attrNameLst>
                                          <p:attrName>style.rotation</p:attrName>
                                        </p:attrNameLst>
                                      </p:cBhvr>
                                      <p:tavLst>
                                        <p:tav tm="0">
                                          <p:val>
                                            <p:fltVal val="360"/>
                                          </p:val>
                                        </p:tav>
                                        <p:tav tm="100000">
                                          <p:val>
                                            <p:fltVal val="0"/>
                                          </p:val>
                                        </p:tav>
                                      </p:tavLst>
                                    </p:anim>
                                    <p:animEffect transition="in" filter="fade">
                                      <p:cBhvr>
                                        <p:cTn id="68" dur="500"/>
                                        <p:tgtEl>
                                          <p:spTgt spid="44"/>
                                        </p:tgtEl>
                                      </p:cBhvr>
                                    </p:animEffect>
                                  </p:childTnLst>
                                </p:cTn>
                              </p:par>
                              <p:par>
                                <p:cTn id="69" presetID="42" presetClass="entr" presetSubtype="0" fill="hold" grpId="0" nodeType="withEffect">
                                  <p:stCondLst>
                                    <p:cond delay="40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anim calcmode="lin" valueType="num">
                                      <p:cBhvr>
                                        <p:cTn id="72" dur="500" fill="hold"/>
                                        <p:tgtEl>
                                          <p:spTgt spid="33"/>
                                        </p:tgtEl>
                                        <p:attrNameLst>
                                          <p:attrName>ppt_x</p:attrName>
                                        </p:attrNameLst>
                                      </p:cBhvr>
                                      <p:tavLst>
                                        <p:tav tm="0">
                                          <p:val>
                                            <p:strVal val="#ppt_x"/>
                                          </p:val>
                                        </p:tav>
                                        <p:tav tm="100000">
                                          <p:val>
                                            <p:strVal val="#ppt_x"/>
                                          </p:val>
                                        </p:tav>
                                      </p:tavLst>
                                    </p:anim>
                                    <p:anim calcmode="lin" valueType="num">
                                      <p:cBhvr>
                                        <p:cTn id="73" dur="5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3000"/>
                            </p:stCondLst>
                            <p:childTnLst>
                              <p:par>
                                <p:cTn id="75" presetID="49" presetClass="entr" presetSubtype="0" decel="10000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500" fill="hold"/>
                                        <p:tgtEl>
                                          <p:spTgt spid="45"/>
                                        </p:tgtEl>
                                        <p:attrNameLst>
                                          <p:attrName>ppt_w</p:attrName>
                                        </p:attrNameLst>
                                      </p:cBhvr>
                                      <p:tavLst>
                                        <p:tav tm="0">
                                          <p:val>
                                            <p:fltVal val="0"/>
                                          </p:val>
                                        </p:tav>
                                        <p:tav tm="100000">
                                          <p:val>
                                            <p:strVal val="#ppt_w"/>
                                          </p:val>
                                        </p:tav>
                                      </p:tavLst>
                                    </p:anim>
                                    <p:anim calcmode="lin" valueType="num">
                                      <p:cBhvr>
                                        <p:cTn id="78" dur="500" fill="hold"/>
                                        <p:tgtEl>
                                          <p:spTgt spid="45"/>
                                        </p:tgtEl>
                                        <p:attrNameLst>
                                          <p:attrName>ppt_h</p:attrName>
                                        </p:attrNameLst>
                                      </p:cBhvr>
                                      <p:tavLst>
                                        <p:tav tm="0">
                                          <p:val>
                                            <p:fltVal val="0"/>
                                          </p:val>
                                        </p:tav>
                                        <p:tav tm="100000">
                                          <p:val>
                                            <p:strVal val="#ppt_h"/>
                                          </p:val>
                                        </p:tav>
                                      </p:tavLst>
                                    </p:anim>
                                    <p:anim calcmode="lin" valueType="num">
                                      <p:cBhvr>
                                        <p:cTn id="79" dur="500" fill="hold"/>
                                        <p:tgtEl>
                                          <p:spTgt spid="45"/>
                                        </p:tgtEl>
                                        <p:attrNameLst>
                                          <p:attrName>style.rotation</p:attrName>
                                        </p:attrNameLst>
                                      </p:cBhvr>
                                      <p:tavLst>
                                        <p:tav tm="0">
                                          <p:val>
                                            <p:fltVal val="360"/>
                                          </p:val>
                                        </p:tav>
                                        <p:tav tm="100000">
                                          <p:val>
                                            <p:fltVal val="0"/>
                                          </p:val>
                                        </p:tav>
                                      </p:tavLst>
                                    </p:anim>
                                    <p:animEffect transition="in" filter="fade">
                                      <p:cBhvr>
                                        <p:cTn id="80" dur="500"/>
                                        <p:tgtEl>
                                          <p:spTgt spid="45"/>
                                        </p:tgtEl>
                                      </p:cBhvr>
                                    </p:animEffect>
                                  </p:childTnLst>
                                </p:cTn>
                              </p:par>
                              <p:par>
                                <p:cTn id="81" presetID="42" presetClass="entr" presetSubtype="0" fill="hold" grpId="0" nodeType="withEffect">
                                  <p:stCondLst>
                                    <p:cond delay="60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anim calcmode="lin" valueType="num">
                                      <p:cBhvr>
                                        <p:cTn id="84" dur="500" fill="hold"/>
                                        <p:tgtEl>
                                          <p:spTgt spid="41"/>
                                        </p:tgtEl>
                                        <p:attrNameLst>
                                          <p:attrName>ppt_x</p:attrName>
                                        </p:attrNameLst>
                                      </p:cBhvr>
                                      <p:tavLst>
                                        <p:tav tm="0">
                                          <p:val>
                                            <p:strVal val="#ppt_x"/>
                                          </p:val>
                                        </p:tav>
                                        <p:tav tm="100000">
                                          <p:val>
                                            <p:strVal val="#ppt_x"/>
                                          </p:val>
                                        </p:tav>
                                      </p:tavLst>
                                    </p:anim>
                                    <p:anim calcmode="lin" valueType="num">
                                      <p:cBhvr>
                                        <p:cTn id="85"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0" grpId="0"/>
      <p:bldP spid="11" grpId="0"/>
      <p:bldP spid="14" grpId="0"/>
      <p:bldP spid="16" grpId="0" animBg="1"/>
      <p:bldP spid="17" grpId="0" animBg="1"/>
      <p:bldP spid="4" grpId="0" animBg="1"/>
      <p:bldP spid="32" grpId="0"/>
      <p:bldP spid="33"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741167" y="1438824"/>
            <a:ext cx="4878982" cy="5864298"/>
            <a:chOff x="741167" y="1438824"/>
            <a:chExt cx="4878982" cy="5864298"/>
          </a:xfrm>
        </p:grpSpPr>
        <p:sp>
          <p:nvSpPr>
            <p:cNvPr id="3" name="Rectangle 2"/>
            <p:cNvSpPr/>
            <p:nvPr/>
          </p:nvSpPr>
          <p:spPr>
            <a:xfrm>
              <a:off x="741167" y="1438824"/>
              <a:ext cx="4878982" cy="5419176"/>
            </a:xfrm>
            <a:prstGeom prst="rect">
              <a:avLst/>
            </a:prstGeom>
            <a:gradFill flip="none" rotWithShape="1">
              <a:gsLst>
                <a:gs pos="100000">
                  <a:schemeClr val="accent5"/>
                </a:gs>
                <a:gs pos="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741167" y="4148412"/>
              <a:ext cx="3150082" cy="3154710"/>
            </a:xfrm>
            <a:prstGeom prst="rect">
              <a:avLst/>
            </a:prstGeom>
          </p:spPr>
          <p:txBody>
            <a:bodyPr wrap="square">
              <a:spAutoFit/>
            </a:bodyPr>
            <a:lstStyle/>
            <a:p>
              <a:pPr algn="ctr"/>
              <a:r>
                <a:rPr lang="en-US" sz="19900" b="1" dirty="0">
                  <a:solidFill>
                    <a:schemeClr val="bg1">
                      <a:lumMod val="95000"/>
                      <a:alpha val="1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02</a:t>
              </a:r>
            </a:p>
          </p:txBody>
        </p:sp>
      </p:grpSp>
      <p:sp>
        <p:nvSpPr>
          <p:cNvPr id="11" name="Rectangle 10"/>
          <p:cNvSpPr/>
          <p:nvPr/>
        </p:nvSpPr>
        <p:spPr>
          <a:xfrm>
            <a:off x="7058393" y="1175443"/>
            <a:ext cx="3485947" cy="707886"/>
          </a:xfrm>
          <a:prstGeom prst="rect">
            <a:avLst/>
          </a:prstGeom>
        </p:spPr>
        <p:txBody>
          <a:bodyPr wrap="square">
            <a:spAutoFit/>
          </a:bodyPr>
          <a:lstStyle/>
          <a:p>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施工图展示</a:t>
            </a:r>
            <a:endParaRPr 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2" name="Rectangle 11"/>
          <p:cNvSpPr/>
          <p:nvPr/>
        </p:nvSpPr>
        <p:spPr>
          <a:xfrm>
            <a:off x="7058394" y="2470932"/>
            <a:ext cx="2114168" cy="307777"/>
          </a:xfrm>
          <a:prstGeom prst="rect">
            <a:avLst/>
          </a:prstGeom>
        </p:spPr>
        <p:txBody>
          <a:bodyPr wrap="square">
            <a:spAutoFit/>
          </a:bodyPr>
          <a:lstStyle/>
          <a:p>
            <a:r>
              <a:rPr lang="en-US" sz="14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Creative Business</a:t>
            </a:r>
          </a:p>
        </p:txBody>
      </p:sp>
      <p:sp>
        <p:nvSpPr>
          <p:cNvPr id="14" name="Rectangle 13"/>
          <p:cNvSpPr/>
          <p:nvPr/>
        </p:nvSpPr>
        <p:spPr>
          <a:xfrm>
            <a:off x="7058392" y="4594039"/>
            <a:ext cx="1820672" cy="387798"/>
          </a:xfrm>
          <a:prstGeom prst="rect">
            <a:avLst/>
          </a:prstGeom>
        </p:spPr>
        <p:txBody>
          <a:bodyPr wrap="square">
            <a:spAutoFit/>
          </a:bodyPr>
          <a:lstStyle/>
          <a:p>
            <a:pPr>
              <a:lnSpc>
                <a:spcPct val="12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id-ID"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1</a:t>
            </a:r>
            <a:endParaRPr lang="en-US" sz="14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6" name="Rectangle 15"/>
          <p:cNvSpPr/>
          <p:nvPr/>
        </p:nvSpPr>
        <p:spPr>
          <a:xfrm>
            <a:off x="9364049" y="4594039"/>
            <a:ext cx="1820672" cy="387798"/>
          </a:xfrm>
          <a:prstGeom prst="rect">
            <a:avLst/>
          </a:prstGeom>
        </p:spPr>
        <p:txBody>
          <a:bodyPr wrap="square">
            <a:spAutoFit/>
          </a:bodyPr>
          <a:lstStyle/>
          <a:p>
            <a:pPr>
              <a:lnSpc>
                <a:spcPct val="12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id-ID" sz="16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2</a:t>
            </a:r>
            <a:endParaRPr lang="en-US" sz="14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17" name="Group 16"/>
          <p:cNvGrpSpPr/>
          <p:nvPr/>
        </p:nvGrpSpPr>
        <p:grpSpPr>
          <a:xfrm>
            <a:off x="9441173" y="4187430"/>
            <a:ext cx="229288" cy="333406"/>
            <a:chOff x="10146488" y="3506000"/>
            <a:chExt cx="319880" cy="465139"/>
          </a:xfrm>
          <a:solidFill>
            <a:schemeClr val="tx1">
              <a:lumMod val="75000"/>
              <a:lumOff val="25000"/>
            </a:schemeClr>
          </a:solidFill>
        </p:grpSpPr>
        <p:sp>
          <p:nvSpPr>
            <p:cNvPr id="18" name="AutoShape 30"/>
            <p:cNvSpPr/>
            <p:nvPr/>
          </p:nvSpPr>
          <p:spPr bwMode="auto">
            <a:xfrm>
              <a:off x="10146488" y="3506000"/>
              <a:ext cx="319880" cy="465139"/>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31"/>
            <p:cNvSpPr/>
            <p:nvPr/>
          </p:nvSpPr>
          <p:spPr bwMode="auto">
            <a:xfrm>
              <a:off x="10205244" y="3709195"/>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9"/>
          <p:cNvGrpSpPr/>
          <p:nvPr/>
        </p:nvGrpSpPr>
        <p:grpSpPr>
          <a:xfrm>
            <a:off x="7207875" y="4213887"/>
            <a:ext cx="333406" cy="280494"/>
            <a:chOff x="5356342" y="3093565"/>
            <a:chExt cx="465138" cy="391319"/>
          </a:xfrm>
          <a:solidFill>
            <a:schemeClr val="tx1">
              <a:lumMod val="75000"/>
              <a:lumOff val="25000"/>
            </a:schemeClr>
          </a:solidFill>
        </p:grpSpPr>
        <p:sp>
          <p:nvSpPr>
            <p:cNvPr id="21"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21"/>
            <p:cNvSpPr/>
            <p:nvPr/>
          </p:nvSpPr>
          <p:spPr bwMode="auto">
            <a:xfrm>
              <a:off x="5530967" y="3253109"/>
              <a:ext cx="65087"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pic>
        <p:nvPicPr>
          <p:cNvPr id="6" name="图片占位符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192" b="6192"/>
          <a:stretch>
            <a:fillRect/>
          </a:stretch>
        </p:blipFill>
        <p:spPr/>
      </p:pic>
      <p:grpSp>
        <p:nvGrpSpPr>
          <p:cNvPr id="5" name="Group 4"/>
          <p:cNvGrpSpPr/>
          <p:nvPr/>
        </p:nvGrpSpPr>
        <p:grpSpPr>
          <a:xfrm>
            <a:off x="3891249" y="3817594"/>
            <a:ext cx="2517852" cy="2442884"/>
            <a:chOff x="3891249" y="3817594"/>
            <a:chExt cx="2517852" cy="2442884"/>
          </a:xfrm>
        </p:grpSpPr>
        <p:sp>
          <p:nvSpPr>
            <p:cNvPr id="25" name="Rectangle 24"/>
            <p:cNvSpPr/>
            <p:nvPr/>
          </p:nvSpPr>
          <p:spPr>
            <a:xfrm>
              <a:off x="3891249" y="3817594"/>
              <a:ext cx="2517852" cy="2442884"/>
            </a:xfrm>
            <a:prstGeom prst="rect">
              <a:avLst/>
            </a:prstGeom>
            <a:gradFill>
              <a:gsLst>
                <a:gs pos="100000">
                  <a:schemeClr val="accent5">
                    <a:alpha val="84000"/>
                  </a:schemeClr>
                </a:gs>
                <a:gs pos="0">
                  <a:schemeClr val="accent1">
                    <a:alpha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800" b="1" dirty="0">
                <a:solidFill>
                  <a:schemeClr val="lt1">
                    <a:alpha val="4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29" name="Group 28"/>
            <p:cNvGrpSpPr/>
            <p:nvPr/>
          </p:nvGrpSpPr>
          <p:grpSpPr>
            <a:xfrm>
              <a:off x="4253976" y="4889792"/>
              <a:ext cx="1843198" cy="987405"/>
              <a:chOff x="4604037" y="2342735"/>
              <a:chExt cx="1843198" cy="987405"/>
            </a:xfrm>
          </p:grpSpPr>
          <p:sp>
            <p:nvSpPr>
              <p:cNvPr id="30" name="TextBox 29"/>
              <p:cNvSpPr txBox="1"/>
              <p:nvPr/>
            </p:nvSpPr>
            <p:spPr>
              <a:xfrm>
                <a:off x="5672664" y="2342735"/>
                <a:ext cx="774571" cy="707886"/>
              </a:xfrm>
              <a:prstGeom prst="rect">
                <a:avLst/>
              </a:prstGeom>
              <a:noFill/>
            </p:spPr>
            <p:txBody>
              <a:bodyPr wrap="none" rtlCol="0">
                <a:spAutoFit/>
              </a:bodyPr>
              <a:lstStyle/>
              <a:p>
                <a:pPr algn="r"/>
                <a:r>
                  <a:rPr lang="en-US" sz="40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21</a:t>
                </a:r>
                <a:endParaRPr lang="id-ID" sz="40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31" name="TextBox 30"/>
              <p:cNvSpPr txBox="1"/>
              <p:nvPr/>
            </p:nvSpPr>
            <p:spPr>
              <a:xfrm>
                <a:off x="4604037" y="2991586"/>
                <a:ext cx="1843198" cy="338554"/>
              </a:xfrm>
              <a:prstGeom prst="rect">
                <a:avLst/>
              </a:prstGeom>
              <a:noFill/>
            </p:spPr>
            <p:txBody>
              <a:bodyPr wrap="none" rtlCol="0">
                <a:spAutoFit/>
              </a:bodyPr>
              <a:lstStyle/>
              <a:p>
                <a:pPr algn="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Monday, Apr 2017</a:t>
                </a:r>
                <a:endPar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sp>
          <p:nvSpPr>
            <p:cNvPr id="32" name="Right Triangle 31"/>
            <p:cNvSpPr/>
            <p:nvPr/>
          </p:nvSpPr>
          <p:spPr>
            <a:xfrm rot="5400000">
              <a:off x="3891249" y="3817594"/>
              <a:ext cx="397741" cy="39774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Rectangle 7"/>
          <p:cNvSpPr/>
          <p:nvPr/>
        </p:nvSpPr>
        <p:spPr>
          <a:xfrm>
            <a:off x="7071092" y="2997988"/>
            <a:ext cx="3744096" cy="1708160"/>
          </a:xfrm>
          <a:prstGeom prst="rect">
            <a:avLst/>
          </a:prstGeom>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50000"/>
              </a:lnSpc>
            </a:pPr>
            <a:r>
              <a:rPr lang="zh-CN" altLang="en-US" sz="1000" dirty="0">
                <a:latin typeface="Arial" panose="020B0604020202020204" pitchFamily="34" charset="0"/>
                <a:ea typeface="微软雅黑" panose="020B0503020204020204" pitchFamily="34" charset="-122"/>
                <a:sym typeface="Arial" panose="020B0604020202020204" pitchFamily="34" charset="0"/>
              </a:rPr>
              <a:t>在此输入详细介绍在此输入详细介绍在此输入详细介绍在此输入详细介绍在此输入详细介绍在此输入详细介绍</a:t>
            </a: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7"/>
          <p:cNvSpPr/>
          <p:nvPr/>
        </p:nvSpPr>
        <p:spPr>
          <a:xfrm>
            <a:off x="7058392" y="4954459"/>
            <a:ext cx="1815622" cy="2169825"/>
          </a:xfrm>
          <a:prstGeom prst="rect">
            <a:avLst/>
          </a:prstGeom>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50000"/>
              </a:lnSpc>
            </a:pPr>
            <a:r>
              <a:rPr lang="zh-CN" altLang="en-US" sz="1000" dirty="0">
                <a:latin typeface="Arial" panose="020B0604020202020204" pitchFamily="34" charset="0"/>
                <a:ea typeface="微软雅黑" panose="020B0503020204020204" pitchFamily="34" charset="-122"/>
                <a:sym typeface="Arial" panose="020B0604020202020204" pitchFamily="34" charset="0"/>
              </a:rPr>
              <a:t>在此输入详细介绍在此输入详细介绍在此输入详细介绍在此输入详细介绍在此输入详细介绍在此输入详细介绍</a:t>
            </a: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7"/>
          <p:cNvSpPr/>
          <p:nvPr/>
        </p:nvSpPr>
        <p:spPr>
          <a:xfrm>
            <a:off x="9264317" y="4954459"/>
            <a:ext cx="1815622" cy="2169825"/>
          </a:xfrm>
          <a:prstGeom prst="rect">
            <a:avLst/>
          </a:prstGeom>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50000"/>
              </a:lnSpc>
            </a:pPr>
            <a:r>
              <a:rPr lang="zh-CN" altLang="en-US" sz="1000" dirty="0">
                <a:latin typeface="Arial" panose="020B0604020202020204" pitchFamily="34" charset="0"/>
                <a:ea typeface="微软雅黑" panose="020B0503020204020204" pitchFamily="34" charset="-122"/>
                <a:sym typeface="Arial" panose="020B0604020202020204" pitchFamily="34" charset="0"/>
              </a:rPr>
              <a:t>在此输入详细介绍在此输入详细介绍在此输入详细介绍在此输入详细介绍在此输入详细介绍在此输入详细介绍</a:t>
            </a: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endParaRPr lang="id-ID" altLang="zh-CN" sz="1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2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25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1+#ppt_w/2"/>
                                          </p:val>
                                        </p:tav>
                                        <p:tav tm="100000">
                                          <p:val>
                                            <p:strVal val="#ppt_x"/>
                                          </p:val>
                                        </p:tav>
                                      </p:tavLst>
                                    </p:anim>
                                    <p:anim calcmode="lin" valueType="num">
                                      <p:cBhvr additive="base">
                                        <p:cTn id="28" dur="75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30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1+#ppt_w/2"/>
                                          </p:val>
                                        </p:tav>
                                        <p:tav tm="100000">
                                          <p:val>
                                            <p:strVal val="#ppt_x"/>
                                          </p:val>
                                        </p:tav>
                                      </p:tavLst>
                                    </p:anim>
                                    <p:anim calcmode="lin" valueType="num">
                                      <p:cBhvr additive="base">
                                        <p:cTn id="32" dur="75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3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1+#ppt_w/2"/>
                                          </p:val>
                                        </p:tav>
                                        <p:tav tm="100000">
                                          <p:val>
                                            <p:strVal val="#ppt_x"/>
                                          </p:val>
                                        </p:tav>
                                      </p:tavLst>
                                    </p:anim>
                                    <p:anim calcmode="lin" valueType="num">
                                      <p:cBhvr additive="base">
                                        <p:cTn id="36"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699482" y="1781503"/>
            <a:ext cx="3685488" cy="3726899"/>
          </a:xfrm>
          <a:prstGeom prst="rect">
            <a:avLst/>
          </a:prstGeom>
          <a:gradFill>
            <a:gsLst>
              <a:gs pos="0">
                <a:schemeClr val="bg1"/>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cxnSp>
        <p:nvCxnSpPr>
          <p:cNvPr id="9" name="Straight Connector 8"/>
          <p:cNvCxnSpPr/>
          <p:nvPr/>
        </p:nvCxnSpPr>
        <p:spPr>
          <a:xfrm flipV="1">
            <a:off x="6876418" y="5528505"/>
            <a:ext cx="0" cy="759809"/>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0312737" y="652762"/>
            <a:ext cx="0" cy="759809"/>
          </a:xfrm>
          <a:prstGeom prst="line">
            <a:avLst/>
          </a:prstGeom>
          <a:ln>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pic>
        <p:nvPicPr>
          <p:cNvPr id="5" name="图片占位符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4245" b="14245"/>
          <a:stretch>
            <a:fillRect/>
          </a:stretch>
        </p:blipFill>
        <p:spPr/>
      </p:pic>
      <p:pic>
        <p:nvPicPr>
          <p:cNvPr id="2" name="图片占位符 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6261" r="6261"/>
          <a:stretch>
            <a:fillRect/>
          </a:stretch>
        </p:blipFill>
        <p:spPr/>
      </p:pic>
      <p:pic>
        <p:nvPicPr>
          <p:cNvPr id="12" name="图片占位符 11"/>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4311" b="14311"/>
          <a:stretch>
            <a:fillRect/>
          </a:stretch>
        </p:blipFill>
        <p:spPr/>
      </p:pic>
      <p:pic>
        <p:nvPicPr>
          <p:cNvPr id="14" name="图片占位符 13"/>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t="14277" b="14277"/>
          <a:stretch>
            <a:fillRect/>
          </a:stretch>
        </p:blipFill>
        <p:spPr/>
      </p:pic>
      <p:sp>
        <p:nvSpPr>
          <p:cNvPr id="7" name="Rectangle 6"/>
          <p:cNvSpPr/>
          <p:nvPr/>
        </p:nvSpPr>
        <p:spPr>
          <a:xfrm>
            <a:off x="323469" y="652762"/>
            <a:ext cx="3395461" cy="830997"/>
          </a:xfrm>
          <a:prstGeom prst="rect">
            <a:avLst/>
          </a:prstGeom>
        </p:spPr>
        <p:txBody>
          <a:bodyPr wrap="square">
            <a:spAutoFit/>
          </a:bodyPr>
          <a:lstStyle/>
          <a:p>
            <a:r>
              <a:rPr lang="zh-CN" alt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施工图展示</a:t>
            </a:r>
            <a:endParaRPr 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5113283" y="377370"/>
            <a:ext cx="2184697" cy="3029092"/>
            <a:chOff x="5113283" y="377370"/>
            <a:chExt cx="2184697" cy="3029092"/>
          </a:xfrm>
        </p:grpSpPr>
        <p:sp>
          <p:nvSpPr>
            <p:cNvPr id="3" name="Rectangle: Rounded Corners 2"/>
            <p:cNvSpPr/>
            <p:nvPr/>
          </p:nvSpPr>
          <p:spPr>
            <a:xfrm>
              <a:off x="5113283" y="377370"/>
              <a:ext cx="2184697" cy="3029092"/>
            </a:xfrm>
            <a:prstGeom prst="roundRect">
              <a:avLst>
                <a:gd name="adj" fmla="val 0"/>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2058" name="Group 2057"/>
            <p:cNvGrpSpPr/>
            <p:nvPr/>
          </p:nvGrpSpPr>
          <p:grpSpPr>
            <a:xfrm>
              <a:off x="5257986" y="2256923"/>
              <a:ext cx="1895290" cy="1033120"/>
              <a:chOff x="5204049" y="2256923"/>
              <a:chExt cx="1895290" cy="1033120"/>
            </a:xfrm>
          </p:grpSpPr>
          <p:sp>
            <p:nvSpPr>
              <p:cNvPr id="42" name="Rectangle 41"/>
              <p:cNvSpPr/>
              <p:nvPr/>
            </p:nvSpPr>
            <p:spPr>
              <a:xfrm>
                <a:off x="5204049" y="2588312"/>
                <a:ext cx="1895290" cy="701731"/>
              </a:xfrm>
              <a:prstGeom prst="rect">
                <a:avLst/>
              </a:prstGeom>
            </p:spPr>
            <p:txBody>
              <a:bodyPr wrap="square">
                <a:spAutoFit/>
              </a:bodyPr>
              <a:lstStyle/>
              <a:p>
                <a:pPr algn="ctr">
                  <a:lnSpc>
                    <a:spcPct val="120000"/>
                  </a:lnSpc>
                </a:pPr>
                <a:r>
                  <a:rPr lang="id-ID"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 nisl ut aliquip ex ea</a:t>
                </a:r>
                <a:endParaRPr lang="en-US"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43" name="Rectangle 42"/>
              <p:cNvSpPr/>
              <p:nvPr/>
            </p:nvSpPr>
            <p:spPr>
              <a:xfrm>
                <a:off x="5241357" y="2256923"/>
                <a:ext cx="1820672" cy="387798"/>
              </a:xfrm>
              <a:prstGeom prst="rect">
                <a:avLst/>
              </a:prstGeom>
            </p:spPr>
            <p:txBody>
              <a:bodyPr wrap="square">
                <a:spAutoFit/>
              </a:body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1</a:t>
                </a:r>
                <a:endPar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grpSp>
        <p:nvGrpSpPr>
          <p:cNvPr id="4" name="Group 3"/>
          <p:cNvGrpSpPr/>
          <p:nvPr/>
        </p:nvGrpSpPr>
        <p:grpSpPr>
          <a:xfrm>
            <a:off x="7350744" y="377370"/>
            <a:ext cx="2184697" cy="3029092"/>
            <a:chOff x="7350744" y="377370"/>
            <a:chExt cx="2184697" cy="3029092"/>
          </a:xfrm>
        </p:grpSpPr>
        <p:sp>
          <p:nvSpPr>
            <p:cNvPr id="13" name="Rectangle: Rounded Corners 12"/>
            <p:cNvSpPr/>
            <p:nvPr/>
          </p:nvSpPr>
          <p:spPr>
            <a:xfrm>
              <a:off x="7350744" y="377370"/>
              <a:ext cx="2184697" cy="3029092"/>
            </a:xfrm>
            <a:prstGeom prst="roundRect">
              <a:avLst>
                <a:gd name="adj" fmla="val 0"/>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47" name="Group 46"/>
            <p:cNvGrpSpPr/>
            <p:nvPr/>
          </p:nvGrpSpPr>
          <p:grpSpPr>
            <a:xfrm>
              <a:off x="7495447" y="2256923"/>
              <a:ext cx="1895290" cy="1033120"/>
              <a:chOff x="5204049" y="2256923"/>
              <a:chExt cx="1895290" cy="1033120"/>
            </a:xfrm>
          </p:grpSpPr>
          <p:sp>
            <p:nvSpPr>
              <p:cNvPr id="48" name="Rectangle 47"/>
              <p:cNvSpPr/>
              <p:nvPr/>
            </p:nvSpPr>
            <p:spPr>
              <a:xfrm>
                <a:off x="5204049" y="2588312"/>
                <a:ext cx="1895290" cy="701731"/>
              </a:xfrm>
              <a:prstGeom prst="rect">
                <a:avLst/>
              </a:prstGeom>
            </p:spPr>
            <p:txBody>
              <a:bodyPr wrap="square">
                <a:spAutoFit/>
              </a:bodyPr>
              <a:lstStyle/>
              <a:p>
                <a:pPr algn="ctr">
                  <a:lnSpc>
                    <a:spcPct val="120000"/>
                  </a:lnSpc>
                </a:pPr>
                <a:r>
                  <a:rPr lang="id-ID"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 nisl ut aliquip ex ea</a:t>
                </a:r>
                <a:endParaRPr lang="en-US"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49" name="Rectangle 48"/>
              <p:cNvSpPr/>
              <p:nvPr/>
            </p:nvSpPr>
            <p:spPr>
              <a:xfrm>
                <a:off x="5241357" y="2256923"/>
                <a:ext cx="1820672" cy="387798"/>
              </a:xfrm>
              <a:prstGeom prst="rect">
                <a:avLst/>
              </a:prstGeom>
            </p:spPr>
            <p:txBody>
              <a:bodyPr wrap="square">
                <a:spAutoFit/>
              </a:body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a:t>
                </a: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2</a:t>
                </a:r>
                <a:endPar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grpSp>
        <p:nvGrpSpPr>
          <p:cNvPr id="5" name="Group 4"/>
          <p:cNvGrpSpPr/>
          <p:nvPr/>
        </p:nvGrpSpPr>
        <p:grpSpPr>
          <a:xfrm>
            <a:off x="9588204" y="377370"/>
            <a:ext cx="2184697" cy="3029092"/>
            <a:chOff x="9588204" y="377370"/>
            <a:chExt cx="2184697" cy="3029092"/>
          </a:xfrm>
        </p:grpSpPr>
        <p:sp>
          <p:nvSpPr>
            <p:cNvPr id="16" name="Rectangle: Rounded Corners 15"/>
            <p:cNvSpPr/>
            <p:nvPr/>
          </p:nvSpPr>
          <p:spPr>
            <a:xfrm>
              <a:off x="9588204" y="377370"/>
              <a:ext cx="2184697" cy="3029092"/>
            </a:xfrm>
            <a:prstGeom prst="roundRect">
              <a:avLst>
                <a:gd name="adj" fmla="val 0"/>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9732907" y="2256923"/>
              <a:ext cx="1895290" cy="1033120"/>
              <a:chOff x="5204049" y="2256923"/>
              <a:chExt cx="1895290" cy="1033120"/>
            </a:xfrm>
          </p:grpSpPr>
          <p:sp>
            <p:nvSpPr>
              <p:cNvPr id="51" name="Rectangle 50"/>
              <p:cNvSpPr/>
              <p:nvPr/>
            </p:nvSpPr>
            <p:spPr>
              <a:xfrm>
                <a:off x="5204049" y="2588312"/>
                <a:ext cx="1895290" cy="701731"/>
              </a:xfrm>
              <a:prstGeom prst="rect">
                <a:avLst/>
              </a:prstGeom>
            </p:spPr>
            <p:txBody>
              <a:bodyPr wrap="square">
                <a:spAutoFit/>
              </a:bodyPr>
              <a:lstStyle/>
              <a:p>
                <a:pPr algn="ctr">
                  <a:lnSpc>
                    <a:spcPct val="120000"/>
                  </a:lnSpc>
                </a:pPr>
                <a:r>
                  <a:rPr lang="id-ID"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 nisl ut aliquip ex ea</a:t>
                </a:r>
                <a:endParaRPr lang="en-US"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52" name="Rectangle 51"/>
              <p:cNvSpPr/>
              <p:nvPr/>
            </p:nvSpPr>
            <p:spPr>
              <a:xfrm>
                <a:off x="5241357" y="2256923"/>
                <a:ext cx="1820672" cy="387798"/>
              </a:xfrm>
              <a:prstGeom prst="rect">
                <a:avLst/>
              </a:prstGeom>
            </p:spPr>
            <p:txBody>
              <a:bodyPr wrap="square">
                <a:spAutoFit/>
              </a:body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3</a:t>
                </a:r>
                <a:endPar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grpSp>
        <p:nvGrpSpPr>
          <p:cNvPr id="6" name="Group 5"/>
          <p:cNvGrpSpPr/>
          <p:nvPr/>
        </p:nvGrpSpPr>
        <p:grpSpPr>
          <a:xfrm>
            <a:off x="5113283" y="3456213"/>
            <a:ext cx="2184697" cy="3029092"/>
            <a:chOff x="5113283" y="3456213"/>
            <a:chExt cx="2184697" cy="3029092"/>
          </a:xfrm>
        </p:grpSpPr>
        <p:sp>
          <p:nvSpPr>
            <p:cNvPr id="19" name="Rectangle: Rounded Corners 18"/>
            <p:cNvSpPr/>
            <p:nvPr/>
          </p:nvSpPr>
          <p:spPr>
            <a:xfrm>
              <a:off x="5113283" y="3456213"/>
              <a:ext cx="2184697" cy="3029092"/>
            </a:xfrm>
            <a:prstGeom prst="roundRect">
              <a:avLst>
                <a:gd name="adj" fmla="val 0"/>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a:off x="5257986" y="5309681"/>
              <a:ext cx="1895290" cy="1033120"/>
              <a:chOff x="5204049" y="2256923"/>
              <a:chExt cx="1895290" cy="1033120"/>
            </a:xfrm>
          </p:grpSpPr>
          <p:sp>
            <p:nvSpPr>
              <p:cNvPr id="54" name="Rectangle 53"/>
              <p:cNvSpPr/>
              <p:nvPr/>
            </p:nvSpPr>
            <p:spPr>
              <a:xfrm>
                <a:off x="5204049" y="2588312"/>
                <a:ext cx="1895290" cy="701731"/>
              </a:xfrm>
              <a:prstGeom prst="rect">
                <a:avLst/>
              </a:prstGeom>
            </p:spPr>
            <p:txBody>
              <a:bodyPr wrap="square">
                <a:spAutoFit/>
              </a:bodyPr>
              <a:lstStyle/>
              <a:p>
                <a:pPr algn="ctr">
                  <a:lnSpc>
                    <a:spcPct val="120000"/>
                  </a:lnSpc>
                </a:pPr>
                <a:r>
                  <a:rPr lang="id-ID"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 nisl ut aliquip ex ea</a:t>
                </a:r>
                <a:endParaRPr lang="en-US"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55" name="Rectangle 54"/>
              <p:cNvSpPr/>
              <p:nvPr/>
            </p:nvSpPr>
            <p:spPr>
              <a:xfrm>
                <a:off x="5241357" y="2256923"/>
                <a:ext cx="1820672" cy="387798"/>
              </a:xfrm>
              <a:prstGeom prst="rect">
                <a:avLst/>
              </a:prstGeom>
            </p:spPr>
            <p:txBody>
              <a:bodyPr wrap="square">
                <a:spAutoFit/>
              </a:body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a:t>
                </a: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4</a:t>
                </a:r>
                <a:endPar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grpSp>
        <p:nvGrpSpPr>
          <p:cNvPr id="7" name="Group 6"/>
          <p:cNvGrpSpPr/>
          <p:nvPr/>
        </p:nvGrpSpPr>
        <p:grpSpPr>
          <a:xfrm>
            <a:off x="7350744" y="3456213"/>
            <a:ext cx="2184697" cy="3029092"/>
            <a:chOff x="7350744" y="3456213"/>
            <a:chExt cx="2184697" cy="3029092"/>
          </a:xfrm>
        </p:grpSpPr>
        <p:sp>
          <p:nvSpPr>
            <p:cNvPr id="22" name="Rectangle: Rounded Corners 21"/>
            <p:cNvSpPr/>
            <p:nvPr/>
          </p:nvSpPr>
          <p:spPr>
            <a:xfrm>
              <a:off x="7350744" y="3456213"/>
              <a:ext cx="2184697" cy="3029092"/>
            </a:xfrm>
            <a:prstGeom prst="roundRect">
              <a:avLst>
                <a:gd name="adj" fmla="val 0"/>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56" name="Group 55"/>
            <p:cNvGrpSpPr/>
            <p:nvPr/>
          </p:nvGrpSpPr>
          <p:grpSpPr>
            <a:xfrm>
              <a:off x="7495447" y="5309681"/>
              <a:ext cx="1895290" cy="1033120"/>
              <a:chOff x="5204049" y="2256923"/>
              <a:chExt cx="1895290" cy="1033120"/>
            </a:xfrm>
          </p:grpSpPr>
          <p:sp>
            <p:nvSpPr>
              <p:cNvPr id="57" name="Rectangle 56"/>
              <p:cNvSpPr/>
              <p:nvPr/>
            </p:nvSpPr>
            <p:spPr>
              <a:xfrm>
                <a:off x="5204049" y="2588312"/>
                <a:ext cx="1895290" cy="701731"/>
              </a:xfrm>
              <a:prstGeom prst="rect">
                <a:avLst/>
              </a:prstGeom>
            </p:spPr>
            <p:txBody>
              <a:bodyPr wrap="square">
                <a:spAutoFit/>
              </a:bodyPr>
              <a:lstStyle/>
              <a:p>
                <a:pPr algn="ctr">
                  <a:lnSpc>
                    <a:spcPct val="120000"/>
                  </a:lnSpc>
                </a:pPr>
                <a:r>
                  <a:rPr lang="id-ID"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 nisl ut aliquip ex ea</a:t>
                </a:r>
                <a:endParaRPr lang="en-US"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58" name="Rectangle 57"/>
              <p:cNvSpPr/>
              <p:nvPr/>
            </p:nvSpPr>
            <p:spPr>
              <a:xfrm>
                <a:off x="5241357" y="2256923"/>
                <a:ext cx="1820672" cy="387798"/>
              </a:xfrm>
              <a:prstGeom prst="rect">
                <a:avLst/>
              </a:prstGeom>
            </p:spPr>
            <p:txBody>
              <a:bodyPr wrap="square">
                <a:spAutoFit/>
              </a:body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a:t>
                </a: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5</a:t>
                </a:r>
                <a:endPar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grpSp>
        <p:nvGrpSpPr>
          <p:cNvPr id="8" name="Group 7"/>
          <p:cNvGrpSpPr/>
          <p:nvPr/>
        </p:nvGrpSpPr>
        <p:grpSpPr>
          <a:xfrm>
            <a:off x="9588204" y="3456213"/>
            <a:ext cx="2184697" cy="3029092"/>
            <a:chOff x="9588204" y="3456213"/>
            <a:chExt cx="2184697" cy="3029092"/>
          </a:xfrm>
        </p:grpSpPr>
        <p:sp>
          <p:nvSpPr>
            <p:cNvPr id="25" name="Rectangle: Rounded Corners 24"/>
            <p:cNvSpPr/>
            <p:nvPr/>
          </p:nvSpPr>
          <p:spPr>
            <a:xfrm>
              <a:off x="9588204" y="3456213"/>
              <a:ext cx="2184697" cy="3029092"/>
            </a:xfrm>
            <a:prstGeom prst="roundRect">
              <a:avLst>
                <a:gd name="adj" fmla="val 0"/>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58"/>
            <p:cNvGrpSpPr/>
            <p:nvPr/>
          </p:nvGrpSpPr>
          <p:grpSpPr>
            <a:xfrm>
              <a:off x="9732907" y="5309681"/>
              <a:ext cx="1895290" cy="1033120"/>
              <a:chOff x="5204049" y="2256923"/>
              <a:chExt cx="1895290" cy="1033120"/>
            </a:xfrm>
          </p:grpSpPr>
          <p:sp>
            <p:nvSpPr>
              <p:cNvPr id="60" name="Rectangle 59"/>
              <p:cNvSpPr/>
              <p:nvPr/>
            </p:nvSpPr>
            <p:spPr>
              <a:xfrm>
                <a:off x="5204049" y="2588312"/>
                <a:ext cx="1895290" cy="701731"/>
              </a:xfrm>
              <a:prstGeom prst="rect">
                <a:avLst/>
              </a:prstGeom>
            </p:spPr>
            <p:txBody>
              <a:bodyPr wrap="square">
                <a:spAutoFit/>
              </a:bodyPr>
              <a:lstStyle/>
              <a:p>
                <a:pPr algn="ctr">
                  <a:lnSpc>
                    <a:spcPct val="120000"/>
                  </a:lnSpc>
                </a:pPr>
                <a:r>
                  <a:rPr lang="id-ID"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 nisl ut aliquip ex ea</a:t>
                </a:r>
                <a:endParaRPr lang="en-US" sz="1100" dirty="0">
                  <a:solidFill>
                    <a:schemeClr val="bg1">
                      <a:lumMod val="9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61" name="Rectangle 60"/>
              <p:cNvSpPr/>
              <p:nvPr/>
            </p:nvSpPr>
            <p:spPr>
              <a:xfrm>
                <a:off x="5241357" y="2256923"/>
                <a:ext cx="1820672" cy="387798"/>
              </a:xfrm>
              <a:prstGeom prst="rect">
                <a:avLst/>
              </a:prstGeom>
            </p:spPr>
            <p:txBody>
              <a:bodyPr wrap="square">
                <a:spAutoFit/>
              </a:body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点此替换文本</a:t>
                </a:r>
                <a:r>
                  <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 </a:t>
                </a: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6</a:t>
                </a:r>
                <a:endParaRPr lang="en-US" sz="14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pic>
        <p:nvPicPr>
          <p:cNvPr id="9" name="图片占位符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016" b="20016"/>
          <a:stretch>
            <a:fillRect/>
          </a:stretch>
        </p:blipFill>
        <p:spPr/>
      </p:pic>
      <p:pic>
        <p:nvPicPr>
          <p:cNvPr id="17" name="图片占位符 16"/>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22499" b="22499"/>
          <a:stretch>
            <a:fillRect/>
          </a:stretch>
        </p:blipFill>
        <p:spPr/>
      </p:pic>
      <p:pic>
        <p:nvPicPr>
          <p:cNvPr id="20" name="图片占位符 19"/>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2612" b="2612"/>
          <a:stretch>
            <a:fillRect/>
          </a:stretch>
        </p:blipFill>
        <p:spPr/>
      </p:pic>
      <p:pic>
        <p:nvPicPr>
          <p:cNvPr id="11" name="图片占位符 10"/>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t="20796" b="20796"/>
          <a:stretch>
            <a:fillRect/>
          </a:stretch>
        </p:blipFill>
        <p:spPr/>
      </p:pic>
      <p:pic>
        <p:nvPicPr>
          <p:cNvPr id="14" name="图片占位符 13"/>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t="20454" b="20454"/>
          <a:stretch>
            <a:fillRect/>
          </a:stretch>
        </p:blipFill>
        <p:spPr/>
      </p:pic>
      <p:pic>
        <p:nvPicPr>
          <p:cNvPr id="23" name="图片占位符 22"/>
          <p:cNvPicPr>
            <a:picLocks noGrp="1" noChangeAspect="1"/>
          </p:cNvPicPr>
          <p:nvPr>
            <p:ph type="pic" sz="quarter" idx="15"/>
          </p:nvPr>
        </p:nvPicPr>
        <p:blipFill>
          <a:blip r:embed="rId8">
            <a:extLst>
              <a:ext uri="{28A0092B-C50C-407E-A947-70E740481C1C}">
                <a14:useLocalDpi xmlns:a14="http://schemas.microsoft.com/office/drawing/2010/main" val="0"/>
              </a:ext>
            </a:extLst>
          </a:blip>
          <a:srcRect t="24874" b="24874"/>
          <a:stretch>
            <a:fillRect/>
          </a:stretch>
        </p:blipFill>
        <p:spPr/>
      </p:pic>
      <p:sp>
        <p:nvSpPr>
          <p:cNvPr id="39" name="Rectangle 6"/>
          <p:cNvSpPr/>
          <p:nvPr/>
        </p:nvSpPr>
        <p:spPr>
          <a:xfrm>
            <a:off x="323469" y="652762"/>
            <a:ext cx="3395461" cy="830997"/>
          </a:xfrm>
          <a:prstGeom prst="rect">
            <a:avLst/>
          </a:prstGeom>
        </p:spPr>
        <p:txBody>
          <a:bodyPr wrap="square">
            <a:spAutoFit/>
          </a:bodyPr>
          <a:lstStyle/>
          <a:p>
            <a:r>
              <a:rPr lang="zh-CN" alt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施工图展示</a:t>
            </a:r>
            <a:endParaRPr 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40" name="Rectangle 7"/>
          <p:cNvSpPr/>
          <p:nvPr/>
        </p:nvSpPr>
        <p:spPr>
          <a:xfrm>
            <a:off x="323468" y="2914232"/>
            <a:ext cx="3395461" cy="1754326"/>
          </a:xfrm>
          <a:prstGeom prst="rect">
            <a:avLst/>
          </a:prstGeom>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just" eaLnBrk="1" hangingPunct="1">
              <a:lnSpc>
                <a:spcPct val="150000"/>
              </a:lnSpc>
            </a:pPr>
            <a:r>
              <a:rPr lang="zh-CN" altLang="zh-CN" sz="900" dirty="0">
                <a:latin typeface="Arial" panose="020B0604020202020204" pitchFamily="34" charset="0"/>
                <a:ea typeface="微软雅黑" panose="020B0503020204020204" pitchFamily="34" charset="-122"/>
                <a:sym typeface="Arial" panose="020B0604020202020204" pitchFamily="34" charset="0"/>
              </a:rPr>
              <a:t>从图中，可以看出环境品质较好的是滨河的东边和北面，所谓仁者悦山，智者悦水，人们对水的追求是一种天性，亲水性使得人们更愿意泽水而居，东边的盐河是高邮新城区的主要河流，盐河两岸也是高邮市重点打造的滨水景观带，其对于人居环境的塑造，新城形象展示具有很重要的地位，环境品质较差的为西面和南边，西面跟城市干道相邻，有一定的噪音和视线污染，南边加油站空间景观较差。</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7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0-#ppt_w/2"/>
                                          </p:val>
                                        </p:tav>
                                        <p:tav tm="100000">
                                          <p:val>
                                            <p:strVal val="#ppt_x"/>
                                          </p:val>
                                        </p:tav>
                                      </p:tavLst>
                                    </p:anim>
                                    <p:anim calcmode="lin" valueType="num">
                                      <p:cBhvr additive="base">
                                        <p:cTn id="32" dur="75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Rectangle 51"/>
          <p:cNvSpPr/>
          <p:nvPr/>
        </p:nvSpPr>
        <p:spPr>
          <a:xfrm>
            <a:off x="0" y="0"/>
            <a:ext cx="5943105" cy="6858000"/>
          </a:xfrm>
          <a:prstGeom prst="rect">
            <a:avLst/>
          </a:prstGeom>
          <a:gradFill flip="none" rotWithShape="1">
            <a:gsLst>
              <a:gs pos="100000">
                <a:schemeClr val="accent5">
                  <a:alpha val="40000"/>
                </a:schemeClr>
              </a:gs>
              <a:gs pos="0">
                <a:schemeClr val="accent1">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4997669" y="2586202"/>
            <a:ext cx="7194330" cy="1876096"/>
          </a:xfrm>
          <a:prstGeom prst="rect">
            <a:avLst/>
          </a:prstGeom>
          <a:solidFill>
            <a:schemeClr val="bg1"/>
          </a:solidFill>
          <a:ln>
            <a:noFill/>
          </a:ln>
          <a:effectLst>
            <a:outerShdw blurRad="8255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5643748" y="2996298"/>
            <a:ext cx="1348182" cy="1035579"/>
            <a:chOff x="660536" y="4873213"/>
            <a:chExt cx="1348182" cy="1035579"/>
          </a:xfrm>
        </p:grpSpPr>
        <p:grpSp>
          <p:nvGrpSpPr>
            <p:cNvPr id="7" name="Group 6"/>
            <p:cNvGrpSpPr/>
            <p:nvPr/>
          </p:nvGrpSpPr>
          <p:grpSpPr>
            <a:xfrm>
              <a:off x="990000" y="4873213"/>
              <a:ext cx="689254" cy="689252"/>
              <a:chOff x="4126706" y="2563416"/>
              <a:chExt cx="578645" cy="578644"/>
            </a:xfrm>
          </p:grpSpPr>
          <p:sp>
            <p:nvSpPr>
              <p:cNvPr id="10" name="Oval 9"/>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Arc 10"/>
              <p:cNvSpPr/>
              <p:nvPr/>
            </p:nvSpPr>
            <p:spPr>
              <a:xfrm>
                <a:off x="4126707" y="2563416"/>
                <a:ext cx="578644" cy="578644"/>
              </a:xfrm>
              <a:prstGeom prst="arc">
                <a:avLst>
                  <a:gd name="adj1" fmla="val 21386995"/>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990000" y="5048562"/>
              <a:ext cx="689255"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205</a:t>
              </a:r>
              <a:endParaRPr lang="id-ID"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9" name="Rectangle 8"/>
            <p:cNvSpPr/>
            <p:nvPr/>
          </p:nvSpPr>
          <p:spPr>
            <a:xfrm>
              <a:off x="660536" y="5615185"/>
              <a:ext cx="1348182" cy="293607"/>
            </a:xfrm>
            <a:prstGeom prst="rect">
              <a:avLst/>
            </a:prstGeom>
          </p:spPr>
          <p:txBody>
            <a:bodyPr wrap="square">
              <a:spAutoFit/>
            </a:bodyPr>
            <a:lstStyle/>
            <a:p>
              <a:pPr algn="ctr">
                <a:lnSpc>
                  <a:spcPct val="120000"/>
                </a:lnSpc>
              </a:pP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a:t>
              </a:r>
              <a:endPar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grpSp>
        <p:nvGrpSpPr>
          <p:cNvPr id="12" name="Group 11"/>
          <p:cNvGrpSpPr/>
          <p:nvPr/>
        </p:nvGrpSpPr>
        <p:grpSpPr>
          <a:xfrm>
            <a:off x="7161745" y="2996298"/>
            <a:ext cx="1348182" cy="1035579"/>
            <a:chOff x="660536" y="4873213"/>
            <a:chExt cx="1348182" cy="1035579"/>
          </a:xfrm>
        </p:grpSpPr>
        <p:grpSp>
          <p:nvGrpSpPr>
            <p:cNvPr id="13" name="Group 12"/>
            <p:cNvGrpSpPr/>
            <p:nvPr/>
          </p:nvGrpSpPr>
          <p:grpSpPr>
            <a:xfrm>
              <a:off x="990000" y="4873213"/>
              <a:ext cx="689254" cy="689252"/>
              <a:chOff x="4126706" y="2563416"/>
              <a:chExt cx="578645" cy="578644"/>
            </a:xfrm>
          </p:grpSpPr>
          <p:sp>
            <p:nvSpPr>
              <p:cNvPr id="16" name="Oval 15"/>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Arc 16"/>
              <p:cNvSpPr/>
              <p:nvPr/>
            </p:nvSpPr>
            <p:spPr>
              <a:xfrm>
                <a:off x="4126707" y="2563416"/>
                <a:ext cx="578644" cy="578644"/>
              </a:xfrm>
              <a:prstGeom prst="arc">
                <a:avLst>
                  <a:gd name="adj1" fmla="val 4487377"/>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TextBox 13"/>
            <p:cNvSpPr txBox="1"/>
            <p:nvPr/>
          </p:nvSpPr>
          <p:spPr>
            <a:xfrm>
              <a:off x="990000" y="5048562"/>
              <a:ext cx="689255"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125</a:t>
              </a:r>
              <a:endParaRPr lang="id-ID"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5" name="Rectangle 14"/>
            <p:cNvSpPr/>
            <p:nvPr/>
          </p:nvSpPr>
          <p:spPr>
            <a:xfrm>
              <a:off x="660536" y="5615185"/>
              <a:ext cx="1348182" cy="293607"/>
            </a:xfrm>
            <a:prstGeom prst="rect">
              <a:avLst/>
            </a:prstGeom>
          </p:spPr>
          <p:txBody>
            <a:bodyPr wrap="square">
              <a:spAutoFit/>
            </a:bodyPr>
            <a:lstStyle/>
            <a:p>
              <a:pPr algn="ctr">
                <a:lnSpc>
                  <a:spcPct val="120000"/>
                </a:lnSpc>
              </a:pP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a:t>
              </a:r>
              <a:endPar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grpSp>
        <p:nvGrpSpPr>
          <p:cNvPr id="18" name="Group 17"/>
          <p:cNvGrpSpPr/>
          <p:nvPr/>
        </p:nvGrpSpPr>
        <p:grpSpPr>
          <a:xfrm>
            <a:off x="8679742" y="2996298"/>
            <a:ext cx="1348182" cy="1035579"/>
            <a:chOff x="660536" y="4873213"/>
            <a:chExt cx="1348182" cy="1035579"/>
          </a:xfrm>
        </p:grpSpPr>
        <p:grpSp>
          <p:nvGrpSpPr>
            <p:cNvPr id="19" name="Group 18"/>
            <p:cNvGrpSpPr/>
            <p:nvPr/>
          </p:nvGrpSpPr>
          <p:grpSpPr>
            <a:xfrm>
              <a:off x="990000" y="4873213"/>
              <a:ext cx="689254" cy="689252"/>
              <a:chOff x="4126706" y="2563416"/>
              <a:chExt cx="578645" cy="578644"/>
            </a:xfrm>
          </p:grpSpPr>
          <p:sp>
            <p:nvSpPr>
              <p:cNvPr id="22" name="Oval 21"/>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rc 22"/>
              <p:cNvSpPr/>
              <p:nvPr/>
            </p:nvSpPr>
            <p:spPr>
              <a:xfrm>
                <a:off x="4126707" y="2563416"/>
                <a:ext cx="578644" cy="578644"/>
              </a:xfrm>
              <a:prstGeom prst="arc">
                <a:avLst>
                  <a:gd name="adj1" fmla="val 21386995"/>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19"/>
            <p:cNvSpPr txBox="1"/>
            <p:nvPr/>
          </p:nvSpPr>
          <p:spPr>
            <a:xfrm>
              <a:off x="990000" y="5048562"/>
              <a:ext cx="689255"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105</a:t>
              </a:r>
              <a:endParaRPr lang="id-ID"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1" name="Rectangle 20"/>
            <p:cNvSpPr/>
            <p:nvPr/>
          </p:nvSpPr>
          <p:spPr>
            <a:xfrm>
              <a:off x="660536" y="5615185"/>
              <a:ext cx="1348182" cy="293607"/>
            </a:xfrm>
            <a:prstGeom prst="rect">
              <a:avLst/>
            </a:prstGeom>
          </p:spPr>
          <p:txBody>
            <a:bodyPr wrap="square">
              <a:spAutoFit/>
            </a:bodyPr>
            <a:lstStyle/>
            <a:p>
              <a:pPr algn="ctr">
                <a:lnSpc>
                  <a:spcPct val="120000"/>
                </a:lnSpc>
              </a:pP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a:t>
              </a:r>
              <a:endPar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grpSp>
        <p:nvGrpSpPr>
          <p:cNvPr id="24" name="Group 23"/>
          <p:cNvGrpSpPr/>
          <p:nvPr/>
        </p:nvGrpSpPr>
        <p:grpSpPr>
          <a:xfrm>
            <a:off x="10197739" y="2996298"/>
            <a:ext cx="1348182" cy="1035579"/>
            <a:chOff x="660536" y="4873213"/>
            <a:chExt cx="1348182" cy="1035579"/>
          </a:xfrm>
        </p:grpSpPr>
        <p:grpSp>
          <p:nvGrpSpPr>
            <p:cNvPr id="25" name="Group 24"/>
            <p:cNvGrpSpPr/>
            <p:nvPr/>
          </p:nvGrpSpPr>
          <p:grpSpPr>
            <a:xfrm>
              <a:off x="990000" y="4873213"/>
              <a:ext cx="689254" cy="689252"/>
              <a:chOff x="4126706" y="2563416"/>
              <a:chExt cx="578645" cy="578644"/>
            </a:xfrm>
          </p:grpSpPr>
          <p:sp>
            <p:nvSpPr>
              <p:cNvPr id="28" name="Oval 27"/>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rc 28"/>
              <p:cNvSpPr/>
              <p:nvPr/>
            </p:nvSpPr>
            <p:spPr>
              <a:xfrm>
                <a:off x="4126707" y="2563416"/>
                <a:ext cx="578644" cy="578644"/>
              </a:xfrm>
              <a:prstGeom prst="arc">
                <a:avLst>
                  <a:gd name="adj1" fmla="val 4487377"/>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25"/>
            <p:cNvSpPr txBox="1"/>
            <p:nvPr/>
          </p:nvSpPr>
          <p:spPr>
            <a:xfrm>
              <a:off x="990000" y="5048562"/>
              <a:ext cx="689255"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115</a:t>
              </a:r>
              <a:endParaRPr lang="id-ID" sz="1600" b="1"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7" name="Rectangle 26"/>
            <p:cNvSpPr/>
            <p:nvPr/>
          </p:nvSpPr>
          <p:spPr>
            <a:xfrm>
              <a:off x="660536" y="5615185"/>
              <a:ext cx="1348182" cy="293607"/>
            </a:xfrm>
            <a:prstGeom prst="rect">
              <a:avLst/>
            </a:prstGeom>
          </p:spPr>
          <p:txBody>
            <a:bodyPr wrap="square">
              <a:spAutoFit/>
            </a:bodyPr>
            <a:lstStyle/>
            <a:p>
              <a:pPr algn="ctr">
                <a:lnSpc>
                  <a:spcPct val="120000"/>
                </a:lnSpc>
              </a:pPr>
              <a:r>
                <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a:t>
              </a:r>
              <a:endParaRPr lang="en-US" sz="12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sp>
        <p:nvSpPr>
          <p:cNvPr id="34" name="Rectangle 33"/>
          <p:cNvSpPr/>
          <p:nvPr/>
        </p:nvSpPr>
        <p:spPr>
          <a:xfrm>
            <a:off x="6589184" y="1831761"/>
            <a:ext cx="2114168" cy="307777"/>
          </a:xfrm>
          <a:prstGeom prst="rect">
            <a:avLst/>
          </a:prstGeom>
        </p:spPr>
        <p:txBody>
          <a:bodyPr wrap="square">
            <a:spAutoFit/>
          </a:bodyPr>
          <a:lstStyle/>
          <a:p>
            <a:r>
              <a:rPr lang="en-US" sz="14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Creative Business</a:t>
            </a:r>
          </a:p>
        </p:txBody>
      </p:sp>
      <p:pic>
        <p:nvPicPr>
          <p:cNvPr id="2" name="图片占位符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3393" b="13393"/>
          <a:stretch>
            <a:fillRect/>
          </a:stretch>
        </p:blipFill>
        <p:spPr/>
      </p:pic>
      <p:sp>
        <p:nvSpPr>
          <p:cNvPr id="36" name="Rectangle 9"/>
          <p:cNvSpPr>
            <a:spLocks noChangeArrowheads="1"/>
          </p:cNvSpPr>
          <p:nvPr/>
        </p:nvSpPr>
        <p:spPr bwMode="auto">
          <a:xfrm>
            <a:off x="6589183" y="4872394"/>
            <a:ext cx="4956738"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latin typeface="Arial" panose="020B0604020202020204" pitchFamily="34" charset="0"/>
                <a:ea typeface="微软雅黑" panose="020B0503020204020204" pitchFamily="34" charset="-122"/>
                <a:sym typeface="Arial" panose="020B0604020202020204" pitchFamily="34" charset="0"/>
              </a:rPr>
              <a:t>第三轮改进主要是打开了小区入口，使其跟南北两栋住宅呈对称布局，将小区景观与城市景观有机融合，整体规划形成凹字形布局。</a:t>
            </a:r>
          </a:p>
          <a:p>
            <a:r>
              <a:rPr lang="zh-CN" altLang="zh-CN" sz="900" dirty="0">
                <a:latin typeface="Arial" panose="020B0604020202020204" pitchFamily="34" charset="0"/>
                <a:ea typeface="微软雅黑" panose="020B0503020204020204" pitchFamily="34" charset="-122"/>
                <a:sym typeface="Arial" panose="020B0604020202020204" pitchFamily="34" charset="0"/>
              </a:rPr>
              <a:t>布局形式对比</a:t>
            </a:r>
          </a:p>
          <a:p>
            <a:r>
              <a:rPr lang="zh-CN" altLang="zh-CN" sz="900" dirty="0">
                <a:latin typeface="Arial" panose="020B0604020202020204" pitchFamily="34" charset="0"/>
                <a:ea typeface="微软雅黑" panose="020B0503020204020204" pitchFamily="34" charset="-122"/>
                <a:sym typeface="Arial" panose="020B0604020202020204" pitchFamily="34" charset="0"/>
              </a:rPr>
              <a:t>传统布局方式为平行直线排列，本案则采用南偏西的排列方式，通过图示，可以直观看到传统布局：</a:t>
            </a:r>
            <a:r>
              <a:rPr lang="en-US" altLang="zh-CN" sz="900" dirty="0">
                <a:latin typeface="Arial" panose="020B0604020202020204" pitchFamily="34" charset="0"/>
                <a:ea typeface="微软雅黑" panose="020B0503020204020204" pitchFamily="34" charset="-122"/>
                <a:sym typeface="Arial" panose="020B0604020202020204" pitchFamily="34" charset="0"/>
              </a:rPr>
              <a:t>1</a:t>
            </a:r>
            <a:r>
              <a:rPr lang="zh-CN" altLang="zh-CN" sz="900" dirty="0">
                <a:latin typeface="Arial" panose="020B0604020202020204" pitchFamily="34" charset="0"/>
                <a:ea typeface="微软雅黑" panose="020B0503020204020204" pitchFamily="34" charset="-122"/>
                <a:sym typeface="Arial" panose="020B0604020202020204" pitchFamily="34" charset="0"/>
              </a:rPr>
              <a:t>，建筑锐角对着城市干道，有视觉压迫感，城市形象展示面差</a:t>
            </a:r>
            <a:r>
              <a:rPr lang="en-US" altLang="zh-CN" sz="900" dirty="0">
                <a:latin typeface="Arial" panose="020B0604020202020204" pitchFamily="34" charset="0"/>
                <a:ea typeface="微软雅黑" panose="020B0503020204020204" pitchFamily="34" charset="-122"/>
                <a:sym typeface="Arial" panose="020B0604020202020204" pitchFamily="34" charset="0"/>
              </a:rPr>
              <a:t> 2</a:t>
            </a:r>
            <a:r>
              <a:rPr lang="zh-CN" altLang="zh-CN" sz="900" dirty="0">
                <a:latin typeface="Arial" panose="020B0604020202020204" pitchFamily="34" charset="0"/>
                <a:ea typeface="微软雅黑" panose="020B0503020204020204" pitchFamily="34" charset="-122"/>
                <a:sym typeface="Arial" panose="020B0604020202020204" pitchFamily="34" charset="0"/>
              </a:rPr>
              <a:t>，小区内部绿化面积较少，商业不规整，利用率低，本案布局排列方式则巧妙地规避了传统布局的缺点，城市形象展示面好，中心景观最大化，商业规整利用率相对较高。</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37" name="Rectangle 6"/>
          <p:cNvSpPr/>
          <p:nvPr/>
        </p:nvSpPr>
        <p:spPr>
          <a:xfrm>
            <a:off x="6537176" y="471231"/>
            <a:ext cx="3395461" cy="830997"/>
          </a:xfrm>
          <a:prstGeom prst="rect">
            <a:avLst/>
          </a:prstGeom>
        </p:spPr>
        <p:txBody>
          <a:bodyPr wrap="square">
            <a:spAutoFit/>
          </a:bodyPr>
          <a:lstStyle/>
          <a:p>
            <a:r>
              <a:rPr lang="zh-CN" alt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施工图展示</a:t>
            </a:r>
            <a:endParaRPr 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0-#ppt_w/2"/>
                                          </p:val>
                                        </p:tav>
                                        <p:tav tm="100000">
                                          <p:val>
                                            <p:strVal val="#ppt_x"/>
                                          </p:val>
                                        </p:tav>
                                      </p:tavLst>
                                    </p:anim>
                                    <p:anim calcmode="lin" valueType="num">
                                      <p:cBhvr additive="base">
                                        <p:cTn id="8" dur="75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1+#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1+#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7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0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1+#ppt_w/2"/>
                                          </p:val>
                                        </p:tav>
                                        <p:tav tm="100000">
                                          <p:val>
                                            <p:strVal val="#ppt_x"/>
                                          </p:val>
                                        </p:tav>
                                      </p:tavLst>
                                    </p:anim>
                                    <p:anim calcmode="lin" valueType="num">
                                      <p:cBhvr additive="base">
                                        <p:cTn id="28" dur="75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25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750" fill="hold"/>
                                        <p:tgtEl>
                                          <p:spTgt spid="24"/>
                                        </p:tgtEl>
                                        <p:attrNameLst>
                                          <p:attrName>ppt_x</p:attrName>
                                        </p:attrNameLst>
                                      </p:cBhvr>
                                      <p:tavLst>
                                        <p:tav tm="0">
                                          <p:val>
                                            <p:strVal val="1+#ppt_w/2"/>
                                          </p:val>
                                        </p:tav>
                                        <p:tav tm="100000">
                                          <p:val>
                                            <p:strVal val="#ppt_x"/>
                                          </p:val>
                                        </p:tav>
                                      </p:tavLst>
                                    </p:anim>
                                    <p:anim calcmode="lin" valueType="num">
                                      <p:cBhvr additive="base">
                                        <p:cTn id="32" dur="750" fill="hold"/>
                                        <p:tgtEl>
                                          <p:spTgt spid="24"/>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par>
                                <p:cTn id="38" presetID="2" presetClass="entr" presetSubtype="8" decel="100000" fill="hold" grpId="0" nodeType="withEffect">
                                  <p:stCondLst>
                                    <p:cond delay="15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750" fill="hold"/>
                                        <p:tgtEl>
                                          <p:spTgt spid="37"/>
                                        </p:tgtEl>
                                        <p:attrNameLst>
                                          <p:attrName>ppt_x</p:attrName>
                                        </p:attrNameLst>
                                      </p:cBhvr>
                                      <p:tavLst>
                                        <p:tav tm="0">
                                          <p:val>
                                            <p:strVal val="0-#ppt_w/2"/>
                                          </p:val>
                                        </p:tav>
                                        <p:tav tm="100000">
                                          <p:val>
                                            <p:strVal val="#ppt_x"/>
                                          </p:val>
                                        </p:tav>
                                      </p:tavLst>
                                    </p:anim>
                                    <p:anim calcmode="lin" valueType="num">
                                      <p:cBhvr additive="base">
                                        <p:cTn id="41"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 grpId="0" animBg="1"/>
      <p:bldP spid="34"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p:cNvSpPr/>
          <p:nvPr/>
        </p:nvSpPr>
        <p:spPr>
          <a:xfrm>
            <a:off x="3245730" y="4860545"/>
            <a:ext cx="3323772" cy="199745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2"/>
          <p:cNvSpPr/>
          <p:nvPr/>
        </p:nvSpPr>
        <p:spPr>
          <a:xfrm>
            <a:off x="4804118" y="2365374"/>
            <a:ext cx="3425482" cy="3425825"/>
          </a:xfrm>
          <a:prstGeom prst="rect">
            <a:avLst/>
          </a:prstGeom>
          <a:gradFill>
            <a:gsLst>
              <a:gs pos="100000">
                <a:schemeClr val="accent5">
                  <a:alpha val="72000"/>
                </a:schemeClr>
              </a:gs>
              <a:gs pos="0">
                <a:schemeClr val="accent1">
                  <a:alpha val="8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5181101" y="4636515"/>
            <a:ext cx="2208429" cy="360612"/>
          </a:xfrm>
          <a:prstGeom prst="rect">
            <a:avLst/>
          </a:prstGeom>
        </p:spPr>
        <p:txBody>
          <a:bodyPr wrap="square">
            <a:spAutoFit/>
          </a:bodyPr>
          <a:lstStyle/>
          <a:p>
            <a:pPr>
              <a:lnSpc>
                <a:spcPct val="120000"/>
              </a:lnSpc>
            </a:pP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Title Text Goes Here</a:t>
            </a:r>
          </a:p>
        </p:txBody>
      </p:sp>
      <p:sp>
        <p:nvSpPr>
          <p:cNvPr id="35" name="Rectangle 34"/>
          <p:cNvSpPr/>
          <p:nvPr/>
        </p:nvSpPr>
        <p:spPr>
          <a:xfrm>
            <a:off x="5181104" y="5018401"/>
            <a:ext cx="2891334" cy="535531"/>
          </a:xfrm>
          <a:prstGeom prst="rect">
            <a:avLst/>
          </a:prstGeom>
        </p:spPr>
        <p:txBody>
          <a:bodyPr wrap="square">
            <a:spAutoFit/>
          </a:bodyPr>
          <a:lstStyle/>
          <a:p>
            <a:pPr>
              <a:lnSpc>
                <a:spcPct val="120000"/>
              </a:lnSpc>
            </a:pPr>
            <a:r>
              <a:rPr lang="id-ID" sz="1200"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quis nostrud exerci tation ullamcorper suscipit lobortis nisl ut aliquip</a:t>
            </a:r>
            <a:endParaRPr lang="en-US" sz="1200"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37" name="Right Triangle 36"/>
          <p:cNvSpPr/>
          <p:nvPr/>
        </p:nvSpPr>
        <p:spPr>
          <a:xfrm rot="5400000">
            <a:off x="5043514" y="4548055"/>
            <a:ext cx="271516" cy="2715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占位符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1417" r="11417"/>
          <a:stretch>
            <a:fillRect/>
          </a:stretch>
        </p:blipFill>
        <p:spPr/>
      </p:pic>
      <p:pic>
        <p:nvPicPr>
          <p:cNvPr id="4" name="图片占位符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8943" b="18943"/>
          <a:stretch>
            <a:fillRect/>
          </a:stretch>
        </p:blipFill>
        <p:spPr/>
      </p:pic>
      <p:pic>
        <p:nvPicPr>
          <p:cNvPr id="2" name="图片占位符 1"/>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1737" b="11737"/>
          <a:stretch>
            <a:fillRect/>
          </a:stretch>
        </p:blipFill>
        <p:spPr/>
      </p:pic>
      <p:sp>
        <p:nvSpPr>
          <p:cNvPr id="17" name="Rectangle 8"/>
          <p:cNvSpPr>
            <a:spLocks noChangeArrowheads="1"/>
          </p:cNvSpPr>
          <p:nvPr/>
        </p:nvSpPr>
        <p:spPr bwMode="auto">
          <a:xfrm>
            <a:off x="525464" y="2640101"/>
            <a:ext cx="38004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just" eaLnBrk="1" hangingPunct="1">
              <a:lnSpc>
                <a:spcPct val="150000"/>
              </a:lnSpc>
            </a:pPr>
            <a:r>
              <a:rPr lang="zh-CN" altLang="zh-CN" sz="900" dirty="0">
                <a:latin typeface="Arial" panose="020B0604020202020204" pitchFamily="34" charset="0"/>
                <a:ea typeface="微软雅黑" panose="020B0503020204020204" pitchFamily="34" charset="-122"/>
                <a:sym typeface="Arial" panose="020B0604020202020204" pitchFamily="34" charset="0"/>
              </a:rPr>
              <a:t>第一轮跟第二轮对比，第二轮改造重点是在东侧，北侧增加了商业设计，从整体布局上来看，打破了第一轮单调呆板的布局，增加了商业整体沿街面的连续性。从景观利用上看，滨水区是重要的城市开放公共空间，设置商业可以充分发挥盐河景观价值，打造风景优美的商业步行街，满足住户生活，休闲娱乐需求。</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18" name="Rectangle 9"/>
          <p:cNvSpPr>
            <a:spLocks noChangeArrowheads="1"/>
          </p:cNvSpPr>
          <p:nvPr/>
        </p:nvSpPr>
        <p:spPr bwMode="auto">
          <a:xfrm>
            <a:off x="525464" y="4131828"/>
            <a:ext cx="3800475" cy="14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latin typeface="Arial" panose="020B0604020202020204" pitchFamily="34" charset="0"/>
                <a:ea typeface="微软雅黑" panose="020B0503020204020204" pitchFamily="34" charset="-122"/>
                <a:sym typeface="Arial" panose="020B0604020202020204" pitchFamily="34" charset="0"/>
              </a:rPr>
              <a:t>第三轮改进主要是打开了小区入口，使其跟南北两栋住宅呈对称布局，将小区景观与城市景观有机融合，整体规划形成凹字形布局。</a:t>
            </a:r>
          </a:p>
          <a:p>
            <a:r>
              <a:rPr lang="zh-CN" altLang="zh-CN" sz="900" dirty="0">
                <a:latin typeface="Arial" panose="020B0604020202020204" pitchFamily="34" charset="0"/>
                <a:ea typeface="微软雅黑" panose="020B0503020204020204" pitchFamily="34" charset="-122"/>
                <a:sym typeface="Arial" panose="020B0604020202020204" pitchFamily="34" charset="0"/>
              </a:rPr>
              <a:t>布局形式对比</a:t>
            </a:r>
          </a:p>
          <a:p>
            <a:r>
              <a:rPr lang="zh-CN" altLang="zh-CN" sz="900" dirty="0">
                <a:latin typeface="Arial" panose="020B0604020202020204" pitchFamily="34" charset="0"/>
                <a:ea typeface="微软雅黑" panose="020B0503020204020204" pitchFamily="34" charset="-122"/>
                <a:sym typeface="Arial" panose="020B0604020202020204" pitchFamily="34" charset="0"/>
              </a:rPr>
              <a:t>传统布局方式为平行直线排列，本案则采用南偏西的排列方式，通过图示，可以直观看到传统布局：</a:t>
            </a:r>
            <a:r>
              <a:rPr lang="en-US" altLang="zh-CN" sz="900" dirty="0">
                <a:latin typeface="Arial" panose="020B0604020202020204" pitchFamily="34" charset="0"/>
                <a:ea typeface="微软雅黑" panose="020B0503020204020204" pitchFamily="34" charset="-122"/>
                <a:sym typeface="Arial" panose="020B0604020202020204" pitchFamily="34" charset="0"/>
              </a:rPr>
              <a:t>1</a:t>
            </a:r>
            <a:r>
              <a:rPr lang="zh-CN" altLang="zh-CN" sz="900" dirty="0">
                <a:latin typeface="Arial" panose="020B0604020202020204" pitchFamily="34" charset="0"/>
                <a:ea typeface="微软雅黑" panose="020B0503020204020204" pitchFamily="34" charset="-122"/>
                <a:sym typeface="Arial" panose="020B0604020202020204" pitchFamily="34" charset="0"/>
              </a:rPr>
              <a:t>，建筑锐角对着城市干道，有视觉压迫感，城市形象展示面差</a:t>
            </a:r>
            <a:r>
              <a:rPr lang="en-US" altLang="zh-CN" sz="900" dirty="0">
                <a:latin typeface="Arial" panose="020B0604020202020204" pitchFamily="34" charset="0"/>
                <a:ea typeface="微软雅黑" panose="020B0503020204020204" pitchFamily="34" charset="-122"/>
                <a:sym typeface="Arial" panose="020B0604020202020204" pitchFamily="34" charset="0"/>
              </a:rPr>
              <a:t> 2</a:t>
            </a:r>
            <a:r>
              <a:rPr lang="zh-CN" altLang="zh-CN" sz="900" dirty="0">
                <a:latin typeface="Arial" panose="020B0604020202020204" pitchFamily="34" charset="0"/>
                <a:ea typeface="微软雅黑" panose="020B0503020204020204" pitchFamily="34" charset="-122"/>
                <a:sym typeface="Arial" panose="020B0604020202020204" pitchFamily="34" charset="0"/>
              </a:rPr>
              <a:t>，小区内部绿化面积较少，商业不规整，利用率低，本案布局排列方式则巧妙地规避了传统布局的缺点，城市形象展示面好，中心景观最大化，商业规整利用率相对较高。</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19" name="Rectangle 6"/>
          <p:cNvSpPr/>
          <p:nvPr/>
        </p:nvSpPr>
        <p:spPr>
          <a:xfrm>
            <a:off x="525464" y="491010"/>
            <a:ext cx="3395461" cy="830997"/>
          </a:xfrm>
          <a:prstGeom prst="rect">
            <a:avLst/>
          </a:prstGeom>
        </p:spPr>
        <p:txBody>
          <a:bodyPr wrap="square">
            <a:spAutoFit/>
          </a:bodyPr>
          <a:lstStyle/>
          <a:p>
            <a:r>
              <a:rPr lang="zh-CN" alt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施工图展示</a:t>
            </a:r>
            <a:endParaRPr lang="en-US" sz="4800" b="1"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4" decel="100000" fill="hold" grpId="0" nodeType="withEffect">
                                  <p:stCondLst>
                                    <p:cond delay="350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37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750" fill="hold"/>
                                        <p:tgtEl>
                                          <p:spTgt spid="34"/>
                                        </p:tgtEl>
                                        <p:attrNameLst>
                                          <p:attrName>ppt_x</p:attrName>
                                        </p:attrNameLst>
                                      </p:cBhvr>
                                      <p:tavLst>
                                        <p:tav tm="0">
                                          <p:val>
                                            <p:strVal val="#ppt_x"/>
                                          </p:val>
                                        </p:tav>
                                        <p:tav tm="100000">
                                          <p:val>
                                            <p:strVal val="#ppt_x"/>
                                          </p:val>
                                        </p:tav>
                                      </p:tavLst>
                                    </p:anim>
                                    <p:anim calcmode="lin" valueType="num">
                                      <p:cBhvr additive="base">
                                        <p:cTn id="19" dur="75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40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750" fill="hold"/>
                                        <p:tgtEl>
                                          <p:spTgt spid="35"/>
                                        </p:tgtEl>
                                        <p:attrNameLst>
                                          <p:attrName>ppt_x</p:attrName>
                                        </p:attrNameLst>
                                      </p:cBhvr>
                                      <p:tavLst>
                                        <p:tav tm="0">
                                          <p:val>
                                            <p:strVal val="#ppt_x"/>
                                          </p:val>
                                        </p:tav>
                                        <p:tav tm="100000">
                                          <p:val>
                                            <p:strVal val="#ppt_x"/>
                                          </p:val>
                                        </p:tav>
                                      </p:tavLst>
                                    </p:anim>
                                    <p:anim calcmode="lin" valueType="num">
                                      <p:cBhvr additive="base">
                                        <p:cTn id="23" dur="750" fill="hold"/>
                                        <p:tgtEl>
                                          <p:spTgt spid="35"/>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2" presetClass="entr" presetSubtype="8" decel="100000" fill="hold" grpId="0" nodeType="withEffect">
                                  <p:stCondLst>
                                    <p:cond delay="1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750" fill="hold"/>
                                        <p:tgtEl>
                                          <p:spTgt spid="19"/>
                                        </p:tgtEl>
                                        <p:attrNameLst>
                                          <p:attrName>ppt_x</p:attrName>
                                        </p:attrNameLst>
                                      </p:cBhvr>
                                      <p:tavLst>
                                        <p:tav tm="0">
                                          <p:val>
                                            <p:strVal val="0-#ppt_w/2"/>
                                          </p:val>
                                        </p:tav>
                                        <p:tav tm="100000">
                                          <p:val>
                                            <p:strVal val="#ppt_x"/>
                                          </p:val>
                                        </p:tav>
                                      </p:tavLst>
                                    </p:anim>
                                    <p:anim calcmode="lin" valueType="num">
                                      <p:cBhvr additive="base">
                                        <p:cTn id="37"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P spid="34" grpId="0"/>
      <p:bldP spid="35" grpId="0"/>
      <p:bldP spid="37" grpId="0" animBg="1"/>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582" b="13582"/>
          <a:stretch>
            <a:fillRect/>
          </a:stretch>
        </p:blipFill>
        <p:spPr/>
      </p:pic>
      <p:sp>
        <p:nvSpPr>
          <p:cNvPr id="14" name="Rectangle: Rounded Corners 13"/>
          <p:cNvSpPr/>
          <p:nvPr/>
        </p:nvSpPr>
        <p:spPr>
          <a:xfrm>
            <a:off x="0" y="0"/>
            <a:ext cx="12192000" cy="6858000"/>
          </a:xfrm>
          <a:prstGeom prst="roundRect">
            <a:avLst>
              <a:gd name="adj" fmla="val 0"/>
            </a:avLst>
          </a:prstGeom>
          <a:solidFill>
            <a:schemeClr val="tx1">
              <a:lumMod val="65000"/>
              <a:lumOff val="3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16" name="Group 15"/>
          <p:cNvGrpSpPr/>
          <p:nvPr/>
        </p:nvGrpSpPr>
        <p:grpSpPr>
          <a:xfrm>
            <a:off x="203438" y="4335190"/>
            <a:ext cx="261610" cy="2257155"/>
            <a:chOff x="393989" y="4314144"/>
            <a:chExt cx="261610" cy="2257155"/>
          </a:xfrm>
        </p:grpSpPr>
        <p:sp>
          <p:nvSpPr>
            <p:cNvPr id="17" name="Freeform 62"/>
            <p:cNvSpPr>
              <a:spLocks noEditPoints="1"/>
            </p:cNvSpPr>
            <p:nvPr/>
          </p:nvSpPr>
          <p:spPr bwMode="auto">
            <a:xfrm>
              <a:off x="447770" y="6419851"/>
              <a:ext cx="154040" cy="151448"/>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alpha val="50000"/>
              </a:schemeClr>
            </a:solidFill>
            <a:ln>
              <a:noFill/>
            </a:ln>
          </p:spPr>
          <p:txBody>
            <a:bodyPr/>
            <a:lstStyle/>
            <a:p>
              <a:endParaRPr lang="en-US" b="0" dirty="0">
                <a:solidFill>
                  <a:schemeClr val="bg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7"/>
            <p:cNvSpPr txBox="1"/>
            <p:nvPr/>
          </p:nvSpPr>
          <p:spPr>
            <a:xfrm rot="16200000">
              <a:off x="-534150" y="5242283"/>
              <a:ext cx="2117887" cy="261610"/>
            </a:xfrm>
            <a:prstGeom prst="rect">
              <a:avLst/>
            </a:prstGeom>
            <a:noFill/>
          </p:spPr>
          <p:txBody>
            <a:bodyPr wrap="none" rtlCol="0">
              <a:spAutoFit/>
            </a:bodyPr>
            <a:lstStyle/>
            <a:p>
              <a:r>
                <a:rPr lang="en-US" sz="1100" b="0" i="0" spc="300" dirty="0">
                  <a:solidFill>
                    <a:schemeClr val="bg1">
                      <a:lumMod val="85000"/>
                      <a:alpha val="4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PRESTIGIOUS.2017</a:t>
              </a:r>
              <a:endParaRPr lang="id-ID" sz="1100" b="0" i="0" spc="300" dirty="0">
                <a:solidFill>
                  <a:schemeClr val="bg1">
                    <a:lumMod val="85000"/>
                    <a:alpha val="4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cxnSp>
        <p:nvCxnSpPr>
          <p:cNvPr id="19" name="Straight Connector 18"/>
          <p:cNvCxnSpPr/>
          <p:nvPr/>
        </p:nvCxnSpPr>
        <p:spPr>
          <a:xfrm flipV="1">
            <a:off x="11925780" y="1"/>
            <a:ext cx="0" cy="276224"/>
          </a:xfrm>
          <a:prstGeom prst="line">
            <a:avLst/>
          </a:prstGeom>
          <a:ln w="12700">
            <a:solidFill>
              <a:schemeClr val="bg1">
                <a:lumMod val="9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1855301" y="389689"/>
            <a:ext cx="140959" cy="660373"/>
            <a:chOff x="11782731" y="389689"/>
            <a:chExt cx="140959" cy="660373"/>
          </a:xfrm>
          <a:solidFill>
            <a:schemeClr val="bg1">
              <a:alpha val="40000"/>
            </a:schemeClr>
          </a:solidFill>
        </p:grpSpPr>
        <p:sp>
          <p:nvSpPr>
            <p:cNvPr id="21"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Freeform: Shape 27"/>
          <p:cNvSpPr/>
          <p:nvPr/>
        </p:nvSpPr>
        <p:spPr>
          <a:xfrm>
            <a:off x="0" y="0"/>
            <a:ext cx="5589081" cy="5200650"/>
          </a:xfrm>
          <a:custGeom>
            <a:avLst/>
            <a:gdLst>
              <a:gd name="connsiteX0" fmla="*/ 0 w 5589081"/>
              <a:gd name="connsiteY0" fmla="*/ 0 h 5200650"/>
              <a:gd name="connsiteX1" fmla="*/ 5538569 w 5589081"/>
              <a:gd name="connsiteY1" fmla="*/ 0 h 5200650"/>
              <a:gd name="connsiteX2" fmla="*/ 5565722 w 5589081"/>
              <a:gd name="connsiteY2" fmla="*/ 213684 h 5200650"/>
              <a:gd name="connsiteX3" fmla="*/ 5589081 w 5589081"/>
              <a:gd name="connsiteY3" fmla="*/ 676275 h 5200650"/>
              <a:gd name="connsiteX4" fmla="*/ 1064706 w 5589081"/>
              <a:gd name="connsiteY4" fmla="*/ 5200650 h 5200650"/>
              <a:gd name="connsiteX5" fmla="*/ 152887 w 5589081"/>
              <a:gd name="connsiteY5" fmla="*/ 5108731 h 5200650"/>
              <a:gd name="connsiteX6" fmla="*/ 0 w 5589081"/>
              <a:gd name="connsiteY6" fmla="*/ 5073445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9081" h="5200650">
                <a:moveTo>
                  <a:pt x="0" y="0"/>
                </a:moveTo>
                <a:lnTo>
                  <a:pt x="5538569" y="0"/>
                </a:lnTo>
                <a:lnTo>
                  <a:pt x="5565722" y="213684"/>
                </a:lnTo>
                <a:cubicBezTo>
                  <a:pt x="5581169" y="365780"/>
                  <a:pt x="5589081" y="520104"/>
                  <a:pt x="5589081" y="676275"/>
                </a:cubicBezTo>
                <a:cubicBezTo>
                  <a:pt x="5589081" y="3175018"/>
                  <a:pt x="3563449" y="5200650"/>
                  <a:pt x="1064706" y="5200650"/>
                </a:cubicBezTo>
                <a:cubicBezTo>
                  <a:pt x="752363" y="5200650"/>
                  <a:pt x="447413" y="5169000"/>
                  <a:pt x="152887" y="5108731"/>
                </a:cubicBezTo>
                <a:lnTo>
                  <a:pt x="0" y="5073445"/>
                </a:lnTo>
                <a:close/>
              </a:path>
            </a:pathLst>
          </a:custGeom>
          <a:gradFill>
            <a:gsLst>
              <a:gs pos="0">
                <a:schemeClr val="accent1"/>
              </a:gs>
              <a:gs pos="100000">
                <a:schemeClr val="accent5"/>
              </a:gs>
            </a:gsLst>
            <a:lin ang="2400000" scaled="0"/>
          </a:gradFill>
          <a:ln>
            <a:noFill/>
          </a:ln>
          <a:effectLst>
            <a:outerShdw blurRad="1270000" dist="635000" dir="24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203435" y="152154"/>
            <a:ext cx="1517338" cy="400110"/>
          </a:xfrm>
          <a:prstGeom prst="rect">
            <a:avLst/>
          </a:prstGeom>
          <a:noFill/>
        </p:spPr>
        <p:txBody>
          <a:bodyPr wrap="none" rtlCol="0">
            <a:spAutoFit/>
          </a:bodyPr>
          <a:lstStyle/>
          <a:p>
            <a:r>
              <a:rPr lang="en-US" sz="2000" b="1" i="0" dirty="0">
                <a:solidFill>
                  <a:schemeClr val="bg1">
                    <a:lumMod val="8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pre</a:t>
            </a:r>
            <a:r>
              <a:rPr lang="en-US" sz="2000" b="0" i="0" dirty="0">
                <a:solidFill>
                  <a:schemeClr val="bg1">
                    <a:lumMod val="8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stigious.</a:t>
            </a:r>
            <a:endParaRPr lang="id-ID" sz="2000" b="0" i="0" dirty="0">
              <a:solidFill>
                <a:schemeClr val="bg1">
                  <a:lumMod val="8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9" name="Freeform: Shape 28"/>
          <p:cNvSpPr/>
          <p:nvPr/>
        </p:nvSpPr>
        <p:spPr>
          <a:xfrm>
            <a:off x="348182" y="916241"/>
            <a:ext cx="415506" cy="361644"/>
          </a:xfrm>
          <a:custGeom>
            <a:avLst/>
            <a:gdLst>
              <a:gd name="connsiteX0" fmla="*/ 395021 w 395021"/>
              <a:gd name="connsiteY0" fmla="*/ 0 h 343815"/>
              <a:gd name="connsiteX1" fmla="*/ 395021 w 395021"/>
              <a:gd name="connsiteY1" fmla="*/ 70714 h 343815"/>
              <a:gd name="connsiteX2" fmla="*/ 320650 w 395021"/>
              <a:gd name="connsiteY2" fmla="*/ 179223 h 343815"/>
              <a:gd name="connsiteX3" fmla="*/ 395021 w 395021"/>
              <a:gd name="connsiteY3" fmla="*/ 179223 h 343815"/>
              <a:gd name="connsiteX4" fmla="*/ 395021 w 395021"/>
              <a:gd name="connsiteY4" fmla="*/ 343815 h 343815"/>
              <a:gd name="connsiteX5" fmla="*/ 242621 w 395021"/>
              <a:gd name="connsiteY5" fmla="*/ 343815 h 343815"/>
              <a:gd name="connsiteX6" fmla="*/ 242621 w 395021"/>
              <a:gd name="connsiteY6" fmla="*/ 179223 h 343815"/>
              <a:gd name="connsiteX7" fmla="*/ 287731 w 395021"/>
              <a:gd name="connsiteY7" fmla="*/ 63399 h 343815"/>
              <a:gd name="connsiteX8" fmla="*/ 395021 w 395021"/>
              <a:gd name="connsiteY8" fmla="*/ 0 h 343815"/>
              <a:gd name="connsiteX9" fmla="*/ 152400 w 395021"/>
              <a:gd name="connsiteY9" fmla="*/ 0 h 343815"/>
              <a:gd name="connsiteX10" fmla="*/ 152400 w 395021"/>
              <a:gd name="connsiteY10" fmla="*/ 70714 h 343815"/>
              <a:gd name="connsiteX11" fmla="*/ 78029 w 395021"/>
              <a:gd name="connsiteY11" fmla="*/ 179223 h 343815"/>
              <a:gd name="connsiteX12" fmla="*/ 152400 w 395021"/>
              <a:gd name="connsiteY12" fmla="*/ 179223 h 343815"/>
              <a:gd name="connsiteX13" fmla="*/ 152400 w 395021"/>
              <a:gd name="connsiteY13" fmla="*/ 343815 h 343815"/>
              <a:gd name="connsiteX14" fmla="*/ 0 w 395021"/>
              <a:gd name="connsiteY14" fmla="*/ 343815 h 343815"/>
              <a:gd name="connsiteX15" fmla="*/ 0 w 395021"/>
              <a:gd name="connsiteY15" fmla="*/ 179223 h 343815"/>
              <a:gd name="connsiteX16" fmla="*/ 45111 w 395021"/>
              <a:gd name="connsiteY16" fmla="*/ 63399 h 343815"/>
              <a:gd name="connsiteX17" fmla="*/ 152400 w 395021"/>
              <a:gd name="connsiteY17" fmla="*/ 0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021" h="343815">
                <a:moveTo>
                  <a:pt x="395021" y="0"/>
                </a:moveTo>
                <a:lnTo>
                  <a:pt x="395021" y="70714"/>
                </a:lnTo>
                <a:cubicBezTo>
                  <a:pt x="345440" y="87783"/>
                  <a:pt x="320650" y="123952"/>
                  <a:pt x="320650" y="179223"/>
                </a:cubicBezTo>
                <a:lnTo>
                  <a:pt x="395021" y="179223"/>
                </a:lnTo>
                <a:lnTo>
                  <a:pt x="395021" y="343815"/>
                </a:lnTo>
                <a:lnTo>
                  <a:pt x="242621" y="343815"/>
                </a:lnTo>
                <a:lnTo>
                  <a:pt x="242621" y="179223"/>
                </a:lnTo>
                <a:cubicBezTo>
                  <a:pt x="242621" y="135332"/>
                  <a:pt x="257658" y="96724"/>
                  <a:pt x="287731" y="63399"/>
                </a:cubicBezTo>
                <a:cubicBezTo>
                  <a:pt x="314554" y="34138"/>
                  <a:pt x="350317" y="13005"/>
                  <a:pt x="395021" y="0"/>
                </a:cubicBezTo>
                <a:close/>
                <a:moveTo>
                  <a:pt x="152400" y="0"/>
                </a:moveTo>
                <a:lnTo>
                  <a:pt x="152400" y="70714"/>
                </a:lnTo>
                <a:cubicBezTo>
                  <a:pt x="102819" y="87783"/>
                  <a:pt x="78029" y="123952"/>
                  <a:pt x="78029" y="179223"/>
                </a:cubicBezTo>
                <a:lnTo>
                  <a:pt x="152400" y="179223"/>
                </a:lnTo>
                <a:lnTo>
                  <a:pt x="152400" y="343815"/>
                </a:lnTo>
                <a:lnTo>
                  <a:pt x="0" y="343815"/>
                </a:lnTo>
                <a:lnTo>
                  <a:pt x="0" y="179223"/>
                </a:lnTo>
                <a:cubicBezTo>
                  <a:pt x="0" y="135332"/>
                  <a:pt x="15037" y="96724"/>
                  <a:pt x="45111" y="63399"/>
                </a:cubicBezTo>
                <a:cubicBezTo>
                  <a:pt x="71933" y="34138"/>
                  <a:pt x="107696" y="13005"/>
                  <a:pt x="15240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7"/>
          <p:cNvSpPr>
            <a:spLocks noChangeArrowheads="1"/>
          </p:cNvSpPr>
          <p:nvPr/>
        </p:nvSpPr>
        <p:spPr bwMode="auto">
          <a:xfrm>
            <a:off x="763688" y="1307628"/>
            <a:ext cx="3513455"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功能分析</a:t>
            </a:r>
          </a:p>
          <a:p>
            <a:r>
              <a:rPr lang="zh-CN"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（颜色说明）两栋高层住宅南北布置，既无日照间距顾虑，又保证了高层住宅的通透性，三层商业结合住宅沿地块环绕布置，形成具有领域感和归属感的社区环境。</a:t>
            </a:r>
          </a:p>
          <a:p>
            <a:r>
              <a:rPr lang="zh-CN"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消防分析</a:t>
            </a:r>
          </a:p>
          <a:p>
            <a:r>
              <a:rPr lang="zh-CN"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小区内部</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lang="zh-CN"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米消防车道跟城市干道结合形成消防环道，商业外围景观步行带可做消防辅道，蓝色部分是消防登高面，满足消防扑救要求。</a:t>
            </a:r>
          </a:p>
          <a:p>
            <a:r>
              <a:rPr lang="zh-CN"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动态分析：小区人行道路，盐河景观步行带</a:t>
            </a:r>
          </a:p>
          <a:p>
            <a:pPr algn="just" eaLnBrk="1" hangingPunct="1">
              <a:lnSpc>
                <a:spcPct val="150000"/>
              </a:lnSpc>
            </a:pPr>
            <a:endParaRPr lang="id-ID" altLang="zh-CN" sz="1400" dirty="0">
              <a:solidFill>
                <a:schemeClr val="bg1"/>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0-#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641" b="16641"/>
          <a:stretch>
            <a:fillRect/>
          </a:stretch>
        </p:blipFill>
        <p:spPr/>
      </p:pic>
      <p:sp>
        <p:nvSpPr>
          <p:cNvPr id="4" name="Rectangle 3"/>
          <p:cNvSpPr/>
          <p:nvPr/>
        </p:nvSpPr>
        <p:spPr>
          <a:xfrm>
            <a:off x="0" y="1244194"/>
            <a:ext cx="10852878" cy="5613806"/>
          </a:xfrm>
          <a:prstGeom prst="rect">
            <a:avLst/>
          </a:prstGeom>
          <a:gradFill>
            <a:gsLst>
              <a:gs pos="0">
                <a:schemeClr val="accent1">
                  <a:alpha val="95000"/>
                </a:schemeClr>
              </a:gs>
              <a:gs pos="100000">
                <a:schemeClr val="accent5">
                  <a:alpha val="9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5994401" y="2358030"/>
            <a:ext cx="5537951" cy="3946695"/>
          </a:xfrm>
          <a:prstGeom prst="rect">
            <a:avLst/>
          </a:prstGeom>
          <a:gradFill>
            <a:gsLst>
              <a:gs pos="100000">
                <a:schemeClr val="tx1">
                  <a:lumMod val="75000"/>
                  <a:lumOff val="25000"/>
                  <a:alpha val="52000"/>
                </a:schemeClr>
              </a:gs>
              <a:gs pos="0">
                <a:schemeClr val="tx1">
                  <a:lumMod val="75000"/>
                  <a:lumOff val="2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7705044" y="5221169"/>
            <a:ext cx="2116670" cy="461665"/>
          </a:xfrm>
          <a:prstGeom prst="rect">
            <a:avLst/>
          </a:prstGeom>
          <a:noFill/>
        </p:spPr>
        <p:txBody>
          <a:bodyPr wrap="none" rtlCol="0">
            <a:spAutoFit/>
          </a:bodyPr>
          <a:lstStyle/>
          <a:p>
            <a:pPr algn="ctr"/>
            <a:r>
              <a:rPr lang="en-US" sz="24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Ferdinand Ali</a:t>
            </a:r>
            <a:endParaRPr lang="id-ID" sz="24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3" name="TextBox 22"/>
          <p:cNvSpPr txBox="1"/>
          <p:nvPr/>
        </p:nvSpPr>
        <p:spPr>
          <a:xfrm>
            <a:off x="8267088" y="5604986"/>
            <a:ext cx="992580" cy="338554"/>
          </a:xfrm>
          <a:prstGeom prst="rect">
            <a:avLst/>
          </a:prstGeom>
          <a:noFill/>
        </p:spPr>
        <p:txBody>
          <a:bodyPr wrap="none" rtlCol="0">
            <a:spAutoFit/>
          </a:bodyPr>
          <a:lstStyle/>
          <a:p>
            <a:pPr algn="ct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Manager</a:t>
            </a:r>
            <a:endPar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221" r="12221"/>
          <a:stretch>
            <a:fillRect/>
          </a:stretch>
        </p:blipFill>
        <p:spPr/>
      </p:pic>
      <p:sp>
        <p:nvSpPr>
          <p:cNvPr id="18" name="Rectangle 5"/>
          <p:cNvSpPr/>
          <p:nvPr/>
        </p:nvSpPr>
        <p:spPr>
          <a:xfrm>
            <a:off x="479425" y="1809390"/>
            <a:ext cx="5362575" cy="171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ts val="1000"/>
              </a:spcBef>
              <a:buFont typeface="Arial" panose="020B0604020202020204" pitchFamily="34" charset="0"/>
              <a:buNone/>
            </a:pPr>
            <a:r>
              <a:rPr lang="zh-CN" altLang="en-US" sz="5400" b="1" dirty="0">
                <a:solidFill>
                  <a:schemeClr val="bg1"/>
                </a:solidFill>
                <a:latin typeface="Arial" panose="020B0604020202020204" pitchFamily="34" charset="0"/>
                <a:ea typeface="微软雅黑" panose="020B0503020204020204" pitchFamily="34" charset="-122"/>
                <a:cs typeface="Lato Black" pitchFamily="34" charset="0"/>
                <a:sym typeface="Arial" panose="020B0604020202020204" pitchFamily="34" charset="0"/>
              </a:rPr>
              <a:t>效果图展示</a:t>
            </a:r>
          </a:p>
          <a:p>
            <a:pPr eaLnBrk="1" hangingPunct="1">
              <a:lnSpc>
                <a:spcPct val="90000"/>
              </a:lnSpc>
              <a:spcBef>
                <a:spcPts val="1000"/>
              </a:spcBef>
              <a:buFont typeface="Arial" panose="020B0604020202020204" pitchFamily="34" charset="0"/>
              <a:buNone/>
            </a:pPr>
            <a:endParaRPr lang="id-ID" sz="5400" b="1" dirty="0">
              <a:solidFill>
                <a:schemeClr val="bg1"/>
              </a:solidFill>
              <a:latin typeface="Arial" panose="020B0604020202020204" pitchFamily="34" charset="0"/>
              <a:ea typeface="微软雅黑" panose="020B0503020204020204" pitchFamily="34" charset="-122"/>
              <a:cs typeface="Lato Black" pitchFamily="34" charset="0"/>
              <a:sym typeface="Arial" panose="020B0604020202020204" pitchFamily="34" charset="0"/>
            </a:endParaRPr>
          </a:p>
        </p:txBody>
      </p:sp>
      <p:sp>
        <p:nvSpPr>
          <p:cNvPr id="19" name="Rectangle 7"/>
          <p:cNvSpPr>
            <a:spLocks noChangeArrowheads="1"/>
          </p:cNvSpPr>
          <p:nvPr/>
        </p:nvSpPr>
        <p:spPr bwMode="auto">
          <a:xfrm>
            <a:off x="479425" y="3385142"/>
            <a:ext cx="4046855" cy="14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功能分析</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（颜色说明）两栋高层住宅南北布置，既无日照间距顾虑，又保证了高层住宅的通透性，三层商业结合住宅沿地块环绕布置，形成具有领域感和归属感的社区环境。</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消防分析</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小区内部</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米消防车道跟城市干道结合形成消防环道，商业外围景观步行带可做消防辅道，蓝色部分是消防登高面，满足消防扑救要求。</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动态分析：小区人行道路，盐河景观步行带</a:t>
            </a:r>
          </a:p>
          <a:p>
            <a:pPr algn="just" eaLnBrk="1" hangingPunct="1">
              <a:lnSpc>
                <a:spcPct val="150000"/>
              </a:lnSpc>
            </a:pPr>
            <a:endParaRPr lang="id-ID" altLang="zh-CN" sz="900" dirty="0">
              <a:solidFill>
                <a:schemeClr val="bg1"/>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p:bldP spid="23"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465" b="26465"/>
          <a:stretch>
            <a:fillRect/>
          </a:stretch>
        </p:blipFill>
        <p:spPr/>
      </p:pic>
      <p:sp>
        <p:nvSpPr>
          <p:cNvPr id="9" name="Rectangle: Rounded Corners 8"/>
          <p:cNvSpPr/>
          <p:nvPr/>
        </p:nvSpPr>
        <p:spPr>
          <a:xfrm>
            <a:off x="0" y="0"/>
            <a:ext cx="12192000" cy="6858000"/>
          </a:xfrm>
          <a:prstGeom prst="roundRect">
            <a:avLst>
              <a:gd name="adj" fmla="val 0"/>
            </a:avLst>
          </a:prstGeom>
          <a:gradFill>
            <a:gsLst>
              <a:gs pos="0">
                <a:schemeClr val="accent1">
                  <a:alpha val="60000"/>
                </a:schemeClr>
              </a:gs>
              <a:gs pos="100000">
                <a:schemeClr val="bg1">
                  <a:lumMod val="9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585520" y="869734"/>
            <a:ext cx="11020966" cy="4508927"/>
          </a:xfrm>
          <a:prstGeom prst="rect">
            <a:avLst/>
          </a:prstGeom>
          <a:noFill/>
        </p:spPr>
        <p:txBody>
          <a:bodyPr wrap="none" rtlCol="0">
            <a:spAutoFit/>
          </a:bodyPr>
          <a:lstStyle/>
          <a:p>
            <a:pPr algn="ctr"/>
            <a:r>
              <a:rPr lang="en-US" sz="28700" b="1" dirty="0">
                <a:solidFill>
                  <a:schemeClr val="bg1">
                    <a:lumMod val="95000"/>
                    <a:alpha val="2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Thank</a:t>
            </a:r>
            <a:endParaRPr lang="id-ID" sz="28700" b="1" dirty="0">
              <a:solidFill>
                <a:schemeClr val="bg1">
                  <a:lumMod val="95000"/>
                  <a:alpha val="2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6" name="Freeform: Shape 25"/>
          <p:cNvSpPr/>
          <p:nvPr/>
        </p:nvSpPr>
        <p:spPr>
          <a:xfrm>
            <a:off x="3884340" y="2983186"/>
            <a:ext cx="4423321" cy="891629"/>
          </a:xfrm>
          <a:custGeom>
            <a:avLst/>
            <a:gdLst>
              <a:gd name="connsiteX0" fmla="*/ 1379191 w 4423321"/>
              <a:gd name="connsiteY0" fmla="*/ 460325 h 891629"/>
              <a:gd name="connsiteX1" fmla="*/ 1296144 w 4423321"/>
              <a:gd name="connsiteY1" fmla="*/ 471041 h 891629"/>
              <a:gd name="connsiteX2" fmla="*/ 1227386 w 4423321"/>
              <a:gd name="connsiteY2" fmla="*/ 533102 h 891629"/>
              <a:gd name="connsiteX3" fmla="*/ 1244129 w 4423321"/>
              <a:gd name="connsiteY3" fmla="*/ 572616 h 891629"/>
              <a:gd name="connsiteX4" fmla="*/ 1289447 w 4423321"/>
              <a:gd name="connsiteY4" fmla="*/ 588020 h 891629"/>
              <a:gd name="connsiteX5" fmla="*/ 1354187 w 4423321"/>
              <a:gd name="connsiteY5" fmla="*/ 560561 h 891629"/>
              <a:gd name="connsiteX6" fmla="*/ 1379191 w 4423321"/>
              <a:gd name="connsiteY6" fmla="*/ 491133 h 891629"/>
              <a:gd name="connsiteX7" fmla="*/ 3648372 w 4423321"/>
              <a:gd name="connsiteY7" fmla="*/ 316557 h 891629"/>
              <a:gd name="connsiteX8" fmla="*/ 3570684 w 4423321"/>
              <a:gd name="connsiteY8" fmla="*/ 350937 h 891629"/>
              <a:gd name="connsiteX9" fmla="*/ 3543002 w 4423321"/>
              <a:gd name="connsiteY9" fmla="*/ 448270 h 891629"/>
              <a:gd name="connsiteX10" fmla="*/ 3649265 w 4423321"/>
              <a:gd name="connsiteY10" fmla="*/ 579983 h 891629"/>
              <a:gd name="connsiteX11" fmla="*/ 3750617 w 4423321"/>
              <a:gd name="connsiteY11" fmla="*/ 444698 h 891629"/>
              <a:gd name="connsiteX12" fmla="*/ 3648372 w 4423321"/>
              <a:gd name="connsiteY12" fmla="*/ 316557 h 891629"/>
              <a:gd name="connsiteX13" fmla="*/ 3981748 w 4423321"/>
              <a:gd name="connsiteY13" fmla="*/ 219670 h 891629"/>
              <a:gd name="connsiteX14" fmla="*/ 4122391 w 4423321"/>
              <a:gd name="connsiteY14" fmla="*/ 219670 h 891629"/>
              <a:gd name="connsiteX15" fmla="*/ 4122391 w 4423321"/>
              <a:gd name="connsiteY15" fmla="*/ 483096 h 891629"/>
              <a:gd name="connsiteX16" fmla="*/ 4199185 w 4423321"/>
              <a:gd name="connsiteY16" fmla="*/ 579983 h 891629"/>
              <a:gd name="connsiteX17" fmla="*/ 4259907 w 4423321"/>
              <a:gd name="connsiteY17" fmla="*/ 553417 h 891629"/>
              <a:gd name="connsiteX18" fmla="*/ 4282678 w 4423321"/>
              <a:gd name="connsiteY18" fmla="*/ 481310 h 891629"/>
              <a:gd name="connsiteX19" fmla="*/ 4282678 w 4423321"/>
              <a:gd name="connsiteY19" fmla="*/ 219670 h 891629"/>
              <a:gd name="connsiteX20" fmla="*/ 4423321 w 4423321"/>
              <a:gd name="connsiteY20" fmla="*/ 219670 h 891629"/>
              <a:gd name="connsiteX21" fmla="*/ 4423321 w 4423321"/>
              <a:gd name="connsiteY21" fmla="*/ 676870 h 891629"/>
              <a:gd name="connsiteX22" fmla="*/ 4282678 w 4423321"/>
              <a:gd name="connsiteY22" fmla="*/ 676870 h 891629"/>
              <a:gd name="connsiteX23" fmla="*/ 4282678 w 4423321"/>
              <a:gd name="connsiteY23" fmla="*/ 607219 h 891629"/>
              <a:gd name="connsiteX24" fmla="*/ 4280446 w 4423321"/>
              <a:gd name="connsiteY24" fmla="*/ 607219 h 891629"/>
              <a:gd name="connsiteX25" fmla="*/ 4140696 w 4423321"/>
              <a:gd name="connsiteY25" fmla="*/ 688032 h 891629"/>
              <a:gd name="connsiteX26" fmla="*/ 3981748 w 4423321"/>
              <a:gd name="connsiteY26" fmla="*/ 495598 h 891629"/>
              <a:gd name="connsiteX27" fmla="*/ 2879973 w 4423321"/>
              <a:gd name="connsiteY27" fmla="*/ 219670 h 891629"/>
              <a:gd name="connsiteX28" fmla="*/ 3036243 w 4423321"/>
              <a:gd name="connsiteY28" fmla="*/ 219670 h 891629"/>
              <a:gd name="connsiteX29" fmla="*/ 3121521 w 4423321"/>
              <a:gd name="connsiteY29" fmla="*/ 497830 h 891629"/>
              <a:gd name="connsiteX30" fmla="*/ 3134023 w 4423321"/>
              <a:gd name="connsiteY30" fmla="*/ 558998 h 891629"/>
              <a:gd name="connsiteX31" fmla="*/ 3135809 w 4423321"/>
              <a:gd name="connsiteY31" fmla="*/ 558998 h 891629"/>
              <a:gd name="connsiteX32" fmla="*/ 3150543 w 4423321"/>
              <a:gd name="connsiteY32" fmla="*/ 498723 h 891629"/>
              <a:gd name="connsiteX33" fmla="*/ 3236714 w 4423321"/>
              <a:gd name="connsiteY33" fmla="*/ 219670 h 891629"/>
              <a:gd name="connsiteX34" fmla="*/ 3376464 w 4423321"/>
              <a:gd name="connsiteY34" fmla="*/ 219670 h 891629"/>
              <a:gd name="connsiteX35" fmla="*/ 3190726 w 4423321"/>
              <a:gd name="connsiteY35" fmla="*/ 713482 h 891629"/>
              <a:gd name="connsiteX36" fmla="*/ 2988915 w 4423321"/>
              <a:gd name="connsiteY36" fmla="*/ 891629 h 891629"/>
              <a:gd name="connsiteX37" fmla="*/ 2904530 w 4423321"/>
              <a:gd name="connsiteY37" fmla="*/ 880021 h 891629"/>
              <a:gd name="connsiteX38" fmla="*/ 2904530 w 4423321"/>
              <a:gd name="connsiteY38" fmla="*/ 767507 h 891629"/>
              <a:gd name="connsiteX39" fmla="*/ 2965698 w 4423321"/>
              <a:gd name="connsiteY39" fmla="*/ 784026 h 891629"/>
              <a:gd name="connsiteX40" fmla="*/ 3041601 w 4423321"/>
              <a:gd name="connsiteY40" fmla="*/ 732681 h 891629"/>
              <a:gd name="connsiteX41" fmla="*/ 3065711 w 4423321"/>
              <a:gd name="connsiteY41" fmla="*/ 675977 h 891629"/>
              <a:gd name="connsiteX42" fmla="*/ 3651051 w 4423321"/>
              <a:gd name="connsiteY42" fmla="*/ 208508 h 891629"/>
              <a:gd name="connsiteX43" fmla="*/ 3829644 w 4423321"/>
              <a:gd name="connsiteY43" fmla="*/ 272579 h 891629"/>
              <a:gd name="connsiteX44" fmla="*/ 3894384 w 4423321"/>
              <a:gd name="connsiteY44" fmla="*/ 442019 h 891629"/>
              <a:gd name="connsiteX45" fmla="*/ 3827635 w 4423321"/>
              <a:gd name="connsiteY45" fmla="*/ 621953 h 891629"/>
              <a:gd name="connsiteX46" fmla="*/ 3644800 w 4423321"/>
              <a:gd name="connsiteY46" fmla="*/ 688032 h 891629"/>
              <a:gd name="connsiteX47" fmla="*/ 3465090 w 4423321"/>
              <a:gd name="connsiteY47" fmla="*/ 623962 h 891629"/>
              <a:gd name="connsiteX48" fmla="*/ 3399680 w 4423321"/>
              <a:gd name="connsiteY48" fmla="*/ 450056 h 891629"/>
              <a:gd name="connsiteX49" fmla="*/ 3467546 w 4423321"/>
              <a:gd name="connsiteY49" fmla="*/ 272579 h 891629"/>
              <a:gd name="connsiteX50" fmla="*/ 3651051 w 4423321"/>
              <a:gd name="connsiteY50" fmla="*/ 208508 h 891629"/>
              <a:gd name="connsiteX51" fmla="*/ 1916459 w 4423321"/>
              <a:gd name="connsiteY51" fmla="*/ 208508 h 891629"/>
              <a:gd name="connsiteX52" fmla="*/ 2068264 w 4423321"/>
              <a:gd name="connsiteY52" fmla="*/ 396925 h 891629"/>
              <a:gd name="connsiteX53" fmla="*/ 2068264 w 4423321"/>
              <a:gd name="connsiteY53" fmla="*/ 676870 h 891629"/>
              <a:gd name="connsiteX54" fmla="*/ 1927621 w 4423321"/>
              <a:gd name="connsiteY54" fmla="*/ 676870 h 891629"/>
              <a:gd name="connsiteX55" fmla="*/ 1927621 w 4423321"/>
              <a:gd name="connsiteY55" fmla="*/ 422821 h 891629"/>
              <a:gd name="connsiteX56" fmla="*/ 1851719 w 4423321"/>
              <a:gd name="connsiteY56" fmla="*/ 316557 h 891629"/>
              <a:gd name="connsiteX57" fmla="*/ 1791443 w 4423321"/>
              <a:gd name="connsiteY57" fmla="*/ 344686 h 891629"/>
              <a:gd name="connsiteX58" fmla="*/ 1767780 w 4423321"/>
              <a:gd name="connsiteY58" fmla="*/ 416123 h 891629"/>
              <a:gd name="connsiteX59" fmla="*/ 1767780 w 4423321"/>
              <a:gd name="connsiteY59" fmla="*/ 676870 h 891629"/>
              <a:gd name="connsiteX60" fmla="*/ 1626690 w 4423321"/>
              <a:gd name="connsiteY60" fmla="*/ 676870 h 891629"/>
              <a:gd name="connsiteX61" fmla="*/ 1626690 w 4423321"/>
              <a:gd name="connsiteY61" fmla="*/ 219670 h 891629"/>
              <a:gd name="connsiteX62" fmla="*/ 1767780 w 4423321"/>
              <a:gd name="connsiteY62" fmla="*/ 219670 h 891629"/>
              <a:gd name="connsiteX63" fmla="*/ 1767780 w 4423321"/>
              <a:gd name="connsiteY63" fmla="*/ 292001 h 891629"/>
              <a:gd name="connsiteX64" fmla="*/ 1769566 w 4423321"/>
              <a:gd name="connsiteY64" fmla="*/ 292001 h 891629"/>
              <a:gd name="connsiteX65" fmla="*/ 1916459 w 4423321"/>
              <a:gd name="connsiteY65" fmla="*/ 208508 h 891629"/>
              <a:gd name="connsiteX66" fmla="*/ 1316236 w 4423321"/>
              <a:gd name="connsiteY66" fmla="*/ 208508 h 891629"/>
              <a:gd name="connsiteX67" fmla="*/ 1511796 w 4423321"/>
              <a:gd name="connsiteY67" fmla="*/ 403622 h 891629"/>
              <a:gd name="connsiteX68" fmla="*/ 1511796 w 4423321"/>
              <a:gd name="connsiteY68" fmla="*/ 676870 h 891629"/>
              <a:gd name="connsiteX69" fmla="*/ 1378297 w 4423321"/>
              <a:gd name="connsiteY69" fmla="*/ 676870 h 891629"/>
              <a:gd name="connsiteX70" fmla="*/ 1378297 w 4423321"/>
              <a:gd name="connsiteY70" fmla="*/ 611237 h 891629"/>
              <a:gd name="connsiteX71" fmla="*/ 1376511 w 4423321"/>
              <a:gd name="connsiteY71" fmla="*/ 611237 h 891629"/>
              <a:gd name="connsiteX72" fmla="*/ 1240334 w 4423321"/>
              <a:gd name="connsiteY72" fmla="*/ 688032 h 891629"/>
              <a:gd name="connsiteX73" fmla="*/ 1135633 w 4423321"/>
              <a:gd name="connsiteY73" fmla="*/ 650304 h 891629"/>
              <a:gd name="connsiteX74" fmla="*/ 1097459 w 4423321"/>
              <a:gd name="connsiteY74" fmla="*/ 549622 h 891629"/>
              <a:gd name="connsiteX75" fmla="*/ 1255068 w 4423321"/>
              <a:gd name="connsiteY75" fmla="*/ 396032 h 891629"/>
              <a:gd name="connsiteX76" fmla="*/ 1379191 w 4423321"/>
              <a:gd name="connsiteY76" fmla="*/ 379512 h 891629"/>
              <a:gd name="connsiteX77" fmla="*/ 1297930 w 4423321"/>
              <a:gd name="connsiteY77" fmla="*/ 304502 h 891629"/>
              <a:gd name="connsiteX78" fmla="*/ 1142554 w 4423321"/>
              <a:gd name="connsiteY78" fmla="*/ 353169 h 891629"/>
              <a:gd name="connsiteX79" fmla="*/ 1142554 w 4423321"/>
              <a:gd name="connsiteY79" fmla="*/ 246906 h 891629"/>
              <a:gd name="connsiteX80" fmla="*/ 1223144 w 4423321"/>
              <a:gd name="connsiteY80" fmla="*/ 220117 h 891629"/>
              <a:gd name="connsiteX81" fmla="*/ 1316236 w 4423321"/>
              <a:gd name="connsiteY81" fmla="*/ 208508 h 891629"/>
              <a:gd name="connsiteX82" fmla="*/ 0 w 4423321"/>
              <a:gd name="connsiteY82" fmla="*/ 36612 h 891629"/>
              <a:gd name="connsiteX83" fmla="*/ 508993 w 4423321"/>
              <a:gd name="connsiteY83" fmla="*/ 36612 h 891629"/>
              <a:gd name="connsiteX84" fmla="*/ 508993 w 4423321"/>
              <a:gd name="connsiteY84" fmla="*/ 154037 h 891629"/>
              <a:gd name="connsiteX85" fmla="*/ 326380 w 4423321"/>
              <a:gd name="connsiteY85" fmla="*/ 154037 h 891629"/>
              <a:gd name="connsiteX86" fmla="*/ 326380 w 4423321"/>
              <a:gd name="connsiteY86" fmla="*/ 676870 h 891629"/>
              <a:gd name="connsiteX87" fmla="*/ 181719 w 4423321"/>
              <a:gd name="connsiteY87" fmla="*/ 676870 h 891629"/>
              <a:gd name="connsiteX88" fmla="*/ 181719 w 4423321"/>
              <a:gd name="connsiteY88" fmla="*/ 154037 h 891629"/>
              <a:gd name="connsiteX89" fmla="*/ 0 w 4423321"/>
              <a:gd name="connsiteY89" fmla="*/ 154037 h 891629"/>
              <a:gd name="connsiteX90" fmla="*/ 2179142 w 4423321"/>
              <a:gd name="connsiteY90" fmla="*/ 0 h 891629"/>
              <a:gd name="connsiteX91" fmla="*/ 2320231 w 4423321"/>
              <a:gd name="connsiteY91" fmla="*/ 0 h 891629"/>
              <a:gd name="connsiteX92" fmla="*/ 2320231 w 4423321"/>
              <a:gd name="connsiteY92" fmla="*/ 430857 h 891629"/>
              <a:gd name="connsiteX93" fmla="*/ 2322017 w 4423321"/>
              <a:gd name="connsiteY93" fmla="*/ 430857 h 891629"/>
              <a:gd name="connsiteX94" fmla="*/ 2458194 w 4423321"/>
              <a:gd name="connsiteY94" fmla="*/ 219670 h 891629"/>
              <a:gd name="connsiteX95" fmla="*/ 2625626 w 4423321"/>
              <a:gd name="connsiteY95" fmla="*/ 219670 h 891629"/>
              <a:gd name="connsiteX96" fmla="*/ 2461766 w 4423321"/>
              <a:gd name="connsiteY96" fmla="*/ 434429 h 891629"/>
              <a:gd name="connsiteX97" fmla="*/ 2637235 w 4423321"/>
              <a:gd name="connsiteY97" fmla="*/ 676870 h 891629"/>
              <a:gd name="connsiteX98" fmla="*/ 2468017 w 4423321"/>
              <a:gd name="connsiteY98" fmla="*/ 676870 h 891629"/>
              <a:gd name="connsiteX99" fmla="*/ 2322017 w 4423321"/>
              <a:gd name="connsiteY99" fmla="*/ 450056 h 891629"/>
              <a:gd name="connsiteX100" fmla="*/ 2320231 w 4423321"/>
              <a:gd name="connsiteY100" fmla="*/ 450056 h 891629"/>
              <a:gd name="connsiteX101" fmla="*/ 2320231 w 4423321"/>
              <a:gd name="connsiteY101" fmla="*/ 676870 h 891629"/>
              <a:gd name="connsiteX102" fmla="*/ 2179142 w 4423321"/>
              <a:gd name="connsiteY102" fmla="*/ 676870 h 891629"/>
              <a:gd name="connsiteX103" fmla="*/ 578941 w 4423321"/>
              <a:gd name="connsiteY103" fmla="*/ 0 h 891629"/>
              <a:gd name="connsiteX104" fmla="*/ 720030 w 4423321"/>
              <a:gd name="connsiteY104" fmla="*/ 0 h 891629"/>
              <a:gd name="connsiteX105" fmla="*/ 720030 w 4423321"/>
              <a:gd name="connsiteY105" fmla="*/ 287536 h 891629"/>
              <a:gd name="connsiteX106" fmla="*/ 721816 w 4423321"/>
              <a:gd name="connsiteY106" fmla="*/ 287536 h 891629"/>
              <a:gd name="connsiteX107" fmla="*/ 862458 w 4423321"/>
              <a:gd name="connsiteY107" fmla="*/ 208508 h 891629"/>
              <a:gd name="connsiteX108" fmla="*/ 1017835 w 4423321"/>
              <a:gd name="connsiteY108" fmla="*/ 396032 h 891629"/>
              <a:gd name="connsiteX109" fmla="*/ 1017835 w 4423321"/>
              <a:gd name="connsiteY109" fmla="*/ 676870 h 891629"/>
              <a:gd name="connsiteX110" fmla="*/ 877192 w 4423321"/>
              <a:gd name="connsiteY110" fmla="*/ 676870 h 891629"/>
              <a:gd name="connsiteX111" fmla="*/ 877192 w 4423321"/>
              <a:gd name="connsiteY111" fmla="*/ 417016 h 891629"/>
              <a:gd name="connsiteX112" fmla="*/ 803969 w 4423321"/>
              <a:gd name="connsiteY112" fmla="*/ 316557 h 891629"/>
              <a:gd name="connsiteX113" fmla="*/ 743247 w 4423321"/>
              <a:gd name="connsiteY113" fmla="*/ 344686 h 891629"/>
              <a:gd name="connsiteX114" fmla="*/ 720030 w 4423321"/>
              <a:gd name="connsiteY114" fmla="*/ 416123 h 891629"/>
              <a:gd name="connsiteX115" fmla="*/ 720030 w 4423321"/>
              <a:gd name="connsiteY115" fmla="*/ 676870 h 891629"/>
              <a:gd name="connsiteX116" fmla="*/ 578941 w 4423321"/>
              <a:gd name="connsiteY116" fmla="*/ 676870 h 89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423321" h="891629">
                <a:moveTo>
                  <a:pt x="1379191" y="460325"/>
                </a:moveTo>
                <a:lnTo>
                  <a:pt x="1296144" y="471041"/>
                </a:lnTo>
                <a:cubicBezTo>
                  <a:pt x="1250305" y="476994"/>
                  <a:pt x="1227386" y="497681"/>
                  <a:pt x="1227386" y="533102"/>
                </a:cubicBezTo>
                <a:cubicBezTo>
                  <a:pt x="1227386" y="549176"/>
                  <a:pt x="1232967" y="562347"/>
                  <a:pt x="1244129" y="572616"/>
                </a:cubicBezTo>
                <a:cubicBezTo>
                  <a:pt x="1255291" y="582885"/>
                  <a:pt x="1270397" y="588020"/>
                  <a:pt x="1289447" y="588020"/>
                </a:cubicBezTo>
                <a:cubicBezTo>
                  <a:pt x="1315939" y="588020"/>
                  <a:pt x="1337519" y="578867"/>
                  <a:pt x="1354187" y="560561"/>
                </a:cubicBezTo>
                <a:cubicBezTo>
                  <a:pt x="1370856" y="542255"/>
                  <a:pt x="1379191" y="519112"/>
                  <a:pt x="1379191" y="491133"/>
                </a:cubicBezTo>
                <a:close/>
                <a:moveTo>
                  <a:pt x="3648372" y="316557"/>
                </a:moveTo>
                <a:cubicBezTo>
                  <a:pt x="3615034" y="316557"/>
                  <a:pt x="3589138" y="328017"/>
                  <a:pt x="3570684" y="350937"/>
                </a:cubicBezTo>
                <a:cubicBezTo>
                  <a:pt x="3552229" y="373856"/>
                  <a:pt x="3543002" y="406301"/>
                  <a:pt x="3543002" y="448270"/>
                </a:cubicBezTo>
                <a:cubicBezTo>
                  <a:pt x="3543002" y="536079"/>
                  <a:pt x="3578422" y="579983"/>
                  <a:pt x="3649265" y="579983"/>
                </a:cubicBezTo>
                <a:cubicBezTo>
                  <a:pt x="3716833" y="579983"/>
                  <a:pt x="3750617" y="534888"/>
                  <a:pt x="3750617" y="444698"/>
                </a:cubicBezTo>
                <a:cubicBezTo>
                  <a:pt x="3750617" y="359271"/>
                  <a:pt x="3716535" y="316557"/>
                  <a:pt x="3648372" y="316557"/>
                </a:cubicBezTo>
                <a:close/>
                <a:moveTo>
                  <a:pt x="3981748" y="219670"/>
                </a:moveTo>
                <a:lnTo>
                  <a:pt x="4122391" y="219670"/>
                </a:lnTo>
                <a:lnTo>
                  <a:pt x="4122391" y="483096"/>
                </a:lnTo>
                <a:cubicBezTo>
                  <a:pt x="4122391" y="547687"/>
                  <a:pt x="4147989" y="579983"/>
                  <a:pt x="4199185" y="579983"/>
                </a:cubicBezTo>
                <a:cubicBezTo>
                  <a:pt x="4224487" y="579983"/>
                  <a:pt x="4244727" y="571128"/>
                  <a:pt x="4259907" y="553417"/>
                </a:cubicBezTo>
                <a:cubicBezTo>
                  <a:pt x="4275088" y="535707"/>
                  <a:pt x="4282678" y="511671"/>
                  <a:pt x="4282678" y="481310"/>
                </a:cubicBezTo>
                <a:lnTo>
                  <a:pt x="4282678" y="219670"/>
                </a:lnTo>
                <a:lnTo>
                  <a:pt x="4423321" y="219670"/>
                </a:lnTo>
                <a:lnTo>
                  <a:pt x="4423321" y="676870"/>
                </a:lnTo>
                <a:lnTo>
                  <a:pt x="4282678" y="676870"/>
                </a:lnTo>
                <a:lnTo>
                  <a:pt x="4282678" y="607219"/>
                </a:lnTo>
                <a:lnTo>
                  <a:pt x="4280446" y="607219"/>
                </a:lnTo>
                <a:cubicBezTo>
                  <a:pt x="4245620" y="661094"/>
                  <a:pt x="4199037" y="688032"/>
                  <a:pt x="4140696" y="688032"/>
                </a:cubicBezTo>
                <a:cubicBezTo>
                  <a:pt x="4034731" y="688032"/>
                  <a:pt x="3981748" y="623887"/>
                  <a:pt x="3981748" y="495598"/>
                </a:cubicBezTo>
                <a:close/>
                <a:moveTo>
                  <a:pt x="2879973" y="219670"/>
                </a:moveTo>
                <a:lnTo>
                  <a:pt x="3036243" y="219670"/>
                </a:lnTo>
                <a:lnTo>
                  <a:pt x="3121521" y="497830"/>
                </a:lnTo>
                <a:cubicBezTo>
                  <a:pt x="3126879" y="515094"/>
                  <a:pt x="3131046" y="535484"/>
                  <a:pt x="3134023" y="558998"/>
                </a:cubicBezTo>
                <a:lnTo>
                  <a:pt x="3135809" y="558998"/>
                </a:lnTo>
                <a:cubicBezTo>
                  <a:pt x="3138487" y="541734"/>
                  <a:pt x="3143399" y="521643"/>
                  <a:pt x="3150543" y="498723"/>
                </a:cubicBezTo>
                <a:lnTo>
                  <a:pt x="3236714" y="219670"/>
                </a:lnTo>
                <a:lnTo>
                  <a:pt x="3376464" y="219670"/>
                </a:lnTo>
                <a:lnTo>
                  <a:pt x="3190726" y="713482"/>
                </a:lnTo>
                <a:cubicBezTo>
                  <a:pt x="3146078" y="832247"/>
                  <a:pt x="3078807" y="891629"/>
                  <a:pt x="2988915" y="891629"/>
                </a:cubicBezTo>
                <a:cubicBezTo>
                  <a:pt x="2954685" y="891629"/>
                  <a:pt x="2926556" y="887760"/>
                  <a:pt x="2904530" y="880021"/>
                </a:cubicBezTo>
                <a:lnTo>
                  <a:pt x="2904530" y="767507"/>
                </a:lnTo>
                <a:cubicBezTo>
                  <a:pt x="2923282" y="778520"/>
                  <a:pt x="2943671" y="784026"/>
                  <a:pt x="2965698" y="784026"/>
                </a:cubicBezTo>
                <a:cubicBezTo>
                  <a:pt x="3002012" y="784026"/>
                  <a:pt x="3027313" y="766911"/>
                  <a:pt x="3041601" y="732681"/>
                </a:cubicBezTo>
                <a:lnTo>
                  <a:pt x="3065711" y="675977"/>
                </a:lnTo>
                <a:close/>
                <a:moveTo>
                  <a:pt x="3651051" y="208508"/>
                </a:moveTo>
                <a:cubicBezTo>
                  <a:pt x="3726953" y="208508"/>
                  <a:pt x="3786484" y="229865"/>
                  <a:pt x="3829644" y="272579"/>
                </a:cubicBezTo>
                <a:cubicBezTo>
                  <a:pt x="3872804" y="315292"/>
                  <a:pt x="3894384" y="371773"/>
                  <a:pt x="3894384" y="442019"/>
                </a:cubicBezTo>
                <a:cubicBezTo>
                  <a:pt x="3894384" y="517922"/>
                  <a:pt x="3872135" y="577900"/>
                  <a:pt x="3827635" y="621953"/>
                </a:cubicBezTo>
                <a:cubicBezTo>
                  <a:pt x="3783136" y="666006"/>
                  <a:pt x="3722190" y="688032"/>
                  <a:pt x="3644800" y="688032"/>
                </a:cubicBezTo>
                <a:cubicBezTo>
                  <a:pt x="3568600" y="688032"/>
                  <a:pt x="3508696" y="666676"/>
                  <a:pt x="3465090" y="623962"/>
                </a:cubicBezTo>
                <a:cubicBezTo>
                  <a:pt x="3421483" y="581248"/>
                  <a:pt x="3399680" y="523280"/>
                  <a:pt x="3399680" y="450056"/>
                </a:cubicBezTo>
                <a:cubicBezTo>
                  <a:pt x="3399680" y="374451"/>
                  <a:pt x="3422302" y="315292"/>
                  <a:pt x="3467546" y="272579"/>
                </a:cubicBezTo>
                <a:cubicBezTo>
                  <a:pt x="3512789" y="229865"/>
                  <a:pt x="3573958" y="208508"/>
                  <a:pt x="3651051" y="208508"/>
                </a:cubicBezTo>
                <a:close/>
                <a:moveTo>
                  <a:pt x="1916459" y="208508"/>
                </a:moveTo>
                <a:cubicBezTo>
                  <a:pt x="2017662" y="208508"/>
                  <a:pt x="2068264" y="271314"/>
                  <a:pt x="2068264" y="396925"/>
                </a:cubicBezTo>
                <a:lnTo>
                  <a:pt x="2068264" y="676870"/>
                </a:lnTo>
                <a:lnTo>
                  <a:pt x="1927621" y="676870"/>
                </a:lnTo>
                <a:lnTo>
                  <a:pt x="1927621" y="422821"/>
                </a:lnTo>
                <a:cubicBezTo>
                  <a:pt x="1927621" y="351978"/>
                  <a:pt x="1902320" y="316557"/>
                  <a:pt x="1851719" y="316557"/>
                </a:cubicBezTo>
                <a:cubicBezTo>
                  <a:pt x="1827311" y="316557"/>
                  <a:pt x="1807219" y="325933"/>
                  <a:pt x="1791443" y="344686"/>
                </a:cubicBezTo>
                <a:cubicBezTo>
                  <a:pt x="1775667" y="363438"/>
                  <a:pt x="1767780" y="387251"/>
                  <a:pt x="1767780" y="416123"/>
                </a:cubicBezTo>
                <a:lnTo>
                  <a:pt x="1767780" y="676870"/>
                </a:lnTo>
                <a:lnTo>
                  <a:pt x="1626690" y="676870"/>
                </a:lnTo>
                <a:lnTo>
                  <a:pt x="1626690" y="219670"/>
                </a:lnTo>
                <a:lnTo>
                  <a:pt x="1767780" y="219670"/>
                </a:lnTo>
                <a:lnTo>
                  <a:pt x="1767780" y="292001"/>
                </a:lnTo>
                <a:lnTo>
                  <a:pt x="1769566" y="292001"/>
                </a:lnTo>
                <a:cubicBezTo>
                  <a:pt x="1803201" y="236339"/>
                  <a:pt x="1852165" y="208508"/>
                  <a:pt x="1916459" y="208508"/>
                </a:cubicBezTo>
                <a:close/>
                <a:moveTo>
                  <a:pt x="1316236" y="208508"/>
                </a:moveTo>
                <a:cubicBezTo>
                  <a:pt x="1446609" y="208508"/>
                  <a:pt x="1511796" y="273546"/>
                  <a:pt x="1511796" y="403622"/>
                </a:cubicBezTo>
                <a:lnTo>
                  <a:pt x="1511796" y="676870"/>
                </a:lnTo>
                <a:lnTo>
                  <a:pt x="1378297" y="676870"/>
                </a:lnTo>
                <a:lnTo>
                  <a:pt x="1378297" y="611237"/>
                </a:lnTo>
                <a:lnTo>
                  <a:pt x="1376511" y="611237"/>
                </a:lnTo>
                <a:cubicBezTo>
                  <a:pt x="1345853" y="662434"/>
                  <a:pt x="1300460" y="688032"/>
                  <a:pt x="1240334" y="688032"/>
                </a:cubicBezTo>
                <a:cubicBezTo>
                  <a:pt x="1195983" y="688032"/>
                  <a:pt x="1161083" y="675456"/>
                  <a:pt x="1135633" y="650304"/>
                </a:cubicBezTo>
                <a:cubicBezTo>
                  <a:pt x="1110184" y="625152"/>
                  <a:pt x="1097459" y="591592"/>
                  <a:pt x="1097459" y="549622"/>
                </a:cubicBezTo>
                <a:cubicBezTo>
                  <a:pt x="1097459" y="460921"/>
                  <a:pt x="1149995" y="409724"/>
                  <a:pt x="1255068" y="396032"/>
                </a:cubicBezTo>
                <a:lnTo>
                  <a:pt x="1379191" y="379512"/>
                </a:lnTo>
                <a:cubicBezTo>
                  <a:pt x="1379191" y="329505"/>
                  <a:pt x="1352104" y="304502"/>
                  <a:pt x="1297930" y="304502"/>
                </a:cubicBezTo>
                <a:cubicBezTo>
                  <a:pt x="1243459" y="304502"/>
                  <a:pt x="1191667" y="320725"/>
                  <a:pt x="1142554" y="353169"/>
                </a:cubicBezTo>
                <a:lnTo>
                  <a:pt x="1142554" y="246906"/>
                </a:lnTo>
                <a:cubicBezTo>
                  <a:pt x="1162199" y="236785"/>
                  <a:pt x="1189063" y="227856"/>
                  <a:pt x="1223144" y="220117"/>
                </a:cubicBezTo>
                <a:cubicBezTo>
                  <a:pt x="1257226" y="212378"/>
                  <a:pt x="1288257" y="208508"/>
                  <a:pt x="1316236" y="208508"/>
                </a:cubicBezTo>
                <a:close/>
                <a:moveTo>
                  <a:pt x="0" y="36612"/>
                </a:moveTo>
                <a:lnTo>
                  <a:pt x="508993" y="36612"/>
                </a:lnTo>
                <a:lnTo>
                  <a:pt x="508993" y="154037"/>
                </a:lnTo>
                <a:lnTo>
                  <a:pt x="326380" y="154037"/>
                </a:lnTo>
                <a:lnTo>
                  <a:pt x="326380" y="676870"/>
                </a:lnTo>
                <a:lnTo>
                  <a:pt x="181719" y="676870"/>
                </a:lnTo>
                <a:lnTo>
                  <a:pt x="181719" y="154037"/>
                </a:lnTo>
                <a:lnTo>
                  <a:pt x="0" y="154037"/>
                </a:lnTo>
                <a:close/>
                <a:moveTo>
                  <a:pt x="2179142" y="0"/>
                </a:moveTo>
                <a:lnTo>
                  <a:pt x="2320231" y="0"/>
                </a:lnTo>
                <a:lnTo>
                  <a:pt x="2320231" y="430857"/>
                </a:lnTo>
                <a:lnTo>
                  <a:pt x="2322017" y="430857"/>
                </a:lnTo>
                <a:lnTo>
                  <a:pt x="2458194" y="219670"/>
                </a:lnTo>
                <a:lnTo>
                  <a:pt x="2625626" y="219670"/>
                </a:lnTo>
                <a:lnTo>
                  <a:pt x="2461766" y="434429"/>
                </a:lnTo>
                <a:lnTo>
                  <a:pt x="2637235" y="676870"/>
                </a:lnTo>
                <a:lnTo>
                  <a:pt x="2468017" y="676870"/>
                </a:lnTo>
                <a:lnTo>
                  <a:pt x="2322017" y="450056"/>
                </a:lnTo>
                <a:lnTo>
                  <a:pt x="2320231" y="450056"/>
                </a:lnTo>
                <a:lnTo>
                  <a:pt x="2320231" y="676870"/>
                </a:lnTo>
                <a:lnTo>
                  <a:pt x="2179142" y="676870"/>
                </a:lnTo>
                <a:close/>
                <a:moveTo>
                  <a:pt x="578941" y="0"/>
                </a:moveTo>
                <a:lnTo>
                  <a:pt x="720030" y="0"/>
                </a:lnTo>
                <a:lnTo>
                  <a:pt x="720030" y="287536"/>
                </a:lnTo>
                <a:lnTo>
                  <a:pt x="721816" y="287536"/>
                </a:lnTo>
                <a:cubicBezTo>
                  <a:pt x="756344" y="234851"/>
                  <a:pt x="803225" y="208508"/>
                  <a:pt x="862458" y="208508"/>
                </a:cubicBezTo>
                <a:cubicBezTo>
                  <a:pt x="966043" y="208508"/>
                  <a:pt x="1017835" y="271016"/>
                  <a:pt x="1017835" y="396032"/>
                </a:cubicBezTo>
                <a:lnTo>
                  <a:pt x="1017835" y="676870"/>
                </a:lnTo>
                <a:lnTo>
                  <a:pt x="877192" y="676870"/>
                </a:lnTo>
                <a:lnTo>
                  <a:pt x="877192" y="417016"/>
                </a:lnTo>
                <a:cubicBezTo>
                  <a:pt x="877192" y="350044"/>
                  <a:pt x="852784" y="316557"/>
                  <a:pt x="803969" y="316557"/>
                </a:cubicBezTo>
                <a:cubicBezTo>
                  <a:pt x="778966" y="316557"/>
                  <a:pt x="758725" y="325933"/>
                  <a:pt x="743247" y="344686"/>
                </a:cubicBezTo>
                <a:cubicBezTo>
                  <a:pt x="727769" y="363438"/>
                  <a:pt x="720030" y="387251"/>
                  <a:pt x="720030" y="416123"/>
                </a:cubicBezTo>
                <a:lnTo>
                  <a:pt x="720030" y="676870"/>
                </a:lnTo>
                <a:lnTo>
                  <a:pt x="578941" y="676870"/>
                </a:lnTo>
                <a:close/>
              </a:path>
            </a:pathLst>
          </a:custGeom>
          <a:gradFill>
            <a:gsLst>
              <a:gs pos="0">
                <a:schemeClr val="accent1">
                  <a:alpha val="95000"/>
                </a:schemeClr>
              </a:gs>
              <a:gs pos="100000">
                <a:schemeClr val="accent5">
                  <a:alpha val="95000"/>
                </a:schemeClr>
              </a:gs>
            </a:gsLst>
            <a:lin ang="0" scaled="0"/>
          </a:gradFill>
          <a:ln>
            <a:noFill/>
          </a:ln>
          <a:effectLst>
            <a:outerShdw blurRad="1270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29"/>
          <p:cNvGrpSpPr/>
          <p:nvPr/>
        </p:nvGrpSpPr>
        <p:grpSpPr>
          <a:xfrm>
            <a:off x="11855301" y="1"/>
            <a:ext cx="140959" cy="1050061"/>
            <a:chOff x="11855301" y="1"/>
            <a:chExt cx="140959" cy="1050061"/>
          </a:xfrm>
        </p:grpSpPr>
        <p:cxnSp>
          <p:nvCxnSpPr>
            <p:cNvPr id="31" name="Straight Connector 30"/>
            <p:cNvCxnSpPr/>
            <p:nvPr/>
          </p:nvCxnSpPr>
          <p:spPr>
            <a:xfrm flipV="1">
              <a:off x="11925780" y="1"/>
              <a:ext cx="0" cy="276224"/>
            </a:xfrm>
            <a:prstGeom prst="line">
              <a:avLst/>
            </a:prstGeom>
            <a:ln w="12700">
              <a:solidFill>
                <a:schemeClr val="bg1">
                  <a:lumMod val="9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1855301" y="389689"/>
              <a:ext cx="140959" cy="660373"/>
              <a:chOff x="11782731" y="389689"/>
              <a:chExt cx="140959" cy="660373"/>
            </a:xfrm>
          </p:grpSpPr>
          <p:sp>
            <p:nvSpPr>
              <p:cNvPr id="33"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96" b="7796"/>
          <a:stretch>
            <a:fillRect/>
          </a:stretch>
        </p:blipFill>
        <p:spPr/>
      </p:pic>
      <p:sp>
        <p:nvSpPr>
          <p:cNvPr id="5" name="Rectangle: Rounded Corners 4"/>
          <p:cNvSpPr/>
          <p:nvPr/>
        </p:nvSpPr>
        <p:spPr>
          <a:xfrm>
            <a:off x="0" y="0"/>
            <a:ext cx="12192000" cy="6858000"/>
          </a:xfrm>
          <a:prstGeom prst="roundRect">
            <a:avLst>
              <a:gd name="adj" fmla="val 0"/>
            </a:avLst>
          </a:prstGeom>
          <a:gradFill>
            <a:gsLst>
              <a:gs pos="0">
                <a:schemeClr val="accent1">
                  <a:alpha val="90000"/>
                </a:schemeClr>
              </a:gs>
              <a:gs pos="100000">
                <a:schemeClr val="accent5">
                  <a:alpha val="90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cxnSp>
        <p:nvCxnSpPr>
          <p:cNvPr id="75" name="Straight Connector 74"/>
          <p:cNvCxnSpPr/>
          <p:nvPr/>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1855301" y="389689"/>
            <a:ext cx="140959" cy="660373"/>
            <a:chOff x="11782731" y="389689"/>
            <a:chExt cx="140959" cy="660373"/>
          </a:xfrm>
        </p:grpSpPr>
        <p:sp>
          <p:nvSpPr>
            <p:cNvPr id="77"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Rectangle 32"/>
          <p:cNvSpPr/>
          <p:nvPr/>
        </p:nvSpPr>
        <p:spPr>
          <a:xfrm>
            <a:off x="754743" y="2644170"/>
            <a:ext cx="10226564" cy="1569660"/>
          </a:xfrm>
          <a:prstGeom prst="rect">
            <a:avLst/>
          </a:prstGeom>
        </p:spPr>
        <p:txBody>
          <a:bodyPr wrap="square">
            <a:spAutoFit/>
          </a:bodyPr>
          <a:lstStyle/>
          <a:p>
            <a:pPr algn="ctr"/>
            <a:r>
              <a:rPr lang="zh-CN" alt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项目介绍</a:t>
            </a:r>
            <a:endParaRPr 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268" b="37268"/>
          <a:stretch>
            <a:fillRect/>
          </a:stretch>
        </p:blipFill>
        <p:spPr/>
      </p:pic>
      <p:sp>
        <p:nvSpPr>
          <p:cNvPr id="16" name="Rectangle 15"/>
          <p:cNvSpPr/>
          <p:nvPr/>
        </p:nvSpPr>
        <p:spPr>
          <a:xfrm>
            <a:off x="0" y="4667250"/>
            <a:ext cx="12192000" cy="2190750"/>
          </a:xfrm>
          <a:prstGeom prst="rect">
            <a:avLst/>
          </a:prstGeom>
          <a:gradFill flip="none" rotWithShape="1">
            <a:gsLst>
              <a:gs pos="100000">
                <a:schemeClr val="accent5">
                  <a:alpha val="0"/>
                </a:schemeClr>
              </a:gs>
              <a:gs pos="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817749" y="962076"/>
            <a:ext cx="4558291" cy="1015663"/>
          </a:xfrm>
          <a:prstGeom prst="rect">
            <a:avLst/>
          </a:prstGeom>
        </p:spPr>
        <p:txBody>
          <a:bodyPr wrap="square">
            <a:spAutoFit/>
          </a:bodyPr>
          <a:lstStyle/>
          <a:p>
            <a:r>
              <a:rPr lang="zh-CN" altLang="en-US" sz="6000" dirty="0">
                <a:gradFill>
                  <a:gsLst>
                    <a:gs pos="100000">
                      <a:schemeClr val="accent1"/>
                    </a:gs>
                    <a:gs pos="0">
                      <a:schemeClr val="accent5"/>
                    </a:gs>
                  </a:gsLst>
                  <a:lin ang="5400000" scaled="0"/>
                </a:gradFill>
                <a:latin typeface="Arial" panose="020B0604020202020204" pitchFamily="34" charset="0"/>
                <a:ea typeface="微软雅黑" panose="020B0503020204020204" pitchFamily="34" charset="-122"/>
                <a:sym typeface="Arial" panose="020B0604020202020204" pitchFamily="34" charset="0"/>
              </a:rPr>
              <a:t>项目介绍</a:t>
            </a:r>
            <a:endParaRPr lang="en-US" sz="6000" dirty="0">
              <a:gradFill>
                <a:gsLst>
                  <a:gs pos="100000">
                    <a:schemeClr val="accent1"/>
                  </a:gs>
                  <a:gs pos="0">
                    <a:schemeClr val="accent5"/>
                  </a:gs>
                </a:gsLst>
                <a:lin ang="54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Rounded Corners 8"/>
          <p:cNvSpPr/>
          <p:nvPr/>
        </p:nvSpPr>
        <p:spPr>
          <a:xfrm>
            <a:off x="938048" y="2970481"/>
            <a:ext cx="1676400" cy="404999"/>
          </a:xfrm>
          <a:prstGeom prst="roundRect">
            <a:avLst>
              <a:gd name="adj" fmla="val 50000"/>
            </a:avLst>
          </a:prstGeom>
          <a:gradFill>
            <a:gsLst>
              <a:gs pos="0">
                <a:schemeClr val="accent1"/>
              </a:gs>
              <a:gs pos="100000">
                <a:schemeClr val="accent5"/>
              </a:gs>
            </a:gsLst>
            <a:lin ang="0" scaled="0"/>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Read More</a:t>
            </a:r>
            <a:endParaRPr lang="id-ID" sz="1100" dirty="0">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7" name="Group 6"/>
          <p:cNvGrpSpPr/>
          <p:nvPr/>
        </p:nvGrpSpPr>
        <p:grpSpPr>
          <a:xfrm>
            <a:off x="9568775" y="3942036"/>
            <a:ext cx="1630926" cy="1450428"/>
            <a:chOff x="9111575" y="3942036"/>
            <a:chExt cx="1630926" cy="1450428"/>
          </a:xfrm>
        </p:grpSpPr>
        <p:sp>
          <p:nvSpPr>
            <p:cNvPr id="5" name="Rectangle: Rounded Corners 4"/>
            <p:cNvSpPr/>
            <p:nvPr/>
          </p:nvSpPr>
          <p:spPr>
            <a:xfrm>
              <a:off x="9193942" y="3942036"/>
              <a:ext cx="1466193" cy="1450428"/>
            </a:xfrm>
            <a:prstGeom prst="roundRect">
              <a:avLst>
                <a:gd name="adj" fmla="val 2220"/>
              </a:avLst>
            </a:prstGeom>
            <a:gradFill>
              <a:gsLst>
                <a:gs pos="0">
                  <a:schemeClr val="accent1"/>
                </a:gs>
                <a:gs pos="100000">
                  <a:schemeClr val="accent5"/>
                </a:gs>
              </a:gsLst>
              <a:lin ang="3000000" scaled="0"/>
            </a:gradFill>
            <a:ln>
              <a:noFill/>
            </a:ln>
            <a:effectLst>
              <a:outerShdw blurRad="762000" dist="3175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
            <p:cNvGrpSpPr/>
            <p:nvPr/>
          </p:nvGrpSpPr>
          <p:grpSpPr>
            <a:xfrm>
              <a:off x="9111575" y="4159386"/>
              <a:ext cx="1630926" cy="1015728"/>
              <a:chOff x="9111575" y="4231481"/>
              <a:chExt cx="1630926" cy="1015728"/>
            </a:xfrm>
          </p:grpSpPr>
          <p:grpSp>
            <p:nvGrpSpPr>
              <p:cNvPr id="10" name="Group 9"/>
              <p:cNvGrpSpPr/>
              <p:nvPr/>
            </p:nvGrpSpPr>
            <p:grpSpPr>
              <a:xfrm>
                <a:off x="9694469" y="4231481"/>
                <a:ext cx="465138" cy="435770"/>
                <a:chOff x="5368132" y="3540125"/>
                <a:chExt cx="465138" cy="435769"/>
              </a:xfrm>
              <a:solidFill>
                <a:schemeClr val="bg1"/>
              </a:solidFill>
            </p:grpSpPr>
            <p:sp>
              <p:nvSpPr>
                <p:cNvPr id="1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 Placeholder 4"/>
              <p:cNvSpPr txBox="1"/>
              <p:nvPr/>
            </p:nvSpPr>
            <p:spPr>
              <a:xfrm>
                <a:off x="9111575" y="4785630"/>
                <a:ext cx="1630926" cy="461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200" i="1"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200" i="1" dirty="0">
                    <a:solidFill>
                      <a:schemeClr val="bg1"/>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a:t>
                </a:r>
              </a:p>
            </p:txBody>
          </p:sp>
        </p:grpSp>
      </p:grpSp>
      <p:sp>
        <p:nvSpPr>
          <p:cNvPr id="19" name="Freeform: Shape 18"/>
          <p:cNvSpPr/>
          <p:nvPr/>
        </p:nvSpPr>
        <p:spPr>
          <a:xfrm>
            <a:off x="817749" y="5056543"/>
            <a:ext cx="486583" cy="423507"/>
          </a:xfrm>
          <a:custGeom>
            <a:avLst/>
            <a:gdLst>
              <a:gd name="connsiteX0" fmla="*/ 395021 w 395021"/>
              <a:gd name="connsiteY0" fmla="*/ 0 h 343815"/>
              <a:gd name="connsiteX1" fmla="*/ 395021 w 395021"/>
              <a:gd name="connsiteY1" fmla="*/ 70714 h 343815"/>
              <a:gd name="connsiteX2" fmla="*/ 320650 w 395021"/>
              <a:gd name="connsiteY2" fmla="*/ 179223 h 343815"/>
              <a:gd name="connsiteX3" fmla="*/ 395021 w 395021"/>
              <a:gd name="connsiteY3" fmla="*/ 179223 h 343815"/>
              <a:gd name="connsiteX4" fmla="*/ 395021 w 395021"/>
              <a:gd name="connsiteY4" fmla="*/ 343815 h 343815"/>
              <a:gd name="connsiteX5" fmla="*/ 242621 w 395021"/>
              <a:gd name="connsiteY5" fmla="*/ 343815 h 343815"/>
              <a:gd name="connsiteX6" fmla="*/ 242621 w 395021"/>
              <a:gd name="connsiteY6" fmla="*/ 179223 h 343815"/>
              <a:gd name="connsiteX7" fmla="*/ 287731 w 395021"/>
              <a:gd name="connsiteY7" fmla="*/ 63399 h 343815"/>
              <a:gd name="connsiteX8" fmla="*/ 395021 w 395021"/>
              <a:gd name="connsiteY8" fmla="*/ 0 h 343815"/>
              <a:gd name="connsiteX9" fmla="*/ 152400 w 395021"/>
              <a:gd name="connsiteY9" fmla="*/ 0 h 343815"/>
              <a:gd name="connsiteX10" fmla="*/ 152400 w 395021"/>
              <a:gd name="connsiteY10" fmla="*/ 70714 h 343815"/>
              <a:gd name="connsiteX11" fmla="*/ 78029 w 395021"/>
              <a:gd name="connsiteY11" fmla="*/ 179223 h 343815"/>
              <a:gd name="connsiteX12" fmla="*/ 152400 w 395021"/>
              <a:gd name="connsiteY12" fmla="*/ 179223 h 343815"/>
              <a:gd name="connsiteX13" fmla="*/ 152400 w 395021"/>
              <a:gd name="connsiteY13" fmla="*/ 343815 h 343815"/>
              <a:gd name="connsiteX14" fmla="*/ 0 w 395021"/>
              <a:gd name="connsiteY14" fmla="*/ 343815 h 343815"/>
              <a:gd name="connsiteX15" fmla="*/ 0 w 395021"/>
              <a:gd name="connsiteY15" fmla="*/ 179223 h 343815"/>
              <a:gd name="connsiteX16" fmla="*/ 45111 w 395021"/>
              <a:gd name="connsiteY16" fmla="*/ 63399 h 343815"/>
              <a:gd name="connsiteX17" fmla="*/ 152400 w 395021"/>
              <a:gd name="connsiteY17" fmla="*/ 0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021" h="343815">
                <a:moveTo>
                  <a:pt x="395021" y="0"/>
                </a:moveTo>
                <a:lnTo>
                  <a:pt x="395021" y="70714"/>
                </a:lnTo>
                <a:cubicBezTo>
                  <a:pt x="345440" y="87783"/>
                  <a:pt x="320650" y="123952"/>
                  <a:pt x="320650" y="179223"/>
                </a:cubicBezTo>
                <a:lnTo>
                  <a:pt x="395021" y="179223"/>
                </a:lnTo>
                <a:lnTo>
                  <a:pt x="395021" y="343815"/>
                </a:lnTo>
                <a:lnTo>
                  <a:pt x="242621" y="343815"/>
                </a:lnTo>
                <a:lnTo>
                  <a:pt x="242621" y="179223"/>
                </a:lnTo>
                <a:cubicBezTo>
                  <a:pt x="242621" y="135332"/>
                  <a:pt x="257658" y="96724"/>
                  <a:pt x="287731" y="63399"/>
                </a:cubicBezTo>
                <a:cubicBezTo>
                  <a:pt x="314554" y="34138"/>
                  <a:pt x="350317" y="13005"/>
                  <a:pt x="395021" y="0"/>
                </a:cubicBezTo>
                <a:close/>
                <a:moveTo>
                  <a:pt x="152400" y="0"/>
                </a:moveTo>
                <a:lnTo>
                  <a:pt x="152400" y="70714"/>
                </a:lnTo>
                <a:cubicBezTo>
                  <a:pt x="102819" y="87783"/>
                  <a:pt x="78029" y="123952"/>
                  <a:pt x="78029" y="179223"/>
                </a:cubicBezTo>
                <a:lnTo>
                  <a:pt x="152400" y="179223"/>
                </a:lnTo>
                <a:lnTo>
                  <a:pt x="152400" y="343815"/>
                </a:lnTo>
                <a:lnTo>
                  <a:pt x="0" y="343815"/>
                </a:lnTo>
                <a:lnTo>
                  <a:pt x="0" y="179223"/>
                </a:lnTo>
                <a:cubicBezTo>
                  <a:pt x="0" y="135332"/>
                  <a:pt x="15037" y="96724"/>
                  <a:pt x="45111" y="63399"/>
                </a:cubicBezTo>
                <a:cubicBezTo>
                  <a:pt x="71933" y="34138"/>
                  <a:pt x="107696" y="13005"/>
                  <a:pt x="152400"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1386699" y="5070128"/>
            <a:ext cx="6179961" cy="2677656"/>
          </a:xfrm>
          <a:prstGeom prst="rect">
            <a:avLst/>
          </a:prstGeom>
        </p:spPr>
        <p:txBody>
          <a:bodyPr wrap="square">
            <a:spAutoFit/>
          </a:bodyPr>
          <a:lstStyle/>
          <a:p>
            <a:pPr algn="just"/>
            <a:r>
              <a:rPr lang="zh-CN" altLang="en-US" sz="2800" dirty="0">
                <a:solidFill>
                  <a:schemeClr val="bg1"/>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请在此输入详细内容请在此输入详细内容请在此输入详细内容请在此输入详细内容</a:t>
            </a:r>
            <a:endParaRPr lang="id-ID" altLang="zh-CN" sz="2800" dirty="0">
              <a:solidFill>
                <a:schemeClr val="bg1"/>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endParaRPr lang="id-ID" altLang="zh-CN" sz="2800" dirty="0">
              <a:solidFill>
                <a:schemeClr val="bg1"/>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a:endParaRPr lang="id-ID" altLang="zh-CN" sz="2800" dirty="0">
              <a:solidFill>
                <a:schemeClr val="bg1"/>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endParaRPr lang="en-US" sz="28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0" name="Rectangle 6"/>
          <p:cNvSpPr>
            <a:spLocks noChangeArrowheads="1"/>
          </p:cNvSpPr>
          <p:nvPr/>
        </p:nvSpPr>
        <p:spPr bwMode="auto">
          <a:xfrm>
            <a:off x="6676573" y="1395183"/>
            <a:ext cx="420052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just" eaLnBrk="1" hangingPunct="1"/>
            <a:r>
              <a:rPr lang="zh-CN" altLang="en-US"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请在此输入详细内容请在此输入详细内容请在此输入详细内容请在此输入详细内容在此输入详细内容请在此输入详细内容请在此输入详细内容请在此输入详细内容请在此输入详细内容请在此输入详细内容请在此输入详细内容请在此输入详细内容</a:t>
            </a: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eaLnBrk="1" hangingPunct="1"/>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eaLnBrk="1" hangingPunct="1"/>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eaLnBrk="1" hangingPunct="1"/>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21" name="Rectangle 6"/>
          <p:cNvSpPr>
            <a:spLocks noChangeArrowheads="1"/>
          </p:cNvSpPr>
          <p:nvPr/>
        </p:nvSpPr>
        <p:spPr bwMode="auto">
          <a:xfrm>
            <a:off x="6676573" y="2342358"/>
            <a:ext cx="31532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just" eaLnBrk="1" hangingPunct="1"/>
            <a:r>
              <a:rPr lang="zh-CN" altLang="en-US"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rPr>
              <a:t>请在此输入详细内容请在此输入详细内容请在此输入详细内容请在此输入详细内容在此输入详细内容请在此输入详细内容请在此输入详细内容请在此输入详细内容请在此输入详细内容请在此输入详细内容请在此输入详细内容请在此输入详细内容</a:t>
            </a: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eaLnBrk="1" hangingPunct="1"/>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eaLnBrk="1" hangingPunct="1"/>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a:p>
            <a:pPr algn="just" eaLnBrk="1" hangingPunct="1"/>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4" decel="100000"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7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ppt_x"/>
                                          </p:val>
                                        </p:tav>
                                        <p:tav tm="100000">
                                          <p:val>
                                            <p:strVal val="#ppt_x"/>
                                          </p:val>
                                        </p:tav>
                                      </p:tavLst>
                                    </p:anim>
                                    <p:anim calcmode="lin" valueType="num">
                                      <p:cBhvr additive="base">
                                        <p:cTn id="28"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9" grpId="0" animBg="1"/>
      <p:bldP spid="19" grpId="0" animBg="1"/>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039007" y="1429693"/>
            <a:ext cx="8113986" cy="535531"/>
          </a:xfrm>
          <a:prstGeom prst="rect">
            <a:avLst/>
          </a:prstGeom>
        </p:spPr>
        <p:txBody>
          <a:bodyPr wrap="square">
            <a:spAutoFit/>
          </a:bodyPr>
          <a:lstStyle/>
          <a:p>
            <a:pPr algn="ctr">
              <a:lnSpc>
                <a:spcPct val="120000"/>
              </a:lnSpc>
            </a:pPr>
            <a:r>
              <a:rPr lang="id-ID" sz="1200" b="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 veniam</a:t>
            </a:r>
            <a:r>
              <a:rPr lang="id-ID"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 quis nostrud exerci tation ullamcorper suscipit lobortis nisl ut aliquip ex ea commodo consequat. Lorem ipsum dolor sit amet, consectetuer adipiscing</a:t>
            </a:r>
            <a:endParaRPr lang="en-US" sz="12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1" name="Rectangle 10"/>
          <p:cNvSpPr/>
          <p:nvPr/>
        </p:nvSpPr>
        <p:spPr>
          <a:xfrm>
            <a:off x="3426250" y="641688"/>
            <a:ext cx="5339501" cy="707886"/>
          </a:xfrm>
          <a:prstGeom prst="rect">
            <a:avLst/>
          </a:prstGeom>
        </p:spPr>
        <p:txBody>
          <a:bodyPr wrap="square">
            <a:spAutoFit/>
          </a:bodyPr>
          <a:lstStyle/>
          <a:p>
            <a:pPr algn="ctr"/>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项目介绍</a:t>
            </a:r>
            <a:endParaRPr lang="en-US" sz="40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12" name="Group 11"/>
          <p:cNvGrpSpPr/>
          <p:nvPr/>
        </p:nvGrpSpPr>
        <p:grpSpPr>
          <a:xfrm>
            <a:off x="4054009" y="5387839"/>
            <a:ext cx="1418978" cy="523121"/>
            <a:chOff x="8886952" y="5946036"/>
            <a:chExt cx="1418978" cy="523121"/>
          </a:xfrm>
        </p:grpSpPr>
        <p:sp>
          <p:nvSpPr>
            <p:cNvPr id="13" name="TextBox 12"/>
            <p:cNvSpPr txBox="1"/>
            <p:nvPr/>
          </p:nvSpPr>
          <p:spPr>
            <a:xfrm>
              <a:off x="8886952" y="5946036"/>
              <a:ext cx="1418978" cy="307777"/>
            </a:xfrm>
            <a:prstGeom prst="rect">
              <a:avLst/>
            </a:prstGeom>
            <a:noFill/>
          </p:spPr>
          <p:txBody>
            <a:bodyPr wrap="none" rtlCol="0">
              <a:spAutoFit/>
            </a:bodyPr>
            <a:lstStyle/>
            <a:p>
              <a:pPr algn="ctr"/>
              <a:r>
                <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Lucas Reinaldo</a:t>
              </a:r>
              <a:endParaRPr lang="id-ID"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4" name="TextBox 13"/>
            <p:cNvSpPr txBox="1"/>
            <p:nvPr/>
          </p:nvSpPr>
          <p:spPr>
            <a:xfrm>
              <a:off x="9201140" y="6192158"/>
              <a:ext cx="790601" cy="276999"/>
            </a:xfrm>
            <a:prstGeom prst="rect">
              <a:avLst/>
            </a:prstGeom>
            <a:noFill/>
          </p:spPr>
          <p:txBody>
            <a:bodyPr wrap="none" rtlCol="0">
              <a:spAutoFit/>
            </a:bodyPr>
            <a:lstStyle/>
            <a:p>
              <a:pPr algn="ctr"/>
              <a:r>
                <a:rPr lang="en-US"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Manager</a:t>
              </a:r>
              <a:endParaRPr lang="id-ID"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nvGrpSpPr>
          <p:cNvPr id="15" name="Group 14"/>
          <p:cNvGrpSpPr/>
          <p:nvPr/>
        </p:nvGrpSpPr>
        <p:grpSpPr>
          <a:xfrm>
            <a:off x="6757299" y="5387839"/>
            <a:ext cx="1342419" cy="523121"/>
            <a:chOff x="8925237" y="5946036"/>
            <a:chExt cx="1342419" cy="523121"/>
          </a:xfrm>
        </p:grpSpPr>
        <p:sp>
          <p:nvSpPr>
            <p:cNvPr id="16" name="TextBox 15"/>
            <p:cNvSpPr txBox="1"/>
            <p:nvPr/>
          </p:nvSpPr>
          <p:spPr>
            <a:xfrm>
              <a:off x="8925237" y="5946036"/>
              <a:ext cx="1342419" cy="307777"/>
            </a:xfrm>
            <a:prstGeom prst="rect">
              <a:avLst/>
            </a:prstGeom>
            <a:noFill/>
          </p:spPr>
          <p:txBody>
            <a:bodyPr wrap="none" rtlCol="0">
              <a:spAutoFit/>
            </a:bodyPr>
            <a:lstStyle/>
            <a:p>
              <a:pPr algn="ctr"/>
              <a:r>
                <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Mark Martinez</a:t>
              </a:r>
              <a:endParaRPr lang="id-ID"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7" name="TextBox 16"/>
            <p:cNvSpPr txBox="1"/>
            <p:nvPr/>
          </p:nvSpPr>
          <p:spPr>
            <a:xfrm>
              <a:off x="9197933" y="6192158"/>
              <a:ext cx="797014" cy="276999"/>
            </a:xfrm>
            <a:prstGeom prst="rect">
              <a:avLst/>
            </a:prstGeom>
            <a:noFill/>
          </p:spPr>
          <p:txBody>
            <a:bodyPr wrap="none" rtlCol="0">
              <a:spAutoFit/>
            </a:bodyPr>
            <a:lstStyle/>
            <a:p>
              <a:pPr algn="ctr"/>
              <a:r>
                <a:rPr lang="en-US"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Designer</a:t>
              </a:r>
              <a:endParaRPr lang="id-ID"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nvGrpSpPr>
          <p:cNvPr id="18" name="Group 17"/>
          <p:cNvGrpSpPr/>
          <p:nvPr/>
        </p:nvGrpSpPr>
        <p:grpSpPr>
          <a:xfrm>
            <a:off x="9452949" y="5387839"/>
            <a:ext cx="1281120" cy="523121"/>
            <a:chOff x="8955880" y="5946036"/>
            <a:chExt cx="1281120" cy="523121"/>
          </a:xfrm>
        </p:grpSpPr>
        <p:sp>
          <p:nvSpPr>
            <p:cNvPr id="19" name="TextBox 18"/>
            <p:cNvSpPr txBox="1"/>
            <p:nvPr/>
          </p:nvSpPr>
          <p:spPr>
            <a:xfrm>
              <a:off x="8955880" y="5946036"/>
              <a:ext cx="1281120" cy="307777"/>
            </a:xfrm>
            <a:prstGeom prst="rect">
              <a:avLst/>
            </a:prstGeom>
            <a:noFill/>
          </p:spPr>
          <p:txBody>
            <a:bodyPr wrap="none" rtlCol="0">
              <a:spAutoFit/>
            </a:bodyPr>
            <a:lstStyle/>
            <a:p>
              <a:pPr algn="ctr"/>
              <a:r>
                <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Alex Sanchez</a:t>
              </a:r>
              <a:endParaRPr lang="id-ID"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0" name="TextBox 19"/>
            <p:cNvSpPr txBox="1"/>
            <p:nvPr/>
          </p:nvSpPr>
          <p:spPr>
            <a:xfrm>
              <a:off x="9197933" y="6192158"/>
              <a:ext cx="797014" cy="276999"/>
            </a:xfrm>
            <a:prstGeom prst="rect">
              <a:avLst/>
            </a:prstGeom>
            <a:noFill/>
          </p:spPr>
          <p:txBody>
            <a:bodyPr wrap="none" rtlCol="0">
              <a:spAutoFit/>
            </a:bodyPr>
            <a:lstStyle/>
            <a:p>
              <a:pPr algn="ctr"/>
              <a:r>
                <a:rPr lang="en-US"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Designer</a:t>
              </a:r>
              <a:endParaRPr lang="id-ID"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grpSp>
        <p:nvGrpSpPr>
          <p:cNvPr id="22" name="Group 21"/>
          <p:cNvGrpSpPr/>
          <p:nvPr/>
        </p:nvGrpSpPr>
        <p:grpSpPr>
          <a:xfrm>
            <a:off x="1449117" y="5387839"/>
            <a:ext cx="1298753" cy="523121"/>
            <a:chOff x="8947066" y="5946036"/>
            <a:chExt cx="1298753" cy="523121"/>
          </a:xfrm>
        </p:grpSpPr>
        <p:sp>
          <p:nvSpPr>
            <p:cNvPr id="23" name="TextBox 22"/>
            <p:cNvSpPr txBox="1"/>
            <p:nvPr/>
          </p:nvSpPr>
          <p:spPr>
            <a:xfrm>
              <a:off x="8947066" y="5946036"/>
              <a:ext cx="1298753" cy="307777"/>
            </a:xfrm>
            <a:prstGeom prst="rect">
              <a:avLst/>
            </a:prstGeom>
            <a:noFill/>
          </p:spPr>
          <p:txBody>
            <a:bodyPr wrap="none" rtlCol="0">
              <a:spAutoFit/>
            </a:bodyPr>
            <a:lstStyle/>
            <a:p>
              <a:pPr algn="ctr"/>
              <a:r>
                <a:rPr lang="en-US"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Claudia Laura</a:t>
              </a:r>
              <a:endParaRPr lang="id-ID" sz="1400"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24" name="TextBox 23"/>
            <p:cNvSpPr txBox="1"/>
            <p:nvPr/>
          </p:nvSpPr>
          <p:spPr>
            <a:xfrm>
              <a:off x="9201140" y="6192158"/>
              <a:ext cx="790601" cy="276999"/>
            </a:xfrm>
            <a:prstGeom prst="rect">
              <a:avLst/>
            </a:prstGeom>
            <a:noFill/>
          </p:spPr>
          <p:txBody>
            <a:bodyPr wrap="none" rtlCol="0">
              <a:spAutoFit/>
            </a:bodyPr>
            <a:lstStyle/>
            <a:p>
              <a:pPr algn="ctr"/>
              <a:r>
                <a:rPr lang="en-US"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Manager</a:t>
              </a:r>
              <a:endParaRPr lang="id-ID" sz="12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sp>
        <p:nvSpPr>
          <p:cNvPr id="30" name="Right Triangle 29"/>
          <p:cNvSpPr/>
          <p:nvPr/>
        </p:nvSpPr>
        <p:spPr>
          <a:xfrm flipH="1">
            <a:off x="2839584" y="4542971"/>
            <a:ext cx="489404" cy="489404"/>
          </a:xfrm>
          <a:prstGeom prst="rtTriangle">
            <a:avLst/>
          </a:pr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758031" y="4010836"/>
            <a:ext cx="220664" cy="220662"/>
            <a:chOff x="437826" y="3380035"/>
            <a:chExt cx="282575" cy="282575"/>
          </a:xfrm>
        </p:grpSpPr>
        <p:sp>
          <p:nvSpPr>
            <p:cNvPr id="45" name="Oval 44"/>
            <p:cNvSpPr/>
            <p:nvPr/>
          </p:nvSpPr>
          <p:spPr>
            <a:xfrm>
              <a:off x="437826" y="3380035"/>
              <a:ext cx="282575" cy="282575"/>
            </a:xfrm>
            <a:prstGeom prst="ellipse">
              <a:avLst/>
            </a:prstGeom>
            <a:solidFill>
              <a:schemeClr val="bg1"/>
            </a:solidFill>
            <a:ln>
              <a:noFill/>
            </a:ln>
            <a:effectLst>
              <a:outerShdw blurRad="88900" sx="90000" sy="90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45"/>
          <p:cNvGrpSpPr/>
          <p:nvPr/>
        </p:nvGrpSpPr>
        <p:grpSpPr>
          <a:xfrm>
            <a:off x="758031" y="3399615"/>
            <a:ext cx="220664" cy="220662"/>
            <a:chOff x="452993" y="2660650"/>
            <a:chExt cx="282575" cy="282575"/>
          </a:xfrm>
        </p:grpSpPr>
        <p:sp>
          <p:nvSpPr>
            <p:cNvPr id="43" name="Oval 42"/>
            <p:cNvSpPr/>
            <p:nvPr/>
          </p:nvSpPr>
          <p:spPr>
            <a:xfrm>
              <a:off x="452993" y="2660650"/>
              <a:ext cx="282575" cy="282575"/>
            </a:xfrm>
            <a:prstGeom prst="ellipse">
              <a:avLst/>
            </a:prstGeom>
            <a:solidFill>
              <a:schemeClr val="bg1"/>
            </a:solidFill>
            <a:ln>
              <a:noFill/>
            </a:ln>
            <a:effectLst>
              <a:outerShdw blurRad="88900" sx="90000" sy="90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46"/>
          <p:cNvGrpSpPr/>
          <p:nvPr/>
        </p:nvGrpSpPr>
        <p:grpSpPr>
          <a:xfrm>
            <a:off x="758031" y="3705225"/>
            <a:ext cx="220664" cy="220662"/>
            <a:chOff x="436488" y="3008085"/>
            <a:chExt cx="282575" cy="282575"/>
          </a:xfrm>
        </p:grpSpPr>
        <p:sp>
          <p:nvSpPr>
            <p:cNvPr id="44" name="Oval 43"/>
            <p:cNvSpPr/>
            <p:nvPr/>
          </p:nvSpPr>
          <p:spPr>
            <a:xfrm>
              <a:off x="436488" y="3008085"/>
              <a:ext cx="282575" cy="282575"/>
            </a:xfrm>
            <a:prstGeom prst="ellipse">
              <a:avLst/>
            </a:prstGeom>
            <a:solidFill>
              <a:schemeClr val="bg1"/>
            </a:solidFill>
            <a:ln>
              <a:noFill/>
            </a:ln>
            <a:effectLst>
              <a:outerShdw blurRad="88900" sx="90000" sy="90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 name="图片占位符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599" b="3599"/>
          <a:stretch>
            <a:fillRect/>
          </a:stretch>
        </p:blipFill>
        <p:spPr/>
      </p:pic>
      <p:pic>
        <p:nvPicPr>
          <p:cNvPr id="4" name="图片占位符 3"/>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5491" r="15491"/>
          <a:stretch>
            <a:fillRect/>
          </a:stretch>
        </p:blipFill>
        <p:spPr/>
      </p:pic>
      <p:pic>
        <p:nvPicPr>
          <p:cNvPr id="6" name="图片占位符 5"/>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7826" b="17826"/>
          <a:stretch>
            <a:fillRect/>
          </a:stretch>
        </p:blipFill>
        <p:spPr/>
      </p:pic>
      <p:pic>
        <p:nvPicPr>
          <p:cNvPr id="8" name="图片占位符 7"/>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548" b="548"/>
          <a:stretch>
            <a:fillRect/>
          </a:stretch>
        </p:blipFill>
        <p:spPr/>
      </p:pic>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750" fill="hold"/>
                                        <p:tgtEl>
                                          <p:spTgt spid="30"/>
                                        </p:tgtEl>
                                        <p:attrNameLst>
                                          <p:attrName>ppt_x</p:attrName>
                                        </p:attrNameLst>
                                      </p:cBhvr>
                                      <p:tavLst>
                                        <p:tav tm="0">
                                          <p:val>
                                            <p:strVal val="#ppt_x"/>
                                          </p:val>
                                        </p:tav>
                                        <p:tav tm="100000">
                                          <p:val>
                                            <p:strVal val="#ppt_x"/>
                                          </p:val>
                                        </p:tav>
                                      </p:tavLst>
                                    </p:anim>
                                    <p:anim calcmode="lin" valueType="num">
                                      <p:cBhvr additive="base">
                                        <p:cTn id="16" dur="75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0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750" fill="hold"/>
                                        <p:tgtEl>
                                          <p:spTgt spid="46"/>
                                        </p:tgtEl>
                                        <p:attrNameLst>
                                          <p:attrName>ppt_x</p:attrName>
                                        </p:attrNameLst>
                                      </p:cBhvr>
                                      <p:tavLst>
                                        <p:tav tm="0">
                                          <p:val>
                                            <p:strVal val="#ppt_x"/>
                                          </p:val>
                                        </p:tav>
                                        <p:tav tm="100000">
                                          <p:val>
                                            <p:strVal val="#ppt_x"/>
                                          </p:val>
                                        </p:tav>
                                      </p:tavLst>
                                    </p:anim>
                                    <p:anim calcmode="lin" valueType="num">
                                      <p:cBhvr additive="base">
                                        <p:cTn id="20" dur="75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25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750" fill="hold"/>
                                        <p:tgtEl>
                                          <p:spTgt spid="47"/>
                                        </p:tgtEl>
                                        <p:attrNameLst>
                                          <p:attrName>ppt_x</p:attrName>
                                        </p:attrNameLst>
                                      </p:cBhvr>
                                      <p:tavLst>
                                        <p:tav tm="0">
                                          <p:val>
                                            <p:strVal val="#ppt_x"/>
                                          </p:val>
                                        </p:tav>
                                        <p:tav tm="100000">
                                          <p:val>
                                            <p:strVal val="#ppt_x"/>
                                          </p:val>
                                        </p:tav>
                                      </p:tavLst>
                                    </p:anim>
                                    <p:anim calcmode="lin" valueType="num">
                                      <p:cBhvr additive="base">
                                        <p:cTn id="24" dur="75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5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750" fill="hold"/>
                                        <p:tgtEl>
                                          <p:spTgt spid="48"/>
                                        </p:tgtEl>
                                        <p:attrNameLst>
                                          <p:attrName>ppt_x</p:attrName>
                                        </p:attrNameLst>
                                      </p:cBhvr>
                                      <p:tavLst>
                                        <p:tav tm="0">
                                          <p:val>
                                            <p:strVal val="#ppt_x"/>
                                          </p:val>
                                        </p:tav>
                                        <p:tav tm="100000">
                                          <p:val>
                                            <p:strVal val="#ppt_x"/>
                                          </p:val>
                                        </p:tav>
                                      </p:tavLst>
                                    </p:anim>
                                    <p:anim calcmode="lin" valueType="num">
                                      <p:cBhvr additive="base">
                                        <p:cTn id="28" dur="75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0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ppt_x"/>
                                          </p:val>
                                        </p:tav>
                                        <p:tav tm="100000">
                                          <p:val>
                                            <p:strVal val="#ppt_x"/>
                                          </p:val>
                                        </p:tav>
                                      </p:tavLst>
                                    </p:anim>
                                    <p:anim calcmode="lin" valueType="num">
                                      <p:cBhvr additive="base">
                                        <p:cTn id="32" dur="75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75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ppt_x"/>
                                          </p:val>
                                        </p:tav>
                                        <p:tav tm="100000">
                                          <p:val>
                                            <p:strVal val="#ppt_x"/>
                                          </p:val>
                                        </p:tav>
                                      </p:tavLst>
                                    </p:anim>
                                    <p:anim calcmode="lin" valueType="num">
                                      <p:cBhvr additive="base">
                                        <p:cTn id="36" dur="75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3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750" fill="hold"/>
                                        <p:tgtEl>
                                          <p:spTgt spid="15"/>
                                        </p:tgtEl>
                                        <p:attrNameLst>
                                          <p:attrName>ppt_x</p:attrName>
                                        </p:attrNameLst>
                                      </p:cBhvr>
                                      <p:tavLst>
                                        <p:tav tm="0">
                                          <p:val>
                                            <p:strVal val="#ppt_x"/>
                                          </p:val>
                                        </p:tav>
                                        <p:tav tm="100000">
                                          <p:val>
                                            <p:strVal val="#ppt_x"/>
                                          </p:val>
                                        </p:tav>
                                      </p:tavLst>
                                    </p:anim>
                                    <p:anim calcmode="lin" valueType="num">
                                      <p:cBhvr additive="base">
                                        <p:cTn id="40" dur="75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7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750" fill="hold"/>
                                        <p:tgtEl>
                                          <p:spTgt spid="18"/>
                                        </p:tgtEl>
                                        <p:attrNameLst>
                                          <p:attrName>ppt_x</p:attrName>
                                        </p:attrNameLst>
                                      </p:cBhvr>
                                      <p:tavLst>
                                        <p:tav tm="0">
                                          <p:val>
                                            <p:strVal val="#ppt_x"/>
                                          </p:val>
                                        </p:tav>
                                        <p:tav tm="100000">
                                          <p:val>
                                            <p:strVal val="#ppt_x"/>
                                          </p:val>
                                        </p:tav>
                                      </p:tavLst>
                                    </p:anim>
                                    <p:anim calcmode="lin" valueType="num">
                                      <p:cBhvr additive="base">
                                        <p:cTn id="44"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814" b="5814"/>
          <a:stretch>
            <a:fillRect/>
          </a:stretch>
        </p:blipFill>
        <p:spPr/>
      </p:pic>
      <p:pic>
        <p:nvPicPr>
          <p:cNvPr id="2" name="图片占位符 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6974" r="6974"/>
          <a:stretch>
            <a:fillRect/>
          </a:stretch>
        </p:blipFill>
        <p:spPr/>
      </p:pic>
      <p:sp>
        <p:nvSpPr>
          <p:cNvPr id="3" name="Rectangle 2"/>
          <p:cNvSpPr/>
          <p:nvPr/>
        </p:nvSpPr>
        <p:spPr>
          <a:xfrm>
            <a:off x="3818049" y="728937"/>
            <a:ext cx="2596105" cy="3016408"/>
          </a:xfrm>
          <a:prstGeom prst="rect">
            <a:avLst/>
          </a:prstGeom>
          <a:gradFill flip="none" rotWithShape="1">
            <a:gsLst>
              <a:gs pos="100000">
                <a:schemeClr val="accent5">
                  <a:alpha val="55000"/>
                </a:schemeClr>
              </a:gs>
              <a:gs pos="0">
                <a:schemeClr val="accent1">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5777846" y="3112655"/>
            <a:ext cx="2596105" cy="3016408"/>
          </a:xfrm>
          <a:prstGeom prst="rect">
            <a:avLst/>
          </a:prstGeom>
          <a:gradFill flip="none" rotWithShape="1">
            <a:gsLst>
              <a:gs pos="100000">
                <a:schemeClr val="accent5">
                  <a:alpha val="55000"/>
                </a:schemeClr>
              </a:gs>
              <a:gs pos="0">
                <a:schemeClr val="accent1">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1186752" y="1918579"/>
            <a:ext cx="1890261" cy="369332"/>
          </a:xfrm>
          <a:prstGeom prst="rect">
            <a:avLst/>
          </a:prstGeom>
          <a:noFill/>
        </p:spPr>
        <p:txBody>
          <a:bodyPr wrap="none" rtlCol="0">
            <a:spAutoFit/>
          </a:bodyPr>
          <a:lstStyle/>
          <a:p>
            <a:pPr algn="r"/>
            <a:r>
              <a:rPr lang="en-US" b="1"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Lucas Reinaldo</a:t>
            </a:r>
            <a:endParaRPr lang="id-ID" b="1"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2" name="TextBox 11"/>
          <p:cNvSpPr txBox="1"/>
          <p:nvPr/>
        </p:nvSpPr>
        <p:spPr>
          <a:xfrm>
            <a:off x="2084433" y="2217150"/>
            <a:ext cx="992580" cy="338554"/>
          </a:xfrm>
          <a:prstGeom prst="rect">
            <a:avLst/>
          </a:prstGeom>
          <a:noFill/>
        </p:spPr>
        <p:txBody>
          <a:bodyPr wrap="none" rtlCol="0">
            <a:spAutoFit/>
          </a:bodyPr>
          <a:lstStyle/>
          <a:p>
            <a:pPr algn="r"/>
            <a:r>
              <a:rPr lang="en-US" sz="16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Manager</a:t>
            </a:r>
            <a:endParaRPr lang="id-ID" sz="16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nvGrpSpPr>
          <p:cNvPr id="14" name="Group 13"/>
          <p:cNvGrpSpPr/>
          <p:nvPr/>
        </p:nvGrpSpPr>
        <p:grpSpPr>
          <a:xfrm>
            <a:off x="3640360" y="2635183"/>
            <a:ext cx="355378" cy="355374"/>
            <a:chOff x="437826" y="3380035"/>
            <a:chExt cx="282575" cy="282575"/>
          </a:xfrm>
        </p:grpSpPr>
        <p:sp>
          <p:nvSpPr>
            <p:cNvPr id="21" name="Oval 20"/>
            <p:cNvSpPr/>
            <p:nvPr/>
          </p:nvSpPr>
          <p:spPr>
            <a:xfrm>
              <a:off x="437826" y="338003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p:nvGrpSpPr>
        <p:grpSpPr>
          <a:xfrm>
            <a:off x="3640360" y="1483725"/>
            <a:ext cx="355378" cy="355374"/>
            <a:chOff x="452993" y="2660650"/>
            <a:chExt cx="282575" cy="282575"/>
          </a:xfrm>
        </p:grpSpPr>
        <p:sp>
          <p:nvSpPr>
            <p:cNvPr id="19" name="Oval 18"/>
            <p:cNvSpPr/>
            <p:nvPr/>
          </p:nvSpPr>
          <p:spPr>
            <a:xfrm>
              <a:off x="452993" y="2660650"/>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3640360" y="2059453"/>
            <a:ext cx="355378" cy="355374"/>
            <a:chOff x="436488" y="3008085"/>
            <a:chExt cx="282575" cy="282575"/>
          </a:xfrm>
        </p:grpSpPr>
        <p:sp>
          <p:nvSpPr>
            <p:cNvPr id="17" name="Oval 16"/>
            <p:cNvSpPr/>
            <p:nvPr/>
          </p:nvSpPr>
          <p:spPr>
            <a:xfrm>
              <a:off x="436488" y="300808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4"/>
          <p:cNvGrpSpPr/>
          <p:nvPr/>
        </p:nvGrpSpPr>
        <p:grpSpPr>
          <a:xfrm>
            <a:off x="8196261" y="5018901"/>
            <a:ext cx="355378" cy="355374"/>
            <a:chOff x="437826" y="3380035"/>
            <a:chExt cx="282575" cy="282575"/>
          </a:xfrm>
        </p:grpSpPr>
        <p:sp>
          <p:nvSpPr>
            <p:cNvPr id="32" name="Oval 31"/>
            <p:cNvSpPr/>
            <p:nvPr/>
          </p:nvSpPr>
          <p:spPr>
            <a:xfrm>
              <a:off x="437826" y="338003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25"/>
          <p:cNvGrpSpPr/>
          <p:nvPr/>
        </p:nvGrpSpPr>
        <p:grpSpPr>
          <a:xfrm>
            <a:off x="8196261" y="3867443"/>
            <a:ext cx="355378" cy="355374"/>
            <a:chOff x="452993" y="2660650"/>
            <a:chExt cx="282575" cy="282575"/>
          </a:xfrm>
        </p:grpSpPr>
        <p:sp>
          <p:nvSpPr>
            <p:cNvPr id="30" name="Oval 29"/>
            <p:cNvSpPr/>
            <p:nvPr/>
          </p:nvSpPr>
          <p:spPr>
            <a:xfrm>
              <a:off x="452993" y="2660650"/>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26"/>
          <p:cNvGrpSpPr/>
          <p:nvPr/>
        </p:nvGrpSpPr>
        <p:grpSpPr>
          <a:xfrm>
            <a:off x="8196261" y="4443171"/>
            <a:ext cx="355378" cy="355374"/>
            <a:chOff x="436488" y="3008085"/>
            <a:chExt cx="282575" cy="282575"/>
          </a:xfrm>
        </p:grpSpPr>
        <p:sp>
          <p:nvSpPr>
            <p:cNvPr id="28" name="Oval 27"/>
            <p:cNvSpPr/>
            <p:nvPr/>
          </p:nvSpPr>
          <p:spPr>
            <a:xfrm>
              <a:off x="436488" y="300808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35"/>
          <p:cNvSpPr txBox="1"/>
          <p:nvPr/>
        </p:nvSpPr>
        <p:spPr>
          <a:xfrm>
            <a:off x="9186804" y="4302297"/>
            <a:ext cx="1518364" cy="369332"/>
          </a:xfrm>
          <a:prstGeom prst="rect">
            <a:avLst/>
          </a:prstGeom>
          <a:noFill/>
        </p:spPr>
        <p:txBody>
          <a:bodyPr wrap="none" rtlCol="0">
            <a:spAutoFit/>
          </a:bodyPr>
          <a:lstStyle/>
          <a:p>
            <a:r>
              <a:rPr lang="en-US" b="1"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Marco </a:t>
            </a:r>
            <a:r>
              <a:rPr lang="en-US" b="1" dirty="0" err="1">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Leiva</a:t>
            </a:r>
            <a:endParaRPr lang="id-ID" b="1" dirty="0">
              <a:solidFill>
                <a:schemeClr val="tx1">
                  <a:lumMod val="65000"/>
                  <a:lumOff val="3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37" name="TextBox 36"/>
          <p:cNvSpPr txBox="1"/>
          <p:nvPr/>
        </p:nvSpPr>
        <p:spPr>
          <a:xfrm>
            <a:off x="9186804" y="4600868"/>
            <a:ext cx="992580" cy="338554"/>
          </a:xfrm>
          <a:prstGeom prst="rect">
            <a:avLst/>
          </a:prstGeom>
          <a:noFill/>
        </p:spPr>
        <p:txBody>
          <a:bodyPr wrap="none" rtlCol="0">
            <a:spAutoFit/>
          </a:bodyPr>
          <a:lstStyle/>
          <a:p>
            <a:r>
              <a:rPr lang="en-US" sz="16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Manager</a:t>
            </a:r>
            <a:endParaRPr lang="id-ID" sz="1600" dirty="0">
              <a:solidFill>
                <a:schemeClr val="bg1">
                  <a:lumMod val="6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40" name="Rectangle 39"/>
          <p:cNvSpPr/>
          <p:nvPr/>
        </p:nvSpPr>
        <p:spPr>
          <a:xfrm>
            <a:off x="7118260" y="1853842"/>
            <a:ext cx="3716299" cy="327077"/>
          </a:xfrm>
          <a:prstGeom prst="rect">
            <a:avLst/>
          </a:prstGeom>
        </p:spPr>
        <p:txBody>
          <a:bodyPr wrap="square">
            <a:spAutoFit/>
          </a:bodyPr>
          <a:lstStyle/>
          <a:p>
            <a:pPr>
              <a:lnSpc>
                <a:spcPct val="120000"/>
              </a:lnSpc>
            </a:pPr>
            <a:r>
              <a:rPr lang="en-US" sz="14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4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a:t>
            </a:r>
            <a:endParaRPr lang="en-US" sz="14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48" name="Rectangle 47"/>
          <p:cNvSpPr/>
          <p:nvPr/>
        </p:nvSpPr>
        <p:spPr>
          <a:xfrm flipH="1">
            <a:off x="1357442" y="5139464"/>
            <a:ext cx="3716299" cy="327077"/>
          </a:xfrm>
          <a:prstGeom prst="rect">
            <a:avLst/>
          </a:prstGeom>
        </p:spPr>
        <p:txBody>
          <a:bodyPr wrap="square">
            <a:spAutoFit/>
          </a:bodyPr>
          <a:lstStyle/>
          <a:p>
            <a:pPr algn="r">
              <a:lnSpc>
                <a:spcPct val="120000"/>
              </a:lnSpc>
            </a:pPr>
            <a:r>
              <a:rPr lang="en-US" sz="14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t>
            </a:r>
            <a:r>
              <a:rPr lang="id-ID" sz="14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Ut wisi enim ad minim</a:t>
            </a:r>
            <a:endParaRPr lang="en-US" sz="1400" i="1"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grpSp>
        <p:nvGrpSpPr>
          <p:cNvPr id="60" name="Group 59"/>
          <p:cNvGrpSpPr/>
          <p:nvPr/>
        </p:nvGrpSpPr>
        <p:grpSpPr>
          <a:xfrm>
            <a:off x="4095429" y="5615008"/>
            <a:ext cx="869563" cy="142631"/>
            <a:chOff x="9395730" y="4795397"/>
            <a:chExt cx="869563" cy="142630"/>
          </a:xfrm>
        </p:grpSpPr>
        <p:sp>
          <p:nvSpPr>
            <p:cNvPr id="62" name="Star: 5 Points 61"/>
            <p:cNvSpPr/>
            <p:nvPr/>
          </p:nvSpPr>
          <p:spPr>
            <a:xfrm>
              <a:off x="9395730" y="4799232"/>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Star: 5 Points 62"/>
            <p:cNvSpPr/>
            <p:nvPr/>
          </p:nvSpPr>
          <p:spPr>
            <a:xfrm>
              <a:off x="9579295"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Star: 5 Points 63"/>
            <p:cNvSpPr/>
            <p:nvPr/>
          </p:nvSpPr>
          <p:spPr>
            <a:xfrm>
              <a:off x="9762860"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Star: 5 Points 64"/>
            <p:cNvSpPr/>
            <p:nvPr/>
          </p:nvSpPr>
          <p:spPr>
            <a:xfrm>
              <a:off x="9946425" y="4795398"/>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Star: 5 Points 65"/>
            <p:cNvSpPr/>
            <p:nvPr/>
          </p:nvSpPr>
          <p:spPr>
            <a:xfrm>
              <a:off x="10126498" y="4795397"/>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Group 66"/>
          <p:cNvGrpSpPr/>
          <p:nvPr/>
        </p:nvGrpSpPr>
        <p:grpSpPr>
          <a:xfrm>
            <a:off x="7250443" y="2243796"/>
            <a:ext cx="869563" cy="142631"/>
            <a:chOff x="9395730" y="4795397"/>
            <a:chExt cx="869563" cy="142630"/>
          </a:xfrm>
        </p:grpSpPr>
        <p:sp>
          <p:nvSpPr>
            <p:cNvPr id="68" name="Star: 5 Points 67"/>
            <p:cNvSpPr/>
            <p:nvPr/>
          </p:nvSpPr>
          <p:spPr>
            <a:xfrm>
              <a:off x="9395730" y="4799232"/>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Star: 5 Points 68"/>
            <p:cNvSpPr/>
            <p:nvPr/>
          </p:nvSpPr>
          <p:spPr>
            <a:xfrm>
              <a:off x="9579295"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Star: 5 Points 69"/>
            <p:cNvSpPr/>
            <p:nvPr/>
          </p:nvSpPr>
          <p:spPr>
            <a:xfrm>
              <a:off x="9762860"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Star: 5 Points 70"/>
            <p:cNvSpPr/>
            <p:nvPr/>
          </p:nvSpPr>
          <p:spPr>
            <a:xfrm>
              <a:off x="9946425" y="4795398"/>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Star: 5 Points 71"/>
            <p:cNvSpPr/>
            <p:nvPr/>
          </p:nvSpPr>
          <p:spPr>
            <a:xfrm>
              <a:off x="10126498" y="4795397"/>
              <a:ext cx="138795" cy="138795"/>
            </a:xfrm>
            <a:prstGeom prst="star5">
              <a:avLst>
                <a:gd name="adj" fmla="val 28981"/>
                <a:gd name="hf" fmla="val 105146"/>
                <a:gd name="vf" fmla="val 1105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Rectangle 8"/>
          <p:cNvSpPr>
            <a:spLocks noChangeArrowheads="1"/>
          </p:cNvSpPr>
          <p:nvPr/>
        </p:nvSpPr>
        <p:spPr bwMode="auto">
          <a:xfrm>
            <a:off x="7155190" y="1026379"/>
            <a:ext cx="3800475"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latin typeface="Arial" panose="020B0604020202020204" pitchFamily="34" charset="0"/>
                <a:ea typeface="微软雅黑" panose="020B0503020204020204" pitchFamily="34" charset="-122"/>
                <a:sym typeface="Arial" panose="020B0604020202020204" pitchFamily="34" charset="0"/>
              </a:rPr>
              <a:t>区域共设一个出入口，位于用地南侧，与创业大道衔接。大门宽度为</a:t>
            </a:r>
            <a:r>
              <a:rPr lang="en-US" altLang="zh-CN" sz="900" dirty="0">
                <a:latin typeface="Arial" panose="020B0604020202020204" pitchFamily="34" charset="0"/>
                <a:ea typeface="微软雅黑" panose="020B0503020204020204" pitchFamily="34" charset="-122"/>
                <a:sym typeface="Arial" panose="020B0604020202020204" pitchFamily="34" charset="0"/>
              </a:rPr>
              <a:t>10</a:t>
            </a:r>
            <a:r>
              <a:rPr lang="zh-CN" altLang="zh-CN" sz="900" dirty="0">
                <a:latin typeface="Arial" panose="020B0604020202020204" pitchFamily="34" charset="0"/>
                <a:ea typeface="微软雅黑" panose="020B0503020204020204" pitchFamily="34" charset="-122"/>
                <a:sym typeface="Arial" panose="020B0604020202020204" pitchFamily="34" charset="0"/>
              </a:rPr>
              <a:t>米，规划</a:t>
            </a:r>
            <a:r>
              <a:rPr lang="en-US" altLang="zh-CN" sz="900" dirty="0">
                <a:latin typeface="Arial" panose="020B0604020202020204" pitchFamily="34" charset="0"/>
                <a:ea typeface="微软雅黑" panose="020B0503020204020204" pitchFamily="34" charset="-122"/>
                <a:sym typeface="Arial" panose="020B0604020202020204" pitchFamily="34" charset="0"/>
              </a:rPr>
              <a:t>1</a:t>
            </a:r>
            <a:r>
              <a:rPr lang="zh-CN" altLang="zh-CN" sz="900" dirty="0">
                <a:latin typeface="Arial" panose="020B0604020202020204" pitchFamily="34" charset="0"/>
                <a:ea typeface="微软雅黑" panose="020B0503020204020204" pitchFamily="34" charset="-122"/>
                <a:sym typeface="Arial" panose="020B0604020202020204" pitchFamily="34" charset="0"/>
              </a:rPr>
              <a:t>条主干道，主车行道宽</a:t>
            </a:r>
            <a:r>
              <a:rPr lang="en-US" altLang="zh-CN" sz="900" dirty="0">
                <a:latin typeface="Arial" panose="020B0604020202020204" pitchFamily="34" charset="0"/>
                <a:ea typeface="微软雅黑" panose="020B0503020204020204" pitchFamily="34" charset="-122"/>
                <a:sym typeface="Arial" panose="020B0604020202020204" pitchFamily="34" charset="0"/>
              </a:rPr>
              <a:t>10</a:t>
            </a:r>
            <a:r>
              <a:rPr lang="zh-CN" altLang="zh-CN" sz="900" dirty="0">
                <a:latin typeface="Arial" panose="020B0604020202020204" pitchFamily="34" charset="0"/>
                <a:ea typeface="微软雅黑" panose="020B0503020204020204" pitchFamily="34" charset="-122"/>
                <a:sym typeface="Arial" panose="020B0604020202020204" pitchFamily="34" charset="0"/>
              </a:rPr>
              <a:t>米，设环形车道，满足消防车通行要求。</a:t>
            </a:r>
          </a:p>
          <a:p>
            <a:r>
              <a:rPr lang="zh-CN" altLang="zh-CN" sz="900" dirty="0">
                <a:latin typeface="Arial" panose="020B0604020202020204" pitchFamily="34" charset="0"/>
                <a:ea typeface="微软雅黑" panose="020B0503020204020204" pitchFamily="34" charset="-122"/>
                <a:sym typeface="Arial" panose="020B0604020202020204" pitchFamily="34" charset="0"/>
              </a:rPr>
              <a:t>厂区停车位采用地上露天停车场与园林化户外停车相结合。停车场分片设置，结合道路、运输性质、绿化带，在道路旁、硬化地面设置停车位。</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45" name="Rectangle 8"/>
          <p:cNvSpPr>
            <a:spLocks noChangeArrowheads="1"/>
          </p:cNvSpPr>
          <p:nvPr/>
        </p:nvSpPr>
        <p:spPr bwMode="auto">
          <a:xfrm>
            <a:off x="1352197" y="4267845"/>
            <a:ext cx="3800475"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latin typeface="Arial" panose="020B0604020202020204" pitchFamily="34" charset="0"/>
                <a:ea typeface="微软雅黑" panose="020B0503020204020204" pitchFamily="34" charset="-122"/>
                <a:sym typeface="Arial" panose="020B0604020202020204" pitchFamily="34" charset="0"/>
              </a:rPr>
              <a:t>区域共设一个出入口，位于用地南侧，与创业大道衔接。大门宽度为</a:t>
            </a:r>
            <a:r>
              <a:rPr lang="en-US" altLang="zh-CN" sz="900" dirty="0">
                <a:latin typeface="Arial" panose="020B0604020202020204" pitchFamily="34" charset="0"/>
                <a:ea typeface="微软雅黑" panose="020B0503020204020204" pitchFamily="34" charset="-122"/>
                <a:sym typeface="Arial" panose="020B0604020202020204" pitchFamily="34" charset="0"/>
              </a:rPr>
              <a:t>10</a:t>
            </a:r>
            <a:r>
              <a:rPr lang="zh-CN" altLang="zh-CN" sz="900" dirty="0">
                <a:latin typeface="Arial" panose="020B0604020202020204" pitchFamily="34" charset="0"/>
                <a:ea typeface="微软雅黑" panose="020B0503020204020204" pitchFamily="34" charset="-122"/>
                <a:sym typeface="Arial" panose="020B0604020202020204" pitchFamily="34" charset="0"/>
              </a:rPr>
              <a:t>米，规划</a:t>
            </a:r>
            <a:r>
              <a:rPr lang="en-US" altLang="zh-CN" sz="900" dirty="0">
                <a:latin typeface="Arial" panose="020B0604020202020204" pitchFamily="34" charset="0"/>
                <a:ea typeface="微软雅黑" panose="020B0503020204020204" pitchFamily="34" charset="-122"/>
                <a:sym typeface="Arial" panose="020B0604020202020204" pitchFamily="34" charset="0"/>
              </a:rPr>
              <a:t>1</a:t>
            </a:r>
            <a:r>
              <a:rPr lang="zh-CN" altLang="zh-CN" sz="900" dirty="0">
                <a:latin typeface="Arial" panose="020B0604020202020204" pitchFamily="34" charset="0"/>
                <a:ea typeface="微软雅黑" panose="020B0503020204020204" pitchFamily="34" charset="-122"/>
                <a:sym typeface="Arial" panose="020B0604020202020204" pitchFamily="34" charset="0"/>
              </a:rPr>
              <a:t>条主干道，主车行道宽</a:t>
            </a:r>
            <a:r>
              <a:rPr lang="en-US" altLang="zh-CN" sz="900" dirty="0">
                <a:latin typeface="Arial" panose="020B0604020202020204" pitchFamily="34" charset="0"/>
                <a:ea typeface="微软雅黑" panose="020B0503020204020204" pitchFamily="34" charset="-122"/>
                <a:sym typeface="Arial" panose="020B0604020202020204" pitchFamily="34" charset="0"/>
              </a:rPr>
              <a:t>10</a:t>
            </a:r>
            <a:r>
              <a:rPr lang="zh-CN" altLang="zh-CN" sz="900" dirty="0">
                <a:latin typeface="Arial" panose="020B0604020202020204" pitchFamily="34" charset="0"/>
                <a:ea typeface="微软雅黑" panose="020B0503020204020204" pitchFamily="34" charset="-122"/>
                <a:sym typeface="Arial" panose="020B0604020202020204" pitchFamily="34" charset="0"/>
              </a:rPr>
              <a:t>米，设环形车道，满足消防车通行要求。</a:t>
            </a:r>
          </a:p>
          <a:p>
            <a:r>
              <a:rPr lang="zh-CN" altLang="zh-CN" sz="900" dirty="0">
                <a:latin typeface="Arial" panose="020B0604020202020204" pitchFamily="34" charset="0"/>
                <a:ea typeface="微软雅黑" panose="020B0503020204020204" pitchFamily="34" charset="-122"/>
                <a:sym typeface="Arial" panose="020B0604020202020204" pitchFamily="34" charset="0"/>
              </a:rPr>
              <a:t>厂区停车位采用地上露天停车场与园林化户外停车相结合。停车场分片设置，结合道路、运输性质、绿化带，在道路旁、硬化地面设置停车位。</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4" decel="100000" fill="hold" nodeType="withEffect">
                                  <p:stCondLst>
                                    <p:cond delay="25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75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750" fill="hold"/>
                                        <p:tgtEl>
                                          <p:spTgt spid="25"/>
                                        </p:tgtEl>
                                        <p:attrNameLst>
                                          <p:attrName>ppt_x</p:attrName>
                                        </p:attrNameLst>
                                      </p:cBhvr>
                                      <p:tavLst>
                                        <p:tav tm="0">
                                          <p:val>
                                            <p:strVal val="#ppt_x"/>
                                          </p:val>
                                        </p:tav>
                                        <p:tav tm="100000">
                                          <p:val>
                                            <p:strVal val="#ppt_x"/>
                                          </p:val>
                                        </p:tav>
                                      </p:tavLst>
                                    </p:anim>
                                    <p:anim calcmode="lin" valueType="num">
                                      <p:cBhvr additive="base">
                                        <p:cTn id="36" dur="75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50" fill="hold"/>
                                        <p:tgtEl>
                                          <p:spTgt spid="11"/>
                                        </p:tgtEl>
                                        <p:attrNameLst>
                                          <p:attrName>ppt_x</p:attrName>
                                        </p:attrNameLst>
                                      </p:cBhvr>
                                      <p:tavLst>
                                        <p:tav tm="0">
                                          <p:val>
                                            <p:strVal val="0-#ppt_w/2"/>
                                          </p:val>
                                        </p:tav>
                                        <p:tav tm="100000">
                                          <p:val>
                                            <p:strVal val="#ppt_x"/>
                                          </p:val>
                                        </p:tav>
                                      </p:tavLst>
                                    </p:anim>
                                    <p:anim calcmode="lin" valueType="num">
                                      <p:cBhvr additive="base">
                                        <p:cTn id="40" dur="75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0-#ppt_w/2"/>
                                          </p:val>
                                        </p:tav>
                                        <p:tav tm="100000">
                                          <p:val>
                                            <p:strVal val="#ppt_x"/>
                                          </p:val>
                                        </p:tav>
                                      </p:tavLst>
                                    </p:anim>
                                    <p:anim calcmode="lin" valueType="num">
                                      <p:cBhvr additive="base">
                                        <p:cTn id="44" dur="75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125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1+#ppt_w/2"/>
                                          </p:val>
                                        </p:tav>
                                        <p:tav tm="100000">
                                          <p:val>
                                            <p:strVal val="#ppt_x"/>
                                          </p:val>
                                        </p:tav>
                                      </p:tavLst>
                                    </p:anim>
                                    <p:anim calcmode="lin" valueType="num">
                                      <p:cBhvr additive="base">
                                        <p:cTn id="48" dur="75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50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750" fill="hold"/>
                                        <p:tgtEl>
                                          <p:spTgt spid="37"/>
                                        </p:tgtEl>
                                        <p:attrNameLst>
                                          <p:attrName>ppt_x</p:attrName>
                                        </p:attrNameLst>
                                      </p:cBhvr>
                                      <p:tavLst>
                                        <p:tav tm="0">
                                          <p:val>
                                            <p:strVal val="1+#ppt_w/2"/>
                                          </p:val>
                                        </p:tav>
                                        <p:tav tm="100000">
                                          <p:val>
                                            <p:strVal val="#ppt_x"/>
                                          </p:val>
                                        </p:tav>
                                      </p:tavLst>
                                    </p:anim>
                                    <p:anim calcmode="lin" valueType="num">
                                      <p:cBhvr additive="base">
                                        <p:cTn id="52" dur="75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225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750" fill="hold"/>
                                        <p:tgtEl>
                                          <p:spTgt spid="48"/>
                                        </p:tgtEl>
                                        <p:attrNameLst>
                                          <p:attrName>ppt_x</p:attrName>
                                        </p:attrNameLst>
                                      </p:cBhvr>
                                      <p:tavLst>
                                        <p:tav tm="0">
                                          <p:val>
                                            <p:strVal val="0-#ppt_w/2"/>
                                          </p:val>
                                        </p:tav>
                                        <p:tav tm="100000">
                                          <p:val>
                                            <p:strVal val="#ppt_x"/>
                                          </p:val>
                                        </p:tav>
                                      </p:tavLst>
                                    </p:anim>
                                    <p:anim calcmode="lin" valueType="num">
                                      <p:cBhvr additive="base">
                                        <p:cTn id="56" dur="750" fill="hold"/>
                                        <p:tgtEl>
                                          <p:spTgt spid="48"/>
                                        </p:tgtEl>
                                        <p:attrNameLst>
                                          <p:attrName>ppt_y</p:attrName>
                                        </p:attrNameLst>
                                      </p:cBhvr>
                                      <p:tavLst>
                                        <p:tav tm="0">
                                          <p:val>
                                            <p:strVal val="#ppt_y"/>
                                          </p:val>
                                        </p:tav>
                                        <p:tav tm="100000">
                                          <p:val>
                                            <p:strVal val="#ppt_y"/>
                                          </p:val>
                                        </p:tav>
                                      </p:tavLst>
                                    </p:anim>
                                  </p:childTnLst>
                                </p:cTn>
                              </p:par>
                              <p:par>
                                <p:cTn id="57" presetID="2" presetClass="entr" presetSubtype="8" decel="100000" fill="hold" nodeType="withEffect">
                                  <p:stCondLst>
                                    <p:cond delay="250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750" fill="hold"/>
                                        <p:tgtEl>
                                          <p:spTgt spid="60"/>
                                        </p:tgtEl>
                                        <p:attrNameLst>
                                          <p:attrName>ppt_x</p:attrName>
                                        </p:attrNameLst>
                                      </p:cBhvr>
                                      <p:tavLst>
                                        <p:tav tm="0">
                                          <p:val>
                                            <p:strVal val="0-#ppt_w/2"/>
                                          </p:val>
                                        </p:tav>
                                        <p:tav tm="100000">
                                          <p:val>
                                            <p:strVal val="#ppt_x"/>
                                          </p:val>
                                        </p:tav>
                                      </p:tavLst>
                                    </p:anim>
                                    <p:anim calcmode="lin" valueType="num">
                                      <p:cBhvr additive="base">
                                        <p:cTn id="60" dur="750" fill="hold"/>
                                        <p:tgtEl>
                                          <p:spTgt spid="60"/>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25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750" fill="hold"/>
                                        <p:tgtEl>
                                          <p:spTgt spid="40"/>
                                        </p:tgtEl>
                                        <p:attrNameLst>
                                          <p:attrName>ppt_x</p:attrName>
                                        </p:attrNameLst>
                                      </p:cBhvr>
                                      <p:tavLst>
                                        <p:tav tm="0">
                                          <p:val>
                                            <p:strVal val="1+#ppt_w/2"/>
                                          </p:val>
                                        </p:tav>
                                        <p:tav tm="100000">
                                          <p:val>
                                            <p:strVal val="#ppt_x"/>
                                          </p:val>
                                        </p:tav>
                                      </p:tavLst>
                                    </p:anim>
                                    <p:anim calcmode="lin" valueType="num">
                                      <p:cBhvr additive="base">
                                        <p:cTn id="64" dur="750" fill="hold"/>
                                        <p:tgtEl>
                                          <p:spTgt spid="40"/>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250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750" fill="hold"/>
                                        <p:tgtEl>
                                          <p:spTgt spid="67"/>
                                        </p:tgtEl>
                                        <p:attrNameLst>
                                          <p:attrName>ppt_x</p:attrName>
                                        </p:attrNameLst>
                                      </p:cBhvr>
                                      <p:tavLst>
                                        <p:tav tm="0">
                                          <p:val>
                                            <p:strVal val="1+#ppt_w/2"/>
                                          </p:val>
                                        </p:tav>
                                        <p:tav tm="100000">
                                          <p:val>
                                            <p:strVal val="#ppt_x"/>
                                          </p:val>
                                        </p:tav>
                                      </p:tavLst>
                                    </p:anim>
                                    <p:anim calcmode="lin" valueType="num">
                                      <p:cBhvr additive="base">
                                        <p:cTn id="68" dur="750" fill="hold"/>
                                        <p:tgtEl>
                                          <p:spTgt spid="67"/>
                                        </p:tgtEl>
                                        <p:attrNameLst>
                                          <p:attrName>ppt_y</p:attrName>
                                        </p:attrNameLst>
                                      </p:cBhvr>
                                      <p:tavLst>
                                        <p:tav tm="0">
                                          <p:val>
                                            <p:strVal val="#ppt_y"/>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ppt_x"/>
                                          </p:val>
                                        </p:tav>
                                        <p:tav tm="100000">
                                          <p:val>
                                            <p:strVal val="#ppt_x"/>
                                          </p:val>
                                        </p:tav>
                                      </p:tavLst>
                                    </p:anim>
                                    <p:anim calcmode="lin" valueType="num">
                                      <p:cBhvr additive="base">
                                        <p:cTn id="72" dur="50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p:bldP spid="12" grpId="0"/>
      <p:bldP spid="36" grpId="0"/>
      <p:bldP spid="37" grpId="0"/>
      <p:bldP spid="40" grpId="0"/>
      <p:bldP spid="48"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19807" y="2774730"/>
            <a:ext cx="1876096" cy="4083269"/>
          </a:xfrm>
          <a:prstGeom prst="rect">
            <a:avLst/>
          </a:prstGeom>
          <a:solidFill>
            <a:schemeClr val="tx1">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2"/>
          <p:cNvSpPr/>
          <p:nvPr/>
        </p:nvSpPr>
        <p:spPr>
          <a:xfrm>
            <a:off x="2695903" y="2774730"/>
            <a:ext cx="1876096" cy="4083269"/>
          </a:xfrm>
          <a:prstGeom prst="rect">
            <a:avLst/>
          </a:prstGeom>
          <a:solidFill>
            <a:schemeClr val="tx1">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4571999" y="2774729"/>
            <a:ext cx="1876096" cy="4083269"/>
          </a:xfrm>
          <a:prstGeom prst="rect">
            <a:avLst/>
          </a:prstGeom>
          <a:gradFill>
            <a:gsLst>
              <a:gs pos="0">
                <a:schemeClr val="accent1">
                  <a:alpha val="65000"/>
                </a:schemeClr>
              </a:gs>
              <a:gs pos="100000">
                <a:schemeClr val="accent5">
                  <a:alpha val="6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19"/>
          <p:cNvGrpSpPr/>
          <p:nvPr/>
        </p:nvGrpSpPr>
        <p:grpSpPr>
          <a:xfrm rot="16200000">
            <a:off x="3991970" y="4313471"/>
            <a:ext cx="3036155" cy="1005784"/>
            <a:chOff x="861261" y="4559964"/>
            <a:chExt cx="3036155" cy="1005784"/>
          </a:xfrm>
        </p:grpSpPr>
        <p:sp>
          <p:nvSpPr>
            <p:cNvPr id="21" name="Rectangle 20"/>
            <p:cNvSpPr/>
            <p:nvPr/>
          </p:nvSpPr>
          <p:spPr>
            <a:xfrm>
              <a:off x="861261" y="4559964"/>
              <a:ext cx="2147254" cy="646331"/>
            </a:xfrm>
            <a:prstGeom prst="rect">
              <a:avLst/>
            </a:prstGeom>
          </p:spPr>
          <p:txBody>
            <a:bodyPr wrap="square">
              <a:spAutoFit/>
            </a:bodyPr>
            <a:lstStyle/>
            <a:p>
              <a:r>
                <a:rPr lang="en-US" sz="3600" dirty="0">
                  <a:solidFill>
                    <a:schemeClr val="bg1">
                      <a:alpha val="3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Schedule</a:t>
              </a:r>
            </a:p>
          </p:txBody>
        </p:sp>
        <p:sp>
          <p:nvSpPr>
            <p:cNvPr id="22" name="Rectangle 21"/>
            <p:cNvSpPr/>
            <p:nvPr/>
          </p:nvSpPr>
          <p:spPr>
            <a:xfrm>
              <a:off x="2085670" y="4919417"/>
              <a:ext cx="1811746" cy="646331"/>
            </a:xfrm>
            <a:prstGeom prst="rect">
              <a:avLst/>
            </a:prstGeom>
          </p:spPr>
          <p:txBody>
            <a:bodyPr wrap="square">
              <a:spAutoFit/>
            </a:bodyPr>
            <a:lstStyle/>
            <a:p>
              <a:r>
                <a:rPr lang="en-US" sz="3600" dirty="0">
                  <a:solidFill>
                    <a:schemeClr val="bg1">
                      <a:alpha val="30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report</a:t>
              </a:r>
            </a:p>
          </p:txBody>
        </p:sp>
      </p:grpSp>
      <p:sp>
        <p:nvSpPr>
          <p:cNvPr id="7" name="Rectangle 6"/>
          <p:cNvSpPr/>
          <p:nvPr/>
        </p:nvSpPr>
        <p:spPr>
          <a:xfrm>
            <a:off x="6772887" y="3849703"/>
            <a:ext cx="360000" cy="36000"/>
          </a:xfrm>
          <a:prstGeom prst="rect">
            <a:avLst/>
          </a:prstGeom>
          <a:gradFill>
            <a:gsLst>
              <a:gs pos="0">
                <a:schemeClr val="accent1"/>
              </a:gs>
              <a:gs pos="100000">
                <a:schemeClr val="accent5"/>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7205457" y="3663630"/>
            <a:ext cx="2912037" cy="400110"/>
          </a:xfrm>
          <a:prstGeom prst="rect">
            <a:avLst/>
          </a:prstGeom>
        </p:spPr>
        <p:txBody>
          <a:bodyPr wrap="square">
            <a:spAutoFit/>
          </a:bodyPr>
          <a:lstStyle/>
          <a:p>
            <a:r>
              <a:rPr lang="en-US" sz="2000" dirty="0">
                <a:solidFill>
                  <a:schemeClr val="tx1">
                    <a:lumMod val="75000"/>
                    <a:lumOff val="25000"/>
                  </a:scheme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Business Startup slide</a:t>
            </a:r>
          </a:p>
        </p:txBody>
      </p:sp>
      <p:sp>
        <p:nvSpPr>
          <p:cNvPr id="11" name="Rectangle 10"/>
          <p:cNvSpPr/>
          <p:nvPr/>
        </p:nvSpPr>
        <p:spPr>
          <a:xfrm>
            <a:off x="851339" y="2121385"/>
            <a:ext cx="2114168" cy="307777"/>
          </a:xfrm>
          <a:prstGeom prst="rect">
            <a:avLst/>
          </a:prstGeom>
        </p:spPr>
        <p:txBody>
          <a:bodyPr wrap="square">
            <a:spAutoFit/>
          </a:bodyPr>
          <a:lstStyle/>
          <a:p>
            <a:r>
              <a:rPr lang="en-US" sz="14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Creative Business</a:t>
            </a:r>
          </a:p>
        </p:txBody>
      </p:sp>
      <p:pic>
        <p:nvPicPr>
          <p:cNvPr id="9" name="图片占位符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48" r="24048"/>
          <a:stretch>
            <a:fillRect/>
          </a:stretch>
        </p:blipFill>
        <p:spPr/>
      </p:pic>
      <p:pic>
        <p:nvPicPr>
          <p:cNvPr id="13" name="图片占位符 12"/>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800" r="33800"/>
          <a:stretch>
            <a:fillRect/>
          </a:stretch>
        </p:blipFill>
        <p:spPr/>
      </p:pic>
      <p:pic>
        <p:nvPicPr>
          <p:cNvPr id="15" name="图片占位符 14"/>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9784" r="19784"/>
          <a:stretch>
            <a:fillRect/>
          </a:stretch>
        </p:blipFill>
        <p:spPr/>
      </p:pic>
      <p:sp>
        <p:nvSpPr>
          <p:cNvPr id="17" name="Rectangle 3"/>
          <p:cNvSpPr/>
          <p:nvPr/>
        </p:nvSpPr>
        <p:spPr>
          <a:xfrm>
            <a:off x="817749" y="962076"/>
            <a:ext cx="4558291" cy="1015663"/>
          </a:xfrm>
          <a:prstGeom prst="rect">
            <a:avLst/>
          </a:prstGeom>
        </p:spPr>
        <p:txBody>
          <a:bodyPr wrap="square">
            <a:spAutoFit/>
          </a:bodyPr>
          <a:lstStyle/>
          <a:p>
            <a:r>
              <a:rPr lang="zh-CN" altLang="en-US" sz="6000" dirty="0">
                <a:gradFill>
                  <a:gsLst>
                    <a:gs pos="100000">
                      <a:schemeClr val="accent1"/>
                    </a:gs>
                    <a:gs pos="0">
                      <a:schemeClr val="accent5"/>
                    </a:gs>
                  </a:gsLst>
                  <a:lin ang="5400000" scaled="0"/>
                </a:gradFill>
                <a:latin typeface="Arial" panose="020B0604020202020204" pitchFamily="34" charset="0"/>
                <a:ea typeface="微软雅黑" panose="020B0503020204020204" pitchFamily="34" charset="-122"/>
                <a:sym typeface="Arial" panose="020B0604020202020204" pitchFamily="34" charset="0"/>
              </a:rPr>
              <a:t>项目介绍</a:t>
            </a:r>
            <a:endParaRPr lang="en-US" sz="6000" dirty="0">
              <a:gradFill>
                <a:gsLst>
                  <a:gs pos="100000">
                    <a:schemeClr val="accent1"/>
                  </a:gs>
                  <a:gs pos="0">
                    <a:schemeClr val="accent5"/>
                  </a:gs>
                </a:gsLst>
                <a:lin ang="54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9"/>
          <p:cNvSpPr>
            <a:spLocks noChangeArrowheads="1"/>
          </p:cNvSpPr>
          <p:nvPr/>
        </p:nvSpPr>
        <p:spPr bwMode="auto">
          <a:xfrm>
            <a:off x="7045325" y="4219575"/>
            <a:ext cx="380047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latin typeface="Arial" panose="020B0604020202020204" pitchFamily="34" charset="0"/>
                <a:ea typeface="微软雅黑" panose="020B0503020204020204" pitchFamily="34" charset="-122"/>
                <a:sym typeface="Arial" panose="020B0604020202020204" pitchFamily="34" charset="0"/>
              </a:rPr>
              <a:t>【总平面图——总平】</a:t>
            </a:r>
          </a:p>
          <a:p>
            <a:r>
              <a:rPr lang="zh-CN" altLang="zh-CN" sz="900" dirty="0">
                <a:latin typeface="Arial" panose="020B0604020202020204" pitchFamily="34" charset="0"/>
                <a:ea typeface="微软雅黑" panose="020B0503020204020204" pitchFamily="34" charset="-122"/>
                <a:sym typeface="Arial" panose="020B0604020202020204" pitchFamily="34" charset="0"/>
              </a:rPr>
              <a:t>区域共设一个出入口，位于用地南侧，与创业大道衔接。大门宽度为</a:t>
            </a:r>
            <a:r>
              <a:rPr lang="en-US" altLang="zh-CN" sz="900" dirty="0">
                <a:latin typeface="Arial" panose="020B0604020202020204" pitchFamily="34" charset="0"/>
                <a:ea typeface="微软雅黑" panose="020B0503020204020204" pitchFamily="34" charset="-122"/>
                <a:sym typeface="Arial" panose="020B0604020202020204" pitchFamily="34" charset="0"/>
              </a:rPr>
              <a:t>10</a:t>
            </a:r>
            <a:r>
              <a:rPr lang="zh-CN" altLang="zh-CN" sz="900" dirty="0">
                <a:latin typeface="Arial" panose="020B0604020202020204" pitchFamily="34" charset="0"/>
                <a:ea typeface="微软雅黑" panose="020B0503020204020204" pitchFamily="34" charset="-122"/>
                <a:sym typeface="Arial" panose="020B0604020202020204" pitchFamily="34" charset="0"/>
              </a:rPr>
              <a:t>米，规划</a:t>
            </a:r>
            <a:r>
              <a:rPr lang="en-US" altLang="zh-CN" sz="900" dirty="0">
                <a:latin typeface="Arial" panose="020B0604020202020204" pitchFamily="34" charset="0"/>
                <a:ea typeface="微软雅黑" panose="020B0503020204020204" pitchFamily="34" charset="-122"/>
                <a:sym typeface="Arial" panose="020B0604020202020204" pitchFamily="34" charset="0"/>
              </a:rPr>
              <a:t>1</a:t>
            </a:r>
            <a:r>
              <a:rPr lang="zh-CN" altLang="zh-CN" sz="900" dirty="0">
                <a:latin typeface="Arial" panose="020B0604020202020204" pitchFamily="34" charset="0"/>
                <a:ea typeface="微软雅黑" panose="020B0503020204020204" pitchFamily="34" charset="-122"/>
                <a:sym typeface="Arial" panose="020B0604020202020204" pitchFamily="34" charset="0"/>
              </a:rPr>
              <a:t>条主干道，主车行道宽</a:t>
            </a:r>
            <a:r>
              <a:rPr lang="en-US" altLang="zh-CN" sz="900" dirty="0">
                <a:latin typeface="Arial" panose="020B0604020202020204" pitchFamily="34" charset="0"/>
                <a:ea typeface="微软雅黑" panose="020B0503020204020204" pitchFamily="34" charset="-122"/>
                <a:sym typeface="Arial" panose="020B0604020202020204" pitchFamily="34" charset="0"/>
              </a:rPr>
              <a:t>10</a:t>
            </a:r>
            <a:r>
              <a:rPr lang="zh-CN" altLang="zh-CN" sz="900" dirty="0">
                <a:latin typeface="Arial" panose="020B0604020202020204" pitchFamily="34" charset="0"/>
                <a:ea typeface="微软雅黑" panose="020B0503020204020204" pitchFamily="34" charset="-122"/>
                <a:sym typeface="Arial" panose="020B0604020202020204" pitchFamily="34" charset="0"/>
              </a:rPr>
              <a:t>米，设环形车道，满足消防车通行要求。</a:t>
            </a:r>
          </a:p>
          <a:p>
            <a:r>
              <a:rPr lang="zh-CN" altLang="zh-CN" sz="900" dirty="0">
                <a:latin typeface="Arial" panose="020B0604020202020204" pitchFamily="34" charset="0"/>
                <a:ea typeface="微软雅黑" panose="020B0503020204020204" pitchFamily="34" charset="-122"/>
                <a:sym typeface="Arial" panose="020B0604020202020204" pitchFamily="34" charset="0"/>
              </a:rPr>
              <a:t>厂区停车位采用地上露天停车场与园林化户外停车相结合。停车场分片设置，结合道路、运输性质、绿化带，在道路旁、硬化地面设置停车位。</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17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1+#ppt_w/2"/>
                                          </p:val>
                                        </p:tav>
                                        <p:tav tm="100000">
                                          <p:val>
                                            <p:strVal val="#ppt_x"/>
                                          </p:val>
                                        </p:tav>
                                      </p:tavLst>
                                    </p:anim>
                                    <p:anim calcmode="lin" valueType="num">
                                      <p:cBhvr additive="base">
                                        <p:cTn id="28" dur="7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25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8" decel="100000"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0-#ppt_w/2"/>
                                          </p:val>
                                        </p:tav>
                                        <p:tav tm="100000">
                                          <p:val>
                                            <p:strVal val="#ppt_x"/>
                                          </p:val>
                                        </p:tav>
                                      </p:tavLst>
                                    </p:anim>
                                    <p:anim calcmode="lin" valueType="num">
                                      <p:cBhvr additive="base">
                                        <p:cTn id="36" dur="75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96" b="7796"/>
          <a:stretch>
            <a:fillRect/>
          </a:stretch>
        </p:blipFill>
        <p:spPr/>
      </p:pic>
      <p:sp>
        <p:nvSpPr>
          <p:cNvPr id="5" name="Rectangle: Rounded Corners 4"/>
          <p:cNvSpPr/>
          <p:nvPr/>
        </p:nvSpPr>
        <p:spPr>
          <a:xfrm>
            <a:off x="0" y="0"/>
            <a:ext cx="12192000" cy="6858000"/>
          </a:xfrm>
          <a:prstGeom prst="roundRect">
            <a:avLst>
              <a:gd name="adj" fmla="val 0"/>
            </a:avLst>
          </a:prstGeom>
          <a:gradFill>
            <a:gsLst>
              <a:gs pos="0">
                <a:schemeClr val="accent1">
                  <a:alpha val="90000"/>
                </a:schemeClr>
              </a:gs>
              <a:gs pos="100000">
                <a:schemeClr val="accent5">
                  <a:alpha val="90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cxnSp>
        <p:nvCxnSpPr>
          <p:cNvPr id="75" name="Straight Connector 74"/>
          <p:cNvCxnSpPr/>
          <p:nvPr/>
        </p:nvCxnSpPr>
        <p:spPr>
          <a:xfrm flipV="1">
            <a:off x="11925780" y="1"/>
            <a:ext cx="0" cy="276224"/>
          </a:xfrm>
          <a:prstGeom prst="line">
            <a:avLst/>
          </a:prstGeom>
          <a:ln w="127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1855301" y="389689"/>
            <a:ext cx="140959" cy="660373"/>
            <a:chOff x="11782731" y="389689"/>
            <a:chExt cx="140959" cy="660373"/>
          </a:xfrm>
        </p:grpSpPr>
        <p:sp>
          <p:nvSpPr>
            <p:cNvPr id="77" name="Freeform 74"/>
            <p:cNvSpPr>
              <a:spLocks noChangeArrowheads="1"/>
            </p:cNvSpPr>
            <p:nvPr userDrawn="1"/>
          </p:nvSpPr>
          <p:spPr bwMode="auto">
            <a:xfrm>
              <a:off x="11785407" y="916241"/>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5"/>
            <p:cNvSpPr>
              <a:spLocks noChangeArrowheads="1"/>
            </p:cNvSpPr>
            <p:nvPr userDrawn="1"/>
          </p:nvSpPr>
          <p:spPr bwMode="auto">
            <a:xfrm>
              <a:off x="11815740" y="389689"/>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5"/>
            <p:cNvSpPr>
              <a:spLocks noChangeArrowheads="1"/>
            </p:cNvSpPr>
            <p:nvPr userDrawn="1"/>
          </p:nvSpPr>
          <p:spPr bwMode="auto">
            <a:xfrm>
              <a:off x="11782731" y="66590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85000"/>
              </a:schemeClr>
            </a:solidFill>
            <a:ln>
              <a:noFill/>
            </a:ln>
            <a:effectLst/>
          </p:spPr>
          <p:txBody>
            <a:bodyPr wrap="none" lIns="34290" tIns="17145" rIns="34290" bIns="17145" anchor="ctr"/>
            <a:lstStyle/>
            <a:p>
              <a:endParaRPr lang="en-US"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Rectangle 32"/>
          <p:cNvSpPr/>
          <p:nvPr/>
        </p:nvSpPr>
        <p:spPr>
          <a:xfrm>
            <a:off x="754743" y="2644170"/>
            <a:ext cx="10226564" cy="1569660"/>
          </a:xfrm>
          <a:prstGeom prst="rect">
            <a:avLst/>
          </a:prstGeom>
        </p:spPr>
        <p:txBody>
          <a:bodyPr wrap="square">
            <a:spAutoFit/>
          </a:bodyPr>
          <a:lstStyle/>
          <a:p>
            <a:pPr algn="ctr"/>
            <a:r>
              <a:rPr lang="zh-CN" alt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项目预算</a:t>
            </a:r>
            <a:endParaRPr lang="en-US" sz="96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258368"/>
            <a:ext cx="4306529" cy="3599631"/>
          </a:xfrm>
          <a:prstGeom prst="rect">
            <a:avLst/>
          </a:prstGeom>
          <a:gradFill>
            <a:gsLst>
              <a:gs pos="0">
                <a:schemeClr val="accent1"/>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791227" y="998754"/>
            <a:ext cx="3515302" cy="707886"/>
          </a:xfrm>
          <a:prstGeom prst="rect">
            <a:avLst/>
          </a:prstGeom>
        </p:spPr>
        <p:txBody>
          <a:bodyPr wrap="square">
            <a:spAutoFit/>
          </a:bodyPr>
          <a:lstStyle/>
          <a:p>
            <a:r>
              <a:rPr lang="zh-CN" altLang="en-US"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项目预算</a:t>
            </a:r>
            <a:endParaRPr lang="en-US" altLang="zh-CN" sz="4000" dirty="0">
              <a:gradFill>
                <a:gsLst>
                  <a:gs pos="0">
                    <a:schemeClr val="accent1"/>
                  </a:gs>
                  <a:gs pos="100000">
                    <a:schemeClr val="accent5"/>
                  </a:gs>
                </a:gsLst>
                <a:lin ang="0" scaled="0"/>
              </a:gra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5" name="Rectangle 4"/>
          <p:cNvSpPr/>
          <p:nvPr/>
        </p:nvSpPr>
        <p:spPr>
          <a:xfrm>
            <a:off x="822759" y="2309445"/>
            <a:ext cx="2114168" cy="307777"/>
          </a:xfrm>
          <a:prstGeom prst="rect">
            <a:avLst/>
          </a:prstGeom>
        </p:spPr>
        <p:txBody>
          <a:bodyPr wrap="square">
            <a:spAutoFit/>
          </a:bodyPr>
          <a:lstStyle/>
          <a:p>
            <a:r>
              <a:rPr lang="en-US" sz="1400" dirty="0">
                <a:solidFill>
                  <a:schemeClr val="bg1">
                    <a:lumMod val="65000"/>
                  </a:schemeClr>
                </a:solidFill>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Creative Business</a:t>
            </a:r>
          </a:p>
        </p:txBody>
      </p:sp>
      <p:sp>
        <p:nvSpPr>
          <p:cNvPr id="11" name="Rectangle 10"/>
          <p:cNvSpPr/>
          <p:nvPr/>
        </p:nvSpPr>
        <p:spPr>
          <a:xfrm>
            <a:off x="394320" y="3686909"/>
            <a:ext cx="2538725" cy="394210"/>
          </a:xfrm>
          <a:prstGeom prst="rect">
            <a:avLst/>
          </a:prstGeom>
        </p:spPr>
        <p:txBody>
          <a:bodyPr wrap="square">
            <a:spAutoFit/>
          </a:bodyPr>
          <a:lstStyle/>
          <a:p>
            <a:pPr>
              <a:lnSpc>
                <a:spcPct val="120000"/>
              </a:lnSpc>
            </a:pPr>
            <a:r>
              <a:rPr lang="en-US"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Title Text Goes Here</a:t>
            </a:r>
          </a:p>
        </p:txBody>
      </p:sp>
      <p:sp>
        <p:nvSpPr>
          <p:cNvPr id="13" name="Right Triangle 12"/>
          <p:cNvSpPr/>
          <p:nvPr/>
        </p:nvSpPr>
        <p:spPr>
          <a:xfrm rot="5400000">
            <a:off x="197985" y="3493482"/>
            <a:ext cx="314562" cy="3145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13"/>
          <p:cNvGrpSpPr/>
          <p:nvPr/>
        </p:nvGrpSpPr>
        <p:grpSpPr>
          <a:xfrm>
            <a:off x="2324545" y="5553171"/>
            <a:ext cx="1799532" cy="987405"/>
            <a:chOff x="4647703" y="2342735"/>
            <a:chExt cx="1799532" cy="987405"/>
          </a:xfrm>
        </p:grpSpPr>
        <p:sp>
          <p:nvSpPr>
            <p:cNvPr id="15" name="TextBox 14"/>
            <p:cNvSpPr txBox="1"/>
            <p:nvPr/>
          </p:nvSpPr>
          <p:spPr>
            <a:xfrm>
              <a:off x="5672664" y="2342735"/>
              <a:ext cx="774571" cy="707886"/>
            </a:xfrm>
            <a:prstGeom prst="rect">
              <a:avLst/>
            </a:prstGeom>
            <a:noFill/>
          </p:spPr>
          <p:txBody>
            <a:bodyPr wrap="none" rtlCol="0">
              <a:spAutoFit/>
            </a:bodyPr>
            <a:lstStyle/>
            <a:p>
              <a:pPr algn="r"/>
              <a:r>
                <a:rPr lang="en-US" sz="40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20</a:t>
              </a:r>
              <a:endParaRPr lang="id-ID" sz="4000" b="1"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sp>
          <p:nvSpPr>
            <p:cNvPr id="16" name="TextBox 15"/>
            <p:cNvSpPr txBox="1"/>
            <p:nvPr/>
          </p:nvSpPr>
          <p:spPr>
            <a:xfrm>
              <a:off x="4647703" y="2991586"/>
              <a:ext cx="1799532" cy="338554"/>
            </a:xfrm>
            <a:prstGeom prst="rect">
              <a:avLst/>
            </a:prstGeom>
            <a:noFill/>
          </p:spPr>
          <p:txBody>
            <a:bodyPr wrap="none" rtlCol="0">
              <a:spAutoFit/>
            </a:bodyPr>
            <a:lstStyle/>
            <a:p>
              <a:pPr algn="r"/>
              <a:r>
                <a:rPr lang="en-US"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Sunday, Apr 2017</a:t>
              </a:r>
              <a:endParaRPr lang="id-ID" sz="1600" dirty="0">
                <a:solidFill>
                  <a:schemeClr val="bg1"/>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endParaRPr>
            </a:p>
          </p:txBody>
        </p:sp>
      </p:gr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087" b="15087"/>
          <a:stretch>
            <a:fillRect/>
          </a:stretch>
        </p:blipFill>
        <p:spPr/>
      </p:pic>
      <p:sp>
        <p:nvSpPr>
          <p:cNvPr id="18" name="Rectangle 7"/>
          <p:cNvSpPr>
            <a:spLocks noChangeArrowheads="1"/>
          </p:cNvSpPr>
          <p:nvPr/>
        </p:nvSpPr>
        <p:spPr bwMode="auto">
          <a:xfrm>
            <a:off x="5804283" y="1052331"/>
            <a:ext cx="5045075"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latin typeface="Arial" panose="020B0604020202020204" pitchFamily="34" charset="0"/>
                <a:ea typeface="微软雅黑" panose="020B0503020204020204" pitchFamily="34" charset="-122"/>
                <a:sym typeface="Arial" panose="020B0604020202020204" pitchFamily="34" charset="0"/>
              </a:rPr>
              <a:t>功能分析</a:t>
            </a:r>
          </a:p>
          <a:p>
            <a:r>
              <a:rPr lang="zh-CN" altLang="zh-CN" sz="900" dirty="0">
                <a:latin typeface="Arial" panose="020B0604020202020204" pitchFamily="34" charset="0"/>
                <a:ea typeface="微软雅黑" panose="020B0503020204020204" pitchFamily="34" charset="-122"/>
                <a:sym typeface="Arial" panose="020B0604020202020204" pitchFamily="34" charset="0"/>
              </a:rPr>
              <a:t>（颜色说明）两栋高层住宅南北布置，既无日照间距顾虑，又保证了高层住宅的通透性，三层商业结合住宅沿地块环绕布置，形成具有领域感和归属感的社区环境。</a:t>
            </a:r>
          </a:p>
          <a:p>
            <a:r>
              <a:rPr lang="zh-CN" altLang="zh-CN" sz="900" dirty="0">
                <a:latin typeface="Arial" panose="020B0604020202020204" pitchFamily="34" charset="0"/>
                <a:ea typeface="微软雅黑" panose="020B0503020204020204" pitchFamily="34" charset="-122"/>
                <a:sym typeface="Arial" panose="020B0604020202020204" pitchFamily="34" charset="0"/>
              </a:rPr>
              <a:t>消防分析</a:t>
            </a:r>
          </a:p>
          <a:p>
            <a:r>
              <a:rPr lang="zh-CN" altLang="zh-CN" sz="900" dirty="0">
                <a:latin typeface="Arial" panose="020B0604020202020204" pitchFamily="34" charset="0"/>
                <a:ea typeface="微软雅黑" panose="020B0503020204020204" pitchFamily="34" charset="-122"/>
                <a:sym typeface="Arial" panose="020B0604020202020204" pitchFamily="34" charset="0"/>
              </a:rPr>
              <a:t>小区内部</a:t>
            </a:r>
            <a:r>
              <a:rPr lang="en-US" altLang="zh-CN" sz="900" dirty="0">
                <a:latin typeface="Arial" panose="020B0604020202020204" pitchFamily="34" charset="0"/>
                <a:ea typeface="微软雅黑" panose="020B0503020204020204" pitchFamily="34" charset="-122"/>
                <a:sym typeface="Arial" panose="020B0604020202020204" pitchFamily="34" charset="0"/>
              </a:rPr>
              <a:t>4</a:t>
            </a:r>
            <a:r>
              <a:rPr lang="zh-CN" altLang="zh-CN" sz="900" dirty="0">
                <a:latin typeface="Arial" panose="020B0604020202020204" pitchFamily="34" charset="0"/>
                <a:ea typeface="微软雅黑" panose="020B0503020204020204" pitchFamily="34" charset="-122"/>
                <a:sym typeface="Arial" panose="020B0604020202020204" pitchFamily="34" charset="0"/>
              </a:rPr>
              <a:t>米消防车道跟城市干道结合形成消防环道，商业外围景观步行带可做消防辅道，蓝色部分是消防登高面，满足消防扑救要求。</a:t>
            </a:r>
          </a:p>
          <a:p>
            <a:r>
              <a:rPr lang="zh-CN" altLang="zh-CN" sz="900" dirty="0">
                <a:latin typeface="Arial" panose="020B0604020202020204" pitchFamily="34" charset="0"/>
                <a:ea typeface="微软雅黑" panose="020B0503020204020204" pitchFamily="34" charset="-122"/>
                <a:sym typeface="Arial" panose="020B0604020202020204" pitchFamily="34" charset="0"/>
              </a:rPr>
              <a:t>动态分析：小区人行道路，盐河景观步行带</a:t>
            </a:r>
          </a:p>
          <a:p>
            <a:pPr algn="just" eaLnBrk="1" hangingPunct="1">
              <a:lnSpc>
                <a:spcPct val="150000"/>
              </a:lnSpc>
            </a:pPr>
            <a:endParaRPr lang="id-ID" altLang="zh-CN" sz="900" dirty="0">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
        <p:nvSpPr>
          <p:cNvPr id="19" name="Rectangle 7"/>
          <p:cNvSpPr>
            <a:spLocks noChangeArrowheads="1"/>
          </p:cNvSpPr>
          <p:nvPr/>
        </p:nvSpPr>
        <p:spPr bwMode="auto">
          <a:xfrm>
            <a:off x="417812" y="4298872"/>
            <a:ext cx="2931694"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功能分析</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（颜色说明）两栋高层住宅南北布置，既无日照间距顾虑，又保证了高层住宅的通透性，三层商业结合住宅沿地块环绕布置，形成具有领域感和归属感的社区环境。</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消防分析</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小区内部</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米消防车道跟城市干道结合形成消防环道，商业外围景观步行带可做消防辅道，蓝色部分是消防登高面，满足消防扑救要求。</a:t>
            </a:r>
          </a:p>
          <a:p>
            <a:r>
              <a:rPr lang="zh-CN"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动态分析：小区人行道路，盐河景观步行带</a:t>
            </a:r>
          </a:p>
          <a:p>
            <a:pPr algn="just" eaLnBrk="1" hangingPunct="1">
              <a:lnSpc>
                <a:spcPct val="150000"/>
              </a:lnSpc>
            </a:pPr>
            <a:endParaRPr lang="id-ID" altLang="zh-CN" sz="900" dirty="0">
              <a:solidFill>
                <a:schemeClr val="bg1"/>
              </a:solidFill>
              <a:latin typeface="Arial" panose="020B0604020202020204" pitchFamily="34" charset="0"/>
              <a:ea typeface="微软雅黑" panose="020B0503020204020204" pitchFamily="34" charset="-122"/>
              <a:cs typeface="Lato" panose="020F0502020204030203" pitchFamily="34" charset="0"/>
              <a:sym typeface="Arial" panose="020B0604020202020204"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1" grpId="0"/>
      <p:bldP spid="13" grpId="0" animBg="1"/>
      <p:bldP spid="18" grpId="0"/>
      <p:bldP spid="19" grpId="0"/>
    </p:bldLst>
  </p:timing>
</p:sld>
</file>

<file path=ppt/theme/theme1.xml><?xml version="1.0" encoding="utf-8"?>
<a:theme xmlns:a="http://schemas.openxmlformats.org/drawingml/2006/main" name="Office Theme">
  <a:themeElements>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0.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1.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2.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3.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4.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5.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6.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7.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8.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19.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0.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1.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2.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3.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4.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5.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6.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27.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3.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4.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5.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6.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7.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8.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ppt/theme/themeOverride9.xml><?xml version="1.0" encoding="utf-8"?>
<a:themeOverride xmlns:a="http://schemas.openxmlformats.org/drawingml/2006/main">
  <a:clrScheme name="2017-Multicolor20">
    <a:dk1>
      <a:srgbClr val="000000"/>
    </a:dk1>
    <a:lt1>
      <a:srgbClr val="FFFFFF"/>
    </a:lt1>
    <a:dk2>
      <a:srgbClr val="778495"/>
    </a:dk2>
    <a:lt2>
      <a:srgbClr val="2980B9"/>
    </a:lt2>
    <a:accent1>
      <a:srgbClr val="252B4E"/>
    </a:accent1>
    <a:accent2>
      <a:srgbClr val="B8A058"/>
    </a:accent2>
    <a:accent3>
      <a:srgbClr val="909090"/>
    </a:accent3>
    <a:accent4>
      <a:srgbClr val="7F7F7F"/>
    </a:accent4>
    <a:accent5>
      <a:srgbClr val="3F3F3F"/>
    </a:accent5>
    <a:accent6>
      <a:srgbClr val="262626"/>
    </a:accent6>
    <a:hlink>
      <a:srgbClr val="252B4E"/>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2467</Words>
  <Application>Microsoft Office PowerPoint</Application>
  <PresentationFormat>宽屏</PresentationFormat>
  <Paragraphs>249</Paragraphs>
  <Slides>27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HelveticaNeue light</vt:lpstr>
      <vt:lpstr>Arial</vt:lpstr>
      <vt:lpstr>Calibri</vt:lpstr>
      <vt:lpstr>Segoe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2017-04-03T02:01:00Z</dcterms:created>
  <dcterms:modified xsi:type="dcterms:W3CDTF">2021-01-06T04:11:37Z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