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62" r:id="rId3"/>
    <p:sldId id="259" r:id="rId4"/>
    <p:sldId id="264" r:id="rId5"/>
    <p:sldId id="265" r:id="rId6"/>
    <p:sldId id="266" r:id="rId7"/>
    <p:sldId id="267" r:id="rId8"/>
    <p:sldId id="268" r:id="rId9"/>
    <p:sldId id="269" r:id="rId10"/>
    <p:sldId id="270" r:id="rId11"/>
    <p:sldId id="272" r:id="rId12"/>
    <p:sldId id="273" r:id="rId13"/>
    <p:sldId id="274" r:id="rId14"/>
    <p:sldId id="276" r:id="rId15"/>
    <p:sldId id="275" r:id="rId16"/>
    <p:sldId id="280" r:id="rId17"/>
    <p:sldId id="283" r:id="rId18"/>
    <p:sldId id="285" r:id="rId19"/>
    <p:sldId id="284" r:id="rId20"/>
    <p:sldId id="281" r:id="rId21"/>
    <p:sldId id="286" r:id="rId22"/>
    <p:sldId id="293" r:id="rId23"/>
    <p:sldId id="287" r:id="rId24"/>
    <p:sldId id="288" r:id="rId25"/>
    <p:sldId id="29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o" initials="y"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086"/>
    <a:srgbClr val="2E2B2B"/>
    <a:srgbClr val="2C3E50"/>
    <a:srgbClr val="D2D2D2"/>
    <a:srgbClr val="388186"/>
    <a:srgbClr val="44D9E6"/>
    <a:srgbClr val="3DC4D0"/>
    <a:srgbClr val="393C83"/>
    <a:srgbClr val="A5E9E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108" d="100"/>
          <a:sy n="108" d="100"/>
        </p:scale>
        <p:origin x="882" y="102"/>
      </p:cViewPr>
      <p:guideLst/>
    </p:cSldViewPr>
  </p:slideViewPr>
  <p:notesTextViewPr>
    <p:cViewPr>
      <p:scale>
        <a:sx n="1" d="1"/>
        <a:sy n="1" d="1"/>
      </p:scale>
      <p:origin x="0" y="0"/>
    </p:cViewPr>
  </p:notesTextViewPr>
  <p:sorterViewPr>
    <p:cViewPr>
      <p:scale>
        <a:sx n="100" d="100"/>
        <a:sy n="100" d="100"/>
      </p:scale>
      <p:origin x="0" y="-3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6DC07-C2FF-4947-A94E-101ECC05517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2725ED-1CFB-4E07-863C-35CB86AA194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p:sp>
      <p:sp>
        <p:nvSpPr>
          <p:cNvPr id="12291"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292" name="日期占位符 3"/>
          <p:cNvSpPr>
            <a:spLocks noGrp="1"/>
          </p:cNvSpPr>
          <p:nvPr>
            <p:ph type="dt" sz="quarter" idx="1"/>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6D9B962-27D3-4505-A9E4-25F22C1896D0}" type="datetime1">
              <a:rPr lang="zh-CN" altLang="en-US" smtClean="0"/>
              <a:t>2021/1/6</a:t>
            </a:fld>
            <a:endParaRPr lang="zh-CN" altLang="en-US" sz="1200"/>
          </a:p>
        </p:txBody>
      </p:sp>
      <p:sp>
        <p:nvSpPr>
          <p:cNvPr id="12293" name="灯片编号占位符 4"/>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879C8A8-7E37-4573-A66F-D8FFE1FF571C}" type="slidenum">
              <a:rPr lang="zh-CN" altLang="en-US" smtClean="0"/>
              <a:t>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40" name="日期占位符 3"/>
          <p:cNvSpPr>
            <a:spLocks noGrp="1"/>
          </p:cNvSpPr>
          <p:nvPr>
            <p:ph type="dt" sz="quarter" idx="1"/>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E2FE4E0-524A-40F8-9AA1-7AF659CADBCA}" type="datetime1">
              <a:rPr lang="zh-CN" altLang="en-US" smtClean="0"/>
              <a:t>2021/1/6</a:t>
            </a:fld>
            <a:endParaRPr lang="zh-CN" altLang="en-US" sz="1200"/>
          </a:p>
        </p:txBody>
      </p:sp>
      <p:sp>
        <p:nvSpPr>
          <p:cNvPr id="14341" name="灯片编号占位符 4"/>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63C8F8-2A0A-498F-9FAF-55A9DF255238}" type="slidenum">
              <a:rPr lang="zh-CN" altLang="en-US" smtClean="0"/>
              <a:t>10</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p:sp>
      <p:sp>
        <p:nvSpPr>
          <p:cNvPr id="18435" name="备注占位符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18436" name="日期占位符 3"/>
          <p:cNvSpPr>
            <a:spLocks noGrp="1"/>
          </p:cNvSpPr>
          <p:nvPr>
            <p:ph type="dt" sz="quarter" idx="1"/>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E7B2CAE-4A4F-42CB-BCC9-C93DE8970978}" type="datetime1">
              <a:rPr lang="zh-CN" altLang="en-US" smtClean="0"/>
              <a:t>2021/1/6</a:t>
            </a:fld>
            <a:endParaRPr lang="zh-CN" altLang="en-US" sz="1200"/>
          </a:p>
        </p:txBody>
      </p:sp>
      <p:sp>
        <p:nvSpPr>
          <p:cNvPr id="18437" name="灯片编号占位符 4"/>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A80AFB5-E658-4336-8FC7-F33D21EE9EF3}" type="slidenum">
              <a:rPr lang="zh-CN" altLang="en-US" smtClean="0"/>
              <a:t>11</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12725ED-1CFB-4E07-863C-35CB86AA1944}" type="slidenum">
              <a:rPr lang="zh-CN" altLang="en-US" smtClean="0"/>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lvl1pPr>
              <a:defRPr/>
            </a:lvl1pPr>
          </a:lstStyle>
          <a:p>
            <a:endParaRPr lang="zh-CN" altLang="zh-CN"/>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044DEF29-05B3-41A7-A631-75D3973D5A5A}" type="slidenum">
              <a:rPr lang="zh-CN" altLang="en-US"/>
              <a:t>‹#›</a:t>
            </a:fld>
            <a:endParaRPr lang="zh-CN" altLang="en-US" sz="1800">
              <a:solidFill>
                <a:schemeClr val="tx1"/>
              </a:solidFill>
            </a:endParaRPr>
          </a:p>
        </p:txBody>
      </p:sp>
    </p:spTree>
  </p:cSld>
  <p:clrMapOvr>
    <a:masterClrMapping/>
  </p:clrMapOvr>
  <p:transition spd="slow" advClick="0"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19BA61A-7C8F-4AD7-8DA6-2C1C9AA2B38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935131-1C83-4B58-8611-EE86EE34B7C6}" type="slidenum">
              <a:rPr lang="zh-CN" altLang="en-US" smtClean="0"/>
              <a:t>‹#›</a:t>
            </a:fld>
            <a:endParaRPr lang="zh-CN" altLang="en-US"/>
          </a:p>
        </p:txBody>
      </p:sp>
    </p:spTree>
  </p:cSld>
  <p:clrMapOvr>
    <a:masterClrMapping/>
  </p:clrMapOvr>
  <p:transition spd="slow" advClick="0"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BA61A-7C8F-4AD7-8DA6-2C1C9AA2B38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35131-1C83-4B58-8611-EE86EE34B7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矩形 7"/>
          <p:cNvSpPr/>
          <p:nvPr/>
        </p:nvSpPr>
        <p:spPr>
          <a:xfrm>
            <a:off x="-8255" y="15875"/>
            <a:ext cx="1569720" cy="6826885"/>
          </a:xfrm>
          <a:prstGeom prst="rect">
            <a:avLst/>
          </a:prstGeom>
          <a:solidFill>
            <a:srgbClr val="388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61465" y="15875"/>
            <a:ext cx="10631805" cy="6826885"/>
          </a:xfrm>
          <a:prstGeom prst="rect">
            <a:avLst/>
          </a:prstGeom>
        </p:spPr>
      </p:pic>
      <p:sp>
        <p:nvSpPr>
          <p:cNvPr id="3" name="矩形 2"/>
          <p:cNvSpPr/>
          <p:nvPr/>
        </p:nvSpPr>
        <p:spPr>
          <a:xfrm>
            <a:off x="5676265" y="15240"/>
            <a:ext cx="2820035" cy="6827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572510" y="1166495"/>
            <a:ext cx="3238500" cy="1106805"/>
          </a:xfrm>
          <a:prstGeom prst="rect">
            <a:avLst/>
          </a:prstGeom>
          <a:noFill/>
        </p:spPr>
        <p:txBody>
          <a:bodyPr wrap="square" rtlCol="0">
            <a:spAutoFit/>
          </a:bodyPr>
          <a:lstStyle/>
          <a:p>
            <a:r>
              <a:rPr lang="en-US" altLang="zh-CN" sz="6600" dirty="0">
                <a:solidFill>
                  <a:schemeClr val="bg1"/>
                </a:solidFill>
                <a:latin typeface="微软雅黑" panose="020B0503020204020204" pitchFamily="34" charset="-122"/>
                <a:ea typeface="微软雅黑" panose="020B0503020204020204" pitchFamily="34" charset="-122"/>
              </a:rPr>
              <a:t>202X</a:t>
            </a:r>
            <a:endParaRPr lang="en-US" altLang="zh-CN" sz="6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836545" y="2458085"/>
            <a:ext cx="6033770" cy="922020"/>
          </a:xfrm>
          <a:prstGeom prst="rect">
            <a:avLst/>
          </a:prstGeom>
          <a:noFill/>
        </p:spPr>
        <p:txBody>
          <a:bodyPr wrap="square" rtlCol="0">
            <a:spAutoFit/>
          </a:bodyPr>
          <a:lstStyle/>
          <a:p>
            <a:r>
              <a:rPr lang="zh-CN" altLang="en-US" sz="5400" b="1" dirty="0">
                <a:solidFill>
                  <a:schemeClr val="bg1"/>
                </a:solidFill>
                <a:latin typeface="微软雅黑" panose="020B0503020204020204" pitchFamily="34" charset="-122"/>
                <a:ea typeface="微软雅黑" panose="020B0503020204020204" pitchFamily="34" charset="-122"/>
              </a:rPr>
              <a:t>城市建设</a:t>
            </a:r>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rPr>
              <a:t>规划模板</a:t>
            </a:r>
            <a:r>
              <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rPr>
              <a:t> </a:t>
            </a:r>
          </a:p>
        </p:txBody>
      </p:sp>
      <p:sp>
        <p:nvSpPr>
          <p:cNvPr id="33" name="文本框 32"/>
          <p:cNvSpPr txBox="1"/>
          <p:nvPr/>
        </p:nvSpPr>
        <p:spPr>
          <a:xfrm>
            <a:off x="6048375" y="3550285"/>
            <a:ext cx="2075180" cy="922020"/>
          </a:xfrm>
          <a:prstGeom prst="rect">
            <a:avLst/>
          </a:prstGeom>
          <a:noFill/>
        </p:spPr>
        <p:txBody>
          <a:bodyPr wrap="square" rtlCol="0">
            <a:spAutoFit/>
          </a:bodyPr>
          <a:lstStyle/>
          <a:p>
            <a:r>
              <a:rPr lang="en-US" altLang="zh-CN" b="1">
                <a:solidFill>
                  <a:schemeClr val="tx1">
                    <a:lumMod val="85000"/>
                    <a:lumOff val="15000"/>
                  </a:schemeClr>
                </a:solidFill>
              </a:rPr>
              <a:t>Years summarizes the business report</a:t>
            </a:r>
          </a:p>
        </p:txBody>
      </p:sp>
      <p:cxnSp>
        <p:nvCxnSpPr>
          <p:cNvPr id="14" name="直接连接符 13"/>
          <p:cNvCxnSpPr/>
          <p:nvPr/>
        </p:nvCxnSpPr>
        <p:spPr>
          <a:xfrm>
            <a:off x="6169025" y="4572000"/>
            <a:ext cx="868680" cy="0"/>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
        <p:nvSpPr>
          <p:cNvPr id="30" name="矩形 2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048375" y="4729480"/>
            <a:ext cx="1657350" cy="829945"/>
          </a:xfrm>
          <a:prstGeom prst="rect">
            <a:avLst/>
          </a:prstGeom>
        </p:spPr>
        <p:txBody>
          <a:bodyPr wrap="square">
            <a:spAutoFit/>
          </a:bodyPr>
          <a:lstStyle/>
          <a:p>
            <a:pPr algn="ctr"/>
            <a:r>
              <a:rPr lang="en-US" altLang="zh-CN" sz="1200" dirty="0">
                <a:solidFill>
                  <a:schemeClr val="tx1">
                    <a:lumMod val="65000"/>
                    <a:lumOff val="35000"/>
                  </a:schemeClr>
                </a:solidFill>
                <a:cs typeface="+mn-ea"/>
                <a:sym typeface="+mn-lt"/>
              </a:rPr>
              <a:t>Lorem ipsum dolor sit </a:t>
            </a:r>
            <a:r>
              <a:rPr lang="en-US" altLang="zh-CN" sz="1200" dirty="0" err="1">
                <a:solidFill>
                  <a:schemeClr val="tx1">
                    <a:lumMod val="65000"/>
                    <a:lumOff val="35000"/>
                  </a:schemeClr>
                </a:solidFill>
                <a:cs typeface="+mn-ea"/>
                <a:sym typeface="+mn-lt"/>
              </a:rPr>
              <a:t>amet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consectetur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adipiscingelit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Ut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efficitur</a:t>
            </a:r>
            <a:r>
              <a:rPr lang="en-US" altLang="zh-CN" sz="1200" dirty="0">
                <a:solidFill>
                  <a:schemeClr val="bg1"/>
                </a:solidFill>
                <a:cs typeface="+mn-ea"/>
                <a:sym typeface="+mn-lt"/>
              </a:rPr>
              <a:t> </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blinds(horizontal)">
                                      <p:cBhvr>
                                        <p:cTn id="4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6" grpId="0"/>
      <p:bldP spid="5"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等腰三角形 75"/>
          <p:cNvSpPr>
            <a:spLocks noChangeArrowheads="1"/>
          </p:cNvSpPr>
          <p:nvPr/>
        </p:nvSpPr>
        <p:spPr bwMode="auto">
          <a:xfrm rot="-5400000">
            <a:off x="79376" y="6546850"/>
            <a:ext cx="258762" cy="30003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319" name="等腰三角形 80"/>
          <p:cNvSpPr>
            <a:spLocks noChangeArrowheads="1"/>
          </p:cNvSpPr>
          <p:nvPr/>
        </p:nvSpPr>
        <p:spPr bwMode="auto">
          <a:xfrm rot="5400000">
            <a:off x="11865768" y="6517482"/>
            <a:ext cx="258763" cy="29845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3329" name="Rectangle 41"/>
          <p:cNvSpPr>
            <a:spLocks noChangeArrowheads="1"/>
          </p:cNvSpPr>
          <p:nvPr/>
        </p:nvSpPr>
        <p:spPr bwMode="auto">
          <a:xfrm>
            <a:off x="368300" y="2656840"/>
            <a:ext cx="274383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7F7F7F"/>
                </a:solidFill>
                <a:latin typeface="Arial" panose="020B0604020202020204" pitchFamily="34" charset="0"/>
                <a:sym typeface="Arial" panose="020B0604020202020204" pitchFamily="34" charset="0"/>
              </a:rPr>
              <a:t>此处输入标题</a:t>
            </a:r>
            <a:endParaRPr lang="en-US" altLang="zh-CN" sz="1800" b="1" dirty="0">
              <a:solidFill>
                <a:srgbClr val="7F7F7F"/>
              </a:solidFill>
              <a:latin typeface="Arial" panose="020B0604020202020204" pitchFamily="34" charset="0"/>
              <a:sym typeface="Arial" panose="020B0604020202020204" pitchFamily="34" charset="0"/>
            </a:endParaRPr>
          </a:p>
        </p:txBody>
      </p:sp>
      <p:sp>
        <p:nvSpPr>
          <p:cNvPr id="21" name="直角三角形 20"/>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7"/>
          <p:cNvSpPr>
            <a:spLocks noChangeArrowheads="1"/>
          </p:cNvSpPr>
          <p:nvPr/>
        </p:nvSpPr>
        <p:spPr bwMode="auto">
          <a:xfrm rot="19708597">
            <a:off x="-238583" y="401649"/>
            <a:ext cx="3164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TWO</a:t>
            </a:r>
          </a:p>
          <a:p>
            <a:pPr algn="ct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工作完成具体情况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3" name="直接连接符 2"/>
          <p:cNvCxnSpPr/>
          <p:nvPr/>
        </p:nvCxnSpPr>
        <p:spPr>
          <a:xfrm>
            <a:off x="451530" y="2447778"/>
            <a:ext cx="2368096"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785693" y="2443242"/>
            <a:ext cx="2307007" cy="753983"/>
          </a:xfrm>
          <a:prstGeom prst="straightConnector1">
            <a:avLst/>
          </a:prstGeom>
          <a:ln>
            <a:solidFill>
              <a:srgbClr val="388186"/>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
          <p:cNvSpPr>
            <a:spLocks noChangeArrowheads="1"/>
          </p:cNvSpPr>
          <p:nvPr/>
        </p:nvSpPr>
        <p:spPr bwMode="auto">
          <a:xfrm>
            <a:off x="5107525" y="1071494"/>
            <a:ext cx="4618037" cy="3170238"/>
          </a:xfrm>
          <a:prstGeom prst="rect">
            <a:avLst/>
          </a:prstGeom>
          <a:solidFill>
            <a:srgbClr val="388186"/>
          </a:solidFill>
          <a:ln>
            <a:noFill/>
          </a:ln>
        </p:spPr>
        <p:txBody>
          <a:bodyPr wrap="none">
            <a:spAutoFit/>
          </a:bodyPr>
          <a:lstStyle/>
          <a:p>
            <a:r>
              <a:rPr lang="en-US" altLang="zh-CN" sz="200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69%</a:t>
            </a:r>
            <a:endParaRPr lang="zh-CN" altLang="en-US" sz="20000" b="1" dirty="0">
              <a:solidFill>
                <a:schemeClr val="bg1"/>
              </a:solidFill>
              <a:latin typeface="Calibri" panose="020F0502020204030204" pitchFamily="34" charset="0"/>
              <a:sym typeface="宋体" panose="02010600030101010101" pitchFamily="2" charset="-122"/>
            </a:endParaRPr>
          </a:p>
        </p:txBody>
      </p:sp>
      <p:cxnSp>
        <p:nvCxnSpPr>
          <p:cNvPr id="10" name="直接连接符 9"/>
          <p:cNvCxnSpPr/>
          <p:nvPr/>
        </p:nvCxnSpPr>
        <p:spPr>
          <a:xfrm>
            <a:off x="7919357" y="6073775"/>
            <a:ext cx="3926567"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flipV="1">
            <a:off x="6874329" y="4474029"/>
            <a:ext cx="1045028" cy="159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41"/>
          <p:cNvSpPr>
            <a:spLocks noChangeArrowheads="1"/>
          </p:cNvSpPr>
          <p:nvPr/>
        </p:nvSpPr>
        <p:spPr bwMode="auto">
          <a:xfrm>
            <a:off x="7919085" y="4523105"/>
            <a:ext cx="274383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7F7F7F"/>
                </a:solidFill>
                <a:latin typeface="Arial" panose="020B0604020202020204" pitchFamily="34" charset="0"/>
                <a:sym typeface="Arial" panose="020B0604020202020204" pitchFamily="34" charset="0"/>
              </a:rPr>
              <a:t>此处输入标题</a:t>
            </a:r>
            <a:endParaRPr lang="en-US" altLang="zh-CN" sz="1800" b="1" dirty="0">
              <a:solidFill>
                <a:srgbClr val="7F7F7F"/>
              </a:solidFill>
              <a:latin typeface="Arial" panose="020B0604020202020204" pitchFamily="34" charset="0"/>
              <a:sym typeface="Arial" panose="020B0604020202020204" pitchFamily="34" charset="0"/>
            </a:endParaRPr>
          </a:p>
        </p:txBody>
      </p:sp>
      <p:sp>
        <p:nvSpPr>
          <p:cNvPr id="4" name="文本框 3"/>
          <p:cNvSpPr txBox="1"/>
          <p:nvPr/>
        </p:nvSpPr>
        <p:spPr>
          <a:xfrm>
            <a:off x="368300" y="3093085"/>
            <a:ext cx="2030730" cy="92202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双击输入替换内容双击输入替换内容</a:t>
            </a:r>
            <a:endParaRPr lang="zh-CN" altLang="en-US" dirty="0">
              <a:solidFill>
                <a:srgbClr val="2E3740"/>
              </a:solidFill>
              <a:latin typeface="Calibri" panose="020F0502020204030204" pitchFamily="34" charset="0"/>
              <a:sym typeface="宋体" panose="02010600030101010101" pitchFamily="2" charset="-122"/>
            </a:endParaRPr>
          </a:p>
        </p:txBody>
      </p:sp>
      <p:sp>
        <p:nvSpPr>
          <p:cNvPr id="2" name="文本框 1"/>
          <p:cNvSpPr txBox="1"/>
          <p:nvPr/>
        </p:nvSpPr>
        <p:spPr>
          <a:xfrm>
            <a:off x="7919085" y="4937125"/>
            <a:ext cx="2030730" cy="92202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双击输入替换内容双击输入替换内容</a:t>
            </a:r>
            <a:endParaRPr lang="zh-CN" altLang="en-US" dirty="0">
              <a:solidFill>
                <a:srgbClr val="2E3740"/>
              </a:solidFill>
              <a:latin typeface="Calibri" panose="020F0502020204030204" pitchFamily="34" charset="0"/>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29"/>
                                        </p:tgtEl>
                                        <p:attrNameLst>
                                          <p:attrName>style.visibility</p:attrName>
                                        </p:attrNameLst>
                                      </p:cBhvr>
                                      <p:to>
                                        <p:strVal val="visible"/>
                                      </p:to>
                                    </p:set>
                                    <p:animEffect transition="in" filter="blinds(horizontal)">
                                      <p:cBhvr>
                                        <p:cTn id="13" dur="500"/>
                                        <p:tgtEl>
                                          <p:spTgt spid="13329"/>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linds(horizontal)">
                                      <p:cBhvr>
                                        <p:cTn id="31" dur="500"/>
                                        <p:tgtEl>
                                          <p:spTgt spid="3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9" grpId="0" animBg="1"/>
      <p:bldP spid="13329" grpId="0"/>
      <p:bldP spid="30" grpId="0" animBg="1"/>
      <p:bldP spid="38" grpId="0"/>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任意多边形 68"/>
          <p:cNvSpPr>
            <a:spLocks noChangeArrowheads="1"/>
          </p:cNvSpPr>
          <p:nvPr/>
        </p:nvSpPr>
        <p:spPr bwMode="auto">
          <a:xfrm>
            <a:off x="1241798" y="1316264"/>
            <a:ext cx="5098677" cy="4365171"/>
          </a:xfrm>
          <a:custGeom>
            <a:avLst/>
            <a:gdLst>
              <a:gd name="T0" fmla="*/ 356270 w 2482039"/>
              <a:gd name="T1" fmla="*/ 641530 h 2125612"/>
              <a:gd name="T2" fmla="*/ 356270 w 2482039"/>
              <a:gd name="T3" fmla="*/ 1484232 h 2125612"/>
              <a:gd name="T4" fmla="*/ 342601 w 2482039"/>
              <a:gd name="T5" fmla="*/ 1482855 h 2125612"/>
              <a:gd name="T6" fmla="*/ 0 w 2482039"/>
              <a:gd name="T7" fmla="*/ 1062881 h 2125612"/>
              <a:gd name="T8" fmla="*/ 342601 w 2482039"/>
              <a:gd name="T9" fmla="*/ 642907 h 2125612"/>
              <a:gd name="T10" fmla="*/ 356270 w 2482039"/>
              <a:gd name="T11" fmla="*/ 0 h 2125612"/>
              <a:gd name="T12" fmla="*/ 2484473 w 2482039"/>
              <a:gd name="T13" fmla="*/ 0 h 2125612"/>
              <a:gd name="T14" fmla="*/ 2484473 w 2482039"/>
              <a:gd name="T15" fmla="*/ 2125762 h 2125612"/>
              <a:gd name="T16" fmla="*/ 356270 w 2482039"/>
              <a:gd name="T17" fmla="*/ 2125762 h 2125612"/>
              <a:gd name="T18" fmla="*/ 356270 w 2482039"/>
              <a:gd name="T19" fmla="*/ 1484232 h 2125612"/>
              <a:gd name="T20" fmla="*/ 429073 w 2482039"/>
              <a:gd name="T21" fmla="*/ 1491564 h 2125612"/>
              <a:gd name="T22" fmla="*/ 858146 w 2482039"/>
              <a:gd name="T23" fmla="*/ 1062881 h 2125612"/>
              <a:gd name="T24" fmla="*/ 429073 w 2482039"/>
              <a:gd name="T25" fmla="*/ 634198 h 2125612"/>
              <a:gd name="T26" fmla="*/ 356270 w 2482039"/>
              <a:gd name="T27" fmla="*/ 641530 h 21256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82039"/>
              <a:gd name="T43" fmla="*/ 0 h 2125612"/>
              <a:gd name="T44" fmla="*/ 2482039 w 2482039"/>
              <a:gd name="T45" fmla="*/ 2125612 h 21256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82039" h="2125612">
                <a:moveTo>
                  <a:pt x="355922" y="641485"/>
                </a:moveTo>
                <a:lnTo>
                  <a:pt x="355922" y="1484127"/>
                </a:lnTo>
                <a:lnTo>
                  <a:pt x="342265" y="1482750"/>
                </a:lnTo>
                <a:cubicBezTo>
                  <a:pt x="146934" y="1442780"/>
                  <a:pt x="0" y="1269953"/>
                  <a:pt x="0" y="1062806"/>
                </a:cubicBezTo>
                <a:cubicBezTo>
                  <a:pt x="0" y="855660"/>
                  <a:pt x="146934" y="682832"/>
                  <a:pt x="342265" y="642862"/>
                </a:cubicBezTo>
                <a:lnTo>
                  <a:pt x="355922" y="641485"/>
                </a:lnTo>
                <a:close/>
                <a:moveTo>
                  <a:pt x="355922" y="0"/>
                </a:moveTo>
                <a:lnTo>
                  <a:pt x="2482039" y="0"/>
                </a:lnTo>
                <a:lnTo>
                  <a:pt x="2482039" y="2125612"/>
                </a:lnTo>
                <a:lnTo>
                  <a:pt x="355922" y="2125612"/>
                </a:lnTo>
                <a:lnTo>
                  <a:pt x="355922" y="1484127"/>
                </a:lnTo>
                <a:lnTo>
                  <a:pt x="428653" y="1491459"/>
                </a:lnTo>
                <a:cubicBezTo>
                  <a:pt x="665392" y="1491459"/>
                  <a:pt x="857306" y="1299545"/>
                  <a:pt x="857306" y="1062806"/>
                </a:cubicBezTo>
                <a:cubicBezTo>
                  <a:pt x="857306" y="826067"/>
                  <a:pt x="665392" y="634153"/>
                  <a:pt x="428653" y="634153"/>
                </a:cubicBezTo>
                <a:lnTo>
                  <a:pt x="355922" y="641485"/>
                </a:lnTo>
                <a:lnTo>
                  <a:pt x="355922" y="0"/>
                </a:lnTo>
                <a:close/>
              </a:path>
            </a:pathLst>
          </a:custGeom>
          <a:solidFill>
            <a:srgbClr val="388186"/>
          </a:solidFill>
          <a:ln>
            <a:noFill/>
          </a:ln>
        </p:spPr>
        <p:txBody>
          <a:bodyPr anchor="ctr"/>
          <a:lstStyle/>
          <a:p>
            <a:endParaRPr lang="zh-CN" altLang="en-US"/>
          </a:p>
        </p:txBody>
      </p:sp>
      <p:grpSp>
        <p:nvGrpSpPr>
          <p:cNvPr id="10249" name="组合 38"/>
          <p:cNvGrpSpPr/>
          <p:nvPr/>
        </p:nvGrpSpPr>
        <p:grpSpPr bwMode="auto">
          <a:xfrm>
            <a:off x="3877272" y="2250566"/>
            <a:ext cx="1533525" cy="818706"/>
            <a:chOff x="0" y="0"/>
            <a:chExt cx="1533379" cy="818635"/>
          </a:xfrm>
        </p:grpSpPr>
        <p:sp>
          <p:nvSpPr>
            <p:cNvPr id="17431" name="文本框 20"/>
            <p:cNvSpPr>
              <a:spLocks noChangeArrowheads="1"/>
            </p:cNvSpPr>
            <p:nvPr/>
          </p:nvSpPr>
          <p:spPr bwMode="auto">
            <a:xfrm>
              <a:off x="38099" y="510858"/>
              <a:ext cx="1495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dirty="0">
                  <a:solidFill>
                    <a:srgbClr val="EE0F68"/>
                  </a:solidFill>
                  <a:latin typeface="微软雅黑" panose="020B0503020204020204" pitchFamily="34" charset="-122"/>
                  <a:ea typeface="微软雅黑" panose="020B0503020204020204" pitchFamily="34" charset="-122"/>
                  <a:sym typeface="微软雅黑" panose="020B0503020204020204" pitchFamily="34" charset="-122"/>
                </a:rPr>
                <a:t>Your text here. </a:t>
              </a:r>
              <a:endParaRPr lang="zh-CN" altLang="en-US" sz="1800" dirty="0">
                <a:latin typeface="Arial" panose="020B0604020202020204" pitchFamily="34" charset="0"/>
              </a:endParaRPr>
            </a:p>
          </p:txBody>
        </p:sp>
        <p:sp>
          <p:nvSpPr>
            <p:cNvPr id="17432" name="文本框 40"/>
            <p:cNvSpPr>
              <a:spLocks noChangeArrowheads="1"/>
            </p:cNvSpPr>
            <p:nvPr/>
          </p:nvSpPr>
          <p:spPr bwMode="auto">
            <a:xfrm>
              <a:off x="0" y="0"/>
              <a:ext cx="1457180" cy="461665"/>
            </a:xfrm>
            <a:prstGeom prst="rect">
              <a:avLst/>
            </a:prstGeom>
            <a:solidFill>
              <a:srgbClr val="2E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424" name="文本框 51"/>
          <p:cNvSpPr>
            <a:spLocks noChangeArrowheads="1"/>
          </p:cNvSpPr>
          <p:nvPr/>
        </p:nvSpPr>
        <p:spPr bwMode="auto">
          <a:xfrm>
            <a:off x="9213850" y="2116138"/>
            <a:ext cx="1457319" cy="461665"/>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小总结</a:t>
            </a:r>
          </a:p>
        </p:txBody>
      </p:sp>
      <p:sp>
        <p:nvSpPr>
          <p:cNvPr id="10268" name="Rectangle 8"/>
          <p:cNvSpPr>
            <a:spLocks noChangeArrowheads="1"/>
          </p:cNvSpPr>
          <p:nvPr/>
        </p:nvSpPr>
        <p:spPr bwMode="auto">
          <a:xfrm>
            <a:off x="6211888" y="3022600"/>
            <a:ext cx="20478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marL="114300" indent="-1143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spcAft>
                <a:spcPct val="20000"/>
              </a:spcAft>
              <a:buClr>
                <a:srgbClr val="954F72"/>
              </a:buClr>
              <a:buFont typeface="Arial" panose="020B0604020202020204" pitchFamily="34" charset="0"/>
              <a:buNone/>
            </a:pPr>
            <a:r>
              <a:rPr lang="zh-CN"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p>
        </p:txBody>
      </p:sp>
      <p:sp>
        <p:nvSpPr>
          <p:cNvPr id="33" name="直角三角形 32"/>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7"/>
          <p:cNvSpPr>
            <a:spLocks noChangeArrowheads="1"/>
          </p:cNvSpPr>
          <p:nvPr/>
        </p:nvSpPr>
        <p:spPr bwMode="auto">
          <a:xfrm rot="19708597">
            <a:off x="-238583" y="401649"/>
            <a:ext cx="3164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TWO</a:t>
            </a:r>
          </a:p>
          <a:p>
            <a:pPr algn="ct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工作完成具体情况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任意多边形 68"/>
          <p:cNvSpPr>
            <a:spLocks noChangeArrowheads="1"/>
          </p:cNvSpPr>
          <p:nvPr/>
        </p:nvSpPr>
        <p:spPr bwMode="auto">
          <a:xfrm flipH="1">
            <a:off x="3402612" y="1316264"/>
            <a:ext cx="5098677" cy="4365171"/>
          </a:xfrm>
          <a:custGeom>
            <a:avLst/>
            <a:gdLst>
              <a:gd name="T0" fmla="*/ 356270 w 2482039"/>
              <a:gd name="T1" fmla="*/ 641530 h 2125612"/>
              <a:gd name="T2" fmla="*/ 356270 w 2482039"/>
              <a:gd name="T3" fmla="*/ 1484232 h 2125612"/>
              <a:gd name="T4" fmla="*/ 342601 w 2482039"/>
              <a:gd name="T5" fmla="*/ 1482855 h 2125612"/>
              <a:gd name="T6" fmla="*/ 0 w 2482039"/>
              <a:gd name="T7" fmla="*/ 1062881 h 2125612"/>
              <a:gd name="T8" fmla="*/ 342601 w 2482039"/>
              <a:gd name="T9" fmla="*/ 642907 h 2125612"/>
              <a:gd name="T10" fmla="*/ 356270 w 2482039"/>
              <a:gd name="T11" fmla="*/ 0 h 2125612"/>
              <a:gd name="T12" fmla="*/ 2484473 w 2482039"/>
              <a:gd name="T13" fmla="*/ 0 h 2125612"/>
              <a:gd name="T14" fmla="*/ 2484473 w 2482039"/>
              <a:gd name="T15" fmla="*/ 2125762 h 2125612"/>
              <a:gd name="T16" fmla="*/ 356270 w 2482039"/>
              <a:gd name="T17" fmla="*/ 2125762 h 2125612"/>
              <a:gd name="T18" fmla="*/ 356270 w 2482039"/>
              <a:gd name="T19" fmla="*/ 1484232 h 2125612"/>
              <a:gd name="T20" fmla="*/ 429073 w 2482039"/>
              <a:gd name="T21" fmla="*/ 1491564 h 2125612"/>
              <a:gd name="T22" fmla="*/ 858146 w 2482039"/>
              <a:gd name="T23" fmla="*/ 1062881 h 2125612"/>
              <a:gd name="T24" fmla="*/ 429073 w 2482039"/>
              <a:gd name="T25" fmla="*/ 634198 h 2125612"/>
              <a:gd name="T26" fmla="*/ 356270 w 2482039"/>
              <a:gd name="T27" fmla="*/ 641530 h 21256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82039"/>
              <a:gd name="T43" fmla="*/ 0 h 2125612"/>
              <a:gd name="T44" fmla="*/ 2482039 w 2482039"/>
              <a:gd name="T45" fmla="*/ 2125612 h 21256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82039" h="2125612">
                <a:moveTo>
                  <a:pt x="355922" y="641485"/>
                </a:moveTo>
                <a:lnTo>
                  <a:pt x="355922" y="1484127"/>
                </a:lnTo>
                <a:lnTo>
                  <a:pt x="342265" y="1482750"/>
                </a:lnTo>
                <a:cubicBezTo>
                  <a:pt x="146934" y="1442780"/>
                  <a:pt x="0" y="1269953"/>
                  <a:pt x="0" y="1062806"/>
                </a:cubicBezTo>
                <a:cubicBezTo>
                  <a:pt x="0" y="855660"/>
                  <a:pt x="146934" y="682832"/>
                  <a:pt x="342265" y="642862"/>
                </a:cubicBezTo>
                <a:lnTo>
                  <a:pt x="355922" y="641485"/>
                </a:lnTo>
                <a:close/>
                <a:moveTo>
                  <a:pt x="355922" y="0"/>
                </a:moveTo>
                <a:lnTo>
                  <a:pt x="2482039" y="0"/>
                </a:lnTo>
                <a:lnTo>
                  <a:pt x="2482039" y="2125612"/>
                </a:lnTo>
                <a:lnTo>
                  <a:pt x="355922" y="2125612"/>
                </a:lnTo>
                <a:lnTo>
                  <a:pt x="355922" y="1484127"/>
                </a:lnTo>
                <a:lnTo>
                  <a:pt x="428653" y="1491459"/>
                </a:lnTo>
                <a:cubicBezTo>
                  <a:pt x="665392" y="1491459"/>
                  <a:pt x="857306" y="1299545"/>
                  <a:pt x="857306" y="1062806"/>
                </a:cubicBezTo>
                <a:cubicBezTo>
                  <a:pt x="857306" y="826067"/>
                  <a:pt x="665392" y="634153"/>
                  <a:pt x="428653" y="634153"/>
                </a:cubicBezTo>
                <a:lnTo>
                  <a:pt x="355922" y="641485"/>
                </a:lnTo>
                <a:lnTo>
                  <a:pt x="355922" y="0"/>
                </a:lnTo>
                <a:close/>
              </a:path>
            </a:pathLst>
          </a:custGeom>
          <a:solidFill>
            <a:srgbClr val="388186"/>
          </a:solidFill>
          <a:ln>
            <a:noFill/>
          </a:ln>
        </p:spPr>
        <p:txBody>
          <a:bodyPr anchor="ctr"/>
          <a:lstStyle/>
          <a:p>
            <a:endParaRPr lang="zh-CN" altLang="en-US"/>
          </a:p>
        </p:txBody>
      </p:sp>
      <p:sp>
        <p:nvSpPr>
          <p:cNvPr id="37" name="文本框 51"/>
          <p:cNvSpPr>
            <a:spLocks noChangeArrowheads="1"/>
          </p:cNvSpPr>
          <p:nvPr/>
        </p:nvSpPr>
        <p:spPr bwMode="auto">
          <a:xfrm>
            <a:off x="3721288" y="2280698"/>
            <a:ext cx="2230662" cy="46166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4" name="文本框 3"/>
          <p:cNvSpPr txBox="1"/>
          <p:nvPr/>
        </p:nvSpPr>
        <p:spPr>
          <a:xfrm>
            <a:off x="9213850" y="2761615"/>
            <a:ext cx="2030730" cy="92202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双击输入替换内容双击输入替换内容</a:t>
            </a:r>
            <a:endParaRPr lang="zh-CN" altLang="en-US" dirty="0">
              <a:solidFill>
                <a:srgbClr val="2E3740"/>
              </a:solidFill>
              <a:latin typeface="Calibri" panose="020F0502020204030204" pitchFamily="34" charset="0"/>
              <a:sym typeface="宋体" panose="02010600030101010101" pitchFamily="2" charset="-122"/>
            </a:endParaRPr>
          </a:p>
        </p:txBody>
      </p:sp>
      <p:sp>
        <p:nvSpPr>
          <p:cNvPr id="2" name="文本框 1"/>
          <p:cNvSpPr txBox="1"/>
          <p:nvPr/>
        </p:nvSpPr>
        <p:spPr>
          <a:xfrm>
            <a:off x="3821430" y="2761615"/>
            <a:ext cx="2030730" cy="922020"/>
          </a:xfrm>
          <a:prstGeom prst="rect">
            <a:avLst/>
          </a:prstGeom>
          <a:noFill/>
        </p:spPr>
        <p:txBody>
          <a:bodyPr wrap="square" rtlCol="0">
            <a:spAutoFit/>
          </a:bodyPr>
          <a:lstStyle/>
          <a:p>
            <a:pPr>
              <a:lnSpc>
                <a:spcPct val="150000"/>
              </a:lnSpc>
            </a:pPr>
            <a:r>
              <a:rPr lang="zh-CN" altLang="zh-CN" dirty="0">
                <a:solidFill>
                  <a:schemeClr val="bg1"/>
                </a:solidFill>
                <a:latin typeface="微软雅黑" panose="020B0503020204020204" pitchFamily="34" charset="-122"/>
                <a:ea typeface="微软雅黑" panose="020B0503020204020204" pitchFamily="34" charset="-122"/>
                <a:sym typeface="+mn-ea"/>
              </a:rPr>
              <a:t>双击输入替换内容双击输入替换内容</a:t>
            </a:r>
            <a:endParaRPr lang="zh-CN"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文本框 2"/>
          <p:cNvSpPr txBox="1"/>
          <p:nvPr/>
        </p:nvSpPr>
        <p:spPr>
          <a:xfrm>
            <a:off x="3821430" y="3818255"/>
            <a:ext cx="2030730" cy="922020"/>
          </a:xfrm>
          <a:prstGeom prst="rect">
            <a:avLst/>
          </a:prstGeom>
          <a:noFill/>
        </p:spPr>
        <p:txBody>
          <a:bodyPr wrap="square" rtlCol="0">
            <a:spAutoFit/>
          </a:bodyPr>
          <a:lstStyle/>
          <a:p>
            <a:pPr>
              <a:lnSpc>
                <a:spcPct val="150000"/>
              </a:lnSpc>
            </a:pPr>
            <a:r>
              <a:rPr lang="zh-CN" altLang="zh-CN" dirty="0">
                <a:solidFill>
                  <a:schemeClr val="bg1"/>
                </a:solidFill>
                <a:latin typeface="微软雅黑" panose="020B0503020204020204" pitchFamily="34" charset="-122"/>
                <a:ea typeface="微软雅黑" panose="020B0503020204020204" pitchFamily="34" charset="-122"/>
                <a:sym typeface="+mn-ea"/>
              </a:rPr>
              <a:t>双击输入替换内容双击输入替换内容</a:t>
            </a:r>
            <a:endParaRPr lang="zh-CN" altLang="zh-CN"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par>
                                <p:cTn id="8" presetID="3" presetClass="entr" presetSubtype="10" fill="hold" nodeType="withEffect">
                                  <p:stCondLst>
                                    <p:cond delay="0"/>
                                  </p:stCondLst>
                                  <p:childTnLst>
                                    <p:set>
                                      <p:cBhvr>
                                        <p:cTn id="9" dur="1" fill="hold">
                                          <p:stCondLst>
                                            <p:cond delay="0"/>
                                          </p:stCondLst>
                                        </p:cTn>
                                        <p:tgtEl>
                                          <p:spTgt spid="10249"/>
                                        </p:tgtEl>
                                        <p:attrNameLst>
                                          <p:attrName>style.visibility</p:attrName>
                                        </p:attrNameLst>
                                      </p:cBhvr>
                                      <p:to>
                                        <p:strVal val="visible"/>
                                      </p:to>
                                    </p:set>
                                    <p:animEffect transition="in" filter="blinds(horizontal)">
                                      <p:cBhvr>
                                        <p:cTn id="10" dur="500"/>
                                        <p:tgtEl>
                                          <p:spTgt spid="1024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424"/>
                                        </p:tgtEl>
                                        <p:attrNameLst>
                                          <p:attrName>style.visibility</p:attrName>
                                        </p:attrNameLst>
                                      </p:cBhvr>
                                      <p:to>
                                        <p:strVal val="visible"/>
                                      </p:to>
                                    </p:set>
                                    <p:animEffect transition="in" filter="blinds(horizontal)">
                                      <p:cBhvr>
                                        <p:cTn id="13" dur="500"/>
                                        <p:tgtEl>
                                          <p:spTgt spid="174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268"/>
                                        </p:tgtEl>
                                        <p:attrNameLst>
                                          <p:attrName>style.visibility</p:attrName>
                                        </p:attrNameLst>
                                      </p:cBhvr>
                                      <p:to>
                                        <p:strVal val="visible"/>
                                      </p:to>
                                    </p:set>
                                    <p:animEffect transition="in" filter="blinds(horizontal)">
                                      <p:cBhvr>
                                        <p:cTn id="16" dur="500"/>
                                        <p:tgtEl>
                                          <p:spTgt spid="1026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linds(horizontal)">
                                      <p:cBhvr>
                                        <p:cTn id="19" dur="500"/>
                                        <p:tgtEl>
                                          <p:spTgt spid="3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7424" grpId="0" animBg="1"/>
      <p:bldP spid="10268" grpId="0"/>
      <p:bldP spid="35" grpId="0" animBg="1"/>
      <p:bldP spid="37" grpId="0"/>
      <p:bldP spid="4"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7034059" y="0"/>
            <a:ext cx="41921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92377" y="2743052"/>
            <a:ext cx="6421582" cy="1015663"/>
          </a:xfrm>
          <a:prstGeom prst="rect">
            <a:avLst/>
          </a:prstGeom>
          <a:noFill/>
        </p:spPr>
        <p:txBody>
          <a:bodyPr wrap="square" rtlCol="0">
            <a:spAutoFit/>
          </a:bodyPr>
          <a:lstStyle/>
          <a:p>
            <a:r>
              <a:rPr lang="en-US" altLang="zh-CN" sz="6000" b="1" dirty="0">
                <a:solidFill>
                  <a:schemeClr val="bg1"/>
                </a:solidFill>
                <a:latin typeface="Verdana" panose="020B0604030504040204" pitchFamily="34" charset="0"/>
                <a:ea typeface="Verdana" panose="020B0604030504040204" pitchFamily="34" charset="0"/>
                <a:cs typeface="Verdana" panose="020B0604030504040204" pitchFamily="34" charset="0"/>
              </a:rPr>
              <a:t>PART </a:t>
            </a:r>
            <a:r>
              <a:rPr lang="en-US" altLang="zh-CN" sz="6000" b="1" dirty="0">
                <a:solidFill>
                  <a:srgbClr val="2E2B2B"/>
                </a:solidFill>
                <a:latin typeface="Verdana" panose="020B0604030504040204" pitchFamily="34" charset="0"/>
                <a:ea typeface="Verdana" panose="020B0604030504040204" pitchFamily="34" charset="0"/>
                <a:cs typeface="Verdana" panose="020B0604030504040204" pitchFamily="34" charset="0"/>
              </a:rPr>
              <a:t>THREE</a:t>
            </a:r>
            <a:endParaRPr lang="zh-CN" altLang="en-US" sz="6000" b="1" dirty="0">
              <a:solidFill>
                <a:srgbClr val="2E2B2B"/>
              </a:solidFill>
              <a:latin typeface="Verdana" panose="020B0604030504040204" pitchFamily="34" charset="0"/>
              <a:ea typeface="微软雅黑" panose="020B0503020204020204" pitchFamily="34" charset="-122"/>
              <a:cs typeface="Verdana" panose="020B0604030504040204" pitchFamily="34" charset="0"/>
            </a:endParaRPr>
          </a:p>
        </p:txBody>
      </p:sp>
      <p:cxnSp>
        <p:nvCxnSpPr>
          <p:cNvPr id="7" name="直接连接符 6"/>
          <p:cNvCxnSpPr/>
          <p:nvPr/>
        </p:nvCxnSpPr>
        <p:spPr>
          <a:xfrm>
            <a:off x="5881254" y="3841088"/>
            <a:ext cx="126769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031184" y="3848918"/>
            <a:ext cx="1267691" cy="0"/>
          </a:xfrm>
          <a:prstGeom prst="line">
            <a:avLst/>
          </a:prstGeom>
          <a:ln w="63500">
            <a:solidFill>
              <a:srgbClr val="2E2B2B"/>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367556" y="4277229"/>
            <a:ext cx="2857809" cy="461665"/>
          </a:xfrm>
          <a:prstGeom prst="rect">
            <a:avLst/>
          </a:prstGeom>
          <a:noFill/>
        </p:spPr>
        <p:txBody>
          <a:bodyPr wrap="square" rtlCol="0">
            <a:spAutoFit/>
          </a:bodyPr>
          <a:lstStyle/>
          <a:p>
            <a:r>
              <a:rPr lang="zh-CN" altLang="en-US" sz="2400" b="1" dirty="0">
                <a:solidFill>
                  <a:srgbClr val="2E2B2B"/>
                </a:solidFill>
                <a:latin typeface="微软雅黑" panose="020B0503020204020204" pitchFamily="34" charset="-122"/>
                <a:ea typeface="微软雅黑" panose="020B0503020204020204" pitchFamily="34" charset="-122"/>
                <a:sym typeface="MS PGothic" panose="020B0600070205080204" pitchFamily="34" charset="-128"/>
              </a:rPr>
              <a:t>项目展示 </a:t>
            </a:r>
            <a:endParaRPr lang="zh-CN" altLang="en-US" sz="2400" b="1" dirty="0">
              <a:solidFill>
                <a:srgbClr val="2E2B2B"/>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8" name="组合 27"/>
          <p:cNvGrpSpPr/>
          <p:nvPr/>
        </p:nvGrpSpPr>
        <p:grpSpPr>
          <a:xfrm>
            <a:off x="8364682" y="806605"/>
            <a:ext cx="1530925" cy="1148195"/>
            <a:chOff x="4243388" y="3024187"/>
            <a:chExt cx="1041400" cy="781051"/>
          </a:xfrm>
          <a:solidFill>
            <a:srgbClr val="388186"/>
          </a:solidFill>
        </p:grpSpPr>
        <p:sp>
          <p:nvSpPr>
            <p:cNvPr id="29" name="Freeform 143"/>
            <p:cNvSpPr>
              <a:spLocks noEditPoints="1"/>
            </p:cNvSpPr>
            <p:nvPr/>
          </p:nvSpPr>
          <p:spPr bwMode="auto">
            <a:xfrm>
              <a:off x="4619626" y="3030537"/>
              <a:ext cx="601663" cy="387350"/>
            </a:xfrm>
            <a:custGeom>
              <a:avLst/>
              <a:gdLst>
                <a:gd name="T0" fmla="*/ 47 w 345"/>
                <a:gd name="T1" fmla="*/ 0 h 222"/>
                <a:gd name="T2" fmla="*/ 19 w 345"/>
                <a:gd name="T3" fmla="*/ 28 h 222"/>
                <a:gd name="T4" fmla="*/ 19 w 345"/>
                <a:gd name="T5" fmla="*/ 162 h 222"/>
                <a:gd name="T6" fmla="*/ 0 w 345"/>
                <a:gd name="T7" fmla="*/ 173 h 222"/>
                <a:gd name="T8" fmla="*/ 7 w 345"/>
                <a:gd name="T9" fmla="*/ 185 h 222"/>
                <a:gd name="T10" fmla="*/ 19 w 345"/>
                <a:gd name="T11" fmla="*/ 178 h 222"/>
                <a:gd name="T12" fmla="*/ 19 w 345"/>
                <a:gd name="T13" fmla="*/ 194 h 222"/>
                <a:gd name="T14" fmla="*/ 47 w 345"/>
                <a:gd name="T15" fmla="*/ 222 h 222"/>
                <a:gd name="T16" fmla="*/ 317 w 345"/>
                <a:gd name="T17" fmla="*/ 222 h 222"/>
                <a:gd name="T18" fmla="*/ 345 w 345"/>
                <a:gd name="T19" fmla="*/ 194 h 222"/>
                <a:gd name="T20" fmla="*/ 345 w 345"/>
                <a:gd name="T21" fmla="*/ 28 h 222"/>
                <a:gd name="T22" fmla="*/ 317 w 345"/>
                <a:gd name="T23" fmla="*/ 0 h 222"/>
                <a:gd name="T24" fmla="*/ 47 w 345"/>
                <a:gd name="T25" fmla="*/ 0 h 222"/>
                <a:gd name="T26" fmla="*/ 322 w 345"/>
                <a:gd name="T27" fmla="*/ 28 h 222"/>
                <a:gd name="T28" fmla="*/ 322 w 345"/>
                <a:gd name="T29" fmla="*/ 194 h 222"/>
                <a:gd name="T30" fmla="*/ 317 w 345"/>
                <a:gd name="T31" fmla="*/ 199 h 222"/>
                <a:gd name="T32" fmla="*/ 47 w 345"/>
                <a:gd name="T33" fmla="*/ 199 h 222"/>
                <a:gd name="T34" fmla="*/ 42 w 345"/>
                <a:gd name="T35" fmla="*/ 194 h 222"/>
                <a:gd name="T36" fmla="*/ 42 w 345"/>
                <a:gd name="T37" fmla="*/ 165 h 222"/>
                <a:gd name="T38" fmla="*/ 177 w 345"/>
                <a:gd name="T39" fmla="*/ 85 h 222"/>
                <a:gd name="T40" fmla="*/ 167 w 345"/>
                <a:gd name="T41" fmla="*/ 74 h 222"/>
                <a:gd name="T42" fmla="*/ 42 w 345"/>
                <a:gd name="T43" fmla="*/ 148 h 222"/>
                <a:gd name="T44" fmla="*/ 42 w 345"/>
                <a:gd name="T45" fmla="*/ 28 h 222"/>
                <a:gd name="T46" fmla="*/ 47 w 345"/>
                <a:gd name="T47" fmla="*/ 24 h 222"/>
                <a:gd name="T48" fmla="*/ 317 w 345"/>
                <a:gd name="T49" fmla="*/ 24 h 222"/>
                <a:gd name="T50" fmla="*/ 322 w 345"/>
                <a:gd name="T51" fmla="*/ 2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5" h="222">
                  <a:moveTo>
                    <a:pt x="47" y="0"/>
                  </a:moveTo>
                  <a:cubicBezTo>
                    <a:pt x="31" y="0"/>
                    <a:pt x="19" y="13"/>
                    <a:pt x="19" y="28"/>
                  </a:cubicBezTo>
                  <a:cubicBezTo>
                    <a:pt x="19" y="162"/>
                    <a:pt x="19" y="162"/>
                    <a:pt x="19" y="162"/>
                  </a:cubicBezTo>
                  <a:cubicBezTo>
                    <a:pt x="0" y="173"/>
                    <a:pt x="0" y="173"/>
                    <a:pt x="0" y="173"/>
                  </a:cubicBezTo>
                  <a:cubicBezTo>
                    <a:pt x="7" y="185"/>
                    <a:pt x="7" y="185"/>
                    <a:pt x="7" y="185"/>
                  </a:cubicBezTo>
                  <a:cubicBezTo>
                    <a:pt x="19" y="178"/>
                    <a:pt x="19" y="178"/>
                    <a:pt x="19" y="178"/>
                  </a:cubicBezTo>
                  <a:cubicBezTo>
                    <a:pt x="19" y="194"/>
                    <a:pt x="19" y="194"/>
                    <a:pt x="19" y="194"/>
                  </a:cubicBezTo>
                  <a:cubicBezTo>
                    <a:pt x="19" y="210"/>
                    <a:pt x="31" y="222"/>
                    <a:pt x="47" y="222"/>
                  </a:cubicBezTo>
                  <a:cubicBezTo>
                    <a:pt x="317" y="222"/>
                    <a:pt x="317" y="222"/>
                    <a:pt x="317" y="222"/>
                  </a:cubicBezTo>
                  <a:cubicBezTo>
                    <a:pt x="332" y="222"/>
                    <a:pt x="345" y="210"/>
                    <a:pt x="345" y="194"/>
                  </a:cubicBezTo>
                  <a:cubicBezTo>
                    <a:pt x="345" y="28"/>
                    <a:pt x="345" y="28"/>
                    <a:pt x="345" y="28"/>
                  </a:cubicBezTo>
                  <a:cubicBezTo>
                    <a:pt x="345" y="13"/>
                    <a:pt x="332" y="0"/>
                    <a:pt x="317" y="0"/>
                  </a:cubicBezTo>
                  <a:lnTo>
                    <a:pt x="47" y="0"/>
                  </a:lnTo>
                  <a:close/>
                  <a:moveTo>
                    <a:pt x="322" y="28"/>
                  </a:moveTo>
                  <a:cubicBezTo>
                    <a:pt x="322" y="194"/>
                    <a:pt x="322" y="194"/>
                    <a:pt x="322" y="194"/>
                  </a:cubicBezTo>
                  <a:cubicBezTo>
                    <a:pt x="322" y="197"/>
                    <a:pt x="319" y="199"/>
                    <a:pt x="317" y="199"/>
                  </a:cubicBezTo>
                  <a:cubicBezTo>
                    <a:pt x="47" y="199"/>
                    <a:pt x="47" y="199"/>
                    <a:pt x="47" y="199"/>
                  </a:cubicBezTo>
                  <a:cubicBezTo>
                    <a:pt x="44" y="199"/>
                    <a:pt x="42" y="197"/>
                    <a:pt x="42" y="194"/>
                  </a:cubicBezTo>
                  <a:cubicBezTo>
                    <a:pt x="42" y="165"/>
                    <a:pt x="42" y="165"/>
                    <a:pt x="42" y="165"/>
                  </a:cubicBezTo>
                  <a:cubicBezTo>
                    <a:pt x="177" y="85"/>
                    <a:pt x="177" y="85"/>
                    <a:pt x="177" y="85"/>
                  </a:cubicBezTo>
                  <a:cubicBezTo>
                    <a:pt x="167" y="74"/>
                    <a:pt x="167" y="74"/>
                    <a:pt x="167" y="74"/>
                  </a:cubicBezTo>
                  <a:cubicBezTo>
                    <a:pt x="42" y="148"/>
                    <a:pt x="42" y="148"/>
                    <a:pt x="42" y="148"/>
                  </a:cubicBezTo>
                  <a:cubicBezTo>
                    <a:pt x="42" y="28"/>
                    <a:pt x="42" y="28"/>
                    <a:pt x="42" y="28"/>
                  </a:cubicBezTo>
                  <a:cubicBezTo>
                    <a:pt x="42" y="26"/>
                    <a:pt x="44" y="24"/>
                    <a:pt x="47" y="24"/>
                  </a:cubicBezTo>
                  <a:cubicBezTo>
                    <a:pt x="317" y="24"/>
                    <a:pt x="317" y="24"/>
                    <a:pt x="317" y="24"/>
                  </a:cubicBezTo>
                  <a:cubicBezTo>
                    <a:pt x="319" y="24"/>
                    <a:pt x="322" y="26"/>
                    <a:pt x="32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0" name="Freeform 144"/>
            <p:cNvSpPr/>
            <p:nvPr/>
          </p:nvSpPr>
          <p:spPr bwMode="auto">
            <a:xfrm>
              <a:off x="4564063" y="3330575"/>
              <a:ext cx="53975" cy="57150"/>
            </a:xfrm>
            <a:custGeom>
              <a:avLst/>
              <a:gdLst>
                <a:gd name="T0" fmla="*/ 28 w 31"/>
                <a:gd name="T1" fmla="*/ 20 h 33"/>
                <a:gd name="T2" fmla="*/ 19 w 31"/>
                <a:gd name="T3" fmla="*/ 12 h 33"/>
                <a:gd name="T4" fmla="*/ 17 w 31"/>
                <a:gd name="T5" fmla="*/ 8 h 33"/>
                <a:gd name="T6" fmla="*/ 23 w 31"/>
                <a:gd name="T7" fmla="*/ 1 h 33"/>
                <a:gd name="T8" fmla="*/ 1 w 31"/>
                <a:gd name="T9" fmla="*/ 7 h 33"/>
                <a:gd name="T10" fmla="*/ 0 w 31"/>
                <a:gd name="T11" fmla="*/ 33 h 33"/>
                <a:gd name="T12" fmla="*/ 28 w 31"/>
                <a:gd name="T13" fmla="*/ 20 h 33"/>
              </a:gdLst>
              <a:ahLst/>
              <a:cxnLst>
                <a:cxn ang="0">
                  <a:pos x="T0" y="T1"/>
                </a:cxn>
                <a:cxn ang="0">
                  <a:pos x="T2" y="T3"/>
                </a:cxn>
                <a:cxn ang="0">
                  <a:pos x="T4" y="T5"/>
                </a:cxn>
                <a:cxn ang="0">
                  <a:pos x="T6" y="T7"/>
                </a:cxn>
                <a:cxn ang="0">
                  <a:pos x="T8" y="T9"/>
                </a:cxn>
                <a:cxn ang="0">
                  <a:pos x="T10" y="T11"/>
                </a:cxn>
                <a:cxn ang="0">
                  <a:pos x="T12" y="T13"/>
                </a:cxn>
              </a:cxnLst>
              <a:rect l="0" t="0" r="r" b="b"/>
              <a:pathLst>
                <a:path w="31" h="33">
                  <a:moveTo>
                    <a:pt x="28" y="20"/>
                  </a:moveTo>
                  <a:cubicBezTo>
                    <a:pt x="28" y="13"/>
                    <a:pt x="25" y="11"/>
                    <a:pt x="19" y="12"/>
                  </a:cubicBezTo>
                  <a:cubicBezTo>
                    <a:pt x="13" y="12"/>
                    <a:pt x="13" y="9"/>
                    <a:pt x="17" y="8"/>
                  </a:cubicBezTo>
                  <a:cubicBezTo>
                    <a:pt x="21" y="8"/>
                    <a:pt x="31" y="0"/>
                    <a:pt x="23" y="1"/>
                  </a:cubicBezTo>
                  <a:cubicBezTo>
                    <a:pt x="15" y="3"/>
                    <a:pt x="1" y="2"/>
                    <a:pt x="1" y="7"/>
                  </a:cubicBezTo>
                  <a:cubicBezTo>
                    <a:pt x="0" y="33"/>
                    <a:pt x="0" y="33"/>
                    <a:pt x="0" y="33"/>
                  </a:cubicBezTo>
                  <a:cubicBezTo>
                    <a:pt x="0" y="33"/>
                    <a:pt x="28" y="32"/>
                    <a:pt x="2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1" name="Freeform 145"/>
            <p:cNvSpPr>
              <a:spLocks noEditPoints="1"/>
            </p:cNvSpPr>
            <p:nvPr/>
          </p:nvSpPr>
          <p:spPr bwMode="auto">
            <a:xfrm>
              <a:off x="4243388" y="3232150"/>
              <a:ext cx="317500" cy="536575"/>
            </a:xfrm>
            <a:custGeom>
              <a:avLst/>
              <a:gdLst>
                <a:gd name="T0" fmla="*/ 182 w 182"/>
                <a:gd name="T1" fmla="*/ 61 h 307"/>
                <a:gd name="T2" fmla="*/ 153 w 182"/>
                <a:gd name="T3" fmla="*/ 65 h 307"/>
                <a:gd name="T4" fmla="*/ 116 w 182"/>
                <a:gd name="T5" fmla="*/ 4 h 307"/>
                <a:gd name="T6" fmla="*/ 112 w 182"/>
                <a:gd name="T7" fmla="*/ 6 h 307"/>
                <a:gd name="T8" fmla="*/ 113 w 182"/>
                <a:gd name="T9" fmla="*/ 69 h 307"/>
                <a:gd name="T10" fmla="*/ 111 w 182"/>
                <a:gd name="T11" fmla="*/ 69 h 307"/>
                <a:gd name="T12" fmla="*/ 104 w 182"/>
                <a:gd name="T13" fmla="*/ 20 h 307"/>
                <a:gd name="T14" fmla="*/ 106 w 182"/>
                <a:gd name="T15" fmla="*/ 15 h 307"/>
                <a:gd name="T16" fmla="*/ 102 w 182"/>
                <a:gd name="T17" fmla="*/ 9 h 307"/>
                <a:gd name="T18" fmla="*/ 95 w 182"/>
                <a:gd name="T19" fmla="*/ 9 h 307"/>
                <a:gd name="T20" fmla="*/ 91 w 182"/>
                <a:gd name="T21" fmla="*/ 15 h 307"/>
                <a:gd name="T22" fmla="*/ 93 w 182"/>
                <a:gd name="T23" fmla="*/ 19 h 307"/>
                <a:gd name="T24" fmla="*/ 94 w 182"/>
                <a:gd name="T25" fmla="*/ 66 h 307"/>
                <a:gd name="T26" fmla="*/ 95 w 182"/>
                <a:gd name="T27" fmla="*/ 71 h 307"/>
                <a:gd name="T28" fmla="*/ 90 w 182"/>
                <a:gd name="T29" fmla="*/ 71 h 307"/>
                <a:gd name="T30" fmla="*/ 70 w 182"/>
                <a:gd name="T31" fmla="*/ 5 h 307"/>
                <a:gd name="T32" fmla="*/ 54 w 182"/>
                <a:gd name="T33" fmla="*/ 4 h 307"/>
                <a:gd name="T34" fmla="*/ 15 w 182"/>
                <a:gd name="T35" fmla="*/ 114 h 307"/>
                <a:gd name="T36" fmla="*/ 23 w 182"/>
                <a:gd name="T37" fmla="*/ 117 h 307"/>
                <a:gd name="T38" fmla="*/ 28 w 182"/>
                <a:gd name="T39" fmla="*/ 172 h 307"/>
                <a:gd name="T40" fmla="*/ 28 w 182"/>
                <a:gd name="T41" fmla="*/ 173 h 307"/>
                <a:gd name="T42" fmla="*/ 41 w 182"/>
                <a:gd name="T43" fmla="*/ 205 h 307"/>
                <a:gd name="T44" fmla="*/ 54 w 182"/>
                <a:gd name="T45" fmla="*/ 307 h 307"/>
                <a:gd name="T46" fmla="*/ 83 w 182"/>
                <a:gd name="T47" fmla="*/ 306 h 307"/>
                <a:gd name="T48" fmla="*/ 82 w 182"/>
                <a:gd name="T49" fmla="*/ 211 h 307"/>
                <a:gd name="T50" fmla="*/ 83 w 182"/>
                <a:gd name="T51" fmla="*/ 211 h 307"/>
                <a:gd name="T52" fmla="*/ 86 w 182"/>
                <a:gd name="T53" fmla="*/ 210 h 307"/>
                <a:gd name="T54" fmla="*/ 98 w 182"/>
                <a:gd name="T55" fmla="*/ 307 h 307"/>
                <a:gd name="T56" fmla="*/ 122 w 182"/>
                <a:gd name="T57" fmla="*/ 307 h 307"/>
                <a:gd name="T58" fmla="*/ 132 w 182"/>
                <a:gd name="T59" fmla="*/ 186 h 307"/>
                <a:gd name="T60" fmla="*/ 138 w 182"/>
                <a:gd name="T61" fmla="*/ 173 h 307"/>
                <a:gd name="T62" fmla="*/ 138 w 182"/>
                <a:gd name="T63" fmla="*/ 172 h 307"/>
                <a:gd name="T64" fmla="*/ 142 w 182"/>
                <a:gd name="T65" fmla="*/ 134 h 307"/>
                <a:gd name="T66" fmla="*/ 142 w 182"/>
                <a:gd name="T67" fmla="*/ 103 h 307"/>
                <a:gd name="T68" fmla="*/ 142 w 182"/>
                <a:gd name="T69" fmla="*/ 102 h 307"/>
                <a:gd name="T70" fmla="*/ 145 w 182"/>
                <a:gd name="T71" fmla="*/ 147 h 307"/>
                <a:gd name="T72" fmla="*/ 153 w 182"/>
                <a:gd name="T73" fmla="*/ 139 h 307"/>
                <a:gd name="T74" fmla="*/ 153 w 182"/>
                <a:gd name="T75" fmla="*/ 113 h 307"/>
                <a:gd name="T76" fmla="*/ 154 w 182"/>
                <a:gd name="T77" fmla="*/ 100 h 307"/>
                <a:gd name="T78" fmla="*/ 181 w 182"/>
                <a:gd name="T79" fmla="*/ 94 h 307"/>
                <a:gd name="T80" fmla="*/ 182 w 182"/>
                <a:gd name="T81" fmla="*/ 61 h 307"/>
                <a:gd name="T82" fmla="*/ 25 w 182"/>
                <a:gd name="T83" fmla="*/ 123 h 307"/>
                <a:gd name="T84" fmla="*/ 24 w 182"/>
                <a:gd name="T85" fmla="*/ 119 h 307"/>
                <a:gd name="T86" fmla="*/ 55 w 182"/>
                <a:gd name="T87" fmla="*/ 118 h 307"/>
                <a:gd name="T88" fmla="*/ 25 w 182"/>
                <a:gd name="T89" fmla="*/ 123 h 307"/>
                <a:gd name="T90" fmla="*/ 82 w 182"/>
                <a:gd name="T91" fmla="*/ 211 h 307"/>
                <a:gd name="T92" fmla="*/ 82 w 182"/>
                <a:gd name="T93" fmla="*/ 210 h 307"/>
                <a:gd name="T94" fmla="*/ 82 w 182"/>
                <a:gd name="T95" fmla="*/ 211 h 307"/>
                <a:gd name="T96" fmla="*/ 114 w 182"/>
                <a:gd name="T97" fmla="*/ 69 h 307"/>
                <a:gd name="T98" fmla="*/ 114 w 182"/>
                <a:gd name="T99" fmla="*/ 66 h 307"/>
                <a:gd name="T100" fmla="*/ 141 w 182"/>
                <a:gd name="T101" fmla="*/ 67 h 307"/>
                <a:gd name="T102" fmla="*/ 114 w 182"/>
                <a:gd name="T103" fmla="*/ 69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 h="307">
                  <a:moveTo>
                    <a:pt x="182" y="61"/>
                  </a:moveTo>
                  <a:cubicBezTo>
                    <a:pt x="175" y="62"/>
                    <a:pt x="165" y="63"/>
                    <a:pt x="153" y="65"/>
                  </a:cubicBezTo>
                  <a:cubicBezTo>
                    <a:pt x="151" y="45"/>
                    <a:pt x="141" y="0"/>
                    <a:pt x="116" y="4"/>
                  </a:cubicBezTo>
                  <a:cubicBezTo>
                    <a:pt x="116" y="4"/>
                    <a:pt x="114" y="5"/>
                    <a:pt x="112" y="6"/>
                  </a:cubicBezTo>
                  <a:cubicBezTo>
                    <a:pt x="113" y="69"/>
                    <a:pt x="113" y="69"/>
                    <a:pt x="113" y="69"/>
                  </a:cubicBezTo>
                  <a:cubicBezTo>
                    <a:pt x="112" y="69"/>
                    <a:pt x="112" y="69"/>
                    <a:pt x="111" y="69"/>
                  </a:cubicBezTo>
                  <a:cubicBezTo>
                    <a:pt x="104" y="20"/>
                    <a:pt x="104" y="20"/>
                    <a:pt x="104" y="20"/>
                  </a:cubicBezTo>
                  <a:cubicBezTo>
                    <a:pt x="106" y="15"/>
                    <a:pt x="106" y="15"/>
                    <a:pt x="106" y="15"/>
                  </a:cubicBezTo>
                  <a:cubicBezTo>
                    <a:pt x="102" y="9"/>
                    <a:pt x="102" y="9"/>
                    <a:pt x="102" y="9"/>
                  </a:cubicBezTo>
                  <a:cubicBezTo>
                    <a:pt x="95" y="9"/>
                    <a:pt x="95" y="9"/>
                    <a:pt x="95" y="9"/>
                  </a:cubicBezTo>
                  <a:cubicBezTo>
                    <a:pt x="91" y="15"/>
                    <a:pt x="91" y="15"/>
                    <a:pt x="91" y="15"/>
                  </a:cubicBezTo>
                  <a:cubicBezTo>
                    <a:pt x="93" y="19"/>
                    <a:pt x="93" y="19"/>
                    <a:pt x="93" y="19"/>
                  </a:cubicBezTo>
                  <a:cubicBezTo>
                    <a:pt x="94" y="66"/>
                    <a:pt x="94" y="66"/>
                    <a:pt x="94" y="66"/>
                  </a:cubicBezTo>
                  <a:cubicBezTo>
                    <a:pt x="95" y="71"/>
                    <a:pt x="95" y="71"/>
                    <a:pt x="95" y="71"/>
                  </a:cubicBezTo>
                  <a:cubicBezTo>
                    <a:pt x="93" y="71"/>
                    <a:pt x="92" y="71"/>
                    <a:pt x="90" y="71"/>
                  </a:cubicBezTo>
                  <a:cubicBezTo>
                    <a:pt x="70" y="5"/>
                    <a:pt x="70" y="5"/>
                    <a:pt x="70" y="5"/>
                  </a:cubicBezTo>
                  <a:cubicBezTo>
                    <a:pt x="69" y="5"/>
                    <a:pt x="55" y="4"/>
                    <a:pt x="54" y="4"/>
                  </a:cubicBezTo>
                  <a:cubicBezTo>
                    <a:pt x="0" y="17"/>
                    <a:pt x="9" y="103"/>
                    <a:pt x="15" y="114"/>
                  </a:cubicBezTo>
                  <a:cubicBezTo>
                    <a:pt x="14" y="116"/>
                    <a:pt x="18" y="117"/>
                    <a:pt x="23" y="117"/>
                  </a:cubicBezTo>
                  <a:cubicBezTo>
                    <a:pt x="26" y="148"/>
                    <a:pt x="28" y="171"/>
                    <a:pt x="28" y="172"/>
                  </a:cubicBezTo>
                  <a:cubicBezTo>
                    <a:pt x="28" y="173"/>
                    <a:pt x="28" y="173"/>
                    <a:pt x="28" y="173"/>
                  </a:cubicBezTo>
                  <a:cubicBezTo>
                    <a:pt x="30" y="177"/>
                    <a:pt x="31" y="202"/>
                    <a:pt x="41" y="205"/>
                  </a:cubicBezTo>
                  <a:cubicBezTo>
                    <a:pt x="54" y="307"/>
                    <a:pt x="54" y="307"/>
                    <a:pt x="54" y="307"/>
                  </a:cubicBezTo>
                  <a:cubicBezTo>
                    <a:pt x="83" y="306"/>
                    <a:pt x="83" y="306"/>
                    <a:pt x="83" y="306"/>
                  </a:cubicBezTo>
                  <a:cubicBezTo>
                    <a:pt x="82" y="211"/>
                    <a:pt x="82" y="211"/>
                    <a:pt x="82" y="211"/>
                  </a:cubicBezTo>
                  <a:cubicBezTo>
                    <a:pt x="82" y="211"/>
                    <a:pt x="82" y="211"/>
                    <a:pt x="83" y="211"/>
                  </a:cubicBezTo>
                  <a:cubicBezTo>
                    <a:pt x="84" y="211"/>
                    <a:pt x="85" y="211"/>
                    <a:pt x="86" y="210"/>
                  </a:cubicBezTo>
                  <a:cubicBezTo>
                    <a:pt x="98" y="307"/>
                    <a:pt x="98" y="307"/>
                    <a:pt x="98" y="307"/>
                  </a:cubicBezTo>
                  <a:cubicBezTo>
                    <a:pt x="122" y="307"/>
                    <a:pt x="122" y="307"/>
                    <a:pt x="122" y="307"/>
                  </a:cubicBezTo>
                  <a:cubicBezTo>
                    <a:pt x="132" y="186"/>
                    <a:pt x="132" y="186"/>
                    <a:pt x="132" y="186"/>
                  </a:cubicBezTo>
                  <a:cubicBezTo>
                    <a:pt x="134" y="181"/>
                    <a:pt x="137" y="177"/>
                    <a:pt x="138" y="173"/>
                  </a:cubicBezTo>
                  <a:cubicBezTo>
                    <a:pt x="138" y="172"/>
                    <a:pt x="138" y="172"/>
                    <a:pt x="138" y="172"/>
                  </a:cubicBezTo>
                  <a:cubicBezTo>
                    <a:pt x="138" y="171"/>
                    <a:pt x="140" y="156"/>
                    <a:pt x="142" y="134"/>
                  </a:cubicBezTo>
                  <a:cubicBezTo>
                    <a:pt x="142" y="103"/>
                    <a:pt x="142" y="103"/>
                    <a:pt x="142" y="103"/>
                  </a:cubicBezTo>
                  <a:cubicBezTo>
                    <a:pt x="142" y="103"/>
                    <a:pt x="142" y="102"/>
                    <a:pt x="142" y="102"/>
                  </a:cubicBezTo>
                  <a:cubicBezTo>
                    <a:pt x="143" y="122"/>
                    <a:pt x="142" y="147"/>
                    <a:pt x="145" y="147"/>
                  </a:cubicBezTo>
                  <a:cubicBezTo>
                    <a:pt x="149" y="148"/>
                    <a:pt x="154" y="149"/>
                    <a:pt x="153" y="139"/>
                  </a:cubicBezTo>
                  <a:cubicBezTo>
                    <a:pt x="152" y="131"/>
                    <a:pt x="152" y="119"/>
                    <a:pt x="153" y="113"/>
                  </a:cubicBezTo>
                  <a:cubicBezTo>
                    <a:pt x="153" y="110"/>
                    <a:pt x="154" y="105"/>
                    <a:pt x="154" y="100"/>
                  </a:cubicBezTo>
                  <a:cubicBezTo>
                    <a:pt x="165" y="98"/>
                    <a:pt x="174" y="96"/>
                    <a:pt x="181" y="94"/>
                  </a:cubicBezTo>
                  <a:cubicBezTo>
                    <a:pt x="182" y="84"/>
                    <a:pt x="181" y="68"/>
                    <a:pt x="182" y="61"/>
                  </a:cubicBezTo>
                  <a:close/>
                  <a:moveTo>
                    <a:pt x="25" y="123"/>
                  </a:moveTo>
                  <a:cubicBezTo>
                    <a:pt x="24" y="119"/>
                    <a:pt x="24" y="119"/>
                    <a:pt x="24" y="119"/>
                  </a:cubicBezTo>
                  <a:cubicBezTo>
                    <a:pt x="55" y="118"/>
                    <a:pt x="55" y="118"/>
                    <a:pt x="55" y="118"/>
                  </a:cubicBezTo>
                  <a:lnTo>
                    <a:pt x="25" y="123"/>
                  </a:lnTo>
                  <a:close/>
                  <a:moveTo>
                    <a:pt x="82" y="211"/>
                  </a:moveTo>
                  <a:cubicBezTo>
                    <a:pt x="82" y="210"/>
                    <a:pt x="82" y="210"/>
                    <a:pt x="82" y="210"/>
                  </a:cubicBezTo>
                  <a:cubicBezTo>
                    <a:pt x="83" y="210"/>
                    <a:pt x="82" y="211"/>
                    <a:pt x="82" y="211"/>
                  </a:cubicBezTo>
                  <a:close/>
                  <a:moveTo>
                    <a:pt x="114" y="69"/>
                  </a:moveTo>
                  <a:cubicBezTo>
                    <a:pt x="114" y="66"/>
                    <a:pt x="114" y="66"/>
                    <a:pt x="114" y="66"/>
                  </a:cubicBezTo>
                  <a:cubicBezTo>
                    <a:pt x="141" y="67"/>
                    <a:pt x="141" y="67"/>
                    <a:pt x="141" y="67"/>
                  </a:cubicBezTo>
                  <a:lnTo>
                    <a:pt x="11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2" name="Freeform 146"/>
            <p:cNvSpPr>
              <a:spLocks noEditPoints="1"/>
            </p:cNvSpPr>
            <p:nvPr/>
          </p:nvSpPr>
          <p:spPr bwMode="auto">
            <a:xfrm>
              <a:off x="4302126" y="3024187"/>
              <a:ext cx="161925" cy="217488"/>
            </a:xfrm>
            <a:custGeom>
              <a:avLst/>
              <a:gdLst>
                <a:gd name="T0" fmla="*/ 93 w 93"/>
                <a:gd name="T1" fmla="*/ 31 h 125"/>
                <a:gd name="T2" fmla="*/ 16 w 93"/>
                <a:gd name="T3" fmla="*/ 22 h 125"/>
                <a:gd name="T4" fmla="*/ 11 w 93"/>
                <a:gd name="T5" fmla="*/ 60 h 125"/>
                <a:gd name="T6" fmla="*/ 8 w 93"/>
                <a:gd name="T7" fmla="*/ 73 h 125"/>
                <a:gd name="T8" fmla="*/ 11 w 93"/>
                <a:gd name="T9" fmla="*/ 87 h 125"/>
                <a:gd name="T10" fmla="*/ 14 w 93"/>
                <a:gd name="T11" fmla="*/ 84 h 125"/>
                <a:gd name="T12" fmla="*/ 52 w 93"/>
                <a:gd name="T13" fmla="*/ 125 h 125"/>
                <a:gd name="T14" fmla="*/ 88 w 93"/>
                <a:gd name="T15" fmla="*/ 82 h 125"/>
                <a:gd name="T16" fmla="*/ 91 w 93"/>
                <a:gd name="T17" fmla="*/ 59 h 125"/>
                <a:gd name="T18" fmla="*/ 90 w 93"/>
                <a:gd name="T19" fmla="*/ 59 h 125"/>
                <a:gd name="T20" fmla="*/ 90 w 93"/>
                <a:gd name="T21" fmla="*/ 47 h 125"/>
                <a:gd name="T22" fmla="*/ 58 w 93"/>
                <a:gd name="T23" fmla="*/ 39 h 125"/>
                <a:gd name="T24" fmla="*/ 62 w 93"/>
                <a:gd name="T25" fmla="*/ 42 h 125"/>
                <a:gd name="T26" fmla="*/ 93 w 93"/>
                <a:gd name="T27" fmla="*/ 31 h 125"/>
                <a:gd name="T28" fmla="*/ 12 w 93"/>
                <a:gd name="T29" fmla="*/ 59 h 125"/>
                <a:gd name="T30" fmla="*/ 12 w 93"/>
                <a:gd name="T31" fmla="*/ 59 h 125"/>
                <a:gd name="T32" fmla="*/ 12 w 93"/>
                <a:gd name="T33" fmla="*/ 56 h 125"/>
                <a:gd name="T34" fmla="*/ 12 w 93"/>
                <a:gd name="T35" fmla="*/ 59 h 125"/>
                <a:gd name="T36" fmla="*/ 12 w 93"/>
                <a:gd name="T37" fmla="*/ 56 h 125"/>
                <a:gd name="T38" fmla="*/ 12 w 93"/>
                <a:gd name="T39" fmla="*/ 51 h 125"/>
                <a:gd name="T40" fmla="*/ 12 w 93"/>
                <a:gd name="T41" fmla="*/ 53 h 125"/>
                <a:gd name="T42" fmla="*/ 12 w 93"/>
                <a:gd name="T43" fmla="*/ 56 h 125"/>
                <a:gd name="T44" fmla="*/ 16 w 93"/>
                <a:gd name="T45" fmla="*/ 35 h 125"/>
                <a:gd name="T46" fmla="*/ 19 w 93"/>
                <a:gd name="T47" fmla="*/ 33 h 125"/>
                <a:gd name="T48" fmla="*/ 16 w 93"/>
                <a:gd name="T49"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 h="125">
                  <a:moveTo>
                    <a:pt x="93" y="31"/>
                  </a:moveTo>
                  <a:cubicBezTo>
                    <a:pt x="93" y="31"/>
                    <a:pt x="59" y="0"/>
                    <a:pt x="16" y="22"/>
                  </a:cubicBezTo>
                  <a:cubicBezTo>
                    <a:pt x="13" y="24"/>
                    <a:pt x="0" y="49"/>
                    <a:pt x="11" y="60"/>
                  </a:cubicBezTo>
                  <a:cubicBezTo>
                    <a:pt x="9" y="60"/>
                    <a:pt x="8" y="66"/>
                    <a:pt x="8" y="73"/>
                  </a:cubicBezTo>
                  <a:cubicBezTo>
                    <a:pt x="8" y="81"/>
                    <a:pt x="10" y="87"/>
                    <a:pt x="11" y="87"/>
                  </a:cubicBezTo>
                  <a:cubicBezTo>
                    <a:pt x="12" y="87"/>
                    <a:pt x="13" y="86"/>
                    <a:pt x="14" y="84"/>
                  </a:cubicBezTo>
                  <a:cubicBezTo>
                    <a:pt x="20" y="107"/>
                    <a:pt x="40" y="125"/>
                    <a:pt x="52" y="125"/>
                  </a:cubicBezTo>
                  <a:cubicBezTo>
                    <a:pt x="66" y="125"/>
                    <a:pt x="85" y="108"/>
                    <a:pt x="88" y="82"/>
                  </a:cubicBezTo>
                  <a:cubicBezTo>
                    <a:pt x="89" y="85"/>
                    <a:pt x="93" y="59"/>
                    <a:pt x="91" y="59"/>
                  </a:cubicBezTo>
                  <a:cubicBezTo>
                    <a:pt x="90" y="59"/>
                    <a:pt x="90" y="59"/>
                    <a:pt x="90" y="59"/>
                  </a:cubicBezTo>
                  <a:cubicBezTo>
                    <a:pt x="90" y="56"/>
                    <a:pt x="90" y="52"/>
                    <a:pt x="90" y="47"/>
                  </a:cubicBezTo>
                  <a:cubicBezTo>
                    <a:pt x="83" y="53"/>
                    <a:pt x="71" y="46"/>
                    <a:pt x="58" y="39"/>
                  </a:cubicBezTo>
                  <a:cubicBezTo>
                    <a:pt x="59" y="40"/>
                    <a:pt x="61" y="41"/>
                    <a:pt x="62" y="42"/>
                  </a:cubicBezTo>
                  <a:cubicBezTo>
                    <a:pt x="84" y="53"/>
                    <a:pt x="93" y="31"/>
                    <a:pt x="93" y="31"/>
                  </a:cubicBezTo>
                  <a:close/>
                  <a:moveTo>
                    <a:pt x="12" y="59"/>
                  </a:moveTo>
                  <a:cubicBezTo>
                    <a:pt x="12" y="59"/>
                    <a:pt x="12" y="59"/>
                    <a:pt x="12" y="59"/>
                  </a:cubicBezTo>
                  <a:cubicBezTo>
                    <a:pt x="12" y="59"/>
                    <a:pt x="12" y="57"/>
                    <a:pt x="12" y="56"/>
                  </a:cubicBezTo>
                  <a:cubicBezTo>
                    <a:pt x="12" y="57"/>
                    <a:pt x="12" y="58"/>
                    <a:pt x="12" y="59"/>
                  </a:cubicBezTo>
                  <a:close/>
                  <a:moveTo>
                    <a:pt x="12" y="56"/>
                  </a:moveTo>
                  <a:cubicBezTo>
                    <a:pt x="12" y="54"/>
                    <a:pt x="12" y="53"/>
                    <a:pt x="12" y="51"/>
                  </a:cubicBezTo>
                  <a:cubicBezTo>
                    <a:pt x="12" y="52"/>
                    <a:pt x="12" y="52"/>
                    <a:pt x="12" y="53"/>
                  </a:cubicBezTo>
                  <a:cubicBezTo>
                    <a:pt x="12" y="54"/>
                    <a:pt x="12" y="55"/>
                    <a:pt x="12" y="56"/>
                  </a:cubicBezTo>
                  <a:close/>
                  <a:moveTo>
                    <a:pt x="16" y="35"/>
                  </a:moveTo>
                  <a:cubicBezTo>
                    <a:pt x="17" y="34"/>
                    <a:pt x="18" y="33"/>
                    <a:pt x="19" y="33"/>
                  </a:cubicBezTo>
                  <a:cubicBezTo>
                    <a:pt x="18" y="33"/>
                    <a:pt x="17" y="34"/>
                    <a:pt x="1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3" name="Freeform 147"/>
            <p:cNvSpPr/>
            <p:nvPr/>
          </p:nvSpPr>
          <p:spPr bwMode="auto">
            <a:xfrm>
              <a:off x="4418013" y="3775075"/>
              <a:ext cx="80963" cy="30163"/>
            </a:xfrm>
            <a:custGeom>
              <a:avLst/>
              <a:gdLst>
                <a:gd name="T0" fmla="*/ 22 w 47"/>
                <a:gd name="T1" fmla="*/ 0 h 17"/>
                <a:gd name="T2" fmla="*/ 0 w 47"/>
                <a:gd name="T3" fmla="*/ 0 h 17"/>
                <a:gd name="T4" fmla="*/ 1 w 47"/>
                <a:gd name="T5" fmla="*/ 1 h 17"/>
                <a:gd name="T6" fmla="*/ 1 w 47"/>
                <a:gd name="T7" fmla="*/ 9 h 17"/>
                <a:gd name="T8" fmla="*/ 6 w 47"/>
                <a:gd name="T9" fmla="*/ 10 h 17"/>
                <a:gd name="T10" fmla="*/ 9 w 47"/>
                <a:gd name="T11" fmla="*/ 9 h 17"/>
                <a:gd name="T12" fmla="*/ 30 w 47"/>
                <a:gd name="T13" fmla="*/ 17 h 17"/>
                <a:gd name="T14" fmla="*/ 22 w 4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7">
                  <a:moveTo>
                    <a:pt x="22" y="0"/>
                  </a:moveTo>
                  <a:cubicBezTo>
                    <a:pt x="0" y="0"/>
                    <a:pt x="0" y="0"/>
                    <a:pt x="0" y="0"/>
                  </a:cubicBezTo>
                  <a:cubicBezTo>
                    <a:pt x="1" y="1"/>
                    <a:pt x="1" y="1"/>
                    <a:pt x="1" y="1"/>
                  </a:cubicBezTo>
                  <a:cubicBezTo>
                    <a:pt x="1" y="1"/>
                    <a:pt x="0" y="3"/>
                    <a:pt x="1" y="9"/>
                  </a:cubicBezTo>
                  <a:cubicBezTo>
                    <a:pt x="2" y="10"/>
                    <a:pt x="5" y="10"/>
                    <a:pt x="6" y="10"/>
                  </a:cubicBezTo>
                  <a:cubicBezTo>
                    <a:pt x="7" y="10"/>
                    <a:pt x="6" y="7"/>
                    <a:pt x="9" y="9"/>
                  </a:cubicBezTo>
                  <a:cubicBezTo>
                    <a:pt x="15" y="14"/>
                    <a:pt x="21" y="17"/>
                    <a:pt x="30" y="17"/>
                  </a:cubicBezTo>
                  <a:cubicBezTo>
                    <a:pt x="47" y="15"/>
                    <a:pt x="22"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4" name="Freeform 148"/>
            <p:cNvSpPr/>
            <p:nvPr/>
          </p:nvSpPr>
          <p:spPr bwMode="auto">
            <a:xfrm>
              <a:off x="4335463" y="3775075"/>
              <a:ext cx="92075" cy="30163"/>
            </a:xfrm>
            <a:custGeom>
              <a:avLst/>
              <a:gdLst>
                <a:gd name="T0" fmla="*/ 25 w 53"/>
                <a:gd name="T1" fmla="*/ 0 h 17"/>
                <a:gd name="T2" fmla="*/ 0 w 53"/>
                <a:gd name="T3" fmla="*/ 0 h 17"/>
                <a:gd name="T4" fmla="*/ 1 w 53"/>
                <a:gd name="T5" fmla="*/ 1 h 17"/>
                <a:gd name="T6" fmla="*/ 2 w 53"/>
                <a:gd name="T7" fmla="*/ 9 h 17"/>
                <a:gd name="T8" fmla="*/ 7 w 53"/>
                <a:gd name="T9" fmla="*/ 9 h 17"/>
                <a:gd name="T10" fmla="*/ 10 w 53"/>
                <a:gd name="T11" fmla="*/ 9 h 17"/>
                <a:gd name="T12" fmla="*/ 34 w 53"/>
                <a:gd name="T13" fmla="*/ 16 h 17"/>
                <a:gd name="T14" fmla="*/ 25 w 53"/>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7">
                  <a:moveTo>
                    <a:pt x="25" y="0"/>
                  </a:moveTo>
                  <a:cubicBezTo>
                    <a:pt x="0" y="0"/>
                    <a:pt x="0" y="0"/>
                    <a:pt x="0" y="0"/>
                  </a:cubicBezTo>
                  <a:cubicBezTo>
                    <a:pt x="1" y="1"/>
                    <a:pt x="1" y="1"/>
                    <a:pt x="1" y="1"/>
                  </a:cubicBezTo>
                  <a:cubicBezTo>
                    <a:pt x="1" y="1"/>
                    <a:pt x="0" y="3"/>
                    <a:pt x="2" y="9"/>
                  </a:cubicBezTo>
                  <a:cubicBezTo>
                    <a:pt x="2" y="9"/>
                    <a:pt x="6" y="9"/>
                    <a:pt x="7" y="9"/>
                  </a:cubicBezTo>
                  <a:cubicBezTo>
                    <a:pt x="8" y="9"/>
                    <a:pt x="7" y="7"/>
                    <a:pt x="10" y="9"/>
                  </a:cubicBezTo>
                  <a:cubicBezTo>
                    <a:pt x="17" y="13"/>
                    <a:pt x="23" y="17"/>
                    <a:pt x="34" y="16"/>
                  </a:cubicBezTo>
                  <a:cubicBezTo>
                    <a:pt x="53" y="15"/>
                    <a:pt x="25" y="0"/>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5" name="Freeform 149"/>
            <p:cNvSpPr/>
            <p:nvPr/>
          </p:nvSpPr>
          <p:spPr bwMode="auto">
            <a:xfrm>
              <a:off x="4491038" y="3492500"/>
              <a:ext cx="17463" cy="14288"/>
            </a:xfrm>
            <a:custGeom>
              <a:avLst/>
              <a:gdLst>
                <a:gd name="T0" fmla="*/ 0 w 11"/>
                <a:gd name="T1" fmla="*/ 9 h 9"/>
                <a:gd name="T2" fmla="*/ 11 w 11"/>
                <a:gd name="T3" fmla="*/ 0 h 9"/>
                <a:gd name="T4" fmla="*/ 3 w 11"/>
                <a:gd name="T5" fmla="*/ 0 h 9"/>
                <a:gd name="T6" fmla="*/ 0 w 11"/>
                <a:gd name="T7" fmla="*/ 9 h 9"/>
              </a:gdLst>
              <a:ahLst/>
              <a:cxnLst>
                <a:cxn ang="0">
                  <a:pos x="T0" y="T1"/>
                </a:cxn>
                <a:cxn ang="0">
                  <a:pos x="T2" y="T3"/>
                </a:cxn>
                <a:cxn ang="0">
                  <a:pos x="T4" y="T5"/>
                </a:cxn>
                <a:cxn ang="0">
                  <a:pos x="T6" y="T7"/>
                </a:cxn>
              </a:cxnLst>
              <a:rect l="0" t="0" r="r" b="b"/>
              <a:pathLst>
                <a:path w="11" h="9">
                  <a:moveTo>
                    <a:pt x="0" y="9"/>
                  </a:moveTo>
                  <a:lnTo>
                    <a:pt x="11" y="0"/>
                  </a:lnTo>
                  <a:lnTo>
                    <a:pt x="3"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6" name="Freeform 150"/>
            <p:cNvSpPr/>
            <p:nvPr/>
          </p:nvSpPr>
          <p:spPr bwMode="auto">
            <a:xfrm>
              <a:off x="4564063" y="3495675"/>
              <a:ext cx="146050" cy="120650"/>
            </a:xfrm>
            <a:custGeom>
              <a:avLst/>
              <a:gdLst>
                <a:gd name="T0" fmla="*/ 68 w 84"/>
                <a:gd name="T1" fmla="*/ 69 h 69"/>
                <a:gd name="T2" fmla="*/ 76 w 84"/>
                <a:gd name="T3" fmla="*/ 47 h 69"/>
                <a:gd name="T4" fmla="*/ 79 w 84"/>
                <a:gd name="T5" fmla="*/ 42 h 69"/>
                <a:gd name="T6" fmla="*/ 81 w 84"/>
                <a:gd name="T7" fmla="*/ 38 h 69"/>
                <a:gd name="T8" fmla="*/ 82 w 84"/>
                <a:gd name="T9" fmla="*/ 37 h 69"/>
                <a:gd name="T10" fmla="*/ 84 w 84"/>
                <a:gd name="T11" fmla="*/ 35 h 69"/>
                <a:gd name="T12" fmla="*/ 80 w 84"/>
                <a:gd name="T13" fmla="*/ 25 h 69"/>
                <a:gd name="T14" fmla="*/ 43 w 84"/>
                <a:gd name="T15" fmla="*/ 6 h 69"/>
                <a:gd name="T16" fmla="*/ 43 w 84"/>
                <a:gd name="T17" fmla="*/ 6 h 69"/>
                <a:gd name="T18" fmla="*/ 50 w 84"/>
                <a:gd name="T19" fmla="*/ 2 h 69"/>
                <a:gd name="T20" fmla="*/ 14 w 84"/>
                <a:gd name="T21" fmla="*/ 17 h 69"/>
                <a:gd name="T22" fmla="*/ 12 w 84"/>
                <a:gd name="T23" fmla="*/ 18 h 69"/>
                <a:gd name="T24" fmla="*/ 13 w 84"/>
                <a:gd name="T25" fmla="*/ 18 h 69"/>
                <a:gd name="T26" fmla="*/ 9 w 84"/>
                <a:gd name="T27" fmla="*/ 25 h 69"/>
                <a:gd name="T28" fmla="*/ 2 w 84"/>
                <a:gd name="T29" fmla="*/ 69 h 69"/>
                <a:gd name="T30" fmla="*/ 4 w 84"/>
                <a:gd name="T31" fmla="*/ 69 h 69"/>
                <a:gd name="T32" fmla="*/ 17 w 84"/>
                <a:gd name="T33" fmla="*/ 69 h 69"/>
                <a:gd name="T34" fmla="*/ 17 w 84"/>
                <a:gd name="T35" fmla="*/ 68 h 69"/>
                <a:gd name="T36" fmla="*/ 17 w 84"/>
                <a:gd name="T37" fmla="*/ 69 h 69"/>
                <a:gd name="T38" fmla="*/ 68 w 84"/>
                <a:gd name="T3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69">
                  <a:moveTo>
                    <a:pt x="68" y="69"/>
                  </a:moveTo>
                  <a:cubicBezTo>
                    <a:pt x="69" y="63"/>
                    <a:pt x="72" y="55"/>
                    <a:pt x="76" y="47"/>
                  </a:cubicBezTo>
                  <a:cubicBezTo>
                    <a:pt x="76" y="45"/>
                    <a:pt x="77" y="43"/>
                    <a:pt x="79" y="42"/>
                  </a:cubicBezTo>
                  <a:cubicBezTo>
                    <a:pt x="79" y="40"/>
                    <a:pt x="80" y="39"/>
                    <a:pt x="81" y="38"/>
                  </a:cubicBezTo>
                  <a:cubicBezTo>
                    <a:pt x="81" y="38"/>
                    <a:pt x="82" y="38"/>
                    <a:pt x="82" y="37"/>
                  </a:cubicBezTo>
                  <a:cubicBezTo>
                    <a:pt x="83" y="36"/>
                    <a:pt x="83" y="36"/>
                    <a:pt x="84" y="35"/>
                  </a:cubicBezTo>
                  <a:cubicBezTo>
                    <a:pt x="83" y="32"/>
                    <a:pt x="82" y="29"/>
                    <a:pt x="80" y="25"/>
                  </a:cubicBezTo>
                  <a:cubicBezTo>
                    <a:pt x="72" y="6"/>
                    <a:pt x="54" y="5"/>
                    <a:pt x="43" y="6"/>
                  </a:cubicBezTo>
                  <a:cubicBezTo>
                    <a:pt x="43" y="6"/>
                    <a:pt x="43" y="6"/>
                    <a:pt x="43" y="6"/>
                  </a:cubicBezTo>
                  <a:cubicBezTo>
                    <a:pt x="45" y="4"/>
                    <a:pt x="48" y="3"/>
                    <a:pt x="50" y="2"/>
                  </a:cubicBezTo>
                  <a:cubicBezTo>
                    <a:pt x="50" y="2"/>
                    <a:pt x="28" y="0"/>
                    <a:pt x="14" y="17"/>
                  </a:cubicBezTo>
                  <a:cubicBezTo>
                    <a:pt x="13" y="17"/>
                    <a:pt x="13" y="18"/>
                    <a:pt x="12" y="18"/>
                  </a:cubicBezTo>
                  <a:cubicBezTo>
                    <a:pt x="12" y="18"/>
                    <a:pt x="13" y="18"/>
                    <a:pt x="13" y="18"/>
                  </a:cubicBezTo>
                  <a:cubicBezTo>
                    <a:pt x="11" y="20"/>
                    <a:pt x="10" y="22"/>
                    <a:pt x="9" y="25"/>
                  </a:cubicBezTo>
                  <a:cubicBezTo>
                    <a:pt x="0" y="44"/>
                    <a:pt x="0" y="57"/>
                    <a:pt x="2" y="69"/>
                  </a:cubicBezTo>
                  <a:cubicBezTo>
                    <a:pt x="2" y="69"/>
                    <a:pt x="3" y="69"/>
                    <a:pt x="4" y="69"/>
                  </a:cubicBezTo>
                  <a:cubicBezTo>
                    <a:pt x="17" y="69"/>
                    <a:pt x="17" y="69"/>
                    <a:pt x="17" y="69"/>
                  </a:cubicBezTo>
                  <a:cubicBezTo>
                    <a:pt x="17" y="69"/>
                    <a:pt x="17" y="68"/>
                    <a:pt x="17" y="68"/>
                  </a:cubicBezTo>
                  <a:cubicBezTo>
                    <a:pt x="17" y="68"/>
                    <a:pt x="17" y="69"/>
                    <a:pt x="17" y="69"/>
                  </a:cubicBezTo>
                  <a:lnTo>
                    <a:pt x="68"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7" name="Freeform 151"/>
            <p:cNvSpPr/>
            <p:nvPr/>
          </p:nvSpPr>
          <p:spPr bwMode="auto">
            <a:xfrm>
              <a:off x="4786313" y="3475037"/>
              <a:ext cx="131763" cy="141288"/>
            </a:xfrm>
            <a:custGeom>
              <a:avLst/>
              <a:gdLst>
                <a:gd name="T0" fmla="*/ 67 w 76"/>
                <a:gd name="T1" fmla="*/ 45 h 81"/>
                <a:gd name="T2" fmla="*/ 72 w 76"/>
                <a:gd name="T3" fmla="*/ 41 h 81"/>
                <a:gd name="T4" fmla="*/ 74 w 76"/>
                <a:gd name="T5" fmla="*/ 40 h 81"/>
                <a:gd name="T6" fmla="*/ 76 w 76"/>
                <a:gd name="T7" fmla="*/ 27 h 81"/>
                <a:gd name="T8" fmla="*/ 12 w 76"/>
                <a:gd name="T9" fmla="*/ 20 h 81"/>
                <a:gd name="T10" fmla="*/ 0 w 76"/>
                <a:gd name="T11" fmla="*/ 29 h 81"/>
                <a:gd name="T12" fmla="*/ 1 w 76"/>
                <a:gd name="T13" fmla="*/ 38 h 81"/>
                <a:gd name="T14" fmla="*/ 28 w 76"/>
                <a:gd name="T15" fmla="*/ 59 h 81"/>
                <a:gd name="T16" fmla="*/ 35 w 76"/>
                <a:gd name="T17" fmla="*/ 81 h 81"/>
                <a:gd name="T18" fmla="*/ 61 w 76"/>
                <a:gd name="T19" fmla="*/ 81 h 81"/>
                <a:gd name="T20" fmla="*/ 64 w 76"/>
                <a:gd name="T21" fmla="*/ 72 h 81"/>
                <a:gd name="T22" fmla="*/ 65 w 76"/>
                <a:gd name="T23" fmla="*/ 70 h 81"/>
                <a:gd name="T24" fmla="*/ 62 w 76"/>
                <a:gd name="T25" fmla="*/ 55 h 81"/>
                <a:gd name="T26" fmla="*/ 67 w 76"/>
                <a:gd name="T27"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81">
                  <a:moveTo>
                    <a:pt x="67" y="45"/>
                  </a:moveTo>
                  <a:cubicBezTo>
                    <a:pt x="68" y="44"/>
                    <a:pt x="70" y="42"/>
                    <a:pt x="72" y="41"/>
                  </a:cubicBezTo>
                  <a:cubicBezTo>
                    <a:pt x="73" y="41"/>
                    <a:pt x="73" y="40"/>
                    <a:pt x="74" y="40"/>
                  </a:cubicBezTo>
                  <a:cubicBezTo>
                    <a:pt x="75" y="33"/>
                    <a:pt x="76" y="27"/>
                    <a:pt x="76" y="27"/>
                  </a:cubicBezTo>
                  <a:cubicBezTo>
                    <a:pt x="76" y="27"/>
                    <a:pt x="51" y="0"/>
                    <a:pt x="12" y="20"/>
                  </a:cubicBezTo>
                  <a:cubicBezTo>
                    <a:pt x="9" y="22"/>
                    <a:pt x="4" y="27"/>
                    <a:pt x="0" y="29"/>
                  </a:cubicBezTo>
                  <a:cubicBezTo>
                    <a:pt x="0" y="29"/>
                    <a:pt x="1" y="33"/>
                    <a:pt x="1" y="38"/>
                  </a:cubicBezTo>
                  <a:cubicBezTo>
                    <a:pt x="11" y="40"/>
                    <a:pt x="22" y="45"/>
                    <a:pt x="28" y="59"/>
                  </a:cubicBezTo>
                  <a:cubicBezTo>
                    <a:pt x="32" y="67"/>
                    <a:pt x="34" y="74"/>
                    <a:pt x="35" y="81"/>
                  </a:cubicBezTo>
                  <a:cubicBezTo>
                    <a:pt x="61" y="81"/>
                    <a:pt x="61" y="81"/>
                    <a:pt x="61" y="81"/>
                  </a:cubicBezTo>
                  <a:cubicBezTo>
                    <a:pt x="62" y="77"/>
                    <a:pt x="63" y="74"/>
                    <a:pt x="64" y="72"/>
                  </a:cubicBezTo>
                  <a:cubicBezTo>
                    <a:pt x="64" y="71"/>
                    <a:pt x="65" y="71"/>
                    <a:pt x="65" y="70"/>
                  </a:cubicBezTo>
                  <a:cubicBezTo>
                    <a:pt x="64" y="62"/>
                    <a:pt x="62" y="55"/>
                    <a:pt x="62" y="55"/>
                  </a:cubicBezTo>
                  <a:cubicBezTo>
                    <a:pt x="61" y="51"/>
                    <a:pt x="63" y="47"/>
                    <a:pt x="6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8" name="Freeform 152"/>
            <p:cNvSpPr/>
            <p:nvPr/>
          </p:nvSpPr>
          <p:spPr bwMode="auto">
            <a:xfrm>
              <a:off x="4545013" y="3633787"/>
              <a:ext cx="138113" cy="123825"/>
            </a:xfrm>
            <a:custGeom>
              <a:avLst/>
              <a:gdLst>
                <a:gd name="T0" fmla="*/ 78 w 79"/>
                <a:gd name="T1" fmla="*/ 0 h 71"/>
                <a:gd name="T2" fmla="*/ 15 w 79"/>
                <a:gd name="T3" fmla="*/ 0 h 71"/>
                <a:gd name="T4" fmla="*/ 0 w 79"/>
                <a:gd name="T5" fmla="*/ 14 h 71"/>
                <a:gd name="T6" fmla="*/ 0 w 79"/>
                <a:gd name="T7" fmla="*/ 56 h 71"/>
                <a:gd name="T8" fmla="*/ 15 w 79"/>
                <a:gd name="T9" fmla="*/ 71 h 71"/>
                <a:gd name="T10" fmla="*/ 61 w 79"/>
                <a:gd name="T11" fmla="*/ 71 h 71"/>
                <a:gd name="T12" fmla="*/ 61 w 79"/>
                <a:gd name="T13" fmla="*/ 38 h 71"/>
                <a:gd name="T14" fmla="*/ 79 w 79"/>
                <a:gd name="T15" fmla="*/ 15 h 71"/>
                <a:gd name="T16" fmla="*/ 78 w 79"/>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1">
                  <a:moveTo>
                    <a:pt x="78" y="0"/>
                  </a:moveTo>
                  <a:cubicBezTo>
                    <a:pt x="15" y="0"/>
                    <a:pt x="15" y="0"/>
                    <a:pt x="15" y="0"/>
                  </a:cubicBezTo>
                  <a:cubicBezTo>
                    <a:pt x="7" y="0"/>
                    <a:pt x="0" y="6"/>
                    <a:pt x="0" y="14"/>
                  </a:cubicBezTo>
                  <a:cubicBezTo>
                    <a:pt x="0" y="56"/>
                    <a:pt x="0" y="56"/>
                    <a:pt x="0" y="56"/>
                  </a:cubicBezTo>
                  <a:cubicBezTo>
                    <a:pt x="0" y="64"/>
                    <a:pt x="7" y="71"/>
                    <a:pt x="15" y="71"/>
                  </a:cubicBezTo>
                  <a:cubicBezTo>
                    <a:pt x="61" y="71"/>
                    <a:pt x="61" y="71"/>
                    <a:pt x="61" y="71"/>
                  </a:cubicBezTo>
                  <a:cubicBezTo>
                    <a:pt x="61" y="38"/>
                    <a:pt x="61" y="38"/>
                    <a:pt x="61" y="38"/>
                  </a:cubicBezTo>
                  <a:cubicBezTo>
                    <a:pt x="61" y="27"/>
                    <a:pt x="69" y="17"/>
                    <a:pt x="79" y="15"/>
                  </a:cubicBezTo>
                  <a:cubicBezTo>
                    <a:pt x="79" y="10"/>
                    <a:pt x="78" y="5"/>
                    <a:pt x="7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9" name="Freeform 153"/>
            <p:cNvSpPr/>
            <p:nvPr/>
          </p:nvSpPr>
          <p:spPr bwMode="auto">
            <a:xfrm>
              <a:off x="5018088" y="3495675"/>
              <a:ext cx="125413" cy="120650"/>
            </a:xfrm>
            <a:custGeom>
              <a:avLst/>
              <a:gdLst>
                <a:gd name="T0" fmla="*/ 23 w 72"/>
                <a:gd name="T1" fmla="*/ 69 h 69"/>
                <a:gd name="T2" fmla="*/ 57 w 72"/>
                <a:gd name="T3" fmla="*/ 69 h 69"/>
                <a:gd name="T4" fmla="*/ 64 w 72"/>
                <a:gd name="T5" fmla="*/ 47 h 69"/>
                <a:gd name="T6" fmla="*/ 67 w 72"/>
                <a:gd name="T7" fmla="*/ 42 h 69"/>
                <a:gd name="T8" fmla="*/ 69 w 72"/>
                <a:gd name="T9" fmla="*/ 38 h 69"/>
                <a:gd name="T10" fmla="*/ 70 w 72"/>
                <a:gd name="T11" fmla="*/ 37 h 69"/>
                <a:gd name="T12" fmla="*/ 72 w 72"/>
                <a:gd name="T13" fmla="*/ 35 h 69"/>
                <a:gd name="T14" fmla="*/ 68 w 72"/>
                <a:gd name="T15" fmla="*/ 25 h 69"/>
                <a:gd name="T16" fmla="*/ 32 w 72"/>
                <a:gd name="T17" fmla="*/ 6 h 69"/>
                <a:gd name="T18" fmla="*/ 31 w 72"/>
                <a:gd name="T19" fmla="*/ 6 h 69"/>
                <a:gd name="T20" fmla="*/ 39 w 72"/>
                <a:gd name="T21" fmla="*/ 2 h 69"/>
                <a:gd name="T22" fmla="*/ 2 w 72"/>
                <a:gd name="T23" fmla="*/ 17 h 69"/>
                <a:gd name="T24" fmla="*/ 0 w 72"/>
                <a:gd name="T25" fmla="*/ 18 h 69"/>
                <a:gd name="T26" fmla="*/ 1 w 72"/>
                <a:gd name="T27" fmla="*/ 18 h 69"/>
                <a:gd name="T28" fmla="*/ 0 w 72"/>
                <a:gd name="T29" fmla="*/ 20 h 69"/>
                <a:gd name="T30" fmla="*/ 20 w 72"/>
                <a:gd name="T31" fmla="*/ 33 h 69"/>
                <a:gd name="T32" fmla="*/ 22 w 72"/>
                <a:gd name="T33" fmla="*/ 40 h 69"/>
                <a:gd name="T34" fmla="*/ 20 w 72"/>
                <a:gd name="T35" fmla="*/ 60 h 69"/>
                <a:gd name="T36" fmla="*/ 23 w 72"/>
                <a:gd name="T3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69">
                  <a:moveTo>
                    <a:pt x="23" y="69"/>
                  </a:moveTo>
                  <a:cubicBezTo>
                    <a:pt x="57" y="69"/>
                    <a:pt x="57" y="69"/>
                    <a:pt x="57" y="69"/>
                  </a:cubicBezTo>
                  <a:cubicBezTo>
                    <a:pt x="58" y="63"/>
                    <a:pt x="60" y="55"/>
                    <a:pt x="64" y="47"/>
                  </a:cubicBezTo>
                  <a:cubicBezTo>
                    <a:pt x="65" y="45"/>
                    <a:pt x="66" y="43"/>
                    <a:pt x="67" y="42"/>
                  </a:cubicBezTo>
                  <a:cubicBezTo>
                    <a:pt x="67" y="40"/>
                    <a:pt x="68" y="39"/>
                    <a:pt x="69" y="38"/>
                  </a:cubicBezTo>
                  <a:cubicBezTo>
                    <a:pt x="70" y="38"/>
                    <a:pt x="70" y="38"/>
                    <a:pt x="70" y="37"/>
                  </a:cubicBezTo>
                  <a:cubicBezTo>
                    <a:pt x="71" y="36"/>
                    <a:pt x="72" y="36"/>
                    <a:pt x="72" y="35"/>
                  </a:cubicBezTo>
                  <a:cubicBezTo>
                    <a:pt x="71" y="32"/>
                    <a:pt x="70" y="29"/>
                    <a:pt x="68" y="25"/>
                  </a:cubicBezTo>
                  <a:cubicBezTo>
                    <a:pt x="60" y="6"/>
                    <a:pt x="43" y="5"/>
                    <a:pt x="32" y="6"/>
                  </a:cubicBezTo>
                  <a:cubicBezTo>
                    <a:pt x="32" y="6"/>
                    <a:pt x="31" y="6"/>
                    <a:pt x="31" y="6"/>
                  </a:cubicBezTo>
                  <a:cubicBezTo>
                    <a:pt x="34" y="4"/>
                    <a:pt x="36" y="3"/>
                    <a:pt x="39" y="2"/>
                  </a:cubicBezTo>
                  <a:cubicBezTo>
                    <a:pt x="39" y="2"/>
                    <a:pt x="16" y="0"/>
                    <a:pt x="2" y="17"/>
                  </a:cubicBezTo>
                  <a:cubicBezTo>
                    <a:pt x="2" y="17"/>
                    <a:pt x="1" y="18"/>
                    <a:pt x="0" y="18"/>
                  </a:cubicBezTo>
                  <a:cubicBezTo>
                    <a:pt x="0" y="18"/>
                    <a:pt x="1" y="18"/>
                    <a:pt x="1" y="18"/>
                  </a:cubicBezTo>
                  <a:cubicBezTo>
                    <a:pt x="1" y="19"/>
                    <a:pt x="0" y="19"/>
                    <a:pt x="0" y="20"/>
                  </a:cubicBezTo>
                  <a:cubicBezTo>
                    <a:pt x="12" y="25"/>
                    <a:pt x="19" y="32"/>
                    <a:pt x="20" y="33"/>
                  </a:cubicBezTo>
                  <a:cubicBezTo>
                    <a:pt x="22" y="35"/>
                    <a:pt x="22" y="37"/>
                    <a:pt x="22" y="40"/>
                  </a:cubicBezTo>
                  <a:cubicBezTo>
                    <a:pt x="21" y="46"/>
                    <a:pt x="20" y="54"/>
                    <a:pt x="20" y="60"/>
                  </a:cubicBezTo>
                  <a:cubicBezTo>
                    <a:pt x="21" y="62"/>
                    <a:pt x="22" y="65"/>
                    <a:pt x="2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0" name="Freeform 154"/>
            <p:cNvSpPr/>
            <p:nvPr/>
          </p:nvSpPr>
          <p:spPr bwMode="auto">
            <a:xfrm>
              <a:off x="5051426" y="3633787"/>
              <a:ext cx="65088" cy="123825"/>
            </a:xfrm>
            <a:custGeom>
              <a:avLst/>
              <a:gdLst>
                <a:gd name="T0" fmla="*/ 37 w 38"/>
                <a:gd name="T1" fmla="*/ 0 h 71"/>
                <a:gd name="T2" fmla="*/ 4 w 38"/>
                <a:gd name="T3" fmla="*/ 0 h 71"/>
                <a:gd name="T4" fmla="*/ 0 w 38"/>
                <a:gd name="T5" fmla="*/ 15 h 71"/>
                <a:gd name="T6" fmla="*/ 17 w 38"/>
                <a:gd name="T7" fmla="*/ 38 h 71"/>
                <a:gd name="T8" fmla="*/ 17 w 38"/>
                <a:gd name="T9" fmla="*/ 71 h 71"/>
                <a:gd name="T10" fmla="*/ 20 w 38"/>
                <a:gd name="T11" fmla="*/ 71 h 71"/>
                <a:gd name="T12" fmla="*/ 20 w 38"/>
                <a:gd name="T13" fmla="*/ 38 h 71"/>
                <a:gd name="T14" fmla="*/ 38 w 38"/>
                <a:gd name="T15" fmla="*/ 15 h 71"/>
                <a:gd name="T16" fmla="*/ 37 w 38"/>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1">
                  <a:moveTo>
                    <a:pt x="37" y="0"/>
                  </a:moveTo>
                  <a:cubicBezTo>
                    <a:pt x="4" y="0"/>
                    <a:pt x="4" y="0"/>
                    <a:pt x="4" y="0"/>
                  </a:cubicBezTo>
                  <a:cubicBezTo>
                    <a:pt x="4" y="7"/>
                    <a:pt x="2" y="12"/>
                    <a:pt x="0" y="15"/>
                  </a:cubicBezTo>
                  <a:cubicBezTo>
                    <a:pt x="10" y="18"/>
                    <a:pt x="17" y="27"/>
                    <a:pt x="17" y="38"/>
                  </a:cubicBezTo>
                  <a:cubicBezTo>
                    <a:pt x="17" y="71"/>
                    <a:pt x="17" y="71"/>
                    <a:pt x="17" y="71"/>
                  </a:cubicBezTo>
                  <a:cubicBezTo>
                    <a:pt x="20" y="71"/>
                    <a:pt x="20" y="71"/>
                    <a:pt x="20" y="71"/>
                  </a:cubicBezTo>
                  <a:cubicBezTo>
                    <a:pt x="20" y="38"/>
                    <a:pt x="20" y="38"/>
                    <a:pt x="20" y="38"/>
                  </a:cubicBezTo>
                  <a:cubicBezTo>
                    <a:pt x="20" y="27"/>
                    <a:pt x="27" y="17"/>
                    <a:pt x="38" y="15"/>
                  </a:cubicBezTo>
                  <a:cubicBezTo>
                    <a:pt x="37" y="10"/>
                    <a:pt x="36" y="5"/>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1" name="Freeform 155"/>
            <p:cNvSpPr/>
            <p:nvPr/>
          </p:nvSpPr>
          <p:spPr bwMode="auto">
            <a:xfrm>
              <a:off x="4846638" y="3633787"/>
              <a:ext cx="50800" cy="53975"/>
            </a:xfrm>
            <a:custGeom>
              <a:avLst/>
              <a:gdLst>
                <a:gd name="T0" fmla="*/ 26 w 29"/>
                <a:gd name="T1" fmla="*/ 0 h 31"/>
                <a:gd name="T2" fmla="*/ 1 w 29"/>
                <a:gd name="T3" fmla="*/ 0 h 31"/>
                <a:gd name="T4" fmla="*/ 0 w 29"/>
                <a:gd name="T5" fmla="*/ 17 h 31"/>
                <a:gd name="T6" fmla="*/ 11 w 29"/>
                <a:gd name="T7" fmla="*/ 31 h 31"/>
                <a:gd name="T8" fmla="*/ 29 w 29"/>
                <a:gd name="T9" fmla="*/ 14 h 31"/>
                <a:gd name="T10" fmla="*/ 26 w 29"/>
                <a:gd name="T11" fmla="*/ 0 h 31"/>
              </a:gdLst>
              <a:ahLst/>
              <a:cxnLst>
                <a:cxn ang="0">
                  <a:pos x="T0" y="T1"/>
                </a:cxn>
                <a:cxn ang="0">
                  <a:pos x="T2" y="T3"/>
                </a:cxn>
                <a:cxn ang="0">
                  <a:pos x="T4" y="T5"/>
                </a:cxn>
                <a:cxn ang="0">
                  <a:pos x="T6" y="T7"/>
                </a:cxn>
                <a:cxn ang="0">
                  <a:pos x="T8" y="T9"/>
                </a:cxn>
                <a:cxn ang="0">
                  <a:pos x="T10" y="T11"/>
                </a:cxn>
              </a:cxnLst>
              <a:rect l="0" t="0" r="r" b="b"/>
              <a:pathLst>
                <a:path w="29" h="31">
                  <a:moveTo>
                    <a:pt x="26" y="0"/>
                  </a:moveTo>
                  <a:cubicBezTo>
                    <a:pt x="1" y="0"/>
                    <a:pt x="1" y="0"/>
                    <a:pt x="1" y="0"/>
                  </a:cubicBezTo>
                  <a:cubicBezTo>
                    <a:pt x="1" y="5"/>
                    <a:pt x="1" y="11"/>
                    <a:pt x="0" y="17"/>
                  </a:cubicBezTo>
                  <a:cubicBezTo>
                    <a:pt x="5" y="20"/>
                    <a:pt x="9" y="25"/>
                    <a:pt x="11" y="31"/>
                  </a:cubicBezTo>
                  <a:cubicBezTo>
                    <a:pt x="14" y="22"/>
                    <a:pt x="21" y="16"/>
                    <a:pt x="29" y="14"/>
                  </a:cubicBezTo>
                  <a:cubicBezTo>
                    <a:pt x="27" y="11"/>
                    <a:pt x="26" y="7"/>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2" name="Freeform 156"/>
            <p:cNvSpPr/>
            <p:nvPr/>
          </p:nvSpPr>
          <p:spPr bwMode="auto">
            <a:xfrm>
              <a:off x="4694238" y="3549650"/>
              <a:ext cx="141288" cy="107950"/>
            </a:xfrm>
            <a:custGeom>
              <a:avLst/>
              <a:gdLst>
                <a:gd name="T0" fmla="*/ 12 w 81"/>
                <a:gd name="T1" fmla="*/ 57 h 62"/>
                <a:gd name="T2" fmla="*/ 17 w 81"/>
                <a:gd name="T3" fmla="*/ 60 h 62"/>
                <a:gd name="T4" fmla="*/ 18 w 81"/>
                <a:gd name="T5" fmla="*/ 62 h 62"/>
                <a:gd name="T6" fmla="*/ 61 w 81"/>
                <a:gd name="T7" fmla="*/ 62 h 62"/>
                <a:gd name="T8" fmla="*/ 62 w 81"/>
                <a:gd name="T9" fmla="*/ 56 h 62"/>
                <a:gd name="T10" fmla="*/ 66 w 81"/>
                <a:gd name="T11" fmla="*/ 52 h 62"/>
                <a:gd name="T12" fmla="*/ 70 w 81"/>
                <a:gd name="T13" fmla="*/ 56 h 62"/>
                <a:gd name="T14" fmla="*/ 70 w 81"/>
                <a:gd name="T15" fmla="*/ 62 h 62"/>
                <a:gd name="T16" fmla="*/ 75 w 81"/>
                <a:gd name="T17" fmla="*/ 62 h 62"/>
                <a:gd name="T18" fmla="*/ 78 w 81"/>
                <a:gd name="T19" fmla="*/ 62 h 62"/>
                <a:gd name="T20" fmla="*/ 72 w 81"/>
                <a:gd name="T21" fmla="*/ 20 h 62"/>
                <a:gd name="T22" fmla="*/ 44 w 81"/>
                <a:gd name="T23" fmla="*/ 3 h 62"/>
                <a:gd name="T24" fmla="*/ 40 w 81"/>
                <a:gd name="T25" fmla="*/ 3 h 62"/>
                <a:gd name="T26" fmla="*/ 38 w 81"/>
                <a:gd name="T27" fmla="*/ 3 h 62"/>
                <a:gd name="T28" fmla="*/ 35 w 81"/>
                <a:gd name="T29" fmla="*/ 0 h 62"/>
                <a:gd name="T30" fmla="*/ 13 w 81"/>
                <a:gd name="T31" fmla="*/ 12 h 62"/>
                <a:gd name="T32" fmla="*/ 13 w 81"/>
                <a:gd name="T33" fmla="*/ 13 h 62"/>
                <a:gd name="T34" fmla="*/ 12 w 81"/>
                <a:gd name="T35" fmla="*/ 13 h 62"/>
                <a:gd name="T36" fmla="*/ 8 w 81"/>
                <a:gd name="T37" fmla="*/ 20 h 62"/>
                <a:gd name="T38" fmla="*/ 2 w 81"/>
                <a:gd name="T39" fmla="*/ 62 h 62"/>
                <a:gd name="T40" fmla="*/ 9 w 81"/>
                <a:gd name="T41" fmla="*/ 62 h 62"/>
                <a:gd name="T42" fmla="*/ 8 w 81"/>
                <a:gd name="T43" fmla="*/ 61 h 62"/>
                <a:gd name="T44" fmla="*/ 12 w 81"/>
                <a:gd name="T45"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62">
                  <a:moveTo>
                    <a:pt x="12" y="57"/>
                  </a:moveTo>
                  <a:cubicBezTo>
                    <a:pt x="14" y="56"/>
                    <a:pt x="16" y="58"/>
                    <a:pt x="17" y="60"/>
                  </a:cubicBezTo>
                  <a:cubicBezTo>
                    <a:pt x="17" y="60"/>
                    <a:pt x="17" y="61"/>
                    <a:pt x="18" y="62"/>
                  </a:cubicBezTo>
                  <a:cubicBezTo>
                    <a:pt x="61" y="62"/>
                    <a:pt x="61" y="62"/>
                    <a:pt x="61" y="62"/>
                  </a:cubicBezTo>
                  <a:cubicBezTo>
                    <a:pt x="61" y="60"/>
                    <a:pt x="61" y="58"/>
                    <a:pt x="62" y="56"/>
                  </a:cubicBezTo>
                  <a:cubicBezTo>
                    <a:pt x="62" y="54"/>
                    <a:pt x="64" y="52"/>
                    <a:pt x="66" y="52"/>
                  </a:cubicBezTo>
                  <a:cubicBezTo>
                    <a:pt x="68" y="52"/>
                    <a:pt x="70" y="54"/>
                    <a:pt x="70" y="56"/>
                  </a:cubicBezTo>
                  <a:cubicBezTo>
                    <a:pt x="70" y="58"/>
                    <a:pt x="70" y="60"/>
                    <a:pt x="70" y="62"/>
                  </a:cubicBezTo>
                  <a:cubicBezTo>
                    <a:pt x="75" y="62"/>
                    <a:pt x="75" y="62"/>
                    <a:pt x="75" y="62"/>
                  </a:cubicBezTo>
                  <a:cubicBezTo>
                    <a:pt x="76" y="62"/>
                    <a:pt x="77" y="62"/>
                    <a:pt x="78" y="62"/>
                  </a:cubicBezTo>
                  <a:cubicBezTo>
                    <a:pt x="81" y="49"/>
                    <a:pt x="80" y="38"/>
                    <a:pt x="72" y="20"/>
                  </a:cubicBezTo>
                  <a:cubicBezTo>
                    <a:pt x="67" y="8"/>
                    <a:pt x="57" y="3"/>
                    <a:pt x="44" y="3"/>
                  </a:cubicBezTo>
                  <a:cubicBezTo>
                    <a:pt x="42" y="3"/>
                    <a:pt x="41" y="3"/>
                    <a:pt x="40" y="3"/>
                  </a:cubicBezTo>
                  <a:cubicBezTo>
                    <a:pt x="39" y="3"/>
                    <a:pt x="39" y="3"/>
                    <a:pt x="38" y="3"/>
                  </a:cubicBezTo>
                  <a:cubicBezTo>
                    <a:pt x="37" y="2"/>
                    <a:pt x="36" y="1"/>
                    <a:pt x="35" y="0"/>
                  </a:cubicBezTo>
                  <a:cubicBezTo>
                    <a:pt x="28" y="2"/>
                    <a:pt x="20" y="5"/>
                    <a:pt x="13" y="12"/>
                  </a:cubicBezTo>
                  <a:cubicBezTo>
                    <a:pt x="13" y="12"/>
                    <a:pt x="13" y="13"/>
                    <a:pt x="13" y="13"/>
                  </a:cubicBezTo>
                  <a:cubicBezTo>
                    <a:pt x="13" y="13"/>
                    <a:pt x="13" y="13"/>
                    <a:pt x="12" y="13"/>
                  </a:cubicBezTo>
                  <a:cubicBezTo>
                    <a:pt x="11" y="15"/>
                    <a:pt x="10" y="18"/>
                    <a:pt x="8" y="20"/>
                  </a:cubicBezTo>
                  <a:cubicBezTo>
                    <a:pt x="0" y="39"/>
                    <a:pt x="0" y="51"/>
                    <a:pt x="2" y="62"/>
                  </a:cubicBezTo>
                  <a:cubicBezTo>
                    <a:pt x="9" y="62"/>
                    <a:pt x="9" y="62"/>
                    <a:pt x="9" y="62"/>
                  </a:cubicBezTo>
                  <a:cubicBezTo>
                    <a:pt x="9" y="62"/>
                    <a:pt x="9" y="61"/>
                    <a:pt x="8" y="61"/>
                  </a:cubicBezTo>
                  <a:cubicBezTo>
                    <a:pt x="8" y="59"/>
                    <a:pt x="10" y="57"/>
                    <a:pt x="1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3" name="Freeform 157"/>
            <p:cNvSpPr/>
            <p:nvPr/>
          </p:nvSpPr>
          <p:spPr bwMode="auto">
            <a:xfrm>
              <a:off x="4905376" y="3540125"/>
              <a:ext cx="138113" cy="117475"/>
            </a:xfrm>
            <a:custGeom>
              <a:avLst/>
              <a:gdLst>
                <a:gd name="T0" fmla="*/ 4 w 79"/>
                <a:gd name="T1" fmla="*/ 39 h 68"/>
                <a:gd name="T2" fmla="*/ 0 w 79"/>
                <a:gd name="T3" fmla="*/ 52 h 68"/>
                <a:gd name="T4" fmla="*/ 4 w 79"/>
                <a:gd name="T5" fmla="*/ 65 h 68"/>
                <a:gd name="T6" fmla="*/ 6 w 79"/>
                <a:gd name="T7" fmla="*/ 62 h 68"/>
                <a:gd name="T8" fmla="*/ 8 w 79"/>
                <a:gd name="T9" fmla="*/ 68 h 68"/>
                <a:gd name="T10" fmla="*/ 72 w 79"/>
                <a:gd name="T11" fmla="*/ 68 h 68"/>
                <a:gd name="T12" fmla="*/ 73 w 79"/>
                <a:gd name="T13" fmla="*/ 60 h 68"/>
                <a:gd name="T14" fmla="*/ 75 w 79"/>
                <a:gd name="T15" fmla="*/ 64 h 68"/>
                <a:gd name="T16" fmla="*/ 79 w 79"/>
                <a:gd name="T17" fmla="*/ 51 h 68"/>
                <a:gd name="T18" fmla="*/ 75 w 79"/>
                <a:gd name="T19" fmla="*/ 39 h 68"/>
                <a:gd name="T20" fmla="*/ 75 w 79"/>
                <a:gd name="T21" fmla="*/ 39 h 68"/>
                <a:gd name="T22" fmla="*/ 77 w 79"/>
                <a:gd name="T23" fmla="*/ 14 h 68"/>
                <a:gd name="T24" fmla="*/ 77 w 79"/>
                <a:gd name="T25" fmla="*/ 13 h 68"/>
                <a:gd name="T26" fmla="*/ 77 w 79"/>
                <a:gd name="T27" fmla="*/ 13 h 68"/>
                <a:gd name="T28" fmla="*/ 75 w 79"/>
                <a:gd name="T29" fmla="*/ 12 h 68"/>
                <a:gd name="T30" fmla="*/ 75 w 79"/>
                <a:gd name="T31" fmla="*/ 12 h 68"/>
                <a:gd name="T32" fmla="*/ 73 w 79"/>
                <a:gd name="T33" fmla="*/ 10 h 68"/>
                <a:gd name="T34" fmla="*/ 72 w 79"/>
                <a:gd name="T35" fmla="*/ 9 h 68"/>
                <a:gd name="T36" fmla="*/ 69 w 79"/>
                <a:gd name="T37" fmla="*/ 7 h 68"/>
                <a:gd name="T38" fmla="*/ 68 w 79"/>
                <a:gd name="T39" fmla="*/ 7 h 68"/>
                <a:gd name="T40" fmla="*/ 64 w 79"/>
                <a:gd name="T41" fmla="*/ 4 h 68"/>
                <a:gd name="T42" fmla="*/ 63 w 79"/>
                <a:gd name="T43" fmla="*/ 4 h 68"/>
                <a:gd name="T44" fmla="*/ 58 w 79"/>
                <a:gd name="T45" fmla="*/ 2 h 68"/>
                <a:gd name="T46" fmla="*/ 57 w 79"/>
                <a:gd name="T47" fmla="*/ 2 h 68"/>
                <a:gd name="T48" fmla="*/ 51 w 79"/>
                <a:gd name="T49" fmla="*/ 0 h 68"/>
                <a:gd name="T50" fmla="*/ 50 w 79"/>
                <a:gd name="T51" fmla="*/ 0 h 68"/>
                <a:gd name="T52" fmla="*/ 44 w 79"/>
                <a:gd name="T53" fmla="*/ 0 h 68"/>
                <a:gd name="T54" fmla="*/ 42 w 79"/>
                <a:gd name="T55" fmla="*/ 0 h 68"/>
                <a:gd name="T56" fmla="*/ 38 w 79"/>
                <a:gd name="T57" fmla="*/ 0 h 68"/>
                <a:gd name="T58" fmla="*/ 35 w 79"/>
                <a:gd name="T59" fmla="*/ 0 h 68"/>
                <a:gd name="T60" fmla="*/ 31 w 79"/>
                <a:gd name="T61" fmla="*/ 1 h 68"/>
                <a:gd name="T62" fmla="*/ 29 w 79"/>
                <a:gd name="T63" fmla="*/ 2 h 68"/>
                <a:gd name="T64" fmla="*/ 24 w 79"/>
                <a:gd name="T65" fmla="*/ 3 h 68"/>
                <a:gd name="T66" fmla="*/ 22 w 79"/>
                <a:gd name="T67" fmla="*/ 4 h 68"/>
                <a:gd name="T68" fmla="*/ 14 w 79"/>
                <a:gd name="T69" fmla="*/ 7 h 68"/>
                <a:gd name="T70" fmla="*/ 2 w 79"/>
                <a:gd name="T71" fmla="*/ 16 h 68"/>
                <a:gd name="T72" fmla="*/ 5 w 79"/>
                <a:gd name="T73" fmla="*/ 33 h 68"/>
                <a:gd name="T74" fmla="*/ 4 w 79"/>
                <a:gd name="T75" fmla="*/ 40 h 68"/>
                <a:gd name="T76" fmla="*/ 4 w 79"/>
                <a:gd name="T77" fmla="*/ 3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68">
                  <a:moveTo>
                    <a:pt x="4" y="39"/>
                  </a:moveTo>
                  <a:cubicBezTo>
                    <a:pt x="2" y="39"/>
                    <a:pt x="0" y="45"/>
                    <a:pt x="0" y="52"/>
                  </a:cubicBezTo>
                  <a:cubicBezTo>
                    <a:pt x="0" y="59"/>
                    <a:pt x="2" y="65"/>
                    <a:pt x="4" y="65"/>
                  </a:cubicBezTo>
                  <a:cubicBezTo>
                    <a:pt x="4" y="65"/>
                    <a:pt x="5" y="63"/>
                    <a:pt x="6" y="62"/>
                  </a:cubicBezTo>
                  <a:cubicBezTo>
                    <a:pt x="6" y="64"/>
                    <a:pt x="7" y="66"/>
                    <a:pt x="8" y="68"/>
                  </a:cubicBezTo>
                  <a:cubicBezTo>
                    <a:pt x="72" y="68"/>
                    <a:pt x="72" y="68"/>
                    <a:pt x="72" y="68"/>
                  </a:cubicBezTo>
                  <a:cubicBezTo>
                    <a:pt x="72" y="65"/>
                    <a:pt x="73" y="63"/>
                    <a:pt x="73" y="60"/>
                  </a:cubicBezTo>
                  <a:cubicBezTo>
                    <a:pt x="74" y="63"/>
                    <a:pt x="75" y="64"/>
                    <a:pt x="75" y="64"/>
                  </a:cubicBezTo>
                  <a:cubicBezTo>
                    <a:pt x="77" y="64"/>
                    <a:pt x="79" y="58"/>
                    <a:pt x="79" y="51"/>
                  </a:cubicBezTo>
                  <a:cubicBezTo>
                    <a:pt x="79" y="44"/>
                    <a:pt x="77" y="39"/>
                    <a:pt x="75" y="39"/>
                  </a:cubicBezTo>
                  <a:cubicBezTo>
                    <a:pt x="75" y="39"/>
                    <a:pt x="75" y="39"/>
                    <a:pt x="75" y="39"/>
                  </a:cubicBezTo>
                  <a:cubicBezTo>
                    <a:pt x="75" y="36"/>
                    <a:pt x="77" y="14"/>
                    <a:pt x="77" y="14"/>
                  </a:cubicBezTo>
                  <a:cubicBezTo>
                    <a:pt x="77" y="14"/>
                    <a:pt x="77" y="14"/>
                    <a:pt x="77" y="13"/>
                  </a:cubicBezTo>
                  <a:cubicBezTo>
                    <a:pt x="77" y="13"/>
                    <a:pt x="77" y="13"/>
                    <a:pt x="77" y="13"/>
                  </a:cubicBezTo>
                  <a:cubicBezTo>
                    <a:pt x="76" y="13"/>
                    <a:pt x="76" y="12"/>
                    <a:pt x="75" y="12"/>
                  </a:cubicBezTo>
                  <a:cubicBezTo>
                    <a:pt x="75" y="12"/>
                    <a:pt x="75" y="12"/>
                    <a:pt x="75" y="12"/>
                  </a:cubicBezTo>
                  <a:cubicBezTo>
                    <a:pt x="74" y="11"/>
                    <a:pt x="74" y="10"/>
                    <a:pt x="73" y="10"/>
                  </a:cubicBezTo>
                  <a:cubicBezTo>
                    <a:pt x="72" y="9"/>
                    <a:pt x="72" y="9"/>
                    <a:pt x="72" y="9"/>
                  </a:cubicBezTo>
                  <a:cubicBezTo>
                    <a:pt x="71" y="8"/>
                    <a:pt x="70" y="8"/>
                    <a:pt x="69" y="7"/>
                  </a:cubicBezTo>
                  <a:cubicBezTo>
                    <a:pt x="69" y="7"/>
                    <a:pt x="68" y="7"/>
                    <a:pt x="68" y="7"/>
                  </a:cubicBezTo>
                  <a:cubicBezTo>
                    <a:pt x="67" y="6"/>
                    <a:pt x="65" y="5"/>
                    <a:pt x="64" y="4"/>
                  </a:cubicBezTo>
                  <a:cubicBezTo>
                    <a:pt x="63" y="4"/>
                    <a:pt x="63" y="4"/>
                    <a:pt x="63" y="4"/>
                  </a:cubicBezTo>
                  <a:cubicBezTo>
                    <a:pt x="61" y="3"/>
                    <a:pt x="60" y="3"/>
                    <a:pt x="58" y="2"/>
                  </a:cubicBezTo>
                  <a:cubicBezTo>
                    <a:pt x="58" y="2"/>
                    <a:pt x="57" y="2"/>
                    <a:pt x="57" y="2"/>
                  </a:cubicBezTo>
                  <a:cubicBezTo>
                    <a:pt x="55" y="1"/>
                    <a:pt x="53" y="1"/>
                    <a:pt x="51" y="0"/>
                  </a:cubicBezTo>
                  <a:cubicBezTo>
                    <a:pt x="50" y="0"/>
                    <a:pt x="50" y="0"/>
                    <a:pt x="50" y="0"/>
                  </a:cubicBezTo>
                  <a:cubicBezTo>
                    <a:pt x="48" y="0"/>
                    <a:pt x="46" y="0"/>
                    <a:pt x="44" y="0"/>
                  </a:cubicBezTo>
                  <a:cubicBezTo>
                    <a:pt x="43" y="0"/>
                    <a:pt x="42" y="0"/>
                    <a:pt x="42" y="0"/>
                  </a:cubicBezTo>
                  <a:cubicBezTo>
                    <a:pt x="40" y="0"/>
                    <a:pt x="39" y="0"/>
                    <a:pt x="38" y="0"/>
                  </a:cubicBezTo>
                  <a:cubicBezTo>
                    <a:pt x="37" y="0"/>
                    <a:pt x="36" y="0"/>
                    <a:pt x="35" y="0"/>
                  </a:cubicBezTo>
                  <a:cubicBezTo>
                    <a:pt x="34" y="0"/>
                    <a:pt x="33" y="1"/>
                    <a:pt x="31" y="1"/>
                  </a:cubicBezTo>
                  <a:cubicBezTo>
                    <a:pt x="30" y="1"/>
                    <a:pt x="30" y="1"/>
                    <a:pt x="29" y="2"/>
                  </a:cubicBezTo>
                  <a:cubicBezTo>
                    <a:pt x="27" y="2"/>
                    <a:pt x="26" y="3"/>
                    <a:pt x="24" y="3"/>
                  </a:cubicBezTo>
                  <a:cubicBezTo>
                    <a:pt x="23" y="3"/>
                    <a:pt x="22" y="4"/>
                    <a:pt x="22" y="4"/>
                  </a:cubicBezTo>
                  <a:cubicBezTo>
                    <a:pt x="19" y="5"/>
                    <a:pt x="17" y="6"/>
                    <a:pt x="14" y="7"/>
                  </a:cubicBezTo>
                  <a:cubicBezTo>
                    <a:pt x="11" y="9"/>
                    <a:pt x="6" y="14"/>
                    <a:pt x="2" y="16"/>
                  </a:cubicBezTo>
                  <a:cubicBezTo>
                    <a:pt x="2" y="16"/>
                    <a:pt x="3" y="24"/>
                    <a:pt x="5" y="33"/>
                  </a:cubicBezTo>
                  <a:cubicBezTo>
                    <a:pt x="4" y="35"/>
                    <a:pt x="4" y="37"/>
                    <a:pt x="4" y="40"/>
                  </a:cubicBezTo>
                  <a:cubicBezTo>
                    <a:pt x="4" y="39"/>
                    <a:pt x="4" y="39"/>
                    <a:pt x="4"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4" name="Freeform 158"/>
            <p:cNvSpPr/>
            <p:nvPr/>
          </p:nvSpPr>
          <p:spPr bwMode="auto">
            <a:xfrm>
              <a:off x="4668838" y="3673475"/>
              <a:ext cx="182563" cy="125413"/>
            </a:xfrm>
            <a:custGeom>
              <a:avLst/>
              <a:gdLst>
                <a:gd name="T0" fmla="*/ 90 w 105"/>
                <a:gd name="T1" fmla="*/ 0 h 72"/>
                <a:gd name="T2" fmla="*/ 14 w 105"/>
                <a:gd name="T3" fmla="*/ 0 h 72"/>
                <a:gd name="T4" fmla="*/ 0 w 105"/>
                <a:gd name="T5" fmla="*/ 15 h 72"/>
                <a:gd name="T6" fmla="*/ 0 w 105"/>
                <a:gd name="T7" fmla="*/ 57 h 72"/>
                <a:gd name="T8" fmla="*/ 14 w 105"/>
                <a:gd name="T9" fmla="*/ 72 h 72"/>
                <a:gd name="T10" fmla="*/ 90 w 105"/>
                <a:gd name="T11" fmla="*/ 72 h 72"/>
                <a:gd name="T12" fmla="*/ 105 w 105"/>
                <a:gd name="T13" fmla="*/ 57 h 72"/>
                <a:gd name="T14" fmla="*/ 105 w 105"/>
                <a:gd name="T15" fmla="*/ 15 h 72"/>
                <a:gd name="T16" fmla="*/ 90 w 105"/>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72">
                  <a:moveTo>
                    <a:pt x="90" y="0"/>
                  </a:moveTo>
                  <a:cubicBezTo>
                    <a:pt x="14" y="0"/>
                    <a:pt x="14" y="0"/>
                    <a:pt x="14" y="0"/>
                  </a:cubicBezTo>
                  <a:cubicBezTo>
                    <a:pt x="7" y="0"/>
                    <a:pt x="0" y="7"/>
                    <a:pt x="0" y="15"/>
                  </a:cubicBezTo>
                  <a:cubicBezTo>
                    <a:pt x="0" y="57"/>
                    <a:pt x="0" y="57"/>
                    <a:pt x="0" y="57"/>
                  </a:cubicBezTo>
                  <a:cubicBezTo>
                    <a:pt x="0" y="65"/>
                    <a:pt x="7" y="72"/>
                    <a:pt x="14" y="72"/>
                  </a:cubicBezTo>
                  <a:cubicBezTo>
                    <a:pt x="90" y="72"/>
                    <a:pt x="90" y="72"/>
                    <a:pt x="90" y="72"/>
                  </a:cubicBezTo>
                  <a:cubicBezTo>
                    <a:pt x="98" y="72"/>
                    <a:pt x="105" y="65"/>
                    <a:pt x="105" y="57"/>
                  </a:cubicBezTo>
                  <a:cubicBezTo>
                    <a:pt x="105" y="15"/>
                    <a:pt x="105" y="15"/>
                    <a:pt x="105" y="15"/>
                  </a:cubicBezTo>
                  <a:cubicBezTo>
                    <a:pt x="105" y="7"/>
                    <a:pt x="9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5" name="Freeform 159"/>
            <p:cNvSpPr/>
            <p:nvPr/>
          </p:nvSpPr>
          <p:spPr bwMode="auto">
            <a:xfrm>
              <a:off x="5127626" y="3549650"/>
              <a:ext cx="141288" cy="107950"/>
            </a:xfrm>
            <a:custGeom>
              <a:avLst/>
              <a:gdLst>
                <a:gd name="T0" fmla="*/ 40 w 81"/>
                <a:gd name="T1" fmla="*/ 3 h 62"/>
                <a:gd name="T2" fmla="*/ 38 w 81"/>
                <a:gd name="T3" fmla="*/ 3 h 62"/>
                <a:gd name="T4" fmla="*/ 35 w 81"/>
                <a:gd name="T5" fmla="*/ 0 h 62"/>
                <a:gd name="T6" fmla="*/ 14 w 81"/>
                <a:gd name="T7" fmla="*/ 12 h 62"/>
                <a:gd name="T8" fmla="*/ 13 w 81"/>
                <a:gd name="T9" fmla="*/ 13 h 62"/>
                <a:gd name="T10" fmla="*/ 13 w 81"/>
                <a:gd name="T11" fmla="*/ 13 h 62"/>
                <a:gd name="T12" fmla="*/ 9 w 81"/>
                <a:gd name="T13" fmla="*/ 20 h 62"/>
                <a:gd name="T14" fmla="*/ 2 w 81"/>
                <a:gd name="T15" fmla="*/ 62 h 62"/>
                <a:gd name="T16" fmla="*/ 9 w 81"/>
                <a:gd name="T17" fmla="*/ 62 h 62"/>
                <a:gd name="T18" fmla="*/ 9 w 81"/>
                <a:gd name="T19" fmla="*/ 61 h 62"/>
                <a:gd name="T20" fmla="*/ 13 w 81"/>
                <a:gd name="T21" fmla="*/ 57 h 62"/>
                <a:gd name="T22" fmla="*/ 17 w 81"/>
                <a:gd name="T23" fmla="*/ 60 h 62"/>
                <a:gd name="T24" fmla="*/ 18 w 81"/>
                <a:gd name="T25" fmla="*/ 62 h 62"/>
                <a:gd name="T26" fmla="*/ 61 w 81"/>
                <a:gd name="T27" fmla="*/ 62 h 62"/>
                <a:gd name="T28" fmla="*/ 62 w 81"/>
                <a:gd name="T29" fmla="*/ 56 h 62"/>
                <a:gd name="T30" fmla="*/ 66 w 81"/>
                <a:gd name="T31" fmla="*/ 52 h 62"/>
                <a:gd name="T32" fmla="*/ 71 w 81"/>
                <a:gd name="T33" fmla="*/ 56 h 62"/>
                <a:gd name="T34" fmla="*/ 71 w 81"/>
                <a:gd name="T35" fmla="*/ 62 h 62"/>
                <a:gd name="T36" fmla="*/ 76 w 81"/>
                <a:gd name="T37" fmla="*/ 62 h 62"/>
                <a:gd name="T38" fmla="*/ 79 w 81"/>
                <a:gd name="T39" fmla="*/ 62 h 62"/>
                <a:gd name="T40" fmla="*/ 72 w 81"/>
                <a:gd name="T41" fmla="*/ 20 h 62"/>
                <a:gd name="T42" fmla="*/ 44 w 81"/>
                <a:gd name="T43" fmla="*/ 3 h 62"/>
                <a:gd name="T44" fmla="*/ 40 w 81"/>
                <a:gd name="T45"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62">
                  <a:moveTo>
                    <a:pt x="40" y="3"/>
                  </a:moveTo>
                  <a:cubicBezTo>
                    <a:pt x="39" y="3"/>
                    <a:pt x="39" y="3"/>
                    <a:pt x="38" y="3"/>
                  </a:cubicBezTo>
                  <a:cubicBezTo>
                    <a:pt x="37" y="2"/>
                    <a:pt x="36" y="1"/>
                    <a:pt x="35" y="0"/>
                  </a:cubicBezTo>
                  <a:cubicBezTo>
                    <a:pt x="29" y="2"/>
                    <a:pt x="20" y="5"/>
                    <a:pt x="14" y="12"/>
                  </a:cubicBezTo>
                  <a:cubicBezTo>
                    <a:pt x="14" y="12"/>
                    <a:pt x="13" y="13"/>
                    <a:pt x="13" y="13"/>
                  </a:cubicBezTo>
                  <a:cubicBezTo>
                    <a:pt x="13" y="13"/>
                    <a:pt x="13" y="13"/>
                    <a:pt x="13" y="13"/>
                  </a:cubicBezTo>
                  <a:cubicBezTo>
                    <a:pt x="11" y="15"/>
                    <a:pt x="10" y="18"/>
                    <a:pt x="9" y="20"/>
                  </a:cubicBezTo>
                  <a:cubicBezTo>
                    <a:pt x="0" y="39"/>
                    <a:pt x="0" y="51"/>
                    <a:pt x="2" y="62"/>
                  </a:cubicBezTo>
                  <a:cubicBezTo>
                    <a:pt x="9" y="62"/>
                    <a:pt x="9" y="62"/>
                    <a:pt x="9" y="62"/>
                  </a:cubicBezTo>
                  <a:cubicBezTo>
                    <a:pt x="9" y="62"/>
                    <a:pt x="9" y="61"/>
                    <a:pt x="9" y="61"/>
                  </a:cubicBezTo>
                  <a:cubicBezTo>
                    <a:pt x="9" y="59"/>
                    <a:pt x="10" y="57"/>
                    <a:pt x="13" y="57"/>
                  </a:cubicBezTo>
                  <a:cubicBezTo>
                    <a:pt x="15" y="56"/>
                    <a:pt x="17" y="58"/>
                    <a:pt x="17" y="60"/>
                  </a:cubicBezTo>
                  <a:cubicBezTo>
                    <a:pt x="18" y="60"/>
                    <a:pt x="18" y="61"/>
                    <a:pt x="18" y="62"/>
                  </a:cubicBezTo>
                  <a:cubicBezTo>
                    <a:pt x="61" y="62"/>
                    <a:pt x="61" y="62"/>
                    <a:pt x="61" y="62"/>
                  </a:cubicBezTo>
                  <a:cubicBezTo>
                    <a:pt x="61" y="60"/>
                    <a:pt x="62" y="58"/>
                    <a:pt x="62" y="56"/>
                  </a:cubicBezTo>
                  <a:cubicBezTo>
                    <a:pt x="62" y="54"/>
                    <a:pt x="64" y="52"/>
                    <a:pt x="66" y="52"/>
                  </a:cubicBezTo>
                  <a:cubicBezTo>
                    <a:pt x="69" y="52"/>
                    <a:pt x="71" y="54"/>
                    <a:pt x="71" y="56"/>
                  </a:cubicBezTo>
                  <a:cubicBezTo>
                    <a:pt x="71" y="58"/>
                    <a:pt x="71" y="60"/>
                    <a:pt x="71" y="62"/>
                  </a:cubicBezTo>
                  <a:cubicBezTo>
                    <a:pt x="76" y="62"/>
                    <a:pt x="76" y="62"/>
                    <a:pt x="76" y="62"/>
                  </a:cubicBezTo>
                  <a:cubicBezTo>
                    <a:pt x="77" y="62"/>
                    <a:pt x="78" y="62"/>
                    <a:pt x="79" y="62"/>
                  </a:cubicBezTo>
                  <a:cubicBezTo>
                    <a:pt x="81" y="49"/>
                    <a:pt x="80" y="38"/>
                    <a:pt x="72" y="20"/>
                  </a:cubicBezTo>
                  <a:cubicBezTo>
                    <a:pt x="67" y="8"/>
                    <a:pt x="58" y="3"/>
                    <a:pt x="44" y="3"/>
                  </a:cubicBezTo>
                  <a:cubicBezTo>
                    <a:pt x="43" y="3"/>
                    <a:pt x="41" y="3"/>
                    <a:pt x="4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6" name="Freeform 160"/>
            <p:cNvSpPr/>
            <p:nvPr/>
          </p:nvSpPr>
          <p:spPr bwMode="auto">
            <a:xfrm>
              <a:off x="5100638" y="3673475"/>
              <a:ext cx="184150" cy="125413"/>
            </a:xfrm>
            <a:custGeom>
              <a:avLst/>
              <a:gdLst>
                <a:gd name="T0" fmla="*/ 91 w 105"/>
                <a:gd name="T1" fmla="*/ 0 h 72"/>
                <a:gd name="T2" fmla="*/ 15 w 105"/>
                <a:gd name="T3" fmla="*/ 0 h 72"/>
                <a:gd name="T4" fmla="*/ 0 w 105"/>
                <a:gd name="T5" fmla="*/ 15 h 72"/>
                <a:gd name="T6" fmla="*/ 0 w 105"/>
                <a:gd name="T7" fmla="*/ 57 h 72"/>
                <a:gd name="T8" fmla="*/ 15 w 105"/>
                <a:gd name="T9" fmla="*/ 72 h 72"/>
                <a:gd name="T10" fmla="*/ 91 w 105"/>
                <a:gd name="T11" fmla="*/ 72 h 72"/>
                <a:gd name="T12" fmla="*/ 105 w 105"/>
                <a:gd name="T13" fmla="*/ 57 h 72"/>
                <a:gd name="T14" fmla="*/ 105 w 105"/>
                <a:gd name="T15" fmla="*/ 15 h 72"/>
                <a:gd name="T16" fmla="*/ 91 w 105"/>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72">
                  <a:moveTo>
                    <a:pt x="91" y="0"/>
                  </a:moveTo>
                  <a:cubicBezTo>
                    <a:pt x="15" y="0"/>
                    <a:pt x="15" y="0"/>
                    <a:pt x="15" y="0"/>
                  </a:cubicBezTo>
                  <a:cubicBezTo>
                    <a:pt x="7" y="0"/>
                    <a:pt x="0" y="7"/>
                    <a:pt x="0" y="15"/>
                  </a:cubicBezTo>
                  <a:cubicBezTo>
                    <a:pt x="0" y="57"/>
                    <a:pt x="0" y="57"/>
                    <a:pt x="0" y="57"/>
                  </a:cubicBezTo>
                  <a:cubicBezTo>
                    <a:pt x="0" y="65"/>
                    <a:pt x="7" y="72"/>
                    <a:pt x="15" y="72"/>
                  </a:cubicBezTo>
                  <a:cubicBezTo>
                    <a:pt x="91" y="72"/>
                    <a:pt x="91" y="72"/>
                    <a:pt x="91" y="72"/>
                  </a:cubicBezTo>
                  <a:cubicBezTo>
                    <a:pt x="99" y="72"/>
                    <a:pt x="105" y="65"/>
                    <a:pt x="105" y="57"/>
                  </a:cubicBezTo>
                  <a:cubicBezTo>
                    <a:pt x="105" y="15"/>
                    <a:pt x="105" y="15"/>
                    <a:pt x="105" y="15"/>
                  </a:cubicBezTo>
                  <a:cubicBezTo>
                    <a:pt x="105" y="7"/>
                    <a:pt x="99"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7" name="Freeform 161"/>
            <p:cNvSpPr/>
            <p:nvPr/>
          </p:nvSpPr>
          <p:spPr bwMode="auto">
            <a:xfrm>
              <a:off x="4881563" y="3673475"/>
              <a:ext cx="180975" cy="125413"/>
            </a:xfrm>
            <a:custGeom>
              <a:avLst/>
              <a:gdLst>
                <a:gd name="T0" fmla="*/ 90 w 104"/>
                <a:gd name="T1" fmla="*/ 0 h 72"/>
                <a:gd name="T2" fmla="*/ 14 w 104"/>
                <a:gd name="T3" fmla="*/ 0 h 72"/>
                <a:gd name="T4" fmla="*/ 0 w 104"/>
                <a:gd name="T5" fmla="*/ 15 h 72"/>
                <a:gd name="T6" fmla="*/ 0 w 104"/>
                <a:gd name="T7" fmla="*/ 57 h 72"/>
                <a:gd name="T8" fmla="*/ 14 w 104"/>
                <a:gd name="T9" fmla="*/ 72 h 72"/>
                <a:gd name="T10" fmla="*/ 90 w 104"/>
                <a:gd name="T11" fmla="*/ 72 h 72"/>
                <a:gd name="T12" fmla="*/ 104 w 104"/>
                <a:gd name="T13" fmla="*/ 57 h 72"/>
                <a:gd name="T14" fmla="*/ 104 w 104"/>
                <a:gd name="T15" fmla="*/ 15 h 72"/>
                <a:gd name="T16" fmla="*/ 90 w 104"/>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72">
                  <a:moveTo>
                    <a:pt x="90" y="0"/>
                  </a:moveTo>
                  <a:cubicBezTo>
                    <a:pt x="14" y="0"/>
                    <a:pt x="14" y="0"/>
                    <a:pt x="14" y="0"/>
                  </a:cubicBezTo>
                  <a:cubicBezTo>
                    <a:pt x="6" y="0"/>
                    <a:pt x="0" y="7"/>
                    <a:pt x="0" y="15"/>
                  </a:cubicBezTo>
                  <a:cubicBezTo>
                    <a:pt x="0" y="57"/>
                    <a:pt x="0" y="57"/>
                    <a:pt x="0" y="57"/>
                  </a:cubicBezTo>
                  <a:cubicBezTo>
                    <a:pt x="0" y="65"/>
                    <a:pt x="6" y="72"/>
                    <a:pt x="14" y="72"/>
                  </a:cubicBezTo>
                  <a:cubicBezTo>
                    <a:pt x="90" y="72"/>
                    <a:pt x="90" y="72"/>
                    <a:pt x="90" y="72"/>
                  </a:cubicBezTo>
                  <a:cubicBezTo>
                    <a:pt x="98" y="72"/>
                    <a:pt x="104" y="65"/>
                    <a:pt x="104" y="57"/>
                  </a:cubicBezTo>
                  <a:cubicBezTo>
                    <a:pt x="104" y="15"/>
                    <a:pt x="104" y="15"/>
                    <a:pt x="104" y="15"/>
                  </a:cubicBezTo>
                  <a:cubicBezTo>
                    <a:pt x="104" y="7"/>
                    <a:pt x="9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8" name="Freeform 162"/>
            <p:cNvSpPr/>
            <p:nvPr/>
          </p:nvSpPr>
          <p:spPr bwMode="auto">
            <a:xfrm>
              <a:off x="4738688" y="3119437"/>
              <a:ext cx="415925" cy="231775"/>
            </a:xfrm>
            <a:custGeom>
              <a:avLst/>
              <a:gdLst>
                <a:gd name="T0" fmla="*/ 165 w 262"/>
                <a:gd name="T1" fmla="*/ 56 h 146"/>
                <a:gd name="T2" fmla="*/ 93 w 262"/>
                <a:gd name="T3" fmla="*/ 131 h 146"/>
                <a:gd name="T4" fmla="*/ 52 w 262"/>
                <a:gd name="T5" fmla="*/ 109 h 146"/>
                <a:gd name="T6" fmla="*/ 0 w 262"/>
                <a:gd name="T7" fmla="*/ 146 h 146"/>
                <a:gd name="T8" fmla="*/ 262 w 262"/>
                <a:gd name="T9" fmla="*/ 146 h 146"/>
                <a:gd name="T10" fmla="*/ 262 w 262"/>
                <a:gd name="T11" fmla="*/ 0 h 146"/>
                <a:gd name="T12" fmla="*/ 204 w 262"/>
                <a:gd name="T13" fmla="*/ 73 h 146"/>
                <a:gd name="T14" fmla="*/ 165 w 262"/>
                <a:gd name="T15" fmla="*/ 5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146">
                  <a:moveTo>
                    <a:pt x="165" y="56"/>
                  </a:moveTo>
                  <a:lnTo>
                    <a:pt x="93" y="131"/>
                  </a:lnTo>
                  <a:lnTo>
                    <a:pt x="52" y="109"/>
                  </a:lnTo>
                  <a:lnTo>
                    <a:pt x="0" y="146"/>
                  </a:lnTo>
                  <a:lnTo>
                    <a:pt x="262" y="146"/>
                  </a:lnTo>
                  <a:lnTo>
                    <a:pt x="262" y="0"/>
                  </a:lnTo>
                  <a:lnTo>
                    <a:pt x="204" y="73"/>
                  </a:lnTo>
                  <a:lnTo>
                    <a:pt x="16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2" name="文本框 1"/>
          <p:cNvSpPr txBox="1"/>
          <p:nvPr/>
        </p:nvSpPr>
        <p:spPr>
          <a:xfrm>
            <a:off x="7484745" y="4873625"/>
            <a:ext cx="2199640" cy="1476375"/>
          </a:xfrm>
          <a:prstGeom prst="rect">
            <a:avLst/>
          </a:prstGeom>
          <a:noFill/>
        </p:spPr>
        <p:txBody>
          <a:bodyPr wrap="square" rtlCol="0">
            <a:spAutoFit/>
          </a:bodyPr>
          <a:lstStyle/>
          <a:p>
            <a:r>
              <a:rPr lang="zh-CN" altLang="zh-CN" dirty="0">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linds(horizontal)">
                                      <p:cBhvr>
                                        <p:cTn id="33" dur="500"/>
                                        <p:tgtEl>
                                          <p:spTgt spid="2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058" y="4630573"/>
            <a:ext cx="12220058" cy="2202700"/>
          </a:xfrm>
          <a:prstGeom prst="rect">
            <a:avLst/>
          </a:prstGeom>
          <a:solidFill>
            <a:srgbClr val="2E2B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24" name="任意多边形 2"/>
          <p:cNvSpPr>
            <a:spLocks noChangeArrowheads="1"/>
          </p:cNvSpPr>
          <p:nvPr/>
        </p:nvSpPr>
        <p:spPr bwMode="auto">
          <a:xfrm>
            <a:off x="2730226" y="1764569"/>
            <a:ext cx="6354332" cy="3901861"/>
          </a:xfrm>
          <a:custGeom>
            <a:avLst/>
            <a:gdLst>
              <a:gd name="T0" fmla="*/ 139172 w 3421991"/>
              <a:gd name="T1" fmla="*/ 155833 h 2101223"/>
              <a:gd name="T2" fmla="*/ 139172 w 3421991"/>
              <a:gd name="T3" fmla="*/ 1945388 h 2101223"/>
              <a:gd name="T4" fmla="*/ 3282817 w 3421991"/>
              <a:gd name="T5" fmla="*/ 1945388 h 2101223"/>
              <a:gd name="T6" fmla="*/ 3282817 w 3421991"/>
              <a:gd name="T7" fmla="*/ 155833 h 2101223"/>
              <a:gd name="T8" fmla="*/ 1720269 w 3421991"/>
              <a:gd name="T9" fmla="*/ 57151 h 2101223"/>
              <a:gd name="T10" fmla="*/ 1697409 w 3421991"/>
              <a:gd name="T11" fmla="*/ 80011 h 2101223"/>
              <a:gd name="T12" fmla="*/ 1720269 w 3421991"/>
              <a:gd name="T13" fmla="*/ 102871 h 2101223"/>
              <a:gd name="T14" fmla="*/ 1743129 w 3421991"/>
              <a:gd name="T15" fmla="*/ 80011 h 2101223"/>
              <a:gd name="T16" fmla="*/ 1720269 w 3421991"/>
              <a:gd name="T17" fmla="*/ 57151 h 2101223"/>
              <a:gd name="T18" fmla="*/ 81844 w 3421991"/>
              <a:gd name="T19" fmla="*/ 0 h 2101223"/>
              <a:gd name="T20" fmla="*/ 3340148 w 3421991"/>
              <a:gd name="T21" fmla="*/ 0 h 2101223"/>
              <a:gd name="T22" fmla="*/ 3421991 w 3421991"/>
              <a:gd name="T23" fmla="*/ 81844 h 2101223"/>
              <a:gd name="T24" fmla="*/ 3421991 w 3421991"/>
              <a:gd name="T25" fmla="*/ 2019380 h 2101223"/>
              <a:gd name="T26" fmla="*/ 3340148 w 3421991"/>
              <a:gd name="T27" fmla="*/ 2101223 h 2101223"/>
              <a:gd name="T28" fmla="*/ 81844 w 3421991"/>
              <a:gd name="T29" fmla="*/ 2101223 h 2101223"/>
              <a:gd name="T30" fmla="*/ 0 w 3421991"/>
              <a:gd name="T31" fmla="*/ 2019380 h 2101223"/>
              <a:gd name="T32" fmla="*/ 0 w 3421991"/>
              <a:gd name="T33" fmla="*/ 81844 h 2101223"/>
              <a:gd name="T34" fmla="*/ 81844 w 3421991"/>
              <a:gd name="T35" fmla="*/ 0 h 2101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21991"/>
              <a:gd name="T55" fmla="*/ 0 h 2101223"/>
              <a:gd name="T56" fmla="*/ 3421991 w 3421991"/>
              <a:gd name="T57" fmla="*/ 2101223 h 2101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21991" h="2101223">
                <a:moveTo>
                  <a:pt x="139172" y="155833"/>
                </a:moveTo>
                <a:lnTo>
                  <a:pt x="139172" y="1945388"/>
                </a:lnTo>
                <a:lnTo>
                  <a:pt x="3282817" y="1945388"/>
                </a:lnTo>
                <a:lnTo>
                  <a:pt x="3282817" y="155833"/>
                </a:lnTo>
                <a:close/>
                <a:moveTo>
                  <a:pt x="1720269" y="57151"/>
                </a:moveTo>
                <a:cubicBezTo>
                  <a:pt x="1707644" y="57151"/>
                  <a:pt x="1697409" y="67386"/>
                  <a:pt x="1697409" y="80011"/>
                </a:cubicBezTo>
                <a:cubicBezTo>
                  <a:pt x="1697409" y="92636"/>
                  <a:pt x="1707644" y="102871"/>
                  <a:pt x="1720269" y="102871"/>
                </a:cubicBezTo>
                <a:cubicBezTo>
                  <a:pt x="1732894" y="102871"/>
                  <a:pt x="1743129" y="92636"/>
                  <a:pt x="1743129" y="80011"/>
                </a:cubicBezTo>
                <a:cubicBezTo>
                  <a:pt x="1743129" y="67386"/>
                  <a:pt x="1732894" y="57151"/>
                  <a:pt x="1720269" y="57151"/>
                </a:cubicBezTo>
                <a:close/>
                <a:moveTo>
                  <a:pt x="81844" y="0"/>
                </a:moveTo>
                <a:lnTo>
                  <a:pt x="3340148" y="0"/>
                </a:lnTo>
                <a:cubicBezTo>
                  <a:pt x="3385350" y="0"/>
                  <a:pt x="3421991" y="36642"/>
                  <a:pt x="3421991" y="81844"/>
                </a:cubicBezTo>
                <a:lnTo>
                  <a:pt x="3421991" y="2019380"/>
                </a:lnTo>
                <a:cubicBezTo>
                  <a:pt x="3421991" y="2064582"/>
                  <a:pt x="3385350" y="2101223"/>
                  <a:pt x="3340148" y="2101223"/>
                </a:cubicBezTo>
                <a:lnTo>
                  <a:pt x="81844" y="2101223"/>
                </a:lnTo>
                <a:cubicBezTo>
                  <a:pt x="36642" y="2101223"/>
                  <a:pt x="0" y="2064582"/>
                  <a:pt x="0" y="2019380"/>
                </a:cubicBezTo>
                <a:lnTo>
                  <a:pt x="0" y="81844"/>
                </a:lnTo>
                <a:cubicBezTo>
                  <a:pt x="0" y="36642"/>
                  <a:pt x="36642" y="0"/>
                  <a:pt x="81844" y="0"/>
                </a:cubicBezTo>
                <a:close/>
              </a:path>
            </a:pathLst>
          </a:custGeom>
          <a:solidFill>
            <a:srgbClr val="388186"/>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000" b="1">
              <a:solidFill>
                <a:srgbClr val="FFFFFF"/>
              </a:solidFill>
              <a:latin typeface="宋体" panose="02010600030101010101" pitchFamily="2" charset="-122"/>
              <a:sym typeface="宋体" panose="02010600030101010101" pitchFamily="2" charset="-122"/>
            </a:endParaRPr>
          </a:p>
        </p:txBody>
      </p:sp>
      <p:sp>
        <p:nvSpPr>
          <p:cNvPr id="13326" name="矩形 5"/>
          <p:cNvSpPr>
            <a:spLocks noChangeArrowheads="1"/>
          </p:cNvSpPr>
          <p:nvPr/>
        </p:nvSpPr>
        <p:spPr bwMode="auto">
          <a:xfrm>
            <a:off x="2987186" y="2039100"/>
            <a:ext cx="5848350" cy="3352800"/>
          </a:xfrm>
          <a:prstGeom prst="rect">
            <a:avLst/>
          </a:pr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27" name="椭圆 6"/>
          <p:cNvSpPr>
            <a:spLocks noChangeArrowheads="1"/>
          </p:cNvSpPr>
          <p:nvPr/>
        </p:nvSpPr>
        <p:spPr bwMode="auto">
          <a:xfrm>
            <a:off x="5089036" y="3017000"/>
            <a:ext cx="1636713" cy="1638300"/>
          </a:xfrm>
          <a:prstGeom prst="ellipse">
            <a:avLst/>
          </a:prstGeom>
          <a:solidFill>
            <a:srgbClr val="388186">
              <a:alpha val="76000"/>
            </a:srgbClr>
          </a:solidFill>
          <a:ln>
            <a:noFill/>
          </a:ln>
        </p:spPr>
        <p:txBody>
          <a:bodyPr anchor="ctr"/>
          <a:lstStyle/>
          <a:p>
            <a:pPr algn="ctr"/>
            <a:r>
              <a:rPr lang="zh-CN" altLang="en-US" sz="1000" b="1" dirty="0">
                <a:solidFill>
                  <a:srgbClr val="FFFFFF"/>
                </a:solidFill>
                <a:latin typeface="Calibri" panose="020F0502020204030204" pitchFamily="34" charset="0"/>
                <a:sym typeface="Calibri" panose="020F0502020204030204" pitchFamily="34" charset="0"/>
              </a:rPr>
              <a:t>项目</a:t>
            </a:r>
            <a:endParaRPr lang="zh-CN" altLang="en-US" sz="1000" b="1" dirty="0">
              <a:solidFill>
                <a:srgbClr val="FFFFFF"/>
              </a:solidFill>
              <a:latin typeface="宋体" panose="02010600030101010101" pitchFamily="2" charset="-122"/>
              <a:sym typeface="宋体" panose="02010600030101010101" pitchFamily="2" charset="-122"/>
            </a:endParaRPr>
          </a:p>
        </p:txBody>
      </p:sp>
      <p:sp>
        <p:nvSpPr>
          <p:cNvPr id="13328" name="椭圆 7"/>
          <p:cNvSpPr>
            <a:spLocks noChangeArrowheads="1"/>
          </p:cNvSpPr>
          <p:nvPr/>
        </p:nvSpPr>
        <p:spPr bwMode="auto">
          <a:xfrm>
            <a:off x="6336811" y="2305800"/>
            <a:ext cx="1193800" cy="1195388"/>
          </a:xfrm>
          <a:prstGeom prst="ellipse">
            <a:avLst/>
          </a:prstGeom>
          <a:solidFill>
            <a:srgbClr val="388186">
              <a:alpha val="76000"/>
            </a:srgbClr>
          </a:solidFill>
          <a:ln>
            <a:noFill/>
          </a:ln>
        </p:spPr>
        <p:txBody>
          <a:bodyPr anchor="ctr"/>
          <a:lstStyle/>
          <a:p>
            <a:pPr algn="ctr"/>
            <a:r>
              <a:rPr lang="zh-CN" altLang="en-US" sz="1000" b="1" dirty="0">
                <a:solidFill>
                  <a:srgbClr val="FFFFFF"/>
                </a:solidFill>
                <a:latin typeface="Calibri" panose="020F0502020204030204" pitchFamily="34" charset="0"/>
                <a:sym typeface="Calibri" panose="020F0502020204030204" pitchFamily="34" charset="0"/>
              </a:rPr>
              <a:t>项目</a:t>
            </a:r>
            <a:endParaRPr lang="zh-CN" altLang="en-US" sz="1000" b="1" dirty="0">
              <a:solidFill>
                <a:srgbClr val="FFFFFF"/>
              </a:solidFill>
              <a:latin typeface="宋体" panose="02010600030101010101" pitchFamily="2" charset="-122"/>
              <a:sym typeface="宋体" panose="02010600030101010101" pitchFamily="2" charset="-122"/>
            </a:endParaRPr>
          </a:p>
        </p:txBody>
      </p:sp>
      <p:sp>
        <p:nvSpPr>
          <p:cNvPr id="13329" name="椭圆 8"/>
          <p:cNvSpPr>
            <a:spLocks noChangeArrowheads="1"/>
          </p:cNvSpPr>
          <p:nvPr/>
        </p:nvSpPr>
        <p:spPr bwMode="auto">
          <a:xfrm>
            <a:off x="6193936" y="3593263"/>
            <a:ext cx="1524000" cy="1524000"/>
          </a:xfrm>
          <a:prstGeom prst="ellipse">
            <a:avLst/>
          </a:prstGeom>
          <a:solidFill>
            <a:srgbClr val="388186">
              <a:alpha val="76000"/>
            </a:srgbClr>
          </a:solidFill>
          <a:ln>
            <a:noFill/>
          </a:ln>
        </p:spPr>
        <p:txBody>
          <a:bodyPr anchor="ctr"/>
          <a:lstStyle/>
          <a:p>
            <a:pPr algn="ctr"/>
            <a:r>
              <a:rPr lang="zh-CN" altLang="en-US" sz="1000" b="1" dirty="0">
                <a:solidFill>
                  <a:srgbClr val="FFFFFF"/>
                </a:solidFill>
                <a:latin typeface="Calibri" panose="020F0502020204030204" pitchFamily="34" charset="0"/>
                <a:sym typeface="Calibri" panose="020F0502020204030204" pitchFamily="34" charset="0"/>
              </a:rPr>
              <a:t>项目</a:t>
            </a:r>
            <a:endParaRPr lang="zh-CN" altLang="en-US" sz="1000" b="1" dirty="0">
              <a:solidFill>
                <a:srgbClr val="FFFFFF"/>
              </a:solidFill>
              <a:latin typeface="宋体" panose="02010600030101010101" pitchFamily="2" charset="-122"/>
              <a:sym typeface="宋体" panose="02010600030101010101" pitchFamily="2" charset="-122"/>
            </a:endParaRPr>
          </a:p>
        </p:txBody>
      </p:sp>
      <p:sp>
        <p:nvSpPr>
          <p:cNvPr id="13330" name="椭圆 9"/>
          <p:cNvSpPr>
            <a:spLocks noChangeArrowheads="1"/>
          </p:cNvSpPr>
          <p:nvPr/>
        </p:nvSpPr>
        <p:spPr bwMode="auto">
          <a:xfrm>
            <a:off x="4693749" y="4123488"/>
            <a:ext cx="912812" cy="912812"/>
          </a:xfrm>
          <a:prstGeom prst="ellipse">
            <a:avLst/>
          </a:prstGeom>
          <a:solidFill>
            <a:srgbClr val="388186">
              <a:alpha val="76000"/>
            </a:srgbClr>
          </a:solidFill>
          <a:ln>
            <a:noFill/>
          </a:ln>
        </p:spPr>
        <p:txBody>
          <a:bodyPr anchor="ctr"/>
          <a:lstStyle/>
          <a:p>
            <a:pPr algn="ctr"/>
            <a:r>
              <a:rPr lang="zh-CN" altLang="en-US" sz="1000" b="1" dirty="0">
                <a:solidFill>
                  <a:srgbClr val="FFFFFF"/>
                </a:solidFill>
                <a:latin typeface="Calibri" panose="020F0502020204030204" pitchFamily="34" charset="0"/>
                <a:sym typeface="Calibri" panose="020F0502020204030204" pitchFamily="34" charset="0"/>
              </a:rPr>
              <a:t>项目</a:t>
            </a:r>
            <a:endParaRPr lang="zh-CN" altLang="en-US" sz="1000" b="1" dirty="0">
              <a:solidFill>
                <a:srgbClr val="FFFFFF"/>
              </a:solidFill>
              <a:latin typeface="宋体" panose="02010600030101010101" pitchFamily="2" charset="-122"/>
              <a:sym typeface="宋体" panose="02010600030101010101" pitchFamily="2" charset="-122"/>
            </a:endParaRPr>
          </a:p>
        </p:txBody>
      </p:sp>
      <p:sp>
        <p:nvSpPr>
          <p:cNvPr id="13331" name="椭圆 10"/>
          <p:cNvSpPr>
            <a:spLocks noChangeArrowheads="1"/>
          </p:cNvSpPr>
          <p:nvPr/>
        </p:nvSpPr>
        <p:spPr bwMode="auto">
          <a:xfrm>
            <a:off x="5196986" y="2440738"/>
            <a:ext cx="914400" cy="912812"/>
          </a:xfrm>
          <a:prstGeom prst="ellipse">
            <a:avLst/>
          </a:prstGeom>
          <a:solidFill>
            <a:srgbClr val="388186">
              <a:alpha val="76000"/>
            </a:srgbClr>
          </a:solidFill>
          <a:ln>
            <a:noFill/>
          </a:ln>
        </p:spPr>
        <p:txBody>
          <a:bodyPr anchor="ctr"/>
          <a:lstStyle/>
          <a:p>
            <a:pPr algn="ctr"/>
            <a:r>
              <a:rPr lang="zh-CN" altLang="en-US" sz="1000" b="1" dirty="0">
                <a:solidFill>
                  <a:srgbClr val="FFFFFF"/>
                </a:solidFill>
                <a:latin typeface="Calibri" panose="020F0502020204030204" pitchFamily="34" charset="0"/>
                <a:sym typeface="Calibri" panose="020F0502020204030204" pitchFamily="34" charset="0"/>
              </a:rPr>
              <a:t>项目</a:t>
            </a:r>
            <a:endParaRPr lang="zh-CN" altLang="en-US" sz="1000" b="1" dirty="0">
              <a:solidFill>
                <a:srgbClr val="FFFFFF"/>
              </a:solidFill>
              <a:latin typeface="宋体" panose="02010600030101010101" pitchFamily="2" charset="-122"/>
              <a:sym typeface="宋体" panose="02010600030101010101" pitchFamily="2" charset="-122"/>
            </a:endParaRPr>
          </a:p>
        </p:txBody>
      </p:sp>
      <p:sp>
        <p:nvSpPr>
          <p:cNvPr id="13332" name="椭圆 11"/>
          <p:cNvSpPr>
            <a:spLocks noChangeArrowheads="1"/>
          </p:cNvSpPr>
          <p:nvPr/>
        </p:nvSpPr>
        <p:spPr bwMode="auto">
          <a:xfrm>
            <a:off x="4095261" y="2636000"/>
            <a:ext cx="1323975" cy="1322388"/>
          </a:xfrm>
          <a:prstGeom prst="ellipse">
            <a:avLst/>
          </a:prstGeom>
          <a:solidFill>
            <a:srgbClr val="388186">
              <a:alpha val="76000"/>
            </a:srgbClr>
          </a:solidFill>
          <a:ln>
            <a:noFill/>
          </a:ln>
        </p:spPr>
        <p:txBody>
          <a:bodyPr anchor="ctr"/>
          <a:lstStyle/>
          <a:p>
            <a:pPr algn="ctr"/>
            <a:r>
              <a:rPr lang="zh-CN" altLang="en-US" sz="1000" b="1" dirty="0">
                <a:solidFill>
                  <a:srgbClr val="FFFFFF"/>
                </a:solidFill>
                <a:latin typeface="Calibri" panose="020F0502020204030204" pitchFamily="34" charset="0"/>
                <a:sym typeface="Calibri" panose="020F0502020204030204" pitchFamily="34" charset="0"/>
              </a:rPr>
              <a:t>项目</a:t>
            </a:r>
            <a:endParaRPr lang="zh-CN" altLang="en-US" sz="1000" b="1" dirty="0">
              <a:solidFill>
                <a:srgbClr val="FFFFFF"/>
              </a:solidFill>
              <a:latin typeface="宋体" panose="02010600030101010101" pitchFamily="2" charset="-122"/>
              <a:sym typeface="宋体" panose="02010600030101010101" pitchFamily="2" charset="-122"/>
            </a:endParaRPr>
          </a:p>
        </p:txBody>
      </p:sp>
      <p:sp>
        <p:nvSpPr>
          <p:cNvPr id="13333" name="矩形 13"/>
          <p:cNvSpPr>
            <a:spLocks noChangeArrowheads="1"/>
          </p:cNvSpPr>
          <p:nvPr/>
        </p:nvSpPr>
        <p:spPr bwMode="auto">
          <a:xfrm>
            <a:off x="9550359" y="3160362"/>
            <a:ext cx="193044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b="1" dirty="0">
                <a:solidFill>
                  <a:srgbClr val="2E2B2B"/>
                </a:solidFill>
                <a:latin typeface="Calibri" panose="020F0502020204030204" pitchFamily="34" charset="0"/>
                <a:sym typeface="宋体" panose="02010600030101010101" pitchFamily="2" charset="-122"/>
              </a:rPr>
              <a:t>此处输入标题</a:t>
            </a:r>
            <a:endParaRPr lang="en-US" altLang="zh-CN" sz="1400" b="1" dirty="0">
              <a:solidFill>
                <a:srgbClr val="2E2B2B"/>
              </a:solidFill>
              <a:latin typeface="Calibri" panose="020F0502020204030204" pitchFamily="34" charset="0"/>
              <a:sym typeface="宋体" panose="02010600030101010101" pitchFamily="2" charset="-122"/>
            </a:endParaRPr>
          </a:p>
          <a:p>
            <a:pPr>
              <a:lnSpc>
                <a:spcPct val="150000"/>
              </a:lnSpc>
            </a:pPr>
            <a:endParaRPr lang="zh-CN" altLang="en-US" sz="1000" dirty="0">
              <a:solidFill>
                <a:srgbClr val="ED4989"/>
              </a:solidFill>
              <a:latin typeface="Calibri" panose="020F0502020204030204" pitchFamily="34" charset="0"/>
              <a:sym typeface="宋体" panose="02010600030101010101" pitchFamily="2" charset="-122"/>
            </a:endParaRPr>
          </a:p>
        </p:txBody>
      </p:sp>
      <p:sp>
        <p:nvSpPr>
          <p:cNvPr id="26" name="直角三角形 25"/>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7"/>
          <p:cNvSpPr>
            <a:spLocks noChangeArrowheads="1"/>
          </p:cNvSpPr>
          <p:nvPr/>
        </p:nvSpPr>
        <p:spPr bwMode="auto">
          <a:xfrm rot="19708597">
            <a:off x="212406" y="466786"/>
            <a:ext cx="2020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THREE</a:t>
            </a:r>
          </a:p>
          <a:p>
            <a:pPr algn="ctr"/>
            <a:r>
              <a:rPr lang="zh-CN" altLang="en-US" sz="28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rPr>
              <a:t>  项目展示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9550360" y="2822753"/>
            <a:ext cx="1175698" cy="369332"/>
          </a:xfrm>
          <a:prstGeom prst="rect">
            <a:avLst/>
          </a:prstGeom>
          <a:solidFill>
            <a:srgbClr val="388186"/>
          </a:solid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项目概叙</a:t>
            </a:r>
          </a:p>
        </p:txBody>
      </p:sp>
      <p:sp>
        <p:nvSpPr>
          <p:cNvPr id="3" name="椭圆 2"/>
          <p:cNvSpPr/>
          <p:nvPr/>
        </p:nvSpPr>
        <p:spPr>
          <a:xfrm>
            <a:off x="5793886" y="5422638"/>
            <a:ext cx="227011" cy="227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500235" y="3593465"/>
            <a:ext cx="2030730" cy="922020"/>
          </a:xfrm>
          <a:prstGeom prst="rect">
            <a:avLst/>
          </a:prstGeom>
          <a:noFill/>
        </p:spPr>
        <p:txBody>
          <a:bodyPr wrap="square" rtlCol="0">
            <a:spAutoFit/>
          </a:bodyPr>
          <a:lstStyle/>
          <a:p>
            <a:pPr>
              <a:lnSpc>
                <a:spcPct val="150000"/>
              </a:lnSpc>
            </a:pP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24"/>
                                        </p:tgtEl>
                                        <p:attrNameLst>
                                          <p:attrName>style.visibility</p:attrName>
                                        </p:attrNameLst>
                                      </p:cBhvr>
                                      <p:to>
                                        <p:strVal val="visible"/>
                                      </p:to>
                                    </p:set>
                                    <p:animEffect transition="in" filter="blinds(horizontal)">
                                      <p:cBhvr>
                                        <p:cTn id="7" dur="500"/>
                                        <p:tgtEl>
                                          <p:spTgt spid="133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326"/>
                                        </p:tgtEl>
                                        <p:attrNameLst>
                                          <p:attrName>style.visibility</p:attrName>
                                        </p:attrNameLst>
                                      </p:cBhvr>
                                      <p:to>
                                        <p:strVal val="visible"/>
                                      </p:to>
                                    </p:set>
                                    <p:animEffect transition="in" filter="blinds(horizontal)">
                                      <p:cBhvr>
                                        <p:cTn id="10" dur="500"/>
                                        <p:tgtEl>
                                          <p:spTgt spid="133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327"/>
                                        </p:tgtEl>
                                        <p:attrNameLst>
                                          <p:attrName>style.visibility</p:attrName>
                                        </p:attrNameLst>
                                      </p:cBhvr>
                                      <p:to>
                                        <p:strVal val="visible"/>
                                      </p:to>
                                    </p:set>
                                    <p:animEffect transition="in" filter="blinds(horizontal)">
                                      <p:cBhvr>
                                        <p:cTn id="13" dur="500"/>
                                        <p:tgtEl>
                                          <p:spTgt spid="133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328"/>
                                        </p:tgtEl>
                                        <p:attrNameLst>
                                          <p:attrName>style.visibility</p:attrName>
                                        </p:attrNameLst>
                                      </p:cBhvr>
                                      <p:to>
                                        <p:strVal val="visible"/>
                                      </p:to>
                                    </p:set>
                                    <p:animEffect transition="in" filter="blinds(horizontal)">
                                      <p:cBhvr>
                                        <p:cTn id="16" dur="500"/>
                                        <p:tgtEl>
                                          <p:spTgt spid="133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329"/>
                                        </p:tgtEl>
                                        <p:attrNameLst>
                                          <p:attrName>style.visibility</p:attrName>
                                        </p:attrNameLst>
                                      </p:cBhvr>
                                      <p:to>
                                        <p:strVal val="visible"/>
                                      </p:to>
                                    </p:set>
                                    <p:animEffect transition="in" filter="blinds(horizontal)">
                                      <p:cBhvr>
                                        <p:cTn id="19" dur="500"/>
                                        <p:tgtEl>
                                          <p:spTgt spid="1332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3330"/>
                                        </p:tgtEl>
                                        <p:attrNameLst>
                                          <p:attrName>style.visibility</p:attrName>
                                        </p:attrNameLst>
                                      </p:cBhvr>
                                      <p:to>
                                        <p:strVal val="visible"/>
                                      </p:to>
                                    </p:set>
                                    <p:animEffect transition="in" filter="blinds(horizontal)">
                                      <p:cBhvr>
                                        <p:cTn id="22" dur="500"/>
                                        <p:tgtEl>
                                          <p:spTgt spid="133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331"/>
                                        </p:tgtEl>
                                        <p:attrNameLst>
                                          <p:attrName>style.visibility</p:attrName>
                                        </p:attrNameLst>
                                      </p:cBhvr>
                                      <p:to>
                                        <p:strVal val="visible"/>
                                      </p:to>
                                    </p:set>
                                    <p:animEffect transition="in" filter="blinds(horizontal)">
                                      <p:cBhvr>
                                        <p:cTn id="25" dur="500"/>
                                        <p:tgtEl>
                                          <p:spTgt spid="133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332"/>
                                        </p:tgtEl>
                                        <p:attrNameLst>
                                          <p:attrName>style.visibility</p:attrName>
                                        </p:attrNameLst>
                                      </p:cBhvr>
                                      <p:to>
                                        <p:strVal val="visible"/>
                                      </p:to>
                                    </p:set>
                                    <p:animEffect transition="in" filter="blinds(horizontal)">
                                      <p:cBhvr>
                                        <p:cTn id="28" dur="500"/>
                                        <p:tgtEl>
                                          <p:spTgt spid="133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333"/>
                                        </p:tgtEl>
                                        <p:attrNameLst>
                                          <p:attrName>style.visibility</p:attrName>
                                        </p:attrNameLst>
                                      </p:cBhvr>
                                      <p:to>
                                        <p:strVal val="visible"/>
                                      </p:to>
                                    </p:set>
                                    <p:animEffect transition="in" filter="blinds(horizontal)">
                                      <p:cBhvr>
                                        <p:cTn id="31" dur="500"/>
                                        <p:tgtEl>
                                          <p:spTgt spid="133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animBg="1"/>
      <p:bldP spid="13326" grpId="0" animBg="1"/>
      <p:bldP spid="13327" grpId="0" animBg="1"/>
      <p:bldP spid="13328" grpId="0" animBg="1"/>
      <p:bldP spid="13329" grpId="0" animBg="1"/>
      <p:bldP spid="13330" grpId="0" animBg="1"/>
      <p:bldP spid="13331" grpId="0" animBg="1"/>
      <p:bldP spid="13332" grpId="0" animBg="1"/>
      <p:bldP spid="13333" grpId="0"/>
      <p:bldP spid="2" grpId="0" animBg="1"/>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任意多边形 17"/>
          <p:cNvSpPr>
            <a:spLocks noChangeArrowheads="1"/>
          </p:cNvSpPr>
          <p:nvPr/>
        </p:nvSpPr>
        <p:spPr bwMode="auto">
          <a:xfrm>
            <a:off x="2617513" y="2034627"/>
            <a:ext cx="1960562" cy="1960562"/>
          </a:xfrm>
          <a:custGeom>
            <a:avLst/>
            <a:gdLst>
              <a:gd name="T0" fmla="*/ 1959512 w 1959512"/>
              <a:gd name="T1" fmla="*/ 0 h 1959512"/>
              <a:gd name="T2" fmla="*/ 1959512 w 1959512"/>
              <a:gd name="T3" fmla="*/ 1959512 h 1959512"/>
              <a:gd name="T4" fmla="*/ 0 w 1959512"/>
              <a:gd name="T5" fmla="*/ 1959512 h 1959512"/>
              <a:gd name="T6" fmla="*/ 447457 w 1959512"/>
              <a:gd name="T7" fmla="*/ 713080 h 1959512"/>
              <a:gd name="T8" fmla="*/ 523170 w 1959512"/>
              <a:gd name="T9" fmla="*/ 629776 h 1959512"/>
              <a:gd name="T10" fmla="*/ 460956 w 1959512"/>
              <a:gd name="T11" fmla="*/ 395733 h 1959512"/>
              <a:gd name="T12" fmla="*/ 700059 w 1959512"/>
              <a:gd name="T13" fmla="*/ 459292 h 1959512"/>
              <a:gd name="T14" fmla="*/ 713081 w 1959512"/>
              <a:gd name="T15" fmla="*/ 447457 h 1959512"/>
              <a:gd name="T16" fmla="*/ 1959512 w 1959512"/>
              <a:gd name="T17" fmla="*/ 0 h 1959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512"/>
              <a:gd name="T28" fmla="*/ 0 h 1959512"/>
              <a:gd name="T29" fmla="*/ 1959512 w 1959512"/>
              <a:gd name="T30" fmla="*/ 1959512 h 1959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512" h="1959512">
                <a:moveTo>
                  <a:pt x="1959512" y="0"/>
                </a:moveTo>
                <a:lnTo>
                  <a:pt x="1959512" y="1959512"/>
                </a:lnTo>
                <a:lnTo>
                  <a:pt x="0" y="1959512"/>
                </a:lnTo>
                <a:cubicBezTo>
                  <a:pt x="0" y="1486046"/>
                  <a:pt x="167922" y="1051800"/>
                  <a:pt x="447457" y="713080"/>
                </a:cubicBezTo>
                <a:lnTo>
                  <a:pt x="523170" y="629776"/>
                </a:lnTo>
                <a:lnTo>
                  <a:pt x="460956" y="395733"/>
                </a:lnTo>
                <a:lnTo>
                  <a:pt x="700059" y="459292"/>
                </a:lnTo>
                <a:lnTo>
                  <a:pt x="713081" y="447457"/>
                </a:lnTo>
                <a:cubicBezTo>
                  <a:pt x="1051800" y="167921"/>
                  <a:pt x="1486046" y="0"/>
                  <a:pt x="1959512" y="0"/>
                </a:cubicBezTo>
                <a:close/>
              </a:path>
            </a:pathLst>
          </a:custGeom>
          <a:solidFill>
            <a:srgbClr val="388186"/>
          </a:solidFill>
          <a:ln>
            <a:noFill/>
          </a:ln>
        </p:spPr>
        <p:txBody>
          <a:bodyPr lIns="794400" tIns="794400" rIns="220472" bIns="220472" anchor="ctr"/>
          <a:lstStyle/>
          <a:p>
            <a:pPr algn="ctr">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15375" name="任意多边形 18"/>
          <p:cNvSpPr>
            <a:spLocks noChangeArrowheads="1"/>
          </p:cNvSpPr>
          <p:nvPr/>
        </p:nvSpPr>
        <p:spPr bwMode="auto">
          <a:xfrm>
            <a:off x="4666975" y="2034627"/>
            <a:ext cx="1960563" cy="1960562"/>
          </a:xfrm>
          <a:custGeom>
            <a:avLst/>
            <a:gdLst>
              <a:gd name="T0" fmla="*/ 0 w 1959512"/>
              <a:gd name="T1" fmla="*/ 0 h 1959512"/>
              <a:gd name="T2" fmla="*/ 1246432 w 1959512"/>
              <a:gd name="T3" fmla="*/ 447457 h 1959512"/>
              <a:gd name="T4" fmla="*/ 1263632 w 1959512"/>
              <a:gd name="T5" fmla="*/ 463090 h 1959512"/>
              <a:gd name="T6" fmla="*/ 1517017 w 1959512"/>
              <a:gd name="T7" fmla="*/ 395734 h 1959512"/>
              <a:gd name="T8" fmla="*/ 1450626 w 1959512"/>
              <a:gd name="T9" fmla="*/ 645491 h 1959512"/>
              <a:gd name="T10" fmla="*/ 1512055 w 1959512"/>
              <a:gd name="T11" fmla="*/ 713080 h 1959512"/>
              <a:gd name="T12" fmla="*/ 1959512 w 1959512"/>
              <a:gd name="T13" fmla="*/ 1959512 h 1959512"/>
              <a:gd name="T14" fmla="*/ 0 w 1959512"/>
              <a:gd name="T15" fmla="*/ 1959512 h 1959512"/>
              <a:gd name="T16" fmla="*/ 0 60000 65536"/>
              <a:gd name="T17" fmla="*/ 0 60000 65536"/>
              <a:gd name="T18" fmla="*/ 0 60000 65536"/>
              <a:gd name="T19" fmla="*/ 0 60000 65536"/>
              <a:gd name="T20" fmla="*/ 0 60000 65536"/>
              <a:gd name="T21" fmla="*/ 0 60000 65536"/>
              <a:gd name="T22" fmla="*/ 0 60000 65536"/>
              <a:gd name="T23" fmla="*/ 0 60000 65536"/>
              <a:gd name="T24" fmla="*/ 0 w 1959512"/>
              <a:gd name="T25" fmla="*/ 0 h 1959512"/>
              <a:gd name="T26" fmla="*/ 1959512 w 1959512"/>
              <a:gd name="T27" fmla="*/ 1959512 h 19595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9512" h="1959512">
                <a:moveTo>
                  <a:pt x="0" y="0"/>
                </a:moveTo>
                <a:cubicBezTo>
                  <a:pt x="473467" y="0"/>
                  <a:pt x="907713" y="167921"/>
                  <a:pt x="1246432" y="447457"/>
                </a:cubicBezTo>
                <a:lnTo>
                  <a:pt x="1263632" y="463090"/>
                </a:lnTo>
                <a:lnTo>
                  <a:pt x="1517017" y="395734"/>
                </a:lnTo>
                <a:lnTo>
                  <a:pt x="1450626" y="645491"/>
                </a:lnTo>
                <a:lnTo>
                  <a:pt x="1512055" y="713080"/>
                </a:lnTo>
                <a:cubicBezTo>
                  <a:pt x="1791591" y="1051800"/>
                  <a:pt x="1959512" y="1486046"/>
                  <a:pt x="1959512" y="1959512"/>
                </a:cubicBezTo>
                <a:lnTo>
                  <a:pt x="0" y="1959512"/>
                </a:lnTo>
                <a:close/>
              </a:path>
            </a:pathLst>
          </a:custGeom>
          <a:solidFill>
            <a:srgbClr val="A5E9E1"/>
          </a:solidFill>
          <a:ln>
            <a:noFill/>
          </a:ln>
        </p:spPr>
        <p:txBody>
          <a:bodyPr lIns="220472" tIns="794400" rIns="794400" bIns="220472" anchor="ctr"/>
          <a:lstStyle/>
          <a:p>
            <a:pPr algn="ctr">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15376" name="任意多边形 20"/>
          <p:cNvSpPr>
            <a:spLocks noChangeArrowheads="1"/>
          </p:cNvSpPr>
          <p:nvPr/>
        </p:nvSpPr>
        <p:spPr bwMode="auto">
          <a:xfrm>
            <a:off x="4666975" y="4084089"/>
            <a:ext cx="1960563" cy="1960563"/>
          </a:xfrm>
          <a:custGeom>
            <a:avLst/>
            <a:gdLst>
              <a:gd name="T0" fmla="*/ 0 w 1959512"/>
              <a:gd name="T1" fmla="*/ 0 h 1959513"/>
              <a:gd name="T2" fmla="*/ 1959512 w 1959512"/>
              <a:gd name="T3" fmla="*/ 0 h 1959513"/>
              <a:gd name="T4" fmla="*/ 1512055 w 1959512"/>
              <a:gd name="T5" fmla="*/ 1246433 h 1959513"/>
              <a:gd name="T6" fmla="*/ 1458802 w 1959512"/>
              <a:gd name="T7" fmla="*/ 1305025 h 1959513"/>
              <a:gd name="T8" fmla="*/ 1517018 w 1959512"/>
              <a:gd name="T9" fmla="*/ 1524026 h 1959513"/>
              <a:gd name="T10" fmla="*/ 1297473 w 1959512"/>
              <a:gd name="T11" fmla="*/ 1465666 h 1959513"/>
              <a:gd name="T12" fmla="*/ 1246432 w 1959512"/>
              <a:gd name="T13" fmla="*/ 1512056 h 1959513"/>
              <a:gd name="T14" fmla="*/ 0 w 1959512"/>
              <a:gd name="T15" fmla="*/ 1959513 h 1959513"/>
              <a:gd name="T16" fmla="*/ 0 60000 65536"/>
              <a:gd name="T17" fmla="*/ 0 60000 65536"/>
              <a:gd name="T18" fmla="*/ 0 60000 65536"/>
              <a:gd name="T19" fmla="*/ 0 60000 65536"/>
              <a:gd name="T20" fmla="*/ 0 60000 65536"/>
              <a:gd name="T21" fmla="*/ 0 60000 65536"/>
              <a:gd name="T22" fmla="*/ 0 60000 65536"/>
              <a:gd name="T23" fmla="*/ 0 60000 65536"/>
              <a:gd name="T24" fmla="*/ 0 w 1959512"/>
              <a:gd name="T25" fmla="*/ 0 h 1959513"/>
              <a:gd name="T26" fmla="*/ 1959512 w 1959512"/>
              <a:gd name="T27" fmla="*/ 1959513 h 19595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9512" h="1959513">
                <a:moveTo>
                  <a:pt x="0" y="0"/>
                </a:moveTo>
                <a:lnTo>
                  <a:pt x="1959512" y="0"/>
                </a:lnTo>
                <a:cubicBezTo>
                  <a:pt x="1959512" y="473467"/>
                  <a:pt x="1791591" y="907713"/>
                  <a:pt x="1512055" y="1246433"/>
                </a:cubicBezTo>
                <a:lnTo>
                  <a:pt x="1458802" y="1305025"/>
                </a:lnTo>
                <a:lnTo>
                  <a:pt x="1517018" y="1524026"/>
                </a:lnTo>
                <a:lnTo>
                  <a:pt x="1297473" y="1465666"/>
                </a:lnTo>
                <a:lnTo>
                  <a:pt x="1246432" y="1512056"/>
                </a:lnTo>
                <a:cubicBezTo>
                  <a:pt x="907713" y="1791592"/>
                  <a:pt x="473467" y="1959513"/>
                  <a:pt x="0" y="1959513"/>
                </a:cubicBezTo>
                <a:close/>
              </a:path>
            </a:pathLst>
          </a:custGeom>
          <a:solidFill>
            <a:srgbClr val="388186"/>
          </a:solidFill>
          <a:ln>
            <a:noFill/>
          </a:ln>
        </p:spPr>
        <p:txBody>
          <a:bodyPr lIns="220472" tIns="220473" rIns="794400" bIns="794400" anchor="ctr"/>
          <a:lstStyle/>
          <a:p>
            <a:pPr algn="ctr">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p:nvSpPr>
          <p:cNvPr id="15377" name="任意多边形 19"/>
          <p:cNvSpPr>
            <a:spLocks noChangeArrowheads="1"/>
          </p:cNvSpPr>
          <p:nvPr/>
        </p:nvSpPr>
        <p:spPr bwMode="auto">
          <a:xfrm>
            <a:off x="2617513" y="4084089"/>
            <a:ext cx="1960562" cy="1960563"/>
          </a:xfrm>
          <a:custGeom>
            <a:avLst/>
            <a:gdLst>
              <a:gd name="T0" fmla="*/ 0 w 1959512"/>
              <a:gd name="T1" fmla="*/ 0 h 1959512"/>
              <a:gd name="T2" fmla="*/ 1959512 w 1959512"/>
              <a:gd name="T3" fmla="*/ 0 h 1959512"/>
              <a:gd name="T4" fmla="*/ 1959512 w 1959512"/>
              <a:gd name="T5" fmla="*/ 1959512 h 1959512"/>
              <a:gd name="T6" fmla="*/ 713081 w 1959512"/>
              <a:gd name="T7" fmla="*/ 1512055 h 1959512"/>
              <a:gd name="T8" fmla="*/ 667020 w 1959512"/>
              <a:gd name="T9" fmla="*/ 1470193 h 1959512"/>
              <a:gd name="T10" fmla="*/ 460957 w 1959512"/>
              <a:gd name="T11" fmla="*/ 1524969 h 1959512"/>
              <a:gd name="T12" fmla="*/ 515188 w 1959512"/>
              <a:gd name="T13" fmla="*/ 1320955 h 1959512"/>
              <a:gd name="T14" fmla="*/ 447457 w 1959512"/>
              <a:gd name="T15" fmla="*/ 1246432 h 1959512"/>
              <a:gd name="T16" fmla="*/ 0 w 1959512"/>
              <a:gd name="T17" fmla="*/ 0 h 19595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59512"/>
              <a:gd name="T28" fmla="*/ 0 h 1959512"/>
              <a:gd name="T29" fmla="*/ 1959512 w 1959512"/>
              <a:gd name="T30" fmla="*/ 1959512 h 19595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59512" h="1959512">
                <a:moveTo>
                  <a:pt x="0" y="0"/>
                </a:moveTo>
                <a:lnTo>
                  <a:pt x="1959512" y="0"/>
                </a:lnTo>
                <a:lnTo>
                  <a:pt x="1959512" y="1959512"/>
                </a:lnTo>
                <a:cubicBezTo>
                  <a:pt x="1486046" y="1959512"/>
                  <a:pt x="1051800" y="1791591"/>
                  <a:pt x="713081" y="1512055"/>
                </a:cubicBezTo>
                <a:lnTo>
                  <a:pt x="667020" y="1470193"/>
                </a:lnTo>
                <a:lnTo>
                  <a:pt x="460957" y="1524969"/>
                </a:lnTo>
                <a:lnTo>
                  <a:pt x="515188" y="1320955"/>
                </a:lnTo>
                <a:lnTo>
                  <a:pt x="447457" y="1246432"/>
                </a:lnTo>
                <a:cubicBezTo>
                  <a:pt x="167922" y="907713"/>
                  <a:pt x="0" y="473467"/>
                  <a:pt x="0" y="0"/>
                </a:cubicBezTo>
                <a:close/>
              </a:path>
            </a:pathLst>
          </a:custGeom>
          <a:solidFill>
            <a:srgbClr val="2E2B2B"/>
          </a:solidFill>
          <a:ln>
            <a:noFill/>
          </a:ln>
        </p:spPr>
        <p:txBody>
          <a:bodyPr lIns="794400" tIns="220472" rIns="220472" bIns="794400" anchor="ctr"/>
          <a:lstStyle/>
          <a:p>
            <a:pPr algn="ctr">
              <a:lnSpc>
                <a:spcPct val="90000"/>
              </a:lnSpc>
              <a:spcAft>
                <a:spcPct val="35000"/>
              </a:spcAft>
            </a:pPr>
            <a:endParaRPr lang="zh-CN" altLang="zh-CN" sz="3100">
              <a:solidFill>
                <a:srgbClr val="FFFFFF"/>
              </a:solidFill>
              <a:latin typeface="宋体" panose="02010600030101010101" pitchFamily="2" charset="-122"/>
              <a:sym typeface="宋体" panose="02010600030101010101" pitchFamily="2" charset="-122"/>
            </a:endParaRPr>
          </a:p>
        </p:txBody>
      </p:sp>
      <p:sp useBgFill="1">
        <p:nvSpPr>
          <p:cNvPr id="15379" name="椭圆 23"/>
          <p:cNvSpPr>
            <a:spLocks noChangeArrowheads="1"/>
          </p:cNvSpPr>
          <p:nvPr/>
        </p:nvSpPr>
        <p:spPr bwMode="auto">
          <a:xfrm>
            <a:off x="3879575" y="3261764"/>
            <a:ext cx="1463675" cy="1465263"/>
          </a:xfrm>
          <a:prstGeom prst="ellipse">
            <a:avLst/>
          </a:prstGeom>
          <a:ln>
            <a:noFill/>
          </a:ln>
          <a:extLst>
            <a:ext uri="{91240B29-F687-4F45-9708-019B960494DF}">
              <a14:hiddenLine xmlns:a14="http://schemas.microsoft.com/office/drawing/2010/main" w="25400">
                <a:solidFill>
                  <a:srgbClr val="42719B"/>
                </a:solidFill>
                <a:prstDash val="dash"/>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80" name="Freeform 310"/>
          <p:cNvSpPr>
            <a:spLocks noChangeArrowheads="1"/>
          </p:cNvSpPr>
          <p:nvPr/>
        </p:nvSpPr>
        <p:spPr bwMode="auto">
          <a:xfrm rot="2781568">
            <a:off x="4238350" y="3630064"/>
            <a:ext cx="739775" cy="738188"/>
          </a:xfrm>
          <a:custGeom>
            <a:avLst/>
            <a:gdLst>
              <a:gd name="T0" fmla="*/ 196 w 197"/>
              <a:gd name="T1" fmla="*/ 95 h 197"/>
              <a:gd name="T2" fmla="*/ 165 w 197"/>
              <a:gd name="T3" fmla="*/ 73 h 197"/>
              <a:gd name="T4" fmla="*/ 160 w 197"/>
              <a:gd name="T5" fmla="*/ 73 h 197"/>
              <a:gd name="T6" fmla="*/ 158 w 197"/>
              <a:gd name="T7" fmla="*/ 76 h 197"/>
              <a:gd name="T8" fmla="*/ 158 w 197"/>
              <a:gd name="T9" fmla="*/ 89 h 197"/>
              <a:gd name="T10" fmla="*/ 109 w 197"/>
              <a:gd name="T11" fmla="*/ 89 h 197"/>
              <a:gd name="T12" fmla="*/ 109 w 197"/>
              <a:gd name="T13" fmla="*/ 39 h 197"/>
              <a:gd name="T14" fmla="*/ 122 w 197"/>
              <a:gd name="T15" fmla="*/ 39 h 197"/>
              <a:gd name="T16" fmla="*/ 126 w 197"/>
              <a:gd name="T17" fmla="*/ 37 h 197"/>
              <a:gd name="T18" fmla="*/ 125 w 197"/>
              <a:gd name="T19" fmla="*/ 32 h 197"/>
              <a:gd name="T20" fmla="*/ 103 w 197"/>
              <a:gd name="T21" fmla="*/ 1 h 197"/>
              <a:gd name="T22" fmla="*/ 99 w 197"/>
              <a:gd name="T23" fmla="*/ 0 h 197"/>
              <a:gd name="T24" fmla="*/ 96 w 197"/>
              <a:gd name="T25" fmla="*/ 1 h 197"/>
              <a:gd name="T26" fmla="*/ 74 w 197"/>
              <a:gd name="T27" fmla="*/ 32 h 197"/>
              <a:gd name="T28" fmla="*/ 73 w 197"/>
              <a:gd name="T29" fmla="*/ 37 h 197"/>
              <a:gd name="T30" fmla="*/ 77 w 197"/>
              <a:gd name="T31" fmla="*/ 39 h 197"/>
              <a:gd name="T32" fmla="*/ 90 w 197"/>
              <a:gd name="T33" fmla="*/ 39 h 197"/>
              <a:gd name="T34" fmla="*/ 90 w 197"/>
              <a:gd name="T35" fmla="*/ 89 h 197"/>
              <a:gd name="T36" fmla="*/ 40 w 197"/>
              <a:gd name="T37" fmla="*/ 89 h 197"/>
              <a:gd name="T38" fmla="*/ 40 w 197"/>
              <a:gd name="T39" fmla="*/ 76 h 197"/>
              <a:gd name="T40" fmla="*/ 37 w 197"/>
              <a:gd name="T41" fmla="*/ 73 h 197"/>
              <a:gd name="T42" fmla="*/ 33 w 197"/>
              <a:gd name="T43" fmla="*/ 73 h 197"/>
              <a:gd name="T44" fmla="*/ 2 w 197"/>
              <a:gd name="T45" fmla="*/ 95 h 197"/>
              <a:gd name="T46" fmla="*/ 0 w 197"/>
              <a:gd name="T47" fmla="*/ 99 h 197"/>
              <a:gd name="T48" fmla="*/ 2 w 197"/>
              <a:gd name="T49" fmla="*/ 102 h 197"/>
              <a:gd name="T50" fmla="*/ 33 w 197"/>
              <a:gd name="T51" fmla="*/ 125 h 197"/>
              <a:gd name="T52" fmla="*/ 35 w 197"/>
              <a:gd name="T53" fmla="*/ 125 h 197"/>
              <a:gd name="T54" fmla="*/ 37 w 197"/>
              <a:gd name="T55" fmla="*/ 125 h 197"/>
              <a:gd name="T56" fmla="*/ 40 w 197"/>
              <a:gd name="T57" fmla="*/ 121 h 197"/>
              <a:gd name="T58" fmla="*/ 40 w 197"/>
              <a:gd name="T59" fmla="*/ 109 h 197"/>
              <a:gd name="T60" fmla="*/ 90 w 197"/>
              <a:gd name="T61" fmla="*/ 109 h 197"/>
              <a:gd name="T62" fmla="*/ 90 w 197"/>
              <a:gd name="T63" fmla="*/ 157 h 197"/>
              <a:gd name="T64" fmla="*/ 77 w 197"/>
              <a:gd name="T65" fmla="*/ 157 h 197"/>
              <a:gd name="T66" fmla="*/ 73 w 197"/>
              <a:gd name="T67" fmla="*/ 160 h 197"/>
              <a:gd name="T68" fmla="*/ 74 w 197"/>
              <a:gd name="T69" fmla="*/ 164 h 197"/>
              <a:gd name="T70" fmla="*/ 96 w 197"/>
              <a:gd name="T71" fmla="*/ 195 h 197"/>
              <a:gd name="T72" fmla="*/ 99 w 197"/>
              <a:gd name="T73" fmla="*/ 197 h 197"/>
              <a:gd name="T74" fmla="*/ 103 w 197"/>
              <a:gd name="T75" fmla="*/ 195 h 197"/>
              <a:gd name="T76" fmla="*/ 125 w 197"/>
              <a:gd name="T77" fmla="*/ 164 h 197"/>
              <a:gd name="T78" fmla="*/ 126 w 197"/>
              <a:gd name="T79" fmla="*/ 160 h 197"/>
              <a:gd name="T80" fmla="*/ 122 w 197"/>
              <a:gd name="T81" fmla="*/ 157 h 197"/>
              <a:gd name="T82" fmla="*/ 109 w 197"/>
              <a:gd name="T83" fmla="*/ 157 h 197"/>
              <a:gd name="T84" fmla="*/ 109 w 197"/>
              <a:gd name="T85" fmla="*/ 109 h 197"/>
              <a:gd name="T86" fmla="*/ 158 w 197"/>
              <a:gd name="T87" fmla="*/ 109 h 197"/>
              <a:gd name="T88" fmla="*/ 158 w 197"/>
              <a:gd name="T89" fmla="*/ 121 h 197"/>
              <a:gd name="T90" fmla="*/ 160 w 197"/>
              <a:gd name="T91" fmla="*/ 125 h 197"/>
              <a:gd name="T92" fmla="*/ 162 w 197"/>
              <a:gd name="T93" fmla="*/ 125 h 197"/>
              <a:gd name="T94" fmla="*/ 165 w 197"/>
              <a:gd name="T95" fmla="*/ 125 h 197"/>
              <a:gd name="T96" fmla="*/ 196 w 197"/>
              <a:gd name="T97" fmla="*/ 102 h 197"/>
              <a:gd name="T98" fmla="*/ 197 w 197"/>
              <a:gd name="T99" fmla="*/ 99 h 197"/>
              <a:gd name="T100" fmla="*/ 196 w 197"/>
              <a:gd name="T101" fmla="*/ 95 h 1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
              <a:gd name="T154" fmla="*/ 0 h 197"/>
              <a:gd name="T155" fmla="*/ 197 w 197"/>
              <a:gd name="T156" fmla="*/ 197 h 1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 h="197">
                <a:moveTo>
                  <a:pt x="196" y="95"/>
                </a:moveTo>
                <a:cubicBezTo>
                  <a:pt x="165" y="73"/>
                  <a:pt x="165" y="73"/>
                  <a:pt x="165" y="73"/>
                </a:cubicBezTo>
                <a:cubicBezTo>
                  <a:pt x="163" y="72"/>
                  <a:pt x="162" y="72"/>
                  <a:pt x="160" y="73"/>
                </a:cubicBezTo>
                <a:cubicBezTo>
                  <a:pt x="159" y="73"/>
                  <a:pt x="158" y="75"/>
                  <a:pt x="158" y="76"/>
                </a:cubicBezTo>
                <a:cubicBezTo>
                  <a:pt x="158" y="89"/>
                  <a:pt x="158" y="89"/>
                  <a:pt x="158" y="89"/>
                </a:cubicBezTo>
                <a:cubicBezTo>
                  <a:pt x="109" y="89"/>
                  <a:pt x="109" y="89"/>
                  <a:pt x="109" y="89"/>
                </a:cubicBezTo>
                <a:cubicBezTo>
                  <a:pt x="109" y="39"/>
                  <a:pt x="109" y="39"/>
                  <a:pt x="109" y="39"/>
                </a:cubicBezTo>
                <a:cubicBezTo>
                  <a:pt x="122" y="39"/>
                  <a:pt x="122" y="39"/>
                  <a:pt x="122" y="39"/>
                </a:cubicBezTo>
                <a:cubicBezTo>
                  <a:pt x="123" y="39"/>
                  <a:pt x="125" y="38"/>
                  <a:pt x="126" y="37"/>
                </a:cubicBezTo>
                <a:cubicBezTo>
                  <a:pt x="126" y="35"/>
                  <a:pt x="126" y="34"/>
                  <a:pt x="125" y="32"/>
                </a:cubicBezTo>
                <a:cubicBezTo>
                  <a:pt x="103" y="1"/>
                  <a:pt x="103" y="1"/>
                  <a:pt x="103" y="1"/>
                </a:cubicBezTo>
                <a:cubicBezTo>
                  <a:pt x="102" y="0"/>
                  <a:pt x="101" y="0"/>
                  <a:pt x="99" y="0"/>
                </a:cubicBezTo>
                <a:cubicBezTo>
                  <a:pt x="98" y="0"/>
                  <a:pt x="97" y="0"/>
                  <a:pt x="96" y="1"/>
                </a:cubicBezTo>
                <a:cubicBezTo>
                  <a:pt x="74" y="32"/>
                  <a:pt x="74" y="32"/>
                  <a:pt x="74" y="32"/>
                </a:cubicBezTo>
                <a:cubicBezTo>
                  <a:pt x="73" y="34"/>
                  <a:pt x="72" y="35"/>
                  <a:pt x="73" y="37"/>
                </a:cubicBezTo>
                <a:cubicBezTo>
                  <a:pt x="74" y="38"/>
                  <a:pt x="75" y="39"/>
                  <a:pt x="77" y="39"/>
                </a:cubicBezTo>
                <a:cubicBezTo>
                  <a:pt x="90" y="39"/>
                  <a:pt x="90" y="39"/>
                  <a:pt x="90" y="39"/>
                </a:cubicBezTo>
                <a:cubicBezTo>
                  <a:pt x="90" y="89"/>
                  <a:pt x="90" y="89"/>
                  <a:pt x="90" y="89"/>
                </a:cubicBezTo>
                <a:cubicBezTo>
                  <a:pt x="40" y="89"/>
                  <a:pt x="40" y="89"/>
                  <a:pt x="40" y="89"/>
                </a:cubicBezTo>
                <a:cubicBezTo>
                  <a:pt x="40" y="76"/>
                  <a:pt x="40" y="76"/>
                  <a:pt x="40" y="76"/>
                </a:cubicBezTo>
                <a:cubicBezTo>
                  <a:pt x="40" y="75"/>
                  <a:pt x="39" y="73"/>
                  <a:pt x="37" y="73"/>
                </a:cubicBezTo>
                <a:cubicBezTo>
                  <a:pt x="36" y="72"/>
                  <a:pt x="34" y="72"/>
                  <a:pt x="33" y="73"/>
                </a:cubicBezTo>
                <a:cubicBezTo>
                  <a:pt x="2" y="95"/>
                  <a:pt x="2" y="95"/>
                  <a:pt x="2" y="95"/>
                </a:cubicBezTo>
                <a:cubicBezTo>
                  <a:pt x="1" y="96"/>
                  <a:pt x="0" y="97"/>
                  <a:pt x="0" y="99"/>
                </a:cubicBezTo>
                <a:cubicBezTo>
                  <a:pt x="0" y="100"/>
                  <a:pt x="1" y="101"/>
                  <a:pt x="2" y="102"/>
                </a:cubicBezTo>
                <a:cubicBezTo>
                  <a:pt x="33" y="125"/>
                  <a:pt x="33" y="125"/>
                  <a:pt x="33" y="125"/>
                </a:cubicBezTo>
                <a:cubicBezTo>
                  <a:pt x="34" y="125"/>
                  <a:pt x="34" y="125"/>
                  <a:pt x="35" y="125"/>
                </a:cubicBezTo>
                <a:cubicBezTo>
                  <a:pt x="36" y="125"/>
                  <a:pt x="37" y="125"/>
                  <a:pt x="37" y="125"/>
                </a:cubicBezTo>
                <a:cubicBezTo>
                  <a:pt x="39" y="124"/>
                  <a:pt x="40" y="123"/>
                  <a:pt x="40" y="121"/>
                </a:cubicBezTo>
                <a:cubicBezTo>
                  <a:pt x="40" y="109"/>
                  <a:pt x="40" y="109"/>
                  <a:pt x="40" y="109"/>
                </a:cubicBezTo>
                <a:cubicBezTo>
                  <a:pt x="90" y="109"/>
                  <a:pt x="90" y="109"/>
                  <a:pt x="90" y="109"/>
                </a:cubicBezTo>
                <a:cubicBezTo>
                  <a:pt x="90" y="157"/>
                  <a:pt x="90" y="157"/>
                  <a:pt x="90" y="157"/>
                </a:cubicBezTo>
                <a:cubicBezTo>
                  <a:pt x="77" y="157"/>
                  <a:pt x="77" y="157"/>
                  <a:pt x="77" y="157"/>
                </a:cubicBezTo>
                <a:cubicBezTo>
                  <a:pt x="75" y="157"/>
                  <a:pt x="74" y="158"/>
                  <a:pt x="73" y="160"/>
                </a:cubicBezTo>
                <a:cubicBezTo>
                  <a:pt x="72" y="161"/>
                  <a:pt x="73" y="163"/>
                  <a:pt x="74" y="164"/>
                </a:cubicBezTo>
                <a:cubicBezTo>
                  <a:pt x="96" y="195"/>
                  <a:pt x="96" y="195"/>
                  <a:pt x="96" y="195"/>
                </a:cubicBezTo>
                <a:cubicBezTo>
                  <a:pt x="97" y="196"/>
                  <a:pt x="98" y="197"/>
                  <a:pt x="99" y="197"/>
                </a:cubicBezTo>
                <a:cubicBezTo>
                  <a:pt x="101" y="197"/>
                  <a:pt x="102" y="196"/>
                  <a:pt x="103" y="195"/>
                </a:cubicBezTo>
                <a:cubicBezTo>
                  <a:pt x="125" y="164"/>
                  <a:pt x="125" y="164"/>
                  <a:pt x="125" y="164"/>
                </a:cubicBezTo>
                <a:cubicBezTo>
                  <a:pt x="126" y="163"/>
                  <a:pt x="126" y="161"/>
                  <a:pt x="126" y="160"/>
                </a:cubicBezTo>
                <a:cubicBezTo>
                  <a:pt x="125" y="158"/>
                  <a:pt x="123" y="157"/>
                  <a:pt x="122" y="157"/>
                </a:cubicBezTo>
                <a:cubicBezTo>
                  <a:pt x="109" y="157"/>
                  <a:pt x="109" y="157"/>
                  <a:pt x="109" y="157"/>
                </a:cubicBezTo>
                <a:cubicBezTo>
                  <a:pt x="109" y="109"/>
                  <a:pt x="109" y="109"/>
                  <a:pt x="109" y="109"/>
                </a:cubicBezTo>
                <a:cubicBezTo>
                  <a:pt x="158" y="109"/>
                  <a:pt x="158" y="109"/>
                  <a:pt x="158" y="109"/>
                </a:cubicBezTo>
                <a:cubicBezTo>
                  <a:pt x="158" y="121"/>
                  <a:pt x="158" y="121"/>
                  <a:pt x="158" y="121"/>
                </a:cubicBezTo>
                <a:cubicBezTo>
                  <a:pt x="158" y="123"/>
                  <a:pt x="159" y="124"/>
                  <a:pt x="160" y="125"/>
                </a:cubicBezTo>
                <a:cubicBezTo>
                  <a:pt x="161" y="125"/>
                  <a:pt x="162" y="125"/>
                  <a:pt x="162" y="125"/>
                </a:cubicBezTo>
                <a:cubicBezTo>
                  <a:pt x="163" y="125"/>
                  <a:pt x="164" y="125"/>
                  <a:pt x="165" y="125"/>
                </a:cubicBezTo>
                <a:cubicBezTo>
                  <a:pt x="196" y="102"/>
                  <a:pt x="196" y="102"/>
                  <a:pt x="196" y="102"/>
                </a:cubicBezTo>
                <a:cubicBezTo>
                  <a:pt x="197" y="101"/>
                  <a:pt x="197" y="100"/>
                  <a:pt x="197" y="99"/>
                </a:cubicBezTo>
                <a:cubicBezTo>
                  <a:pt x="197" y="97"/>
                  <a:pt x="197" y="96"/>
                  <a:pt x="196" y="95"/>
                </a:cubicBezTo>
                <a:close/>
              </a:path>
            </a:pathLst>
          </a:custGeom>
          <a:solidFill>
            <a:srgbClr val="2E2B2B"/>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5" name="直角三角形 24"/>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7"/>
          <p:cNvSpPr>
            <a:spLocks noChangeArrowheads="1"/>
          </p:cNvSpPr>
          <p:nvPr/>
        </p:nvSpPr>
        <p:spPr bwMode="auto">
          <a:xfrm rot="19708597">
            <a:off x="212406" y="466786"/>
            <a:ext cx="2020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THREE</a:t>
            </a:r>
          </a:p>
          <a:p>
            <a:pPr algn="ctr"/>
            <a:r>
              <a:rPr lang="zh-CN" altLang="en-US" sz="28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rPr>
              <a:t>  项目展示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圆角矩形 3"/>
          <p:cNvSpPr/>
          <p:nvPr/>
        </p:nvSpPr>
        <p:spPr>
          <a:xfrm>
            <a:off x="6341165" y="2001915"/>
            <a:ext cx="1789044" cy="683209"/>
          </a:xfrm>
          <a:prstGeom prst="roundRect">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此处输入标题</a:t>
            </a:r>
          </a:p>
        </p:txBody>
      </p:sp>
      <p:sp>
        <p:nvSpPr>
          <p:cNvPr id="30" name="圆角矩形 29"/>
          <p:cNvSpPr/>
          <p:nvPr/>
        </p:nvSpPr>
        <p:spPr>
          <a:xfrm>
            <a:off x="1065091" y="5703046"/>
            <a:ext cx="1789044" cy="683209"/>
          </a:xfrm>
          <a:prstGeom prst="roundRect">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此处输入标题</a:t>
            </a:r>
            <a:endParaRPr lang="zh-CN" altLang="en-US" dirty="0">
              <a:latin typeface="微软雅黑" panose="020B0503020204020204" pitchFamily="34" charset="-122"/>
              <a:ea typeface="微软雅黑" panose="020B0503020204020204" pitchFamily="34" charset="-122"/>
            </a:endParaRPr>
          </a:p>
        </p:txBody>
      </p:sp>
      <p:sp>
        <p:nvSpPr>
          <p:cNvPr id="31" name="圆角矩形 30"/>
          <p:cNvSpPr/>
          <p:nvPr/>
        </p:nvSpPr>
        <p:spPr>
          <a:xfrm>
            <a:off x="6341165" y="5703047"/>
            <a:ext cx="1789044" cy="683209"/>
          </a:xfrm>
          <a:prstGeom prst="roundRect">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此处输入标题</a:t>
            </a:r>
            <a:endParaRPr lang="zh-CN" altLang="en-US" dirty="0">
              <a:latin typeface="微软雅黑" panose="020B0503020204020204" pitchFamily="34" charset="-122"/>
              <a:ea typeface="微软雅黑" panose="020B0503020204020204" pitchFamily="34" charset="-122"/>
            </a:endParaRPr>
          </a:p>
        </p:txBody>
      </p:sp>
      <p:sp>
        <p:nvSpPr>
          <p:cNvPr id="32" name="圆角矩形 31"/>
          <p:cNvSpPr/>
          <p:nvPr/>
        </p:nvSpPr>
        <p:spPr>
          <a:xfrm>
            <a:off x="1065091" y="2034627"/>
            <a:ext cx="1789044" cy="683209"/>
          </a:xfrm>
          <a:prstGeom prst="roundRect">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此处输入标题</a:t>
            </a:r>
          </a:p>
        </p:txBody>
      </p:sp>
      <p:sp>
        <p:nvSpPr>
          <p:cNvPr id="38" name="矩形 13"/>
          <p:cNvSpPr>
            <a:spLocks noChangeArrowheads="1"/>
          </p:cNvSpPr>
          <p:nvPr/>
        </p:nvSpPr>
        <p:spPr bwMode="auto">
          <a:xfrm>
            <a:off x="8776673" y="3022260"/>
            <a:ext cx="285211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400" b="1" dirty="0">
                <a:solidFill>
                  <a:srgbClr val="2E2B2B"/>
                </a:solidFill>
                <a:latin typeface="Calibri" panose="020F0502020204030204" pitchFamily="34" charset="0"/>
                <a:sym typeface="宋体" panose="02010600030101010101" pitchFamily="2" charset="-122"/>
              </a:rPr>
              <a:t>此处输入标题</a:t>
            </a:r>
            <a:endParaRPr lang="en-US" altLang="zh-CN" sz="2400" b="1" dirty="0">
              <a:solidFill>
                <a:srgbClr val="2E2B2B"/>
              </a:solidFill>
              <a:latin typeface="Calibri" panose="020F0502020204030204" pitchFamily="34" charset="0"/>
              <a:sym typeface="宋体" panose="02010600030101010101" pitchFamily="2" charset="-122"/>
            </a:endParaRPr>
          </a:p>
          <a:p>
            <a:pPr>
              <a:lnSpc>
                <a:spcPct val="150000"/>
              </a:lnSpc>
            </a:pPr>
            <a:endParaRPr lang="zh-CN" altLang="en-US" sz="1600" dirty="0">
              <a:solidFill>
                <a:srgbClr val="ED4989"/>
              </a:solidFill>
              <a:latin typeface="Calibri" panose="020F0502020204030204" pitchFamily="34" charset="0"/>
              <a:sym typeface="宋体" panose="02010600030101010101" pitchFamily="2" charset="-122"/>
            </a:endParaRPr>
          </a:p>
        </p:txBody>
      </p:sp>
      <p:sp>
        <p:nvSpPr>
          <p:cNvPr id="5" name="矩形 4"/>
          <p:cNvSpPr/>
          <p:nvPr/>
        </p:nvSpPr>
        <p:spPr>
          <a:xfrm>
            <a:off x="8776673" y="2447778"/>
            <a:ext cx="1818440" cy="567130"/>
          </a:xfrm>
          <a:prstGeom prst="rect">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动态分析</a:t>
            </a:r>
          </a:p>
        </p:txBody>
      </p:sp>
      <p:sp>
        <p:nvSpPr>
          <p:cNvPr id="2" name="文本框 1"/>
          <p:cNvSpPr txBox="1"/>
          <p:nvPr/>
        </p:nvSpPr>
        <p:spPr>
          <a:xfrm>
            <a:off x="8776970" y="3599180"/>
            <a:ext cx="2030730" cy="922020"/>
          </a:xfrm>
          <a:prstGeom prst="rect">
            <a:avLst/>
          </a:prstGeom>
          <a:noFill/>
        </p:spPr>
        <p:txBody>
          <a:bodyPr wrap="square" rtlCol="0">
            <a:spAutoFit/>
          </a:bodyPr>
          <a:lstStyle/>
          <a:p>
            <a:pPr>
              <a:lnSpc>
                <a:spcPct val="150000"/>
              </a:lnSpc>
            </a:pP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6" name="文本框 5"/>
          <p:cNvSpPr txBox="1"/>
          <p:nvPr/>
        </p:nvSpPr>
        <p:spPr>
          <a:xfrm>
            <a:off x="8776970" y="4521200"/>
            <a:ext cx="2030730" cy="922020"/>
          </a:xfrm>
          <a:prstGeom prst="rect">
            <a:avLst/>
          </a:prstGeom>
          <a:noFill/>
        </p:spPr>
        <p:txBody>
          <a:bodyPr wrap="square" rtlCol="0">
            <a:spAutoFit/>
          </a:bodyPr>
          <a:lstStyle/>
          <a:p>
            <a:pPr>
              <a:lnSpc>
                <a:spcPct val="150000"/>
              </a:lnSpc>
            </a:pP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blinds(horizontal)">
                                      <p:cBhvr>
                                        <p:cTn id="7" dur="500"/>
                                        <p:tgtEl>
                                          <p:spTgt spid="153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75"/>
                                        </p:tgtEl>
                                        <p:attrNameLst>
                                          <p:attrName>style.visibility</p:attrName>
                                        </p:attrNameLst>
                                      </p:cBhvr>
                                      <p:to>
                                        <p:strVal val="visible"/>
                                      </p:to>
                                    </p:set>
                                    <p:animEffect transition="in" filter="blinds(horizontal)">
                                      <p:cBhvr>
                                        <p:cTn id="10" dur="500"/>
                                        <p:tgtEl>
                                          <p:spTgt spid="153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376"/>
                                        </p:tgtEl>
                                        <p:attrNameLst>
                                          <p:attrName>style.visibility</p:attrName>
                                        </p:attrNameLst>
                                      </p:cBhvr>
                                      <p:to>
                                        <p:strVal val="visible"/>
                                      </p:to>
                                    </p:set>
                                    <p:animEffect transition="in" filter="blinds(horizontal)">
                                      <p:cBhvr>
                                        <p:cTn id="13" dur="500"/>
                                        <p:tgtEl>
                                          <p:spTgt spid="153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377"/>
                                        </p:tgtEl>
                                        <p:attrNameLst>
                                          <p:attrName>style.visibility</p:attrName>
                                        </p:attrNameLst>
                                      </p:cBhvr>
                                      <p:to>
                                        <p:strVal val="visible"/>
                                      </p:to>
                                    </p:set>
                                    <p:animEffect transition="in" filter="blinds(horizontal)">
                                      <p:cBhvr>
                                        <p:cTn id="16" dur="500"/>
                                        <p:tgtEl>
                                          <p:spTgt spid="1537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379"/>
                                        </p:tgtEl>
                                        <p:attrNameLst>
                                          <p:attrName>style.visibility</p:attrName>
                                        </p:attrNameLst>
                                      </p:cBhvr>
                                      <p:to>
                                        <p:strVal val="visible"/>
                                      </p:to>
                                    </p:set>
                                    <p:animEffect transition="in" filter="blinds(horizontal)">
                                      <p:cBhvr>
                                        <p:cTn id="19" dur="500"/>
                                        <p:tgtEl>
                                          <p:spTgt spid="1537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380"/>
                                        </p:tgtEl>
                                        <p:attrNameLst>
                                          <p:attrName>style.visibility</p:attrName>
                                        </p:attrNameLst>
                                      </p:cBhvr>
                                      <p:to>
                                        <p:strVal val="visible"/>
                                      </p:to>
                                    </p:set>
                                    <p:animEffect transition="in" filter="blinds(horizontal)">
                                      <p:cBhvr>
                                        <p:cTn id="22" dur="500"/>
                                        <p:tgtEl>
                                          <p:spTgt spid="1538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linds(horizontal)">
                                      <p:cBhvr>
                                        <p:cTn id="31" dur="500"/>
                                        <p:tgtEl>
                                          <p:spTgt spid="3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blinds(horizontal)">
                                      <p:cBhvr>
                                        <p:cTn id="34" dur="500"/>
                                        <p:tgtEl>
                                          <p:spTgt spid="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animBg="1"/>
      <p:bldP spid="15375" grpId="0" animBg="1"/>
      <p:bldP spid="15376" grpId="0" animBg="1"/>
      <p:bldP spid="15377" grpId="0" animBg="1"/>
      <p:bldP spid="15379" grpId="0" animBg="1"/>
      <p:bldP spid="15380" grpId="0" animBg="1"/>
      <p:bldP spid="4" grpId="0" animBg="1"/>
      <p:bldP spid="30" grpId="0" animBg="1"/>
      <p:bldP spid="31" grpId="0" animBg="1"/>
      <p:bldP spid="32" grpId="0" animBg="1"/>
      <p:bldP spid="38" grpId="0"/>
      <p:bldP spid="5" grpId="0" animBg="1"/>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矩形 1"/>
          <p:cNvSpPr>
            <a:spLocks noChangeArrowheads="1"/>
          </p:cNvSpPr>
          <p:nvPr/>
        </p:nvSpPr>
        <p:spPr bwMode="auto">
          <a:xfrm>
            <a:off x="7299325" y="2603500"/>
            <a:ext cx="2460625" cy="2460625"/>
          </a:xfrm>
          <a:prstGeom prst="rect">
            <a:avLst/>
          </a:prstGeom>
          <a:solidFill>
            <a:srgbClr val="44D9E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0" name="矩形 2"/>
          <p:cNvSpPr>
            <a:spLocks noChangeArrowheads="1"/>
          </p:cNvSpPr>
          <p:nvPr/>
        </p:nvSpPr>
        <p:spPr bwMode="auto">
          <a:xfrm>
            <a:off x="7299325" y="2187575"/>
            <a:ext cx="2460625" cy="2460625"/>
          </a:xfrm>
          <a:prstGeom prst="rect">
            <a:avLst/>
          </a:prstGeom>
          <a:solidFill>
            <a:srgbClr val="3DC4D0"/>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1" name="矩形 3"/>
          <p:cNvSpPr>
            <a:spLocks noChangeArrowheads="1"/>
          </p:cNvSpPr>
          <p:nvPr/>
        </p:nvSpPr>
        <p:spPr bwMode="auto">
          <a:xfrm>
            <a:off x="7299325" y="1727200"/>
            <a:ext cx="2460625" cy="2460625"/>
          </a:xfrm>
          <a:prstGeom prst="rect">
            <a:avLst/>
          </a:prstGeom>
          <a:solidFill>
            <a:srgbClr val="393C83"/>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2" name="矩形 4"/>
          <p:cNvSpPr>
            <a:spLocks noChangeArrowheads="1"/>
          </p:cNvSpPr>
          <p:nvPr/>
        </p:nvSpPr>
        <p:spPr bwMode="auto">
          <a:xfrm>
            <a:off x="7299325" y="912813"/>
            <a:ext cx="2460625" cy="2460625"/>
          </a:xfrm>
          <a:prstGeom prst="rect">
            <a:avLst/>
          </a:pr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3" name="矩形 5"/>
          <p:cNvSpPr>
            <a:spLocks noChangeArrowheads="1"/>
          </p:cNvSpPr>
          <p:nvPr/>
        </p:nvSpPr>
        <p:spPr bwMode="auto">
          <a:xfrm>
            <a:off x="8026936" y="1891160"/>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bg1"/>
                </a:solidFill>
                <a:latin typeface="Calibri" panose="020F0502020204030204" pitchFamily="34" charset="0"/>
                <a:sym typeface="宋体" panose="02010600030101010101" pitchFamily="2" charset="-122"/>
              </a:rPr>
              <a:t>项目收益</a:t>
            </a:r>
          </a:p>
        </p:txBody>
      </p:sp>
      <p:sp>
        <p:nvSpPr>
          <p:cNvPr id="12304" name="直接连接符 6"/>
          <p:cNvSpPr>
            <a:spLocks noChangeShapeType="1"/>
          </p:cNvSpPr>
          <p:nvPr/>
        </p:nvSpPr>
        <p:spPr bwMode="auto">
          <a:xfrm flipH="1" flipV="1">
            <a:off x="4114800" y="2139950"/>
            <a:ext cx="3184525" cy="3175"/>
          </a:xfrm>
          <a:prstGeom prst="line">
            <a:avLst/>
          </a:prstGeom>
          <a:noFill/>
          <a:ln w="12700" cap="flat" cmpd="sng">
            <a:solidFill>
              <a:srgbClr val="2E2B2B"/>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305" name="直接连接符 7"/>
          <p:cNvSpPr>
            <a:spLocks noChangeShapeType="1"/>
          </p:cNvSpPr>
          <p:nvPr/>
        </p:nvSpPr>
        <p:spPr bwMode="auto">
          <a:xfrm flipH="1" flipV="1">
            <a:off x="4114800" y="3006725"/>
            <a:ext cx="3184525" cy="3175"/>
          </a:xfrm>
          <a:prstGeom prst="line">
            <a:avLst/>
          </a:prstGeom>
          <a:noFill/>
          <a:ln w="12700" cap="flat" cmpd="sng">
            <a:solidFill>
              <a:srgbClr val="393C83"/>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306" name="直接连接符 8"/>
          <p:cNvSpPr>
            <a:spLocks noChangeShapeType="1"/>
          </p:cNvSpPr>
          <p:nvPr/>
        </p:nvSpPr>
        <p:spPr bwMode="auto">
          <a:xfrm flipH="1" flipV="1">
            <a:off x="4114800" y="3470275"/>
            <a:ext cx="3184525" cy="1588"/>
          </a:xfrm>
          <a:prstGeom prst="line">
            <a:avLst/>
          </a:prstGeom>
          <a:noFill/>
          <a:ln w="12700" cap="flat" cmpd="sng">
            <a:solidFill>
              <a:srgbClr val="3DC4D0"/>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307" name="直接连接符 9"/>
          <p:cNvSpPr>
            <a:spLocks noChangeShapeType="1"/>
          </p:cNvSpPr>
          <p:nvPr/>
        </p:nvSpPr>
        <p:spPr bwMode="auto">
          <a:xfrm flipH="1" flipV="1">
            <a:off x="4114800" y="3960813"/>
            <a:ext cx="3184525" cy="1587"/>
          </a:xfrm>
          <a:prstGeom prst="line">
            <a:avLst/>
          </a:prstGeom>
          <a:noFill/>
          <a:ln w="12700" cap="flat" cmpd="sng">
            <a:solidFill>
              <a:srgbClr val="44D9E6"/>
            </a:solidFill>
            <a:prstDash val="sys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2308" name="矩形 10"/>
          <p:cNvSpPr>
            <a:spLocks noChangeArrowheads="1"/>
          </p:cNvSpPr>
          <p:nvPr/>
        </p:nvSpPr>
        <p:spPr bwMode="auto">
          <a:xfrm>
            <a:off x="3309770" y="1902381"/>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2E3740"/>
                </a:solidFill>
                <a:latin typeface="Verdana" panose="020B0604030504040204" pitchFamily="34" charset="0"/>
                <a:ea typeface="Verdana" panose="020B0604030504040204" pitchFamily="34" charset="0"/>
                <a:cs typeface="Verdana" panose="020B0604030504040204" pitchFamily="34" charset="0"/>
                <a:sym typeface="宋体" panose="02010600030101010101" pitchFamily="2" charset="-122"/>
              </a:rPr>
              <a:t>90%</a:t>
            </a:r>
            <a:endParaRPr lang="zh-CN" altLang="en-US" b="1" dirty="0">
              <a:solidFill>
                <a:srgbClr val="2E3740"/>
              </a:solidFill>
              <a:latin typeface="Verdana" panose="020B0604030504040204" pitchFamily="34" charset="0"/>
              <a:cs typeface="Verdana" panose="020B0604030504040204" pitchFamily="34" charset="0"/>
              <a:sym typeface="宋体" panose="02010600030101010101" pitchFamily="2" charset="-122"/>
            </a:endParaRPr>
          </a:p>
        </p:txBody>
      </p:sp>
      <p:sp>
        <p:nvSpPr>
          <p:cNvPr id="12309" name="矩形 11"/>
          <p:cNvSpPr>
            <a:spLocks noChangeArrowheads="1"/>
          </p:cNvSpPr>
          <p:nvPr/>
        </p:nvSpPr>
        <p:spPr bwMode="auto">
          <a:xfrm>
            <a:off x="3309771" y="2830036"/>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2E3740"/>
                </a:solidFill>
                <a:latin typeface="Verdana" panose="020B0604030504040204" pitchFamily="34" charset="0"/>
                <a:ea typeface="Verdana" panose="020B0604030504040204" pitchFamily="34" charset="0"/>
                <a:cs typeface="Verdana" panose="020B0604030504040204" pitchFamily="34" charset="0"/>
                <a:sym typeface="宋体" panose="02010600030101010101" pitchFamily="2" charset="-122"/>
              </a:rPr>
              <a:t>50%</a:t>
            </a:r>
            <a:endParaRPr lang="zh-CN" altLang="en-US" dirty="0">
              <a:solidFill>
                <a:srgbClr val="2E3740"/>
              </a:solidFill>
              <a:latin typeface="Verdana" panose="020B0604030504040204" pitchFamily="34" charset="0"/>
              <a:cs typeface="Verdana" panose="020B0604030504040204" pitchFamily="34" charset="0"/>
              <a:sym typeface="宋体" panose="02010600030101010101" pitchFamily="2" charset="-122"/>
            </a:endParaRPr>
          </a:p>
        </p:txBody>
      </p:sp>
      <p:sp>
        <p:nvSpPr>
          <p:cNvPr id="12310" name="矩形 12"/>
          <p:cNvSpPr>
            <a:spLocks noChangeArrowheads="1"/>
          </p:cNvSpPr>
          <p:nvPr/>
        </p:nvSpPr>
        <p:spPr bwMode="auto">
          <a:xfrm>
            <a:off x="3321436" y="3373438"/>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2E3740"/>
                </a:solidFill>
                <a:latin typeface="Verdana" panose="020B0604030504040204" pitchFamily="34" charset="0"/>
                <a:ea typeface="Verdana" panose="020B0604030504040204" pitchFamily="34" charset="0"/>
                <a:cs typeface="Verdana" panose="020B0604030504040204" pitchFamily="34" charset="0"/>
                <a:sym typeface="宋体" panose="02010600030101010101" pitchFamily="2" charset="-122"/>
              </a:rPr>
              <a:t>30%</a:t>
            </a:r>
            <a:endParaRPr lang="zh-CN" altLang="en-US" b="1" dirty="0">
              <a:solidFill>
                <a:srgbClr val="2E3740"/>
              </a:solidFill>
              <a:latin typeface="Verdana" panose="020B0604030504040204" pitchFamily="34" charset="0"/>
              <a:cs typeface="Verdana" panose="020B0604030504040204" pitchFamily="34" charset="0"/>
              <a:sym typeface="宋体" panose="02010600030101010101" pitchFamily="2" charset="-122"/>
            </a:endParaRPr>
          </a:p>
        </p:txBody>
      </p:sp>
      <p:sp>
        <p:nvSpPr>
          <p:cNvPr id="12311" name="矩形 13"/>
          <p:cNvSpPr>
            <a:spLocks noChangeArrowheads="1"/>
          </p:cNvSpPr>
          <p:nvPr/>
        </p:nvSpPr>
        <p:spPr bwMode="auto">
          <a:xfrm>
            <a:off x="3309769" y="3776147"/>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2E3740"/>
                </a:solidFill>
                <a:latin typeface="Verdana" panose="020B0604030504040204" pitchFamily="34" charset="0"/>
                <a:ea typeface="Verdana" panose="020B0604030504040204" pitchFamily="34" charset="0"/>
                <a:cs typeface="Verdana" panose="020B0604030504040204" pitchFamily="34" charset="0"/>
                <a:sym typeface="宋体" panose="02010600030101010101" pitchFamily="2" charset="-122"/>
              </a:rPr>
              <a:t>15%</a:t>
            </a:r>
            <a:endParaRPr lang="zh-CN" altLang="en-US" b="1" dirty="0">
              <a:solidFill>
                <a:srgbClr val="2E3740"/>
              </a:solidFill>
              <a:latin typeface="Verdana" panose="020B0604030504040204" pitchFamily="34" charset="0"/>
              <a:cs typeface="Verdana" panose="020B0604030504040204" pitchFamily="34" charset="0"/>
              <a:sym typeface="宋体" panose="02010600030101010101" pitchFamily="2" charset="-122"/>
            </a:endParaRPr>
          </a:p>
        </p:txBody>
      </p:sp>
      <p:sp>
        <p:nvSpPr>
          <p:cNvPr id="33" name="直角三角形 32"/>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7"/>
          <p:cNvSpPr>
            <a:spLocks noChangeArrowheads="1"/>
          </p:cNvSpPr>
          <p:nvPr/>
        </p:nvSpPr>
        <p:spPr bwMode="auto">
          <a:xfrm rot="19708597">
            <a:off x="212406" y="466786"/>
            <a:ext cx="20201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THREE</a:t>
            </a:r>
          </a:p>
          <a:p>
            <a:pPr algn="ctr"/>
            <a:r>
              <a:rPr lang="zh-CN" altLang="en-US" sz="28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rPr>
              <a:t>  项目展示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3" name="直接连接符 2"/>
          <p:cNvCxnSpPr/>
          <p:nvPr/>
        </p:nvCxnSpPr>
        <p:spPr>
          <a:xfrm flipV="1">
            <a:off x="675861" y="5327374"/>
            <a:ext cx="10774017" cy="19878"/>
          </a:xfrm>
          <a:prstGeom prst="line">
            <a:avLst/>
          </a:prstGeom>
          <a:ln>
            <a:solidFill>
              <a:srgbClr val="44D9E6"/>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702050" y="5443220"/>
            <a:ext cx="2030730" cy="922020"/>
          </a:xfrm>
          <a:prstGeom prst="rect">
            <a:avLst/>
          </a:prstGeom>
          <a:noFill/>
        </p:spPr>
        <p:txBody>
          <a:bodyPr wrap="square" rtlCol="0">
            <a:spAutoFit/>
          </a:bodyPr>
          <a:lstStyle/>
          <a:p>
            <a:pPr>
              <a:lnSpc>
                <a:spcPct val="150000"/>
              </a:lnSpc>
            </a:pP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4" name="文本框 3"/>
          <p:cNvSpPr txBox="1"/>
          <p:nvPr/>
        </p:nvSpPr>
        <p:spPr>
          <a:xfrm>
            <a:off x="5996305" y="5443220"/>
            <a:ext cx="2030730" cy="922020"/>
          </a:xfrm>
          <a:prstGeom prst="rect">
            <a:avLst/>
          </a:prstGeom>
          <a:noFill/>
        </p:spPr>
        <p:txBody>
          <a:bodyPr wrap="square" rtlCol="0">
            <a:spAutoFit/>
          </a:bodyPr>
          <a:lstStyle/>
          <a:p>
            <a:pPr>
              <a:lnSpc>
                <a:spcPct val="150000"/>
              </a:lnSpc>
            </a:pPr>
            <a:r>
              <a:rPr lang="zh-CN"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03"/>
                                        </p:tgtEl>
                                        <p:attrNameLst>
                                          <p:attrName>style.visibility</p:attrName>
                                        </p:attrNameLst>
                                      </p:cBhvr>
                                      <p:to>
                                        <p:strVal val="visible"/>
                                      </p:to>
                                    </p:set>
                                    <p:anim calcmode="lin" valueType="num">
                                      <p:cBhvr additive="base">
                                        <p:cTn id="7" dur="500" fill="hold"/>
                                        <p:tgtEl>
                                          <p:spTgt spid="12303"/>
                                        </p:tgtEl>
                                        <p:attrNameLst>
                                          <p:attrName>ppt_x</p:attrName>
                                        </p:attrNameLst>
                                      </p:cBhvr>
                                      <p:tavLst>
                                        <p:tav tm="0">
                                          <p:val>
                                            <p:strVal val="#ppt_x"/>
                                          </p:val>
                                        </p:tav>
                                        <p:tav tm="100000">
                                          <p:val>
                                            <p:strVal val="#ppt_x"/>
                                          </p:val>
                                        </p:tav>
                                      </p:tavLst>
                                    </p:anim>
                                    <p:anim calcmode="lin" valueType="num">
                                      <p:cBhvr additive="base">
                                        <p:cTn id="8"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304"/>
                                        </p:tgtEl>
                                        <p:attrNameLst>
                                          <p:attrName>style.visibility</p:attrName>
                                        </p:attrNameLst>
                                      </p:cBhvr>
                                      <p:to>
                                        <p:strVal val="visible"/>
                                      </p:to>
                                    </p:set>
                                    <p:animEffect transition="in" filter="fade">
                                      <p:cBhvr>
                                        <p:cTn id="13" dur="500"/>
                                        <p:tgtEl>
                                          <p:spTgt spid="1230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308"/>
                                        </p:tgtEl>
                                        <p:attrNameLst>
                                          <p:attrName>style.visibility</p:attrName>
                                        </p:attrNameLst>
                                      </p:cBhvr>
                                      <p:to>
                                        <p:strVal val="visible"/>
                                      </p:to>
                                    </p:set>
                                    <p:animEffect transition="in" filter="fade">
                                      <p:cBhvr>
                                        <p:cTn id="16" dur="500"/>
                                        <p:tgtEl>
                                          <p:spTgt spid="1230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05"/>
                                        </p:tgtEl>
                                        <p:attrNameLst>
                                          <p:attrName>style.visibility</p:attrName>
                                        </p:attrNameLst>
                                      </p:cBhvr>
                                      <p:to>
                                        <p:strVal val="visible"/>
                                      </p:to>
                                    </p:set>
                                    <p:animEffect transition="in" filter="fade">
                                      <p:cBhvr>
                                        <p:cTn id="19" dur="500"/>
                                        <p:tgtEl>
                                          <p:spTgt spid="1230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309"/>
                                        </p:tgtEl>
                                        <p:attrNameLst>
                                          <p:attrName>style.visibility</p:attrName>
                                        </p:attrNameLst>
                                      </p:cBhvr>
                                      <p:to>
                                        <p:strVal val="visible"/>
                                      </p:to>
                                    </p:set>
                                    <p:animEffect transition="in" filter="fade">
                                      <p:cBhvr>
                                        <p:cTn id="22" dur="500"/>
                                        <p:tgtEl>
                                          <p:spTgt spid="1230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310"/>
                                        </p:tgtEl>
                                        <p:attrNameLst>
                                          <p:attrName>style.visibility</p:attrName>
                                        </p:attrNameLst>
                                      </p:cBhvr>
                                      <p:to>
                                        <p:strVal val="visible"/>
                                      </p:to>
                                    </p:set>
                                    <p:animEffect transition="in" filter="fade">
                                      <p:cBhvr>
                                        <p:cTn id="25" dur="500"/>
                                        <p:tgtEl>
                                          <p:spTgt spid="123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306"/>
                                        </p:tgtEl>
                                        <p:attrNameLst>
                                          <p:attrName>style.visibility</p:attrName>
                                        </p:attrNameLst>
                                      </p:cBhvr>
                                      <p:to>
                                        <p:strVal val="visible"/>
                                      </p:to>
                                    </p:set>
                                    <p:animEffect transition="in" filter="fade">
                                      <p:cBhvr>
                                        <p:cTn id="28" dur="500"/>
                                        <p:tgtEl>
                                          <p:spTgt spid="1230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307"/>
                                        </p:tgtEl>
                                        <p:attrNameLst>
                                          <p:attrName>style.visibility</p:attrName>
                                        </p:attrNameLst>
                                      </p:cBhvr>
                                      <p:to>
                                        <p:strVal val="visible"/>
                                      </p:to>
                                    </p:set>
                                    <p:animEffect transition="in" filter="fade">
                                      <p:cBhvr>
                                        <p:cTn id="31" dur="500"/>
                                        <p:tgtEl>
                                          <p:spTgt spid="1230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311"/>
                                        </p:tgtEl>
                                        <p:attrNameLst>
                                          <p:attrName>style.visibility</p:attrName>
                                        </p:attrNameLst>
                                      </p:cBhvr>
                                      <p:to>
                                        <p:strVal val="visible"/>
                                      </p:to>
                                    </p:set>
                                    <p:animEffect transition="in" filter="fade">
                                      <p:cBhvr>
                                        <p:cTn id="34" dur="500"/>
                                        <p:tgtEl>
                                          <p:spTgt spid="123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302"/>
                                        </p:tgtEl>
                                        <p:attrNameLst>
                                          <p:attrName>style.visibility</p:attrName>
                                        </p:attrNameLst>
                                      </p:cBhvr>
                                      <p:to>
                                        <p:strVal val="visible"/>
                                      </p:to>
                                    </p:set>
                                    <p:anim calcmode="lin" valueType="num">
                                      <p:cBhvr additive="base">
                                        <p:cTn id="39" dur="500" fill="hold"/>
                                        <p:tgtEl>
                                          <p:spTgt spid="12302"/>
                                        </p:tgtEl>
                                        <p:attrNameLst>
                                          <p:attrName>ppt_x</p:attrName>
                                        </p:attrNameLst>
                                      </p:cBhvr>
                                      <p:tavLst>
                                        <p:tav tm="0">
                                          <p:val>
                                            <p:strVal val="#ppt_x"/>
                                          </p:val>
                                        </p:tav>
                                        <p:tav tm="100000">
                                          <p:val>
                                            <p:strVal val="#ppt_x"/>
                                          </p:val>
                                        </p:tav>
                                      </p:tavLst>
                                    </p:anim>
                                    <p:anim calcmode="lin" valueType="num">
                                      <p:cBhvr additive="base">
                                        <p:cTn id="40" dur="500" fill="hold"/>
                                        <p:tgtEl>
                                          <p:spTgt spid="1230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299"/>
                                        </p:tgtEl>
                                        <p:attrNameLst>
                                          <p:attrName>style.visibility</p:attrName>
                                        </p:attrNameLst>
                                      </p:cBhvr>
                                      <p:to>
                                        <p:strVal val="visible"/>
                                      </p:to>
                                    </p:set>
                                    <p:anim calcmode="lin" valueType="num">
                                      <p:cBhvr additive="base">
                                        <p:cTn id="43" dur="500" fill="hold"/>
                                        <p:tgtEl>
                                          <p:spTgt spid="12299"/>
                                        </p:tgtEl>
                                        <p:attrNameLst>
                                          <p:attrName>ppt_x</p:attrName>
                                        </p:attrNameLst>
                                      </p:cBhvr>
                                      <p:tavLst>
                                        <p:tav tm="0">
                                          <p:val>
                                            <p:strVal val="#ppt_x"/>
                                          </p:val>
                                        </p:tav>
                                        <p:tav tm="100000">
                                          <p:val>
                                            <p:strVal val="#ppt_x"/>
                                          </p:val>
                                        </p:tav>
                                      </p:tavLst>
                                    </p:anim>
                                    <p:anim calcmode="lin" valueType="num">
                                      <p:cBhvr additive="base">
                                        <p:cTn id="44" dur="500" fill="hold"/>
                                        <p:tgtEl>
                                          <p:spTgt spid="1229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300"/>
                                        </p:tgtEl>
                                        <p:attrNameLst>
                                          <p:attrName>style.visibility</p:attrName>
                                        </p:attrNameLst>
                                      </p:cBhvr>
                                      <p:to>
                                        <p:strVal val="visible"/>
                                      </p:to>
                                    </p:set>
                                    <p:anim calcmode="lin" valueType="num">
                                      <p:cBhvr additive="base">
                                        <p:cTn id="47" dur="500" fill="hold"/>
                                        <p:tgtEl>
                                          <p:spTgt spid="12300"/>
                                        </p:tgtEl>
                                        <p:attrNameLst>
                                          <p:attrName>ppt_x</p:attrName>
                                        </p:attrNameLst>
                                      </p:cBhvr>
                                      <p:tavLst>
                                        <p:tav tm="0">
                                          <p:val>
                                            <p:strVal val="#ppt_x"/>
                                          </p:val>
                                        </p:tav>
                                        <p:tav tm="100000">
                                          <p:val>
                                            <p:strVal val="#ppt_x"/>
                                          </p:val>
                                        </p:tav>
                                      </p:tavLst>
                                    </p:anim>
                                    <p:anim calcmode="lin" valueType="num">
                                      <p:cBhvr additive="base">
                                        <p:cTn id="48" dur="500" fill="hold"/>
                                        <p:tgtEl>
                                          <p:spTgt spid="1230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301"/>
                                        </p:tgtEl>
                                        <p:attrNameLst>
                                          <p:attrName>style.visibility</p:attrName>
                                        </p:attrNameLst>
                                      </p:cBhvr>
                                      <p:to>
                                        <p:strVal val="visible"/>
                                      </p:to>
                                    </p:set>
                                    <p:anim calcmode="lin" valueType="num">
                                      <p:cBhvr additive="base">
                                        <p:cTn id="51" dur="500" fill="hold"/>
                                        <p:tgtEl>
                                          <p:spTgt spid="12301"/>
                                        </p:tgtEl>
                                        <p:attrNameLst>
                                          <p:attrName>ppt_x</p:attrName>
                                        </p:attrNameLst>
                                      </p:cBhvr>
                                      <p:tavLst>
                                        <p:tav tm="0">
                                          <p:val>
                                            <p:strVal val="#ppt_x"/>
                                          </p:val>
                                        </p:tav>
                                        <p:tav tm="100000">
                                          <p:val>
                                            <p:strVal val="#ppt_x"/>
                                          </p:val>
                                        </p:tav>
                                      </p:tavLst>
                                    </p:anim>
                                    <p:anim calcmode="lin" valueType="num">
                                      <p:cBhvr additive="base">
                                        <p:cTn id="52" dur="500" fill="hold"/>
                                        <p:tgtEl>
                                          <p:spTgt spid="1230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linds(horizontal)">
                                      <p:cBhvr>
                                        <p:cTn id="57" dur="500"/>
                                        <p:tgtEl>
                                          <p:spTgt spid="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linds(horizontal)">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0" grpId="0" animBg="1"/>
      <p:bldP spid="12301" grpId="0" animBg="1"/>
      <p:bldP spid="12302" grpId="0" animBg="1"/>
      <p:bldP spid="12303" grpId="0"/>
      <p:bldP spid="12304" grpId="0" animBg="1"/>
      <p:bldP spid="12305" grpId="0" animBg="1"/>
      <p:bldP spid="12306" grpId="0" animBg="1"/>
      <p:bldP spid="12307" grpId="0" animBg="1"/>
      <p:bldP spid="12308" grpId="0"/>
      <p:bldP spid="12309" grpId="0"/>
      <p:bldP spid="12310" grpId="0"/>
      <p:bldP spid="12311" grpId="0"/>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1"/>
            <a:ext cx="12192000" cy="6917635"/>
          </a:xfrm>
          <a:prstGeom prst="rect">
            <a:avLst/>
          </a:prstGeom>
        </p:spPr>
      </p:pic>
      <p:sp>
        <p:nvSpPr>
          <p:cNvPr id="45" name="矩形 44"/>
          <p:cNvSpPr/>
          <p:nvPr/>
        </p:nvSpPr>
        <p:spPr>
          <a:xfrm>
            <a:off x="703414" y="0"/>
            <a:ext cx="41921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文本框 45"/>
          <p:cNvSpPr txBox="1"/>
          <p:nvPr/>
        </p:nvSpPr>
        <p:spPr>
          <a:xfrm>
            <a:off x="2457342" y="2645358"/>
            <a:ext cx="6421582" cy="1015663"/>
          </a:xfrm>
          <a:prstGeom prst="rect">
            <a:avLst/>
          </a:prstGeom>
          <a:noFill/>
        </p:spPr>
        <p:txBody>
          <a:bodyPr wrap="square" rtlCol="0">
            <a:spAutoFit/>
          </a:bodyPr>
          <a:lstStyle/>
          <a:p>
            <a:r>
              <a:rPr lang="en-US" altLang="zh-CN" sz="6000" b="1" dirty="0">
                <a:solidFill>
                  <a:srgbClr val="2E2B2B"/>
                </a:solidFill>
                <a:latin typeface="Verdana" panose="020B0604030504040204" pitchFamily="34" charset="0"/>
                <a:ea typeface="Verdana" panose="020B0604030504040204" pitchFamily="34" charset="0"/>
                <a:cs typeface="Verdana" panose="020B0604030504040204" pitchFamily="34" charset="0"/>
              </a:rPr>
              <a:t>PART </a:t>
            </a:r>
            <a:r>
              <a:rPr lang="en-US" altLang="zh-CN" sz="6000" b="1" dirty="0">
                <a:solidFill>
                  <a:schemeClr val="bg1"/>
                </a:solidFill>
                <a:latin typeface="Verdana" panose="020B0604030504040204" pitchFamily="34" charset="0"/>
                <a:ea typeface="Verdana" panose="020B0604030504040204" pitchFamily="34" charset="0"/>
                <a:cs typeface="Verdana" panose="020B0604030504040204" pitchFamily="34" charset="0"/>
              </a:rPr>
              <a:t>FOUR</a:t>
            </a:r>
            <a:endParaRPr lang="zh-CN" altLang="en-US" sz="60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cxnSp>
        <p:nvCxnSpPr>
          <p:cNvPr id="47" name="直接连接符 46"/>
          <p:cNvCxnSpPr/>
          <p:nvPr/>
        </p:nvCxnSpPr>
        <p:spPr>
          <a:xfrm>
            <a:off x="3713561" y="3723516"/>
            <a:ext cx="1267691" cy="0"/>
          </a:xfrm>
          <a:prstGeom prst="line">
            <a:avLst/>
          </a:prstGeom>
          <a:ln w="63500">
            <a:solidFill>
              <a:srgbClr val="2E2B2B"/>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896149" y="3715017"/>
            <a:ext cx="126769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518012" y="4343067"/>
            <a:ext cx="2857809" cy="461665"/>
          </a:xfrm>
          <a:prstGeom prst="rect">
            <a:avLst/>
          </a:prstGeom>
          <a:noFill/>
        </p:spPr>
        <p:txBody>
          <a:bodyPr wrap="square" rtlCol="0">
            <a:spAutoFit/>
          </a:bodyPr>
          <a:lstStyle/>
          <a:p>
            <a:pPr algn="ctr"/>
            <a:r>
              <a:rPr lang="zh-CN" altLang="en-US" sz="2400" b="1" dirty="0">
                <a:solidFill>
                  <a:srgbClr val="2E2B2B"/>
                </a:solidFill>
                <a:latin typeface="微软雅黑" panose="020B0503020204020204" pitchFamily="34" charset="-122"/>
                <a:ea typeface="微软雅黑" panose="020B0503020204020204" pitchFamily="34" charset="-122"/>
                <a:sym typeface="MS PGothic" panose="020B0600070205080204" pitchFamily="34" charset="-128"/>
              </a:rPr>
              <a:t>不足之处与改进 </a:t>
            </a:r>
            <a:endParaRPr lang="zh-CN" altLang="en-US" sz="2400" b="1" dirty="0">
              <a:solidFill>
                <a:srgbClr val="2E2B2B"/>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69" name="组合 68"/>
          <p:cNvGrpSpPr/>
          <p:nvPr/>
        </p:nvGrpSpPr>
        <p:grpSpPr>
          <a:xfrm>
            <a:off x="2081328" y="649273"/>
            <a:ext cx="1731176" cy="2256013"/>
            <a:chOff x="2984501" y="5638800"/>
            <a:chExt cx="1052512" cy="1220787"/>
          </a:xfrm>
          <a:solidFill>
            <a:srgbClr val="388186"/>
          </a:solidFill>
        </p:grpSpPr>
        <p:sp>
          <p:nvSpPr>
            <p:cNvPr id="70" name="Freeform 14"/>
            <p:cNvSpPr/>
            <p:nvPr/>
          </p:nvSpPr>
          <p:spPr bwMode="auto">
            <a:xfrm>
              <a:off x="4037013" y="6821487"/>
              <a:ext cx="0" cy="38100"/>
            </a:xfrm>
            <a:custGeom>
              <a:avLst/>
              <a:gdLst>
                <a:gd name="T0" fmla="*/ 0 h 24"/>
                <a:gd name="T1" fmla="*/ 24 h 24"/>
                <a:gd name="T2" fmla="*/ 0 h 24"/>
              </a:gdLst>
              <a:ahLst/>
              <a:cxnLst>
                <a:cxn ang="0">
                  <a:pos x="0" y="T0"/>
                </a:cxn>
                <a:cxn ang="0">
                  <a:pos x="0" y="T1"/>
                </a:cxn>
                <a:cxn ang="0">
                  <a:pos x="0" y="T2"/>
                </a:cxn>
              </a:cxnLst>
              <a:rect l="0" t="0" r="r" b="b"/>
              <a:pathLst>
                <a:path h="24">
                  <a:moveTo>
                    <a:pt x="0" y="0"/>
                  </a:moveTo>
                  <a:lnTo>
                    <a:pt x="0" y="24"/>
                  </a:lnTo>
                  <a:lnTo>
                    <a:pt x="0" y="0"/>
                  </a:lnTo>
                </a:path>
              </a:pathLst>
            </a:custGeom>
            <a:grpFill/>
            <a:ln w="6350" cap="flat">
              <a:solidFill>
                <a:srgbClr val="D9D9D9"/>
              </a:solidFill>
              <a:prstDash val="solid"/>
              <a:miter lim="800000"/>
            </a:ln>
          </p:spPr>
          <p:txBody>
            <a:bodyPr vert="horz" wrap="square" lIns="91440" tIns="45720" rIns="91440" bIns="45720" numCol="1" anchor="t" anchorCtr="0" compatLnSpc="1"/>
            <a:lstStyle/>
            <a:p>
              <a:endParaRPr lang="en-US">
                <a:solidFill>
                  <a:srgbClr val="424953"/>
                </a:solidFill>
              </a:endParaRPr>
            </a:p>
          </p:txBody>
        </p:sp>
        <p:sp>
          <p:nvSpPr>
            <p:cNvPr id="71" name="Freeform 130"/>
            <p:cNvSpPr>
              <a:spLocks noEditPoints="1"/>
            </p:cNvSpPr>
            <p:nvPr/>
          </p:nvSpPr>
          <p:spPr bwMode="auto">
            <a:xfrm>
              <a:off x="2984501" y="5918200"/>
              <a:ext cx="463550" cy="722313"/>
            </a:xfrm>
            <a:custGeom>
              <a:avLst/>
              <a:gdLst>
                <a:gd name="T0" fmla="*/ 19 w 266"/>
                <a:gd name="T1" fmla="*/ 169 h 414"/>
                <a:gd name="T2" fmla="*/ 56 w 266"/>
                <a:gd name="T3" fmla="*/ 231 h 414"/>
                <a:gd name="T4" fmla="*/ 64 w 266"/>
                <a:gd name="T5" fmla="*/ 248 h 414"/>
                <a:gd name="T6" fmla="*/ 111 w 266"/>
                <a:gd name="T7" fmla="*/ 413 h 414"/>
                <a:gd name="T8" fmla="*/ 130 w 266"/>
                <a:gd name="T9" fmla="*/ 284 h 414"/>
                <a:gd name="T10" fmla="*/ 150 w 266"/>
                <a:gd name="T11" fmla="*/ 414 h 414"/>
                <a:gd name="T12" fmla="*/ 196 w 266"/>
                <a:gd name="T13" fmla="*/ 250 h 414"/>
                <a:gd name="T14" fmla="*/ 205 w 266"/>
                <a:gd name="T15" fmla="*/ 231 h 414"/>
                <a:gd name="T16" fmla="*/ 210 w 266"/>
                <a:gd name="T17" fmla="*/ 165 h 414"/>
                <a:gd name="T18" fmla="*/ 237 w 266"/>
                <a:gd name="T19" fmla="*/ 150 h 414"/>
                <a:gd name="T20" fmla="*/ 174 w 266"/>
                <a:gd name="T21" fmla="*/ 5 h 414"/>
                <a:gd name="T22" fmla="*/ 149 w 266"/>
                <a:gd name="T23" fmla="*/ 95 h 414"/>
                <a:gd name="T24" fmla="*/ 144 w 266"/>
                <a:gd name="T25" fmla="*/ 23 h 414"/>
                <a:gd name="T26" fmla="*/ 129 w 266"/>
                <a:gd name="T27" fmla="*/ 15 h 414"/>
                <a:gd name="T28" fmla="*/ 127 w 266"/>
                <a:gd name="T29" fmla="*/ 29 h 414"/>
                <a:gd name="T30" fmla="*/ 118 w 266"/>
                <a:gd name="T31" fmla="*/ 94 h 414"/>
                <a:gd name="T32" fmla="*/ 91 w 266"/>
                <a:gd name="T33" fmla="*/ 5 h 414"/>
                <a:gd name="T34" fmla="*/ 216 w 266"/>
                <a:gd name="T35" fmla="*/ 82 h 414"/>
                <a:gd name="T36" fmla="*/ 221 w 266"/>
                <a:gd name="T37" fmla="*/ 76 h 414"/>
                <a:gd name="T38" fmla="*/ 216 w 266"/>
                <a:gd name="T39" fmla="*/ 82 h 414"/>
                <a:gd name="T40" fmla="*/ 229 w 266"/>
                <a:gd name="T41" fmla="*/ 129 h 414"/>
                <a:gd name="T42" fmla="*/ 131 w 266"/>
                <a:gd name="T43" fmla="*/ 143 h 414"/>
                <a:gd name="T44" fmla="*/ 114 w 266"/>
                <a:gd name="T45" fmla="*/ 146 h 414"/>
                <a:gd name="T46" fmla="*/ 134 w 266"/>
                <a:gd name="T47" fmla="*/ 137 h 414"/>
                <a:gd name="T48" fmla="*/ 212 w 266"/>
                <a:gd name="T49" fmla="*/ 126 h 414"/>
                <a:gd name="T50" fmla="*/ 53 w 266"/>
                <a:gd name="T51" fmla="*/ 120 h 414"/>
                <a:gd name="T52" fmla="*/ 122 w 266"/>
                <a:gd name="T53" fmla="*/ 114 h 414"/>
                <a:gd name="T54" fmla="*/ 168 w 266"/>
                <a:gd name="T55" fmla="*/ 112 h 414"/>
                <a:gd name="T56" fmla="*/ 143 w 266"/>
                <a:gd name="T57" fmla="*/ 116 h 414"/>
                <a:gd name="T58" fmla="*/ 31 w 266"/>
                <a:gd name="T59" fmla="*/ 133 h 414"/>
                <a:gd name="T60" fmla="*/ 53 w 266"/>
                <a:gd name="T61" fmla="*/ 120 h 414"/>
                <a:gd name="T62" fmla="*/ 44 w 266"/>
                <a:gd name="T63" fmla="*/ 79 h 414"/>
                <a:gd name="T64" fmla="*/ 41 w 266"/>
                <a:gd name="T65" fmla="*/ 7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414">
                  <a:moveTo>
                    <a:pt x="3" y="51"/>
                  </a:moveTo>
                  <a:cubicBezTo>
                    <a:pt x="0" y="63"/>
                    <a:pt x="13" y="140"/>
                    <a:pt x="19" y="169"/>
                  </a:cubicBezTo>
                  <a:cubicBezTo>
                    <a:pt x="26" y="173"/>
                    <a:pt x="39" y="170"/>
                    <a:pt x="50" y="167"/>
                  </a:cubicBezTo>
                  <a:cubicBezTo>
                    <a:pt x="53" y="204"/>
                    <a:pt x="56" y="231"/>
                    <a:pt x="56" y="231"/>
                  </a:cubicBezTo>
                  <a:cubicBezTo>
                    <a:pt x="56" y="233"/>
                    <a:pt x="56" y="233"/>
                    <a:pt x="56" y="233"/>
                  </a:cubicBezTo>
                  <a:cubicBezTo>
                    <a:pt x="58" y="238"/>
                    <a:pt x="61" y="243"/>
                    <a:pt x="64" y="248"/>
                  </a:cubicBezTo>
                  <a:cubicBezTo>
                    <a:pt x="77" y="414"/>
                    <a:pt x="77" y="414"/>
                    <a:pt x="77" y="414"/>
                  </a:cubicBezTo>
                  <a:cubicBezTo>
                    <a:pt x="111" y="413"/>
                    <a:pt x="111" y="413"/>
                    <a:pt x="111" y="413"/>
                  </a:cubicBezTo>
                  <a:cubicBezTo>
                    <a:pt x="127" y="284"/>
                    <a:pt x="127" y="284"/>
                    <a:pt x="127" y="284"/>
                  </a:cubicBezTo>
                  <a:cubicBezTo>
                    <a:pt x="128" y="284"/>
                    <a:pt x="129" y="284"/>
                    <a:pt x="130" y="284"/>
                  </a:cubicBezTo>
                  <a:cubicBezTo>
                    <a:pt x="131" y="284"/>
                    <a:pt x="132" y="284"/>
                    <a:pt x="134" y="284"/>
                  </a:cubicBezTo>
                  <a:cubicBezTo>
                    <a:pt x="150" y="414"/>
                    <a:pt x="150" y="414"/>
                    <a:pt x="150" y="414"/>
                  </a:cubicBezTo>
                  <a:cubicBezTo>
                    <a:pt x="183" y="414"/>
                    <a:pt x="183" y="414"/>
                    <a:pt x="183" y="414"/>
                  </a:cubicBezTo>
                  <a:cubicBezTo>
                    <a:pt x="196" y="250"/>
                    <a:pt x="196" y="250"/>
                    <a:pt x="196" y="250"/>
                  </a:cubicBezTo>
                  <a:cubicBezTo>
                    <a:pt x="200" y="244"/>
                    <a:pt x="203" y="239"/>
                    <a:pt x="204" y="233"/>
                  </a:cubicBezTo>
                  <a:cubicBezTo>
                    <a:pt x="205" y="231"/>
                    <a:pt x="205" y="231"/>
                    <a:pt x="205" y="231"/>
                  </a:cubicBezTo>
                  <a:cubicBezTo>
                    <a:pt x="205" y="231"/>
                    <a:pt x="207" y="210"/>
                    <a:pt x="209" y="180"/>
                  </a:cubicBezTo>
                  <a:cubicBezTo>
                    <a:pt x="210" y="165"/>
                    <a:pt x="210" y="165"/>
                    <a:pt x="210" y="165"/>
                  </a:cubicBezTo>
                  <a:cubicBezTo>
                    <a:pt x="230" y="169"/>
                    <a:pt x="230" y="169"/>
                    <a:pt x="230" y="169"/>
                  </a:cubicBezTo>
                  <a:cubicBezTo>
                    <a:pt x="237" y="150"/>
                    <a:pt x="237" y="150"/>
                    <a:pt x="237" y="150"/>
                  </a:cubicBezTo>
                  <a:cubicBezTo>
                    <a:pt x="251" y="113"/>
                    <a:pt x="266" y="71"/>
                    <a:pt x="263" y="48"/>
                  </a:cubicBezTo>
                  <a:cubicBezTo>
                    <a:pt x="262" y="32"/>
                    <a:pt x="213" y="0"/>
                    <a:pt x="174" y="5"/>
                  </a:cubicBezTo>
                  <a:cubicBezTo>
                    <a:pt x="175" y="5"/>
                    <a:pt x="173" y="6"/>
                    <a:pt x="169" y="8"/>
                  </a:cubicBezTo>
                  <a:cubicBezTo>
                    <a:pt x="149" y="95"/>
                    <a:pt x="149" y="95"/>
                    <a:pt x="149" y="95"/>
                  </a:cubicBezTo>
                  <a:cubicBezTo>
                    <a:pt x="142" y="30"/>
                    <a:pt x="142" y="30"/>
                    <a:pt x="142" y="30"/>
                  </a:cubicBezTo>
                  <a:cubicBezTo>
                    <a:pt x="144" y="23"/>
                    <a:pt x="144" y="23"/>
                    <a:pt x="144" y="23"/>
                  </a:cubicBezTo>
                  <a:cubicBezTo>
                    <a:pt x="140" y="15"/>
                    <a:pt x="140" y="15"/>
                    <a:pt x="140" y="15"/>
                  </a:cubicBezTo>
                  <a:cubicBezTo>
                    <a:pt x="129" y="15"/>
                    <a:pt x="129" y="15"/>
                    <a:pt x="129" y="15"/>
                  </a:cubicBezTo>
                  <a:cubicBezTo>
                    <a:pt x="125" y="23"/>
                    <a:pt x="125" y="23"/>
                    <a:pt x="125" y="23"/>
                  </a:cubicBezTo>
                  <a:cubicBezTo>
                    <a:pt x="127" y="29"/>
                    <a:pt x="127" y="29"/>
                    <a:pt x="127" y="29"/>
                  </a:cubicBezTo>
                  <a:cubicBezTo>
                    <a:pt x="119" y="90"/>
                    <a:pt x="119" y="90"/>
                    <a:pt x="119" y="90"/>
                  </a:cubicBezTo>
                  <a:cubicBezTo>
                    <a:pt x="118" y="94"/>
                    <a:pt x="118" y="94"/>
                    <a:pt x="118" y="94"/>
                  </a:cubicBezTo>
                  <a:cubicBezTo>
                    <a:pt x="94" y="5"/>
                    <a:pt x="94" y="5"/>
                    <a:pt x="94" y="5"/>
                  </a:cubicBezTo>
                  <a:cubicBezTo>
                    <a:pt x="93" y="5"/>
                    <a:pt x="92" y="5"/>
                    <a:pt x="91" y="5"/>
                  </a:cubicBezTo>
                  <a:cubicBezTo>
                    <a:pt x="52" y="10"/>
                    <a:pt x="4" y="24"/>
                    <a:pt x="3" y="51"/>
                  </a:cubicBezTo>
                  <a:close/>
                  <a:moveTo>
                    <a:pt x="216" y="82"/>
                  </a:moveTo>
                  <a:cubicBezTo>
                    <a:pt x="216" y="82"/>
                    <a:pt x="216" y="81"/>
                    <a:pt x="216" y="81"/>
                  </a:cubicBezTo>
                  <a:cubicBezTo>
                    <a:pt x="218" y="79"/>
                    <a:pt x="219" y="77"/>
                    <a:pt x="221" y="76"/>
                  </a:cubicBezTo>
                  <a:cubicBezTo>
                    <a:pt x="224" y="72"/>
                    <a:pt x="218" y="93"/>
                    <a:pt x="214" y="112"/>
                  </a:cubicBezTo>
                  <a:lnTo>
                    <a:pt x="216" y="82"/>
                  </a:lnTo>
                  <a:close/>
                  <a:moveTo>
                    <a:pt x="225" y="125"/>
                  </a:moveTo>
                  <a:cubicBezTo>
                    <a:pt x="229" y="129"/>
                    <a:pt x="229" y="129"/>
                    <a:pt x="229" y="129"/>
                  </a:cubicBezTo>
                  <a:cubicBezTo>
                    <a:pt x="230" y="131"/>
                    <a:pt x="230" y="131"/>
                    <a:pt x="230" y="131"/>
                  </a:cubicBezTo>
                  <a:cubicBezTo>
                    <a:pt x="131" y="143"/>
                    <a:pt x="131" y="143"/>
                    <a:pt x="131" y="143"/>
                  </a:cubicBezTo>
                  <a:cubicBezTo>
                    <a:pt x="126" y="144"/>
                    <a:pt x="126" y="144"/>
                    <a:pt x="126" y="144"/>
                  </a:cubicBezTo>
                  <a:cubicBezTo>
                    <a:pt x="114" y="146"/>
                    <a:pt x="114" y="146"/>
                    <a:pt x="114" y="146"/>
                  </a:cubicBezTo>
                  <a:cubicBezTo>
                    <a:pt x="127" y="140"/>
                    <a:pt x="127" y="140"/>
                    <a:pt x="127" y="140"/>
                  </a:cubicBezTo>
                  <a:cubicBezTo>
                    <a:pt x="134" y="137"/>
                    <a:pt x="134" y="137"/>
                    <a:pt x="134" y="137"/>
                  </a:cubicBezTo>
                  <a:cubicBezTo>
                    <a:pt x="138" y="136"/>
                    <a:pt x="138" y="136"/>
                    <a:pt x="138" y="136"/>
                  </a:cubicBezTo>
                  <a:cubicBezTo>
                    <a:pt x="212" y="126"/>
                    <a:pt x="212" y="126"/>
                    <a:pt x="212" y="126"/>
                  </a:cubicBezTo>
                  <a:lnTo>
                    <a:pt x="225" y="125"/>
                  </a:lnTo>
                  <a:close/>
                  <a:moveTo>
                    <a:pt x="53" y="120"/>
                  </a:moveTo>
                  <a:cubicBezTo>
                    <a:pt x="117" y="114"/>
                    <a:pt x="117" y="114"/>
                    <a:pt x="117" y="114"/>
                  </a:cubicBezTo>
                  <a:cubicBezTo>
                    <a:pt x="122" y="114"/>
                    <a:pt x="122" y="114"/>
                    <a:pt x="122" y="114"/>
                  </a:cubicBezTo>
                  <a:cubicBezTo>
                    <a:pt x="133" y="113"/>
                    <a:pt x="133" y="113"/>
                    <a:pt x="133" y="113"/>
                  </a:cubicBezTo>
                  <a:cubicBezTo>
                    <a:pt x="168" y="112"/>
                    <a:pt x="168" y="112"/>
                    <a:pt x="168" y="112"/>
                  </a:cubicBezTo>
                  <a:cubicBezTo>
                    <a:pt x="146" y="115"/>
                    <a:pt x="146" y="115"/>
                    <a:pt x="146" y="115"/>
                  </a:cubicBezTo>
                  <a:cubicBezTo>
                    <a:pt x="143" y="116"/>
                    <a:pt x="143" y="116"/>
                    <a:pt x="143" y="116"/>
                  </a:cubicBezTo>
                  <a:cubicBezTo>
                    <a:pt x="132" y="117"/>
                    <a:pt x="132" y="117"/>
                    <a:pt x="132" y="117"/>
                  </a:cubicBezTo>
                  <a:cubicBezTo>
                    <a:pt x="31" y="133"/>
                    <a:pt x="31" y="133"/>
                    <a:pt x="31" y="133"/>
                  </a:cubicBezTo>
                  <a:cubicBezTo>
                    <a:pt x="50" y="122"/>
                    <a:pt x="50" y="122"/>
                    <a:pt x="50" y="122"/>
                  </a:cubicBezTo>
                  <a:lnTo>
                    <a:pt x="53" y="120"/>
                  </a:lnTo>
                  <a:close/>
                  <a:moveTo>
                    <a:pt x="44" y="79"/>
                  </a:moveTo>
                  <a:cubicBezTo>
                    <a:pt x="44" y="79"/>
                    <a:pt x="44" y="79"/>
                    <a:pt x="44" y="79"/>
                  </a:cubicBezTo>
                  <a:cubicBezTo>
                    <a:pt x="45" y="86"/>
                    <a:pt x="45" y="86"/>
                    <a:pt x="45" y="86"/>
                  </a:cubicBezTo>
                  <a:cubicBezTo>
                    <a:pt x="43" y="81"/>
                    <a:pt x="42" y="78"/>
                    <a:pt x="41" y="77"/>
                  </a:cubicBezTo>
                  <a:cubicBezTo>
                    <a:pt x="42" y="78"/>
                    <a:pt x="44" y="79"/>
                    <a:pt x="44"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2" name="Freeform 131"/>
            <p:cNvSpPr/>
            <p:nvPr/>
          </p:nvSpPr>
          <p:spPr bwMode="auto">
            <a:xfrm>
              <a:off x="3114676" y="5638800"/>
              <a:ext cx="203200" cy="290513"/>
            </a:xfrm>
            <a:custGeom>
              <a:avLst/>
              <a:gdLst>
                <a:gd name="T0" fmla="*/ 4 w 116"/>
                <a:gd name="T1" fmla="*/ 78 h 166"/>
                <a:gd name="T2" fmla="*/ 0 w 116"/>
                <a:gd name="T3" fmla="*/ 97 h 166"/>
                <a:gd name="T4" fmla="*/ 4 w 116"/>
                <a:gd name="T5" fmla="*/ 116 h 166"/>
                <a:gd name="T6" fmla="*/ 7 w 116"/>
                <a:gd name="T7" fmla="*/ 111 h 166"/>
                <a:gd name="T8" fmla="*/ 59 w 116"/>
                <a:gd name="T9" fmla="*/ 166 h 166"/>
                <a:gd name="T10" fmla="*/ 108 w 116"/>
                <a:gd name="T11" fmla="*/ 109 h 166"/>
                <a:gd name="T12" fmla="*/ 112 w 116"/>
                <a:gd name="T13" fmla="*/ 115 h 166"/>
                <a:gd name="T14" fmla="*/ 116 w 116"/>
                <a:gd name="T15" fmla="*/ 96 h 166"/>
                <a:gd name="T16" fmla="*/ 112 w 116"/>
                <a:gd name="T17" fmla="*/ 77 h 166"/>
                <a:gd name="T18" fmla="*/ 110 w 116"/>
                <a:gd name="T19" fmla="*/ 78 h 166"/>
                <a:gd name="T20" fmla="*/ 110 w 116"/>
                <a:gd name="T21" fmla="*/ 62 h 166"/>
                <a:gd name="T22" fmla="*/ 67 w 116"/>
                <a:gd name="T23" fmla="*/ 51 h 166"/>
                <a:gd name="T24" fmla="*/ 73 w 116"/>
                <a:gd name="T25" fmla="*/ 54 h 166"/>
                <a:gd name="T26" fmla="*/ 115 w 116"/>
                <a:gd name="T27" fmla="*/ 40 h 166"/>
                <a:gd name="T28" fmla="*/ 20 w 116"/>
                <a:gd name="T29" fmla="*/ 30 h 166"/>
                <a:gd name="T30" fmla="*/ 2 w 116"/>
                <a:gd name="T31" fmla="*/ 43 h 166"/>
                <a:gd name="T32" fmla="*/ 14 w 116"/>
                <a:gd name="T33" fmla="*/ 42 h 166"/>
                <a:gd name="T34" fmla="*/ 6 w 116"/>
                <a:gd name="T35" fmla="*/ 69 h 166"/>
                <a:gd name="T36" fmla="*/ 5 w 116"/>
                <a:gd name="T37" fmla="*/ 78 h 166"/>
                <a:gd name="T38" fmla="*/ 4 w 116"/>
                <a:gd name="T39" fmla="*/ 7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66">
                  <a:moveTo>
                    <a:pt x="4" y="78"/>
                  </a:moveTo>
                  <a:cubicBezTo>
                    <a:pt x="2" y="78"/>
                    <a:pt x="0" y="86"/>
                    <a:pt x="0" y="97"/>
                  </a:cubicBezTo>
                  <a:cubicBezTo>
                    <a:pt x="0" y="107"/>
                    <a:pt x="2" y="116"/>
                    <a:pt x="4" y="116"/>
                  </a:cubicBezTo>
                  <a:cubicBezTo>
                    <a:pt x="6" y="116"/>
                    <a:pt x="7" y="114"/>
                    <a:pt x="7" y="111"/>
                  </a:cubicBezTo>
                  <a:cubicBezTo>
                    <a:pt x="16" y="143"/>
                    <a:pt x="43" y="166"/>
                    <a:pt x="59" y="166"/>
                  </a:cubicBezTo>
                  <a:cubicBezTo>
                    <a:pt x="78" y="166"/>
                    <a:pt x="104" y="144"/>
                    <a:pt x="108" y="109"/>
                  </a:cubicBezTo>
                  <a:cubicBezTo>
                    <a:pt x="109" y="112"/>
                    <a:pt x="110" y="115"/>
                    <a:pt x="112" y="115"/>
                  </a:cubicBezTo>
                  <a:cubicBezTo>
                    <a:pt x="114" y="115"/>
                    <a:pt x="116" y="106"/>
                    <a:pt x="116" y="96"/>
                  </a:cubicBezTo>
                  <a:cubicBezTo>
                    <a:pt x="116" y="85"/>
                    <a:pt x="114" y="77"/>
                    <a:pt x="112" y="77"/>
                  </a:cubicBezTo>
                  <a:cubicBezTo>
                    <a:pt x="111" y="77"/>
                    <a:pt x="111" y="77"/>
                    <a:pt x="110" y="78"/>
                  </a:cubicBezTo>
                  <a:cubicBezTo>
                    <a:pt x="110" y="73"/>
                    <a:pt x="111" y="68"/>
                    <a:pt x="110" y="62"/>
                  </a:cubicBezTo>
                  <a:cubicBezTo>
                    <a:pt x="101" y="69"/>
                    <a:pt x="85" y="60"/>
                    <a:pt x="67" y="51"/>
                  </a:cubicBezTo>
                  <a:cubicBezTo>
                    <a:pt x="69" y="52"/>
                    <a:pt x="71" y="53"/>
                    <a:pt x="73" y="54"/>
                  </a:cubicBezTo>
                  <a:cubicBezTo>
                    <a:pt x="103" y="69"/>
                    <a:pt x="115" y="40"/>
                    <a:pt x="115" y="40"/>
                  </a:cubicBezTo>
                  <a:cubicBezTo>
                    <a:pt x="115" y="40"/>
                    <a:pt x="78" y="0"/>
                    <a:pt x="20" y="30"/>
                  </a:cubicBezTo>
                  <a:cubicBezTo>
                    <a:pt x="15" y="33"/>
                    <a:pt x="8" y="40"/>
                    <a:pt x="2" y="43"/>
                  </a:cubicBezTo>
                  <a:cubicBezTo>
                    <a:pt x="2" y="43"/>
                    <a:pt x="7" y="42"/>
                    <a:pt x="14" y="42"/>
                  </a:cubicBezTo>
                  <a:cubicBezTo>
                    <a:pt x="8" y="46"/>
                    <a:pt x="4" y="54"/>
                    <a:pt x="6" y="69"/>
                  </a:cubicBezTo>
                  <a:cubicBezTo>
                    <a:pt x="5" y="72"/>
                    <a:pt x="5" y="75"/>
                    <a:pt x="5" y="78"/>
                  </a:cubicBezTo>
                  <a:cubicBezTo>
                    <a:pt x="5" y="78"/>
                    <a:pt x="5" y="78"/>
                    <a:pt x="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3" name="Freeform 132"/>
            <p:cNvSpPr/>
            <p:nvPr/>
          </p:nvSpPr>
          <p:spPr bwMode="auto">
            <a:xfrm>
              <a:off x="3062288" y="6650037"/>
              <a:ext cx="111125" cy="41275"/>
            </a:xfrm>
            <a:custGeom>
              <a:avLst/>
              <a:gdLst>
                <a:gd name="T0" fmla="*/ 33 w 63"/>
                <a:gd name="T1" fmla="*/ 0 h 23"/>
                <a:gd name="T2" fmla="*/ 22 w 63"/>
                <a:gd name="T3" fmla="*/ 22 h 23"/>
                <a:gd name="T4" fmla="*/ 51 w 63"/>
                <a:gd name="T5" fmla="*/ 12 h 23"/>
                <a:gd name="T6" fmla="*/ 55 w 63"/>
                <a:gd name="T7" fmla="*/ 12 h 23"/>
                <a:gd name="T8" fmla="*/ 61 w 63"/>
                <a:gd name="T9" fmla="*/ 11 h 23"/>
                <a:gd name="T10" fmla="*/ 62 w 63"/>
                <a:gd name="T11" fmla="*/ 1 h 23"/>
                <a:gd name="T12" fmla="*/ 63 w 63"/>
                <a:gd name="T13" fmla="*/ 0 h 23"/>
                <a:gd name="T14" fmla="*/ 33 w 63"/>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
                  <a:moveTo>
                    <a:pt x="33" y="0"/>
                  </a:moveTo>
                  <a:cubicBezTo>
                    <a:pt x="33" y="0"/>
                    <a:pt x="0" y="20"/>
                    <a:pt x="22" y="22"/>
                  </a:cubicBezTo>
                  <a:cubicBezTo>
                    <a:pt x="35" y="23"/>
                    <a:pt x="43" y="17"/>
                    <a:pt x="51" y="12"/>
                  </a:cubicBezTo>
                  <a:cubicBezTo>
                    <a:pt x="55" y="9"/>
                    <a:pt x="54" y="12"/>
                    <a:pt x="55" y="12"/>
                  </a:cubicBezTo>
                  <a:cubicBezTo>
                    <a:pt x="56" y="12"/>
                    <a:pt x="60" y="12"/>
                    <a:pt x="61" y="11"/>
                  </a:cubicBezTo>
                  <a:cubicBezTo>
                    <a:pt x="63" y="3"/>
                    <a:pt x="62" y="1"/>
                    <a:pt x="62" y="1"/>
                  </a:cubicBezTo>
                  <a:cubicBezTo>
                    <a:pt x="63" y="0"/>
                    <a:pt x="63" y="0"/>
                    <a:pt x="63" y="0"/>
                  </a:cubicBez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4" name="Freeform 133"/>
            <p:cNvSpPr/>
            <p:nvPr/>
          </p:nvSpPr>
          <p:spPr bwMode="auto">
            <a:xfrm>
              <a:off x="3251201" y="6650037"/>
              <a:ext cx="109538" cy="41275"/>
            </a:xfrm>
            <a:custGeom>
              <a:avLst/>
              <a:gdLst>
                <a:gd name="T0" fmla="*/ 2 w 63"/>
                <a:gd name="T1" fmla="*/ 11 h 23"/>
                <a:gd name="T2" fmla="*/ 8 w 63"/>
                <a:gd name="T3" fmla="*/ 12 h 23"/>
                <a:gd name="T4" fmla="*/ 12 w 63"/>
                <a:gd name="T5" fmla="*/ 12 h 23"/>
                <a:gd name="T6" fmla="*/ 41 w 63"/>
                <a:gd name="T7" fmla="*/ 22 h 23"/>
                <a:gd name="T8" fmla="*/ 30 w 63"/>
                <a:gd name="T9" fmla="*/ 0 h 23"/>
                <a:gd name="T10" fmla="*/ 0 w 63"/>
                <a:gd name="T11" fmla="*/ 0 h 23"/>
                <a:gd name="T12" fmla="*/ 1 w 63"/>
                <a:gd name="T13" fmla="*/ 1 h 23"/>
                <a:gd name="T14" fmla="*/ 2 w 63"/>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23">
                  <a:moveTo>
                    <a:pt x="2" y="11"/>
                  </a:moveTo>
                  <a:cubicBezTo>
                    <a:pt x="3" y="12"/>
                    <a:pt x="7" y="12"/>
                    <a:pt x="8" y="12"/>
                  </a:cubicBezTo>
                  <a:cubicBezTo>
                    <a:pt x="10" y="12"/>
                    <a:pt x="8" y="9"/>
                    <a:pt x="12" y="12"/>
                  </a:cubicBezTo>
                  <a:cubicBezTo>
                    <a:pt x="20" y="17"/>
                    <a:pt x="28" y="23"/>
                    <a:pt x="41" y="22"/>
                  </a:cubicBezTo>
                  <a:cubicBezTo>
                    <a:pt x="63" y="20"/>
                    <a:pt x="30" y="0"/>
                    <a:pt x="30" y="0"/>
                  </a:cubicBezTo>
                  <a:cubicBezTo>
                    <a:pt x="0" y="0"/>
                    <a:pt x="0" y="0"/>
                    <a:pt x="0" y="0"/>
                  </a:cubicBezTo>
                  <a:cubicBezTo>
                    <a:pt x="1" y="1"/>
                    <a:pt x="1" y="1"/>
                    <a:pt x="1" y="1"/>
                  </a:cubicBezTo>
                  <a:cubicBezTo>
                    <a:pt x="1" y="1"/>
                    <a:pt x="0" y="3"/>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5" name="Freeform 134"/>
            <p:cNvSpPr/>
            <p:nvPr/>
          </p:nvSpPr>
          <p:spPr bwMode="auto">
            <a:xfrm>
              <a:off x="3454401" y="6169025"/>
              <a:ext cx="298450" cy="520700"/>
            </a:xfrm>
            <a:custGeom>
              <a:avLst/>
              <a:gdLst>
                <a:gd name="T0" fmla="*/ 52 w 171"/>
                <a:gd name="T1" fmla="*/ 298 h 298"/>
                <a:gd name="T2" fmla="*/ 119 w 171"/>
                <a:gd name="T3" fmla="*/ 298 h 298"/>
                <a:gd name="T4" fmla="*/ 135 w 171"/>
                <a:gd name="T5" fmla="*/ 282 h 298"/>
                <a:gd name="T6" fmla="*/ 135 w 171"/>
                <a:gd name="T7" fmla="*/ 95 h 298"/>
                <a:gd name="T8" fmla="*/ 171 w 171"/>
                <a:gd name="T9" fmla="*/ 95 h 298"/>
                <a:gd name="T10" fmla="*/ 85 w 171"/>
                <a:gd name="T11" fmla="*/ 0 h 298"/>
                <a:gd name="T12" fmla="*/ 0 w 171"/>
                <a:gd name="T13" fmla="*/ 95 h 298"/>
                <a:gd name="T14" fmla="*/ 36 w 171"/>
                <a:gd name="T15" fmla="*/ 95 h 298"/>
                <a:gd name="T16" fmla="*/ 36 w 171"/>
                <a:gd name="T17" fmla="*/ 282 h 298"/>
                <a:gd name="T18" fmla="*/ 52 w 171"/>
                <a:gd name="T19" fmla="*/ 29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298">
                  <a:moveTo>
                    <a:pt x="52" y="298"/>
                  </a:moveTo>
                  <a:cubicBezTo>
                    <a:pt x="119" y="298"/>
                    <a:pt x="119" y="298"/>
                    <a:pt x="119" y="298"/>
                  </a:cubicBezTo>
                  <a:cubicBezTo>
                    <a:pt x="127" y="298"/>
                    <a:pt x="135" y="291"/>
                    <a:pt x="135" y="282"/>
                  </a:cubicBezTo>
                  <a:cubicBezTo>
                    <a:pt x="135" y="95"/>
                    <a:pt x="135" y="95"/>
                    <a:pt x="135" y="95"/>
                  </a:cubicBezTo>
                  <a:cubicBezTo>
                    <a:pt x="171" y="95"/>
                    <a:pt x="171" y="95"/>
                    <a:pt x="171" y="95"/>
                  </a:cubicBezTo>
                  <a:cubicBezTo>
                    <a:pt x="85" y="0"/>
                    <a:pt x="85" y="0"/>
                    <a:pt x="85" y="0"/>
                  </a:cubicBezTo>
                  <a:cubicBezTo>
                    <a:pt x="0" y="95"/>
                    <a:pt x="0" y="95"/>
                    <a:pt x="0" y="95"/>
                  </a:cubicBezTo>
                  <a:cubicBezTo>
                    <a:pt x="36" y="95"/>
                    <a:pt x="36" y="95"/>
                    <a:pt x="36" y="95"/>
                  </a:cubicBezTo>
                  <a:cubicBezTo>
                    <a:pt x="36" y="282"/>
                    <a:pt x="36" y="282"/>
                    <a:pt x="36" y="282"/>
                  </a:cubicBezTo>
                  <a:cubicBezTo>
                    <a:pt x="36" y="291"/>
                    <a:pt x="43" y="298"/>
                    <a:pt x="52" y="2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6" name="Freeform 135"/>
            <p:cNvSpPr/>
            <p:nvPr/>
          </p:nvSpPr>
          <p:spPr bwMode="auto">
            <a:xfrm>
              <a:off x="3406776" y="6515100"/>
              <a:ext cx="88900" cy="152400"/>
            </a:xfrm>
            <a:custGeom>
              <a:avLst/>
              <a:gdLst>
                <a:gd name="T0" fmla="*/ 14 w 51"/>
                <a:gd name="T1" fmla="*/ 29 h 88"/>
                <a:gd name="T2" fmla="*/ 49 w 51"/>
                <a:gd name="T3" fmla="*/ 88 h 88"/>
                <a:gd name="T4" fmla="*/ 51 w 51"/>
                <a:gd name="T5" fmla="*/ 4 h 88"/>
                <a:gd name="T6" fmla="*/ 14 w 51"/>
                <a:gd name="T7" fmla="*/ 29 h 88"/>
              </a:gdLst>
              <a:ahLst/>
              <a:cxnLst>
                <a:cxn ang="0">
                  <a:pos x="T0" y="T1"/>
                </a:cxn>
                <a:cxn ang="0">
                  <a:pos x="T2" y="T3"/>
                </a:cxn>
                <a:cxn ang="0">
                  <a:pos x="T4" y="T5"/>
                </a:cxn>
                <a:cxn ang="0">
                  <a:pos x="T6" y="T7"/>
                </a:cxn>
              </a:cxnLst>
              <a:rect l="0" t="0" r="r" b="b"/>
              <a:pathLst>
                <a:path w="51" h="88">
                  <a:moveTo>
                    <a:pt x="14" y="29"/>
                  </a:moveTo>
                  <a:cubicBezTo>
                    <a:pt x="42" y="84"/>
                    <a:pt x="49" y="88"/>
                    <a:pt x="49" y="88"/>
                  </a:cubicBezTo>
                  <a:cubicBezTo>
                    <a:pt x="51" y="4"/>
                    <a:pt x="51" y="4"/>
                    <a:pt x="51" y="4"/>
                  </a:cubicBezTo>
                  <a:cubicBezTo>
                    <a:pt x="51" y="4"/>
                    <a:pt x="0" y="0"/>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2" name="文本框 1"/>
          <p:cNvSpPr txBox="1"/>
          <p:nvPr/>
        </p:nvSpPr>
        <p:spPr>
          <a:xfrm>
            <a:off x="1847215" y="4965065"/>
            <a:ext cx="2199640" cy="1476375"/>
          </a:xfrm>
          <a:prstGeom prst="rect">
            <a:avLst/>
          </a:prstGeom>
          <a:noFill/>
        </p:spPr>
        <p:txBody>
          <a:bodyPr wrap="square" rtlCol="0">
            <a:spAutoFit/>
          </a:bodyPr>
          <a:lstStyle/>
          <a:p>
            <a:r>
              <a:rPr lang="zh-CN" altLang="zh-CN" dirty="0">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blinds(horizontal)">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linds(horizontal)">
                                      <p:cBhvr>
                                        <p:cTn id="22" dur="500"/>
                                        <p:tgtEl>
                                          <p:spTgt spid="46"/>
                                        </p:tgtEl>
                                      </p:cBhvr>
                                    </p:animEffect>
                                  </p:childTnLst>
                                </p:cTn>
                              </p:par>
                              <p:par>
                                <p:cTn id="23" presetID="3" presetClass="entr" presetSubtype="1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linds(horizontal)">
                                      <p:cBhvr>
                                        <p:cTn id="25" dur="500"/>
                                        <p:tgtEl>
                                          <p:spTgt spid="47"/>
                                        </p:tgtEl>
                                      </p:cBhvr>
                                    </p:animEffect>
                                  </p:childTnLst>
                                </p:cTn>
                              </p:par>
                              <p:par>
                                <p:cTn id="26" presetID="3" presetClass="entr" presetSubtype="1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linds(horizontal)">
                                      <p:cBhvr>
                                        <p:cTn id="28" dur="500"/>
                                        <p:tgtEl>
                                          <p:spTgt spid="4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linds(horizontal)">
                                      <p:cBhvr>
                                        <p:cTn id="31" dur="500"/>
                                        <p:tgtEl>
                                          <p:spTgt spid="5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linds(horizont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5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Oval 109"/>
          <p:cNvSpPr>
            <a:spLocks noChangeArrowheads="1"/>
          </p:cNvSpPr>
          <p:nvPr/>
        </p:nvSpPr>
        <p:spPr bwMode="auto">
          <a:xfrm>
            <a:off x="4762500" y="2560638"/>
            <a:ext cx="179388" cy="182562"/>
          </a:xfrm>
          <a:prstGeom prst="ellipse">
            <a:avLst/>
          </a:pr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77" name="Freeform 110"/>
          <p:cNvSpPr>
            <a:spLocks noChangeArrowheads="1"/>
          </p:cNvSpPr>
          <p:nvPr/>
        </p:nvSpPr>
        <p:spPr bwMode="auto">
          <a:xfrm>
            <a:off x="4638675" y="2762250"/>
            <a:ext cx="427038" cy="830263"/>
          </a:xfrm>
          <a:custGeom>
            <a:avLst/>
            <a:gdLst>
              <a:gd name="T0" fmla="*/ 87 w 87"/>
              <a:gd name="T1" fmla="*/ 25 h 168"/>
              <a:gd name="T2" fmla="*/ 62 w 87"/>
              <a:gd name="T3" fmla="*/ 0 h 168"/>
              <a:gd name="T4" fmla="*/ 37 w 87"/>
              <a:gd name="T5" fmla="*/ 0 h 168"/>
              <a:gd name="T6" fmla="*/ 35 w 87"/>
              <a:gd name="T7" fmla="*/ 0 h 168"/>
              <a:gd name="T8" fmla="*/ 25 w 87"/>
              <a:gd name="T9" fmla="*/ 0 h 168"/>
              <a:gd name="T10" fmla="*/ 0 w 87"/>
              <a:gd name="T11" fmla="*/ 25 h 168"/>
              <a:gd name="T12" fmla="*/ 0 w 87"/>
              <a:gd name="T13" fmla="*/ 25 h 168"/>
              <a:gd name="T14" fmla="*/ 0 w 87"/>
              <a:gd name="T15" fmla="*/ 73 h 168"/>
              <a:gd name="T16" fmla="*/ 8 w 87"/>
              <a:gd name="T17" fmla="*/ 81 h 168"/>
              <a:gd name="T18" fmla="*/ 16 w 87"/>
              <a:gd name="T19" fmla="*/ 73 h 168"/>
              <a:gd name="T20" fmla="*/ 16 w 87"/>
              <a:gd name="T21" fmla="*/ 45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5 h 168"/>
              <a:gd name="T60" fmla="*/ 71 w 87"/>
              <a:gd name="T61" fmla="*/ 73 h 168"/>
              <a:gd name="T62" fmla="*/ 79 w 87"/>
              <a:gd name="T63" fmla="*/ 81 h 168"/>
              <a:gd name="T64" fmla="*/ 87 w 87"/>
              <a:gd name="T65" fmla="*/ 73 h 168"/>
              <a:gd name="T66" fmla="*/ 87 w 87"/>
              <a:gd name="T67" fmla="*/ 25 h 168"/>
              <a:gd name="T68" fmla="*/ 87 w 87"/>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68"/>
              <a:gd name="T107" fmla="*/ 87 w 87"/>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68">
                <a:moveTo>
                  <a:pt x="87" y="25"/>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9" y="81"/>
                </a:cubicBezTo>
                <a:cubicBezTo>
                  <a:pt x="83" y="81"/>
                  <a:pt x="87" y="78"/>
                  <a:pt x="87" y="73"/>
                </a:cubicBezTo>
                <a:cubicBezTo>
                  <a:pt x="87" y="25"/>
                  <a:pt x="87" y="25"/>
                  <a:pt x="87" y="25"/>
                </a:cubicBezTo>
                <a:cubicBezTo>
                  <a:pt x="87" y="25"/>
                  <a:pt x="87" y="25"/>
                  <a:pt x="87" y="25"/>
                </a:cubicBezTo>
                <a:close/>
              </a:path>
            </a:pathLst>
          </a:cu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78" name="Oval 111"/>
          <p:cNvSpPr>
            <a:spLocks noChangeArrowheads="1"/>
          </p:cNvSpPr>
          <p:nvPr/>
        </p:nvSpPr>
        <p:spPr bwMode="auto">
          <a:xfrm>
            <a:off x="4762500" y="2560638"/>
            <a:ext cx="179388" cy="182562"/>
          </a:xfrm>
          <a:prstGeom prst="ellipse">
            <a:avLst/>
          </a:pr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79" name="Freeform 112"/>
          <p:cNvSpPr>
            <a:spLocks noChangeArrowheads="1"/>
          </p:cNvSpPr>
          <p:nvPr/>
        </p:nvSpPr>
        <p:spPr bwMode="auto">
          <a:xfrm>
            <a:off x="4638675" y="2762250"/>
            <a:ext cx="427038" cy="830263"/>
          </a:xfrm>
          <a:custGeom>
            <a:avLst/>
            <a:gdLst>
              <a:gd name="T0" fmla="*/ 87 w 87"/>
              <a:gd name="T1" fmla="*/ 25 h 168"/>
              <a:gd name="T2" fmla="*/ 62 w 87"/>
              <a:gd name="T3" fmla="*/ 0 h 168"/>
              <a:gd name="T4" fmla="*/ 37 w 87"/>
              <a:gd name="T5" fmla="*/ 0 h 168"/>
              <a:gd name="T6" fmla="*/ 35 w 87"/>
              <a:gd name="T7" fmla="*/ 0 h 168"/>
              <a:gd name="T8" fmla="*/ 25 w 87"/>
              <a:gd name="T9" fmla="*/ 0 h 168"/>
              <a:gd name="T10" fmla="*/ 0 w 87"/>
              <a:gd name="T11" fmla="*/ 25 h 168"/>
              <a:gd name="T12" fmla="*/ 0 w 87"/>
              <a:gd name="T13" fmla="*/ 25 h 168"/>
              <a:gd name="T14" fmla="*/ 0 w 87"/>
              <a:gd name="T15" fmla="*/ 73 h 168"/>
              <a:gd name="T16" fmla="*/ 8 w 87"/>
              <a:gd name="T17" fmla="*/ 81 h 168"/>
              <a:gd name="T18" fmla="*/ 16 w 87"/>
              <a:gd name="T19" fmla="*/ 73 h 168"/>
              <a:gd name="T20" fmla="*/ 16 w 87"/>
              <a:gd name="T21" fmla="*/ 45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5 h 168"/>
              <a:gd name="T60" fmla="*/ 71 w 87"/>
              <a:gd name="T61" fmla="*/ 73 h 168"/>
              <a:gd name="T62" fmla="*/ 79 w 87"/>
              <a:gd name="T63" fmla="*/ 81 h 168"/>
              <a:gd name="T64" fmla="*/ 87 w 87"/>
              <a:gd name="T65" fmla="*/ 73 h 168"/>
              <a:gd name="T66" fmla="*/ 87 w 87"/>
              <a:gd name="T67" fmla="*/ 25 h 168"/>
              <a:gd name="T68" fmla="*/ 87 w 87"/>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68"/>
              <a:gd name="T107" fmla="*/ 87 w 87"/>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68">
                <a:moveTo>
                  <a:pt x="87" y="25"/>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9" y="81"/>
                </a:cubicBezTo>
                <a:cubicBezTo>
                  <a:pt x="83" y="81"/>
                  <a:pt x="87" y="78"/>
                  <a:pt x="87" y="73"/>
                </a:cubicBezTo>
                <a:cubicBezTo>
                  <a:pt x="87" y="25"/>
                  <a:pt x="87" y="25"/>
                  <a:pt x="87" y="25"/>
                </a:cubicBezTo>
                <a:cubicBezTo>
                  <a:pt x="87" y="25"/>
                  <a:pt x="87" y="25"/>
                  <a:pt x="87" y="25"/>
                </a:cubicBezTo>
                <a:close/>
              </a:path>
            </a:pathLst>
          </a:cu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0" name="Oval 115"/>
          <p:cNvSpPr>
            <a:spLocks noChangeArrowheads="1"/>
          </p:cNvSpPr>
          <p:nvPr/>
        </p:nvSpPr>
        <p:spPr bwMode="auto">
          <a:xfrm>
            <a:off x="5387975" y="2560638"/>
            <a:ext cx="179388" cy="182562"/>
          </a:xfrm>
          <a:prstGeom prst="ellipse">
            <a:avLst/>
          </a:pr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1" name="Freeform 116"/>
          <p:cNvSpPr>
            <a:spLocks noChangeArrowheads="1"/>
          </p:cNvSpPr>
          <p:nvPr/>
        </p:nvSpPr>
        <p:spPr bwMode="auto">
          <a:xfrm>
            <a:off x="5270500" y="2762250"/>
            <a:ext cx="420688" cy="830263"/>
          </a:xfrm>
          <a:custGeom>
            <a:avLst/>
            <a:gdLst>
              <a:gd name="T0" fmla="*/ 86 w 86"/>
              <a:gd name="T1" fmla="*/ 25 h 168"/>
              <a:gd name="T2" fmla="*/ 61 w 86"/>
              <a:gd name="T3" fmla="*/ 0 h 168"/>
              <a:gd name="T4" fmla="*/ 36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19 w 86"/>
              <a:gd name="T25" fmla="*/ 28 h 168"/>
              <a:gd name="T26" fmla="*/ 19 w 86"/>
              <a:gd name="T27" fmla="*/ 46 h 168"/>
              <a:gd name="T28" fmla="*/ 19 w 86"/>
              <a:gd name="T29" fmla="*/ 77 h 168"/>
              <a:gd name="T30" fmla="*/ 19 w 86"/>
              <a:gd name="T31" fmla="*/ 81 h 168"/>
              <a:gd name="T32" fmla="*/ 19 w 86"/>
              <a:gd name="T33" fmla="*/ 157 h 168"/>
              <a:gd name="T34" fmla="*/ 30 w 86"/>
              <a:gd name="T35" fmla="*/ 168 h 168"/>
              <a:gd name="T36" fmla="*/ 41 w 86"/>
              <a:gd name="T37" fmla="*/ 157 h 168"/>
              <a:gd name="T38" fmla="*/ 41 w 86"/>
              <a:gd name="T39" fmla="*/ 81 h 168"/>
              <a:gd name="T40" fmla="*/ 45 w 86"/>
              <a:gd name="T41" fmla="*/ 81 h 168"/>
              <a:gd name="T42" fmla="*/ 45 w 86"/>
              <a:gd name="T43" fmla="*/ 157 h 168"/>
              <a:gd name="T44" fmla="*/ 55 w 86"/>
              <a:gd name="T45" fmla="*/ 168 h 168"/>
              <a:gd name="T46" fmla="*/ 66 w 86"/>
              <a:gd name="T47" fmla="*/ 157 h 168"/>
              <a:gd name="T48" fmla="*/ 66 w 86"/>
              <a:gd name="T49" fmla="*/ 81 h 168"/>
              <a:gd name="T50" fmla="*/ 66 w 86"/>
              <a:gd name="T51" fmla="*/ 77 h 168"/>
              <a:gd name="T52" fmla="*/ 66 w 86"/>
              <a:gd name="T53" fmla="*/ 46 h 168"/>
              <a:gd name="T54" fmla="*/ 66 w 86"/>
              <a:gd name="T55" fmla="*/ 28 h 168"/>
              <a:gd name="T56" fmla="*/ 70 w 86"/>
              <a:gd name="T57" fmla="*/ 28 h 168"/>
              <a:gd name="T58" fmla="*/ 70 w 86"/>
              <a:gd name="T59" fmla="*/ 45 h 168"/>
              <a:gd name="T60" fmla="*/ 70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1" y="0"/>
                </a:cubicBezTo>
                <a:cubicBezTo>
                  <a:pt x="36" y="0"/>
                  <a:pt x="36" y="0"/>
                  <a:pt x="36"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3" y="81"/>
                  <a:pt x="8" y="81"/>
                </a:cubicBezTo>
                <a:cubicBezTo>
                  <a:pt x="12" y="81"/>
                  <a:pt x="16" y="78"/>
                  <a:pt x="16" y="73"/>
                </a:cubicBezTo>
                <a:cubicBezTo>
                  <a:pt x="16" y="45"/>
                  <a:pt x="16" y="45"/>
                  <a:pt x="16" y="45"/>
                </a:cubicBezTo>
                <a:cubicBezTo>
                  <a:pt x="16" y="28"/>
                  <a:pt x="16" y="28"/>
                  <a:pt x="16" y="28"/>
                </a:cubicBezTo>
                <a:cubicBezTo>
                  <a:pt x="19" y="28"/>
                  <a:pt x="19" y="28"/>
                  <a:pt x="19" y="28"/>
                </a:cubicBezTo>
                <a:cubicBezTo>
                  <a:pt x="19" y="46"/>
                  <a:pt x="19" y="46"/>
                  <a:pt x="19" y="46"/>
                </a:cubicBezTo>
                <a:cubicBezTo>
                  <a:pt x="19" y="77"/>
                  <a:pt x="19" y="77"/>
                  <a:pt x="19" y="77"/>
                </a:cubicBezTo>
                <a:cubicBezTo>
                  <a:pt x="19" y="81"/>
                  <a:pt x="19" y="81"/>
                  <a:pt x="19" y="81"/>
                </a:cubicBezTo>
                <a:cubicBezTo>
                  <a:pt x="19" y="157"/>
                  <a:pt x="19" y="157"/>
                  <a:pt x="19" y="157"/>
                </a:cubicBezTo>
                <a:cubicBezTo>
                  <a:pt x="19" y="163"/>
                  <a:pt x="24" y="168"/>
                  <a:pt x="30" y="168"/>
                </a:cubicBezTo>
                <a:cubicBezTo>
                  <a:pt x="36" y="168"/>
                  <a:pt x="41" y="163"/>
                  <a:pt x="41" y="157"/>
                </a:cubicBezTo>
                <a:cubicBezTo>
                  <a:pt x="41" y="81"/>
                  <a:pt x="41" y="81"/>
                  <a:pt x="41" y="81"/>
                </a:cubicBezTo>
                <a:cubicBezTo>
                  <a:pt x="45" y="81"/>
                  <a:pt x="45" y="81"/>
                  <a:pt x="45" y="81"/>
                </a:cubicBezTo>
                <a:cubicBezTo>
                  <a:pt x="45" y="157"/>
                  <a:pt x="45" y="157"/>
                  <a:pt x="45" y="157"/>
                </a:cubicBezTo>
                <a:cubicBezTo>
                  <a:pt x="45" y="163"/>
                  <a:pt x="50" y="168"/>
                  <a:pt x="55" y="168"/>
                </a:cubicBezTo>
                <a:cubicBezTo>
                  <a:pt x="61" y="168"/>
                  <a:pt x="66" y="163"/>
                  <a:pt x="66" y="157"/>
                </a:cubicBezTo>
                <a:cubicBezTo>
                  <a:pt x="66" y="81"/>
                  <a:pt x="66" y="81"/>
                  <a:pt x="66" y="81"/>
                </a:cubicBezTo>
                <a:cubicBezTo>
                  <a:pt x="66" y="77"/>
                  <a:pt x="66" y="77"/>
                  <a:pt x="66" y="77"/>
                </a:cubicBezTo>
                <a:cubicBezTo>
                  <a:pt x="66" y="46"/>
                  <a:pt x="66" y="46"/>
                  <a:pt x="66" y="46"/>
                </a:cubicBezTo>
                <a:cubicBezTo>
                  <a:pt x="66" y="28"/>
                  <a:pt x="66" y="28"/>
                  <a:pt x="66" y="28"/>
                </a:cubicBezTo>
                <a:cubicBezTo>
                  <a:pt x="70" y="28"/>
                  <a:pt x="70" y="28"/>
                  <a:pt x="70" y="28"/>
                </a:cubicBezTo>
                <a:cubicBezTo>
                  <a:pt x="70" y="45"/>
                  <a:pt x="70" y="45"/>
                  <a:pt x="70" y="45"/>
                </a:cubicBezTo>
                <a:cubicBezTo>
                  <a:pt x="70" y="73"/>
                  <a:pt x="70" y="73"/>
                  <a:pt x="70" y="73"/>
                </a:cubicBezTo>
                <a:cubicBezTo>
                  <a:pt x="70" y="78"/>
                  <a:pt x="74" y="81"/>
                  <a:pt x="78" y="81"/>
                </a:cubicBezTo>
                <a:cubicBezTo>
                  <a:pt x="82" y="81"/>
                  <a:pt x="86" y="78"/>
                  <a:pt x="86" y="73"/>
                </a:cubicBezTo>
                <a:cubicBezTo>
                  <a:pt x="86" y="25"/>
                  <a:pt x="86" y="25"/>
                  <a:pt x="86" y="25"/>
                </a:cubicBezTo>
                <a:cubicBezTo>
                  <a:pt x="86" y="25"/>
                  <a:pt x="86" y="25"/>
                  <a:pt x="86" y="25"/>
                </a:cubicBezTo>
                <a:close/>
              </a:path>
            </a:pathLst>
          </a:cu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2" name="Oval 119"/>
          <p:cNvSpPr>
            <a:spLocks noChangeArrowheads="1"/>
          </p:cNvSpPr>
          <p:nvPr/>
        </p:nvSpPr>
        <p:spPr bwMode="auto">
          <a:xfrm>
            <a:off x="6016625" y="2560638"/>
            <a:ext cx="180975" cy="182562"/>
          </a:xfrm>
          <a:prstGeom prst="ellipse">
            <a:avLst/>
          </a:pr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3" name="Freeform 120"/>
          <p:cNvSpPr>
            <a:spLocks noChangeArrowheads="1"/>
          </p:cNvSpPr>
          <p:nvPr/>
        </p:nvSpPr>
        <p:spPr bwMode="auto">
          <a:xfrm>
            <a:off x="5895975" y="2762250"/>
            <a:ext cx="420688" cy="830263"/>
          </a:xfrm>
          <a:custGeom>
            <a:avLst/>
            <a:gdLst>
              <a:gd name="T0" fmla="*/ 86 w 86"/>
              <a:gd name="T1" fmla="*/ 25 h 168"/>
              <a:gd name="T2" fmla="*/ 61 w 86"/>
              <a:gd name="T3" fmla="*/ 0 h 168"/>
              <a:gd name="T4" fmla="*/ 37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20 w 86"/>
              <a:gd name="T25" fmla="*/ 28 h 168"/>
              <a:gd name="T26" fmla="*/ 20 w 86"/>
              <a:gd name="T27" fmla="*/ 46 h 168"/>
              <a:gd name="T28" fmla="*/ 20 w 86"/>
              <a:gd name="T29" fmla="*/ 77 h 168"/>
              <a:gd name="T30" fmla="*/ 20 w 86"/>
              <a:gd name="T31" fmla="*/ 81 h 168"/>
              <a:gd name="T32" fmla="*/ 20 w 86"/>
              <a:gd name="T33" fmla="*/ 157 h 168"/>
              <a:gd name="T34" fmla="*/ 30 w 86"/>
              <a:gd name="T35" fmla="*/ 168 h 168"/>
              <a:gd name="T36" fmla="*/ 41 w 86"/>
              <a:gd name="T37" fmla="*/ 157 h 168"/>
              <a:gd name="T38" fmla="*/ 41 w 86"/>
              <a:gd name="T39" fmla="*/ 81 h 168"/>
              <a:gd name="T40" fmla="*/ 45 w 86"/>
              <a:gd name="T41" fmla="*/ 81 h 168"/>
              <a:gd name="T42" fmla="*/ 45 w 86"/>
              <a:gd name="T43" fmla="*/ 157 h 168"/>
              <a:gd name="T44" fmla="*/ 56 w 86"/>
              <a:gd name="T45" fmla="*/ 168 h 168"/>
              <a:gd name="T46" fmla="*/ 66 w 86"/>
              <a:gd name="T47" fmla="*/ 157 h 168"/>
              <a:gd name="T48" fmla="*/ 66 w 86"/>
              <a:gd name="T49" fmla="*/ 81 h 168"/>
              <a:gd name="T50" fmla="*/ 66 w 86"/>
              <a:gd name="T51" fmla="*/ 77 h 168"/>
              <a:gd name="T52" fmla="*/ 66 w 86"/>
              <a:gd name="T53" fmla="*/ 46 h 168"/>
              <a:gd name="T54" fmla="*/ 66 w 86"/>
              <a:gd name="T55" fmla="*/ 28 h 168"/>
              <a:gd name="T56" fmla="*/ 70 w 86"/>
              <a:gd name="T57" fmla="*/ 28 h 168"/>
              <a:gd name="T58" fmla="*/ 70 w 86"/>
              <a:gd name="T59" fmla="*/ 45 h 168"/>
              <a:gd name="T60" fmla="*/ 70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1" y="0"/>
                </a:cubicBezTo>
                <a:cubicBezTo>
                  <a:pt x="37" y="0"/>
                  <a:pt x="37" y="0"/>
                  <a:pt x="37"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3" y="81"/>
                  <a:pt x="8" y="81"/>
                </a:cubicBezTo>
                <a:cubicBezTo>
                  <a:pt x="12"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4" y="168"/>
                  <a:pt x="30" y="168"/>
                </a:cubicBezTo>
                <a:cubicBezTo>
                  <a:pt x="36" y="168"/>
                  <a:pt x="41" y="163"/>
                  <a:pt x="41" y="157"/>
                </a:cubicBezTo>
                <a:cubicBezTo>
                  <a:pt x="41" y="81"/>
                  <a:pt x="41" y="81"/>
                  <a:pt x="41" y="81"/>
                </a:cubicBezTo>
                <a:cubicBezTo>
                  <a:pt x="45" y="81"/>
                  <a:pt x="45" y="81"/>
                  <a:pt x="45" y="81"/>
                </a:cubicBezTo>
                <a:cubicBezTo>
                  <a:pt x="45" y="157"/>
                  <a:pt x="45" y="157"/>
                  <a:pt x="45" y="157"/>
                </a:cubicBezTo>
                <a:cubicBezTo>
                  <a:pt x="45" y="163"/>
                  <a:pt x="50" y="168"/>
                  <a:pt x="56" y="168"/>
                </a:cubicBezTo>
                <a:cubicBezTo>
                  <a:pt x="62" y="168"/>
                  <a:pt x="66" y="163"/>
                  <a:pt x="66" y="157"/>
                </a:cubicBezTo>
                <a:cubicBezTo>
                  <a:pt x="66" y="81"/>
                  <a:pt x="66" y="81"/>
                  <a:pt x="66" y="81"/>
                </a:cubicBezTo>
                <a:cubicBezTo>
                  <a:pt x="66" y="77"/>
                  <a:pt x="66" y="77"/>
                  <a:pt x="66" y="77"/>
                </a:cubicBezTo>
                <a:cubicBezTo>
                  <a:pt x="66" y="46"/>
                  <a:pt x="66" y="46"/>
                  <a:pt x="66" y="46"/>
                </a:cubicBezTo>
                <a:cubicBezTo>
                  <a:pt x="66" y="28"/>
                  <a:pt x="66" y="28"/>
                  <a:pt x="66" y="28"/>
                </a:cubicBezTo>
                <a:cubicBezTo>
                  <a:pt x="70" y="28"/>
                  <a:pt x="70" y="28"/>
                  <a:pt x="70" y="28"/>
                </a:cubicBezTo>
                <a:cubicBezTo>
                  <a:pt x="70" y="45"/>
                  <a:pt x="70" y="45"/>
                  <a:pt x="70" y="45"/>
                </a:cubicBezTo>
                <a:cubicBezTo>
                  <a:pt x="70" y="73"/>
                  <a:pt x="70" y="73"/>
                  <a:pt x="70" y="73"/>
                </a:cubicBezTo>
                <a:cubicBezTo>
                  <a:pt x="70" y="78"/>
                  <a:pt x="74" y="81"/>
                  <a:pt x="78" y="81"/>
                </a:cubicBezTo>
                <a:cubicBezTo>
                  <a:pt x="83" y="81"/>
                  <a:pt x="86" y="78"/>
                  <a:pt x="86" y="73"/>
                </a:cubicBezTo>
                <a:cubicBezTo>
                  <a:pt x="86" y="25"/>
                  <a:pt x="86" y="25"/>
                  <a:pt x="86" y="25"/>
                </a:cubicBezTo>
                <a:cubicBezTo>
                  <a:pt x="86" y="25"/>
                  <a:pt x="86" y="25"/>
                  <a:pt x="86" y="25"/>
                </a:cubicBezTo>
                <a:close/>
              </a:path>
            </a:pathLst>
          </a:custGeom>
          <a:solidFill>
            <a:srgbClr val="3DC4D0"/>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4" name="Oval 109"/>
          <p:cNvSpPr>
            <a:spLocks noChangeArrowheads="1"/>
          </p:cNvSpPr>
          <p:nvPr/>
        </p:nvSpPr>
        <p:spPr bwMode="auto">
          <a:xfrm>
            <a:off x="3967163" y="4826000"/>
            <a:ext cx="179387"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5" name="Freeform 110"/>
          <p:cNvSpPr>
            <a:spLocks noChangeArrowheads="1"/>
          </p:cNvSpPr>
          <p:nvPr/>
        </p:nvSpPr>
        <p:spPr bwMode="auto">
          <a:xfrm>
            <a:off x="3843338" y="5029200"/>
            <a:ext cx="427037" cy="828675"/>
          </a:xfrm>
          <a:custGeom>
            <a:avLst/>
            <a:gdLst>
              <a:gd name="T0" fmla="*/ 87 w 87"/>
              <a:gd name="T1" fmla="*/ 25 h 168"/>
              <a:gd name="T2" fmla="*/ 62 w 87"/>
              <a:gd name="T3" fmla="*/ 0 h 168"/>
              <a:gd name="T4" fmla="*/ 37 w 87"/>
              <a:gd name="T5" fmla="*/ 0 h 168"/>
              <a:gd name="T6" fmla="*/ 35 w 87"/>
              <a:gd name="T7" fmla="*/ 0 h 168"/>
              <a:gd name="T8" fmla="*/ 25 w 87"/>
              <a:gd name="T9" fmla="*/ 0 h 168"/>
              <a:gd name="T10" fmla="*/ 0 w 87"/>
              <a:gd name="T11" fmla="*/ 25 h 168"/>
              <a:gd name="T12" fmla="*/ 0 w 87"/>
              <a:gd name="T13" fmla="*/ 25 h 168"/>
              <a:gd name="T14" fmla="*/ 0 w 87"/>
              <a:gd name="T15" fmla="*/ 73 h 168"/>
              <a:gd name="T16" fmla="*/ 8 w 87"/>
              <a:gd name="T17" fmla="*/ 81 h 168"/>
              <a:gd name="T18" fmla="*/ 16 w 87"/>
              <a:gd name="T19" fmla="*/ 73 h 168"/>
              <a:gd name="T20" fmla="*/ 16 w 87"/>
              <a:gd name="T21" fmla="*/ 45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5 h 168"/>
              <a:gd name="T60" fmla="*/ 71 w 87"/>
              <a:gd name="T61" fmla="*/ 73 h 168"/>
              <a:gd name="T62" fmla="*/ 79 w 87"/>
              <a:gd name="T63" fmla="*/ 81 h 168"/>
              <a:gd name="T64" fmla="*/ 87 w 87"/>
              <a:gd name="T65" fmla="*/ 73 h 168"/>
              <a:gd name="T66" fmla="*/ 87 w 87"/>
              <a:gd name="T67" fmla="*/ 25 h 168"/>
              <a:gd name="T68" fmla="*/ 87 w 87"/>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68"/>
              <a:gd name="T107" fmla="*/ 87 w 87"/>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68">
                <a:moveTo>
                  <a:pt x="87" y="25"/>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9" y="81"/>
                </a:cubicBezTo>
                <a:cubicBezTo>
                  <a:pt x="83" y="81"/>
                  <a:pt x="87" y="78"/>
                  <a:pt x="87" y="73"/>
                </a:cubicBezTo>
                <a:cubicBezTo>
                  <a:pt x="87" y="25"/>
                  <a:pt x="87" y="25"/>
                  <a:pt x="87" y="25"/>
                </a:cubicBezTo>
                <a:cubicBezTo>
                  <a:pt x="87" y="25"/>
                  <a:pt x="87" y="25"/>
                  <a:pt x="87"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6" name="Oval 111"/>
          <p:cNvSpPr>
            <a:spLocks noChangeArrowheads="1"/>
          </p:cNvSpPr>
          <p:nvPr/>
        </p:nvSpPr>
        <p:spPr bwMode="auto">
          <a:xfrm>
            <a:off x="3967163" y="4826000"/>
            <a:ext cx="179387"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7" name="Freeform 112"/>
          <p:cNvSpPr>
            <a:spLocks noChangeArrowheads="1"/>
          </p:cNvSpPr>
          <p:nvPr/>
        </p:nvSpPr>
        <p:spPr bwMode="auto">
          <a:xfrm>
            <a:off x="3843338" y="5029200"/>
            <a:ext cx="427037" cy="828675"/>
          </a:xfrm>
          <a:custGeom>
            <a:avLst/>
            <a:gdLst>
              <a:gd name="T0" fmla="*/ 87 w 87"/>
              <a:gd name="T1" fmla="*/ 25 h 168"/>
              <a:gd name="T2" fmla="*/ 62 w 87"/>
              <a:gd name="T3" fmla="*/ 0 h 168"/>
              <a:gd name="T4" fmla="*/ 37 w 87"/>
              <a:gd name="T5" fmla="*/ 0 h 168"/>
              <a:gd name="T6" fmla="*/ 35 w 87"/>
              <a:gd name="T7" fmla="*/ 0 h 168"/>
              <a:gd name="T8" fmla="*/ 25 w 87"/>
              <a:gd name="T9" fmla="*/ 0 h 168"/>
              <a:gd name="T10" fmla="*/ 0 w 87"/>
              <a:gd name="T11" fmla="*/ 25 h 168"/>
              <a:gd name="T12" fmla="*/ 0 w 87"/>
              <a:gd name="T13" fmla="*/ 25 h 168"/>
              <a:gd name="T14" fmla="*/ 0 w 87"/>
              <a:gd name="T15" fmla="*/ 73 h 168"/>
              <a:gd name="T16" fmla="*/ 8 w 87"/>
              <a:gd name="T17" fmla="*/ 81 h 168"/>
              <a:gd name="T18" fmla="*/ 16 w 87"/>
              <a:gd name="T19" fmla="*/ 73 h 168"/>
              <a:gd name="T20" fmla="*/ 16 w 87"/>
              <a:gd name="T21" fmla="*/ 45 h 168"/>
              <a:gd name="T22" fmla="*/ 16 w 87"/>
              <a:gd name="T23" fmla="*/ 28 h 168"/>
              <a:gd name="T24" fmla="*/ 20 w 87"/>
              <a:gd name="T25" fmla="*/ 28 h 168"/>
              <a:gd name="T26" fmla="*/ 20 w 87"/>
              <a:gd name="T27" fmla="*/ 46 h 168"/>
              <a:gd name="T28" fmla="*/ 20 w 87"/>
              <a:gd name="T29" fmla="*/ 77 h 168"/>
              <a:gd name="T30" fmla="*/ 20 w 87"/>
              <a:gd name="T31" fmla="*/ 81 h 168"/>
              <a:gd name="T32" fmla="*/ 20 w 87"/>
              <a:gd name="T33" fmla="*/ 157 h 168"/>
              <a:gd name="T34" fmla="*/ 31 w 87"/>
              <a:gd name="T35" fmla="*/ 168 h 168"/>
              <a:gd name="T36" fmla="*/ 41 w 87"/>
              <a:gd name="T37" fmla="*/ 157 h 168"/>
              <a:gd name="T38" fmla="*/ 41 w 87"/>
              <a:gd name="T39" fmla="*/ 81 h 168"/>
              <a:gd name="T40" fmla="*/ 46 w 87"/>
              <a:gd name="T41" fmla="*/ 81 h 168"/>
              <a:gd name="T42" fmla="*/ 46 w 87"/>
              <a:gd name="T43" fmla="*/ 157 h 168"/>
              <a:gd name="T44" fmla="*/ 56 w 87"/>
              <a:gd name="T45" fmla="*/ 168 h 168"/>
              <a:gd name="T46" fmla="*/ 67 w 87"/>
              <a:gd name="T47" fmla="*/ 157 h 168"/>
              <a:gd name="T48" fmla="*/ 67 w 87"/>
              <a:gd name="T49" fmla="*/ 81 h 168"/>
              <a:gd name="T50" fmla="*/ 67 w 87"/>
              <a:gd name="T51" fmla="*/ 77 h 168"/>
              <a:gd name="T52" fmla="*/ 67 w 87"/>
              <a:gd name="T53" fmla="*/ 46 h 168"/>
              <a:gd name="T54" fmla="*/ 67 w 87"/>
              <a:gd name="T55" fmla="*/ 28 h 168"/>
              <a:gd name="T56" fmla="*/ 71 w 87"/>
              <a:gd name="T57" fmla="*/ 28 h 168"/>
              <a:gd name="T58" fmla="*/ 71 w 87"/>
              <a:gd name="T59" fmla="*/ 45 h 168"/>
              <a:gd name="T60" fmla="*/ 71 w 87"/>
              <a:gd name="T61" fmla="*/ 73 h 168"/>
              <a:gd name="T62" fmla="*/ 79 w 87"/>
              <a:gd name="T63" fmla="*/ 81 h 168"/>
              <a:gd name="T64" fmla="*/ 87 w 87"/>
              <a:gd name="T65" fmla="*/ 73 h 168"/>
              <a:gd name="T66" fmla="*/ 87 w 87"/>
              <a:gd name="T67" fmla="*/ 25 h 168"/>
              <a:gd name="T68" fmla="*/ 87 w 87"/>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
              <a:gd name="T106" fmla="*/ 0 h 168"/>
              <a:gd name="T107" fmla="*/ 87 w 87"/>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 h="168">
                <a:moveTo>
                  <a:pt x="87" y="25"/>
                </a:moveTo>
                <a:cubicBezTo>
                  <a:pt x="87" y="11"/>
                  <a:pt x="75" y="0"/>
                  <a:pt x="62" y="0"/>
                </a:cubicBezTo>
                <a:cubicBezTo>
                  <a:pt x="37" y="0"/>
                  <a:pt x="37" y="0"/>
                  <a:pt x="37" y="0"/>
                </a:cubicBezTo>
                <a:cubicBezTo>
                  <a:pt x="35" y="0"/>
                  <a:pt x="35" y="0"/>
                  <a:pt x="35" y="0"/>
                </a:cubicBezTo>
                <a:cubicBezTo>
                  <a:pt x="25" y="0"/>
                  <a:pt x="25" y="0"/>
                  <a:pt x="25" y="0"/>
                </a:cubicBezTo>
                <a:cubicBezTo>
                  <a:pt x="12"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6" y="81"/>
                  <a:pt x="46" y="81"/>
                  <a:pt x="46" y="81"/>
                </a:cubicBezTo>
                <a:cubicBezTo>
                  <a:pt x="46" y="157"/>
                  <a:pt x="46" y="157"/>
                  <a:pt x="46" y="157"/>
                </a:cubicBezTo>
                <a:cubicBezTo>
                  <a:pt x="46"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9" y="81"/>
                </a:cubicBezTo>
                <a:cubicBezTo>
                  <a:pt x="83" y="81"/>
                  <a:pt x="87" y="78"/>
                  <a:pt x="87" y="73"/>
                </a:cubicBezTo>
                <a:cubicBezTo>
                  <a:pt x="87" y="25"/>
                  <a:pt x="87" y="25"/>
                  <a:pt x="87" y="25"/>
                </a:cubicBezTo>
                <a:cubicBezTo>
                  <a:pt x="87" y="25"/>
                  <a:pt x="87" y="25"/>
                  <a:pt x="87"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8" name="Oval 115"/>
          <p:cNvSpPr>
            <a:spLocks noChangeArrowheads="1"/>
          </p:cNvSpPr>
          <p:nvPr/>
        </p:nvSpPr>
        <p:spPr bwMode="auto">
          <a:xfrm>
            <a:off x="4591050" y="4826000"/>
            <a:ext cx="180975"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89" name="Freeform 116"/>
          <p:cNvSpPr>
            <a:spLocks noChangeArrowheads="1"/>
          </p:cNvSpPr>
          <p:nvPr/>
        </p:nvSpPr>
        <p:spPr bwMode="auto">
          <a:xfrm>
            <a:off x="4473575" y="5029200"/>
            <a:ext cx="422275" cy="828675"/>
          </a:xfrm>
          <a:custGeom>
            <a:avLst/>
            <a:gdLst>
              <a:gd name="T0" fmla="*/ 86 w 86"/>
              <a:gd name="T1" fmla="*/ 25 h 168"/>
              <a:gd name="T2" fmla="*/ 61 w 86"/>
              <a:gd name="T3" fmla="*/ 0 h 168"/>
              <a:gd name="T4" fmla="*/ 36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19 w 86"/>
              <a:gd name="T25" fmla="*/ 28 h 168"/>
              <a:gd name="T26" fmla="*/ 19 w 86"/>
              <a:gd name="T27" fmla="*/ 46 h 168"/>
              <a:gd name="T28" fmla="*/ 19 w 86"/>
              <a:gd name="T29" fmla="*/ 77 h 168"/>
              <a:gd name="T30" fmla="*/ 19 w 86"/>
              <a:gd name="T31" fmla="*/ 81 h 168"/>
              <a:gd name="T32" fmla="*/ 19 w 86"/>
              <a:gd name="T33" fmla="*/ 157 h 168"/>
              <a:gd name="T34" fmla="*/ 30 w 86"/>
              <a:gd name="T35" fmla="*/ 168 h 168"/>
              <a:gd name="T36" fmla="*/ 41 w 86"/>
              <a:gd name="T37" fmla="*/ 157 h 168"/>
              <a:gd name="T38" fmla="*/ 41 w 86"/>
              <a:gd name="T39" fmla="*/ 81 h 168"/>
              <a:gd name="T40" fmla="*/ 45 w 86"/>
              <a:gd name="T41" fmla="*/ 81 h 168"/>
              <a:gd name="T42" fmla="*/ 45 w 86"/>
              <a:gd name="T43" fmla="*/ 157 h 168"/>
              <a:gd name="T44" fmla="*/ 55 w 86"/>
              <a:gd name="T45" fmla="*/ 168 h 168"/>
              <a:gd name="T46" fmla="*/ 66 w 86"/>
              <a:gd name="T47" fmla="*/ 157 h 168"/>
              <a:gd name="T48" fmla="*/ 66 w 86"/>
              <a:gd name="T49" fmla="*/ 81 h 168"/>
              <a:gd name="T50" fmla="*/ 66 w 86"/>
              <a:gd name="T51" fmla="*/ 77 h 168"/>
              <a:gd name="T52" fmla="*/ 66 w 86"/>
              <a:gd name="T53" fmla="*/ 46 h 168"/>
              <a:gd name="T54" fmla="*/ 66 w 86"/>
              <a:gd name="T55" fmla="*/ 28 h 168"/>
              <a:gd name="T56" fmla="*/ 70 w 86"/>
              <a:gd name="T57" fmla="*/ 28 h 168"/>
              <a:gd name="T58" fmla="*/ 70 w 86"/>
              <a:gd name="T59" fmla="*/ 45 h 168"/>
              <a:gd name="T60" fmla="*/ 70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1" y="0"/>
                </a:cubicBezTo>
                <a:cubicBezTo>
                  <a:pt x="36" y="0"/>
                  <a:pt x="36" y="0"/>
                  <a:pt x="36"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3" y="81"/>
                  <a:pt x="8" y="81"/>
                </a:cubicBezTo>
                <a:cubicBezTo>
                  <a:pt x="12" y="81"/>
                  <a:pt x="16" y="78"/>
                  <a:pt x="16" y="73"/>
                </a:cubicBezTo>
                <a:cubicBezTo>
                  <a:pt x="16" y="45"/>
                  <a:pt x="16" y="45"/>
                  <a:pt x="16" y="45"/>
                </a:cubicBezTo>
                <a:cubicBezTo>
                  <a:pt x="16" y="28"/>
                  <a:pt x="16" y="28"/>
                  <a:pt x="16" y="28"/>
                </a:cubicBezTo>
                <a:cubicBezTo>
                  <a:pt x="19" y="28"/>
                  <a:pt x="19" y="28"/>
                  <a:pt x="19" y="28"/>
                </a:cubicBezTo>
                <a:cubicBezTo>
                  <a:pt x="19" y="46"/>
                  <a:pt x="19" y="46"/>
                  <a:pt x="19" y="46"/>
                </a:cubicBezTo>
                <a:cubicBezTo>
                  <a:pt x="19" y="77"/>
                  <a:pt x="19" y="77"/>
                  <a:pt x="19" y="77"/>
                </a:cubicBezTo>
                <a:cubicBezTo>
                  <a:pt x="19" y="81"/>
                  <a:pt x="19" y="81"/>
                  <a:pt x="19" y="81"/>
                </a:cubicBezTo>
                <a:cubicBezTo>
                  <a:pt x="19" y="157"/>
                  <a:pt x="19" y="157"/>
                  <a:pt x="19" y="157"/>
                </a:cubicBezTo>
                <a:cubicBezTo>
                  <a:pt x="19" y="163"/>
                  <a:pt x="24" y="168"/>
                  <a:pt x="30" y="168"/>
                </a:cubicBezTo>
                <a:cubicBezTo>
                  <a:pt x="36" y="168"/>
                  <a:pt x="41" y="163"/>
                  <a:pt x="41" y="157"/>
                </a:cubicBezTo>
                <a:cubicBezTo>
                  <a:pt x="41" y="81"/>
                  <a:pt x="41" y="81"/>
                  <a:pt x="41" y="81"/>
                </a:cubicBezTo>
                <a:cubicBezTo>
                  <a:pt x="45" y="81"/>
                  <a:pt x="45" y="81"/>
                  <a:pt x="45" y="81"/>
                </a:cubicBezTo>
                <a:cubicBezTo>
                  <a:pt x="45" y="157"/>
                  <a:pt x="45" y="157"/>
                  <a:pt x="45" y="157"/>
                </a:cubicBezTo>
                <a:cubicBezTo>
                  <a:pt x="45" y="163"/>
                  <a:pt x="50" y="168"/>
                  <a:pt x="55" y="168"/>
                </a:cubicBezTo>
                <a:cubicBezTo>
                  <a:pt x="61" y="168"/>
                  <a:pt x="66" y="163"/>
                  <a:pt x="66" y="157"/>
                </a:cubicBezTo>
                <a:cubicBezTo>
                  <a:pt x="66" y="81"/>
                  <a:pt x="66" y="81"/>
                  <a:pt x="66" y="81"/>
                </a:cubicBezTo>
                <a:cubicBezTo>
                  <a:pt x="66" y="77"/>
                  <a:pt x="66" y="77"/>
                  <a:pt x="66" y="77"/>
                </a:cubicBezTo>
                <a:cubicBezTo>
                  <a:pt x="66" y="46"/>
                  <a:pt x="66" y="46"/>
                  <a:pt x="66" y="46"/>
                </a:cubicBezTo>
                <a:cubicBezTo>
                  <a:pt x="66" y="28"/>
                  <a:pt x="66" y="28"/>
                  <a:pt x="66" y="28"/>
                </a:cubicBezTo>
                <a:cubicBezTo>
                  <a:pt x="70" y="28"/>
                  <a:pt x="70" y="28"/>
                  <a:pt x="70" y="28"/>
                </a:cubicBezTo>
                <a:cubicBezTo>
                  <a:pt x="70" y="45"/>
                  <a:pt x="70" y="45"/>
                  <a:pt x="70" y="45"/>
                </a:cubicBezTo>
                <a:cubicBezTo>
                  <a:pt x="70" y="73"/>
                  <a:pt x="70" y="73"/>
                  <a:pt x="70" y="73"/>
                </a:cubicBezTo>
                <a:cubicBezTo>
                  <a:pt x="70" y="78"/>
                  <a:pt x="74" y="81"/>
                  <a:pt x="78" y="81"/>
                </a:cubicBezTo>
                <a:cubicBezTo>
                  <a:pt x="82" y="81"/>
                  <a:pt x="86" y="78"/>
                  <a:pt x="86" y="73"/>
                </a:cubicBezTo>
                <a:cubicBezTo>
                  <a:pt x="86" y="25"/>
                  <a:pt x="86" y="25"/>
                  <a:pt x="86" y="25"/>
                </a:cubicBezTo>
                <a:cubicBezTo>
                  <a:pt x="86" y="25"/>
                  <a:pt x="86" y="25"/>
                  <a:pt x="86"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0" name="Oval 119"/>
          <p:cNvSpPr>
            <a:spLocks noChangeArrowheads="1"/>
          </p:cNvSpPr>
          <p:nvPr/>
        </p:nvSpPr>
        <p:spPr bwMode="auto">
          <a:xfrm>
            <a:off x="5221288" y="4826000"/>
            <a:ext cx="182562"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1" name="Freeform 120"/>
          <p:cNvSpPr>
            <a:spLocks noChangeArrowheads="1"/>
          </p:cNvSpPr>
          <p:nvPr/>
        </p:nvSpPr>
        <p:spPr bwMode="auto">
          <a:xfrm>
            <a:off x="5099050" y="5029200"/>
            <a:ext cx="422275" cy="828675"/>
          </a:xfrm>
          <a:custGeom>
            <a:avLst/>
            <a:gdLst>
              <a:gd name="T0" fmla="*/ 86 w 86"/>
              <a:gd name="T1" fmla="*/ 25 h 168"/>
              <a:gd name="T2" fmla="*/ 61 w 86"/>
              <a:gd name="T3" fmla="*/ 0 h 168"/>
              <a:gd name="T4" fmla="*/ 37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20 w 86"/>
              <a:gd name="T25" fmla="*/ 28 h 168"/>
              <a:gd name="T26" fmla="*/ 20 w 86"/>
              <a:gd name="T27" fmla="*/ 46 h 168"/>
              <a:gd name="T28" fmla="*/ 20 w 86"/>
              <a:gd name="T29" fmla="*/ 77 h 168"/>
              <a:gd name="T30" fmla="*/ 20 w 86"/>
              <a:gd name="T31" fmla="*/ 81 h 168"/>
              <a:gd name="T32" fmla="*/ 20 w 86"/>
              <a:gd name="T33" fmla="*/ 157 h 168"/>
              <a:gd name="T34" fmla="*/ 30 w 86"/>
              <a:gd name="T35" fmla="*/ 168 h 168"/>
              <a:gd name="T36" fmla="*/ 41 w 86"/>
              <a:gd name="T37" fmla="*/ 157 h 168"/>
              <a:gd name="T38" fmla="*/ 41 w 86"/>
              <a:gd name="T39" fmla="*/ 81 h 168"/>
              <a:gd name="T40" fmla="*/ 45 w 86"/>
              <a:gd name="T41" fmla="*/ 81 h 168"/>
              <a:gd name="T42" fmla="*/ 45 w 86"/>
              <a:gd name="T43" fmla="*/ 157 h 168"/>
              <a:gd name="T44" fmla="*/ 56 w 86"/>
              <a:gd name="T45" fmla="*/ 168 h 168"/>
              <a:gd name="T46" fmla="*/ 66 w 86"/>
              <a:gd name="T47" fmla="*/ 157 h 168"/>
              <a:gd name="T48" fmla="*/ 66 w 86"/>
              <a:gd name="T49" fmla="*/ 81 h 168"/>
              <a:gd name="T50" fmla="*/ 66 w 86"/>
              <a:gd name="T51" fmla="*/ 77 h 168"/>
              <a:gd name="T52" fmla="*/ 66 w 86"/>
              <a:gd name="T53" fmla="*/ 46 h 168"/>
              <a:gd name="T54" fmla="*/ 66 w 86"/>
              <a:gd name="T55" fmla="*/ 28 h 168"/>
              <a:gd name="T56" fmla="*/ 70 w 86"/>
              <a:gd name="T57" fmla="*/ 28 h 168"/>
              <a:gd name="T58" fmla="*/ 70 w 86"/>
              <a:gd name="T59" fmla="*/ 45 h 168"/>
              <a:gd name="T60" fmla="*/ 70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1" y="0"/>
                </a:cubicBezTo>
                <a:cubicBezTo>
                  <a:pt x="37" y="0"/>
                  <a:pt x="37" y="0"/>
                  <a:pt x="37"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3" y="81"/>
                  <a:pt x="8" y="81"/>
                </a:cubicBezTo>
                <a:cubicBezTo>
                  <a:pt x="12"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4" y="168"/>
                  <a:pt x="30" y="168"/>
                </a:cubicBezTo>
                <a:cubicBezTo>
                  <a:pt x="36" y="168"/>
                  <a:pt x="41" y="163"/>
                  <a:pt x="41" y="157"/>
                </a:cubicBezTo>
                <a:cubicBezTo>
                  <a:pt x="41" y="81"/>
                  <a:pt x="41" y="81"/>
                  <a:pt x="41" y="81"/>
                </a:cubicBezTo>
                <a:cubicBezTo>
                  <a:pt x="45" y="81"/>
                  <a:pt x="45" y="81"/>
                  <a:pt x="45" y="81"/>
                </a:cubicBezTo>
                <a:cubicBezTo>
                  <a:pt x="45" y="157"/>
                  <a:pt x="45" y="157"/>
                  <a:pt x="45" y="157"/>
                </a:cubicBezTo>
                <a:cubicBezTo>
                  <a:pt x="45" y="163"/>
                  <a:pt x="50" y="168"/>
                  <a:pt x="56" y="168"/>
                </a:cubicBezTo>
                <a:cubicBezTo>
                  <a:pt x="62" y="168"/>
                  <a:pt x="66" y="163"/>
                  <a:pt x="66" y="157"/>
                </a:cubicBezTo>
                <a:cubicBezTo>
                  <a:pt x="66" y="81"/>
                  <a:pt x="66" y="81"/>
                  <a:pt x="66" y="81"/>
                </a:cubicBezTo>
                <a:cubicBezTo>
                  <a:pt x="66" y="77"/>
                  <a:pt x="66" y="77"/>
                  <a:pt x="66" y="77"/>
                </a:cubicBezTo>
                <a:cubicBezTo>
                  <a:pt x="66" y="46"/>
                  <a:pt x="66" y="46"/>
                  <a:pt x="66" y="46"/>
                </a:cubicBezTo>
                <a:cubicBezTo>
                  <a:pt x="66" y="28"/>
                  <a:pt x="66" y="28"/>
                  <a:pt x="66" y="28"/>
                </a:cubicBezTo>
                <a:cubicBezTo>
                  <a:pt x="70" y="28"/>
                  <a:pt x="70" y="28"/>
                  <a:pt x="70" y="28"/>
                </a:cubicBezTo>
                <a:cubicBezTo>
                  <a:pt x="70" y="45"/>
                  <a:pt x="70" y="45"/>
                  <a:pt x="70" y="45"/>
                </a:cubicBezTo>
                <a:cubicBezTo>
                  <a:pt x="70" y="73"/>
                  <a:pt x="70" y="73"/>
                  <a:pt x="70" y="73"/>
                </a:cubicBezTo>
                <a:cubicBezTo>
                  <a:pt x="70" y="78"/>
                  <a:pt x="74" y="81"/>
                  <a:pt x="78" y="81"/>
                </a:cubicBezTo>
                <a:cubicBezTo>
                  <a:pt x="83" y="81"/>
                  <a:pt x="86" y="78"/>
                  <a:pt x="86" y="73"/>
                </a:cubicBezTo>
                <a:cubicBezTo>
                  <a:pt x="86" y="25"/>
                  <a:pt x="86" y="25"/>
                  <a:pt x="86" y="25"/>
                </a:cubicBezTo>
                <a:cubicBezTo>
                  <a:pt x="86" y="25"/>
                  <a:pt x="86" y="25"/>
                  <a:pt x="86"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2" name="Oval 123"/>
          <p:cNvSpPr>
            <a:spLocks noChangeArrowheads="1"/>
          </p:cNvSpPr>
          <p:nvPr/>
        </p:nvSpPr>
        <p:spPr bwMode="auto">
          <a:xfrm>
            <a:off x="5848350" y="4826000"/>
            <a:ext cx="180975"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3" name="Freeform 124"/>
          <p:cNvSpPr>
            <a:spLocks noChangeArrowheads="1"/>
          </p:cNvSpPr>
          <p:nvPr/>
        </p:nvSpPr>
        <p:spPr bwMode="auto">
          <a:xfrm>
            <a:off x="5724525" y="5029200"/>
            <a:ext cx="422275" cy="828675"/>
          </a:xfrm>
          <a:custGeom>
            <a:avLst/>
            <a:gdLst>
              <a:gd name="T0" fmla="*/ 86 w 86"/>
              <a:gd name="T1" fmla="*/ 25 h 168"/>
              <a:gd name="T2" fmla="*/ 62 w 86"/>
              <a:gd name="T3" fmla="*/ 0 h 168"/>
              <a:gd name="T4" fmla="*/ 37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20 w 86"/>
              <a:gd name="T25" fmla="*/ 28 h 168"/>
              <a:gd name="T26" fmla="*/ 20 w 86"/>
              <a:gd name="T27" fmla="*/ 46 h 168"/>
              <a:gd name="T28" fmla="*/ 20 w 86"/>
              <a:gd name="T29" fmla="*/ 77 h 168"/>
              <a:gd name="T30" fmla="*/ 20 w 86"/>
              <a:gd name="T31" fmla="*/ 81 h 168"/>
              <a:gd name="T32" fmla="*/ 20 w 86"/>
              <a:gd name="T33" fmla="*/ 157 h 168"/>
              <a:gd name="T34" fmla="*/ 31 w 86"/>
              <a:gd name="T35" fmla="*/ 168 h 168"/>
              <a:gd name="T36" fmla="*/ 41 w 86"/>
              <a:gd name="T37" fmla="*/ 157 h 168"/>
              <a:gd name="T38" fmla="*/ 41 w 86"/>
              <a:gd name="T39" fmla="*/ 81 h 168"/>
              <a:gd name="T40" fmla="*/ 45 w 86"/>
              <a:gd name="T41" fmla="*/ 81 h 168"/>
              <a:gd name="T42" fmla="*/ 45 w 86"/>
              <a:gd name="T43" fmla="*/ 157 h 168"/>
              <a:gd name="T44" fmla="*/ 56 w 86"/>
              <a:gd name="T45" fmla="*/ 168 h 168"/>
              <a:gd name="T46" fmla="*/ 67 w 86"/>
              <a:gd name="T47" fmla="*/ 157 h 168"/>
              <a:gd name="T48" fmla="*/ 67 w 86"/>
              <a:gd name="T49" fmla="*/ 81 h 168"/>
              <a:gd name="T50" fmla="*/ 67 w 86"/>
              <a:gd name="T51" fmla="*/ 77 h 168"/>
              <a:gd name="T52" fmla="*/ 67 w 86"/>
              <a:gd name="T53" fmla="*/ 46 h 168"/>
              <a:gd name="T54" fmla="*/ 67 w 86"/>
              <a:gd name="T55" fmla="*/ 28 h 168"/>
              <a:gd name="T56" fmla="*/ 71 w 86"/>
              <a:gd name="T57" fmla="*/ 28 h 168"/>
              <a:gd name="T58" fmla="*/ 71 w 86"/>
              <a:gd name="T59" fmla="*/ 45 h 168"/>
              <a:gd name="T60" fmla="*/ 71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2" y="0"/>
                </a:cubicBezTo>
                <a:cubicBezTo>
                  <a:pt x="37" y="0"/>
                  <a:pt x="37" y="0"/>
                  <a:pt x="37"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5" y="81"/>
                  <a:pt x="45" y="81"/>
                  <a:pt x="45" y="81"/>
                </a:cubicBezTo>
                <a:cubicBezTo>
                  <a:pt x="45" y="157"/>
                  <a:pt x="45" y="157"/>
                  <a:pt x="45" y="157"/>
                </a:cubicBezTo>
                <a:cubicBezTo>
                  <a:pt x="45"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8" y="81"/>
                </a:cubicBezTo>
                <a:cubicBezTo>
                  <a:pt x="83" y="81"/>
                  <a:pt x="86" y="78"/>
                  <a:pt x="86" y="73"/>
                </a:cubicBezTo>
                <a:cubicBezTo>
                  <a:pt x="86" y="25"/>
                  <a:pt x="86" y="25"/>
                  <a:pt x="86" y="25"/>
                </a:cubicBezTo>
                <a:cubicBezTo>
                  <a:pt x="86" y="25"/>
                  <a:pt x="86" y="25"/>
                  <a:pt x="86"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4" name="Oval 119"/>
          <p:cNvSpPr>
            <a:spLocks noChangeArrowheads="1"/>
          </p:cNvSpPr>
          <p:nvPr/>
        </p:nvSpPr>
        <p:spPr bwMode="auto">
          <a:xfrm>
            <a:off x="6473825" y="4826000"/>
            <a:ext cx="180975"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5" name="Freeform 120"/>
          <p:cNvSpPr>
            <a:spLocks noChangeArrowheads="1"/>
          </p:cNvSpPr>
          <p:nvPr/>
        </p:nvSpPr>
        <p:spPr bwMode="auto">
          <a:xfrm>
            <a:off x="6351588" y="5029200"/>
            <a:ext cx="420687" cy="828675"/>
          </a:xfrm>
          <a:custGeom>
            <a:avLst/>
            <a:gdLst>
              <a:gd name="T0" fmla="*/ 86 w 86"/>
              <a:gd name="T1" fmla="*/ 25 h 168"/>
              <a:gd name="T2" fmla="*/ 61 w 86"/>
              <a:gd name="T3" fmla="*/ 0 h 168"/>
              <a:gd name="T4" fmla="*/ 37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20 w 86"/>
              <a:gd name="T25" fmla="*/ 28 h 168"/>
              <a:gd name="T26" fmla="*/ 20 w 86"/>
              <a:gd name="T27" fmla="*/ 46 h 168"/>
              <a:gd name="T28" fmla="*/ 20 w 86"/>
              <a:gd name="T29" fmla="*/ 77 h 168"/>
              <a:gd name="T30" fmla="*/ 20 w 86"/>
              <a:gd name="T31" fmla="*/ 81 h 168"/>
              <a:gd name="T32" fmla="*/ 20 w 86"/>
              <a:gd name="T33" fmla="*/ 157 h 168"/>
              <a:gd name="T34" fmla="*/ 30 w 86"/>
              <a:gd name="T35" fmla="*/ 168 h 168"/>
              <a:gd name="T36" fmla="*/ 41 w 86"/>
              <a:gd name="T37" fmla="*/ 157 h 168"/>
              <a:gd name="T38" fmla="*/ 41 w 86"/>
              <a:gd name="T39" fmla="*/ 81 h 168"/>
              <a:gd name="T40" fmla="*/ 45 w 86"/>
              <a:gd name="T41" fmla="*/ 81 h 168"/>
              <a:gd name="T42" fmla="*/ 45 w 86"/>
              <a:gd name="T43" fmla="*/ 157 h 168"/>
              <a:gd name="T44" fmla="*/ 56 w 86"/>
              <a:gd name="T45" fmla="*/ 168 h 168"/>
              <a:gd name="T46" fmla="*/ 66 w 86"/>
              <a:gd name="T47" fmla="*/ 157 h 168"/>
              <a:gd name="T48" fmla="*/ 66 w 86"/>
              <a:gd name="T49" fmla="*/ 81 h 168"/>
              <a:gd name="T50" fmla="*/ 66 w 86"/>
              <a:gd name="T51" fmla="*/ 77 h 168"/>
              <a:gd name="T52" fmla="*/ 66 w 86"/>
              <a:gd name="T53" fmla="*/ 46 h 168"/>
              <a:gd name="T54" fmla="*/ 66 w 86"/>
              <a:gd name="T55" fmla="*/ 28 h 168"/>
              <a:gd name="T56" fmla="*/ 70 w 86"/>
              <a:gd name="T57" fmla="*/ 28 h 168"/>
              <a:gd name="T58" fmla="*/ 70 w 86"/>
              <a:gd name="T59" fmla="*/ 45 h 168"/>
              <a:gd name="T60" fmla="*/ 70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1" y="0"/>
                </a:cubicBezTo>
                <a:cubicBezTo>
                  <a:pt x="37" y="0"/>
                  <a:pt x="37" y="0"/>
                  <a:pt x="37"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3" y="81"/>
                  <a:pt x="8" y="81"/>
                </a:cubicBezTo>
                <a:cubicBezTo>
                  <a:pt x="12"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4" y="168"/>
                  <a:pt x="30" y="168"/>
                </a:cubicBezTo>
                <a:cubicBezTo>
                  <a:pt x="36" y="168"/>
                  <a:pt x="41" y="163"/>
                  <a:pt x="41" y="157"/>
                </a:cubicBezTo>
                <a:cubicBezTo>
                  <a:pt x="41" y="81"/>
                  <a:pt x="41" y="81"/>
                  <a:pt x="41" y="81"/>
                </a:cubicBezTo>
                <a:cubicBezTo>
                  <a:pt x="45" y="81"/>
                  <a:pt x="45" y="81"/>
                  <a:pt x="45" y="81"/>
                </a:cubicBezTo>
                <a:cubicBezTo>
                  <a:pt x="45" y="157"/>
                  <a:pt x="45" y="157"/>
                  <a:pt x="45" y="157"/>
                </a:cubicBezTo>
                <a:cubicBezTo>
                  <a:pt x="45" y="163"/>
                  <a:pt x="50" y="168"/>
                  <a:pt x="56" y="168"/>
                </a:cubicBezTo>
                <a:cubicBezTo>
                  <a:pt x="62" y="168"/>
                  <a:pt x="66" y="163"/>
                  <a:pt x="66" y="157"/>
                </a:cubicBezTo>
                <a:cubicBezTo>
                  <a:pt x="66" y="81"/>
                  <a:pt x="66" y="81"/>
                  <a:pt x="66" y="81"/>
                </a:cubicBezTo>
                <a:cubicBezTo>
                  <a:pt x="66" y="77"/>
                  <a:pt x="66" y="77"/>
                  <a:pt x="66" y="77"/>
                </a:cubicBezTo>
                <a:cubicBezTo>
                  <a:pt x="66" y="46"/>
                  <a:pt x="66" y="46"/>
                  <a:pt x="66" y="46"/>
                </a:cubicBezTo>
                <a:cubicBezTo>
                  <a:pt x="66" y="28"/>
                  <a:pt x="66" y="28"/>
                  <a:pt x="66" y="28"/>
                </a:cubicBezTo>
                <a:cubicBezTo>
                  <a:pt x="70" y="28"/>
                  <a:pt x="70" y="28"/>
                  <a:pt x="70" y="28"/>
                </a:cubicBezTo>
                <a:cubicBezTo>
                  <a:pt x="70" y="45"/>
                  <a:pt x="70" y="45"/>
                  <a:pt x="70" y="45"/>
                </a:cubicBezTo>
                <a:cubicBezTo>
                  <a:pt x="70" y="73"/>
                  <a:pt x="70" y="73"/>
                  <a:pt x="70" y="73"/>
                </a:cubicBezTo>
                <a:cubicBezTo>
                  <a:pt x="70" y="78"/>
                  <a:pt x="74" y="81"/>
                  <a:pt x="78" y="81"/>
                </a:cubicBezTo>
                <a:cubicBezTo>
                  <a:pt x="83" y="81"/>
                  <a:pt x="86" y="78"/>
                  <a:pt x="86" y="73"/>
                </a:cubicBezTo>
                <a:cubicBezTo>
                  <a:pt x="86" y="25"/>
                  <a:pt x="86" y="25"/>
                  <a:pt x="86" y="25"/>
                </a:cubicBezTo>
                <a:cubicBezTo>
                  <a:pt x="86" y="25"/>
                  <a:pt x="86" y="25"/>
                  <a:pt x="86"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6" name="Oval 123"/>
          <p:cNvSpPr>
            <a:spLocks noChangeArrowheads="1"/>
          </p:cNvSpPr>
          <p:nvPr/>
        </p:nvSpPr>
        <p:spPr bwMode="auto">
          <a:xfrm>
            <a:off x="7100888" y="4826000"/>
            <a:ext cx="179387"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7" name="Freeform 124"/>
          <p:cNvSpPr>
            <a:spLocks noChangeArrowheads="1"/>
          </p:cNvSpPr>
          <p:nvPr/>
        </p:nvSpPr>
        <p:spPr bwMode="auto">
          <a:xfrm>
            <a:off x="6977063" y="5029200"/>
            <a:ext cx="420687" cy="828675"/>
          </a:xfrm>
          <a:custGeom>
            <a:avLst/>
            <a:gdLst>
              <a:gd name="T0" fmla="*/ 86 w 86"/>
              <a:gd name="T1" fmla="*/ 25 h 168"/>
              <a:gd name="T2" fmla="*/ 62 w 86"/>
              <a:gd name="T3" fmla="*/ 0 h 168"/>
              <a:gd name="T4" fmla="*/ 37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20 w 86"/>
              <a:gd name="T25" fmla="*/ 28 h 168"/>
              <a:gd name="T26" fmla="*/ 20 w 86"/>
              <a:gd name="T27" fmla="*/ 46 h 168"/>
              <a:gd name="T28" fmla="*/ 20 w 86"/>
              <a:gd name="T29" fmla="*/ 77 h 168"/>
              <a:gd name="T30" fmla="*/ 20 w 86"/>
              <a:gd name="T31" fmla="*/ 81 h 168"/>
              <a:gd name="T32" fmla="*/ 20 w 86"/>
              <a:gd name="T33" fmla="*/ 157 h 168"/>
              <a:gd name="T34" fmla="*/ 31 w 86"/>
              <a:gd name="T35" fmla="*/ 168 h 168"/>
              <a:gd name="T36" fmla="*/ 41 w 86"/>
              <a:gd name="T37" fmla="*/ 157 h 168"/>
              <a:gd name="T38" fmla="*/ 41 w 86"/>
              <a:gd name="T39" fmla="*/ 81 h 168"/>
              <a:gd name="T40" fmla="*/ 45 w 86"/>
              <a:gd name="T41" fmla="*/ 81 h 168"/>
              <a:gd name="T42" fmla="*/ 45 w 86"/>
              <a:gd name="T43" fmla="*/ 157 h 168"/>
              <a:gd name="T44" fmla="*/ 56 w 86"/>
              <a:gd name="T45" fmla="*/ 168 h 168"/>
              <a:gd name="T46" fmla="*/ 67 w 86"/>
              <a:gd name="T47" fmla="*/ 157 h 168"/>
              <a:gd name="T48" fmla="*/ 67 w 86"/>
              <a:gd name="T49" fmla="*/ 81 h 168"/>
              <a:gd name="T50" fmla="*/ 67 w 86"/>
              <a:gd name="T51" fmla="*/ 77 h 168"/>
              <a:gd name="T52" fmla="*/ 67 w 86"/>
              <a:gd name="T53" fmla="*/ 46 h 168"/>
              <a:gd name="T54" fmla="*/ 67 w 86"/>
              <a:gd name="T55" fmla="*/ 28 h 168"/>
              <a:gd name="T56" fmla="*/ 71 w 86"/>
              <a:gd name="T57" fmla="*/ 28 h 168"/>
              <a:gd name="T58" fmla="*/ 71 w 86"/>
              <a:gd name="T59" fmla="*/ 45 h 168"/>
              <a:gd name="T60" fmla="*/ 71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2" y="0"/>
                </a:cubicBezTo>
                <a:cubicBezTo>
                  <a:pt x="37" y="0"/>
                  <a:pt x="37" y="0"/>
                  <a:pt x="37"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5" y="81"/>
                  <a:pt x="45" y="81"/>
                  <a:pt x="45" y="81"/>
                </a:cubicBezTo>
                <a:cubicBezTo>
                  <a:pt x="45" y="157"/>
                  <a:pt x="45" y="157"/>
                  <a:pt x="45" y="157"/>
                </a:cubicBezTo>
                <a:cubicBezTo>
                  <a:pt x="45"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8" y="81"/>
                </a:cubicBezTo>
                <a:cubicBezTo>
                  <a:pt x="83" y="81"/>
                  <a:pt x="86" y="78"/>
                  <a:pt x="86" y="73"/>
                </a:cubicBezTo>
                <a:cubicBezTo>
                  <a:pt x="86" y="25"/>
                  <a:pt x="86" y="25"/>
                  <a:pt x="86" y="25"/>
                </a:cubicBezTo>
                <a:cubicBezTo>
                  <a:pt x="86" y="25"/>
                  <a:pt x="86" y="25"/>
                  <a:pt x="86"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8" name="Oval 123"/>
          <p:cNvSpPr>
            <a:spLocks noChangeArrowheads="1"/>
          </p:cNvSpPr>
          <p:nvPr/>
        </p:nvSpPr>
        <p:spPr bwMode="auto">
          <a:xfrm>
            <a:off x="7732713" y="4826000"/>
            <a:ext cx="179387" cy="184150"/>
          </a:xfrm>
          <a:prstGeom prst="ellipse">
            <a:avLst/>
          </a:pr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9" name="Freeform 124"/>
          <p:cNvSpPr>
            <a:spLocks noChangeArrowheads="1"/>
          </p:cNvSpPr>
          <p:nvPr/>
        </p:nvSpPr>
        <p:spPr bwMode="auto">
          <a:xfrm>
            <a:off x="7608888" y="5029200"/>
            <a:ext cx="420687" cy="828675"/>
          </a:xfrm>
          <a:custGeom>
            <a:avLst/>
            <a:gdLst>
              <a:gd name="T0" fmla="*/ 86 w 86"/>
              <a:gd name="T1" fmla="*/ 25 h 168"/>
              <a:gd name="T2" fmla="*/ 62 w 86"/>
              <a:gd name="T3" fmla="*/ 0 h 168"/>
              <a:gd name="T4" fmla="*/ 37 w 86"/>
              <a:gd name="T5" fmla="*/ 0 h 168"/>
              <a:gd name="T6" fmla="*/ 35 w 86"/>
              <a:gd name="T7" fmla="*/ 0 h 168"/>
              <a:gd name="T8" fmla="*/ 25 w 86"/>
              <a:gd name="T9" fmla="*/ 0 h 168"/>
              <a:gd name="T10" fmla="*/ 0 w 86"/>
              <a:gd name="T11" fmla="*/ 25 h 168"/>
              <a:gd name="T12" fmla="*/ 0 w 86"/>
              <a:gd name="T13" fmla="*/ 25 h 168"/>
              <a:gd name="T14" fmla="*/ 0 w 86"/>
              <a:gd name="T15" fmla="*/ 73 h 168"/>
              <a:gd name="T16" fmla="*/ 8 w 86"/>
              <a:gd name="T17" fmla="*/ 81 h 168"/>
              <a:gd name="T18" fmla="*/ 16 w 86"/>
              <a:gd name="T19" fmla="*/ 73 h 168"/>
              <a:gd name="T20" fmla="*/ 16 w 86"/>
              <a:gd name="T21" fmla="*/ 45 h 168"/>
              <a:gd name="T22" fmla="*/ 16 w 86"/>
              <a:gd name="T23" fmla="*/ 28 h 168"/>
              <a:gd name="T24" fmla="*/ 20 w 86"/>
              <a:gd name="T25" fmla="*/ 28 h 168"/>
              <a:gd name="T26" fmla="*/ 20 w 86"/>
              <a:gd name="T27" fmla="*/ 46 h 168"/>
              <a:gd name="T28" fmla="*/ 20 w 86"/>
              <a:gd name="T29" fmla="*/ 77 h 168"/>
              <a:gd name="T30" fmla="*/ 20 w 86"/>
              <a:gd name="T31" fmla="*/ 81 h 168"/>
              <a:gd name="T32" fmla="*/ 20 w 86"/>
              <a:gd name="T33" fmla="*/ 157 h 168"/>
              <a:gd name="T34" fmla="*/ 31 w 86"/>
              <a:gd name="T35" fmla="*/ 168 h 168"/>
              <a:gd name="T36" fmla="*/ 41 w 86"/>
              <a:gd name="T37" fmla="*/ 157 h 168"/>
              <a:gd name="T38" fmla="*/ 41 w 86"/>
              <a:gd name="T39" fmla="*/ 81 h 168"/>
              <a:gd name="T40" fmla="*/ 45 w 86"/>
              <a:gd name="T41" fmla="*/ 81 h 168"/>
              <a:gd name="T42" fmla="*/ 45 w 86"/>
              <a:gd name="T43" fmla="*/ 157 h 168"/>
              <a:gd name="T44" fmla="*/ 56 w 86"/>
              <a:gd name="T45" fmla="*/ 168 h 168"/>
              <a:gd name="T46" fmla="*/ 67 w 86"/>
              <a:gd name="T47" fmla="*/ 157 h 168"/>
              <a:gd name="T48" fmla="*/ 67 w 86"/>
              <a:gd name="T49" fmla="*/ 81 h 168"/>
              <a:gd name="T50" fmla="*/ 67 w 86"/>
              <a:gd name="T51" fmla="*/ 77 h 168"/>
              <a:gd name="T52" fmla="*/ 67 w 86"/>
              <a:gd name="T53" fmla="*/ 46 h 168"/>
              <a:gd name="T54" fmla="*/ 67 w 86"/>
              <a:gd name="T55" fmla="*/ 28 h 168"/>
              <a:gd name="T56" fmla="*/ 71 w 86"/>
              <a:gd name="T57" fmla="*/ 28 h 168"/>
              <a:gd name="T58" fmla="*/ 71 w 86"/>
              <a:gd name="T59" fmla="*/ 45 h 168"/>
              <a:gd name="T60" fmla="*/ 71 w 86"/>
              <a:gd name="T61" fmla="*/ 73 h 168"/>
              <a:gd name="T62" fmla="*/ 78 w 86"/>
              <a:gd name="T63" fmla="*/ 81 h 168"/>
              <a:gd name="T64" fmla="*/ 86 w 86"/>
              <a:gd name="T65" fmla="*/ 73 h 168"/>
              <a:gd name="T66" fmla="*/ 86 w 86"/>
              <a:gd name="T67" fmla="*/ 25 h 168"/>
              <a:gd name="T68" fmla="*/ 86 w 86"/>
              <a:gd name="T69" fmla="*/ 25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168"/>
              <a:gd name="T107" fmla="*/ 86 w 86"/>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168">
                <a:moveTo>
                  <a:pt x="86" y="25"/>
                </a:moveTo>
                <a:cubicBezTo>
                  <a:pt x="86" y="11"/>
                  <a:pt x="75" y="0"/>
                  <a:pt x="62" y="0"/>
                </a:cubicBezTo>
                <a:cubicBezTo>
                  <a:pt x="37" y="0"/>
                  <a:pt x="37" y="0"/>
                  <a:pt x="37" y="0"/>
                </a:cubicBezTo>
                <a:cubicBezTo>
                  <a:pt x="35" y="0"/>
                  <a:pt x="35" y="0"/>
                  <a:pt x="35" y="0"/>
                </a:cubicBezTo>
                <a:cubicBezTo>
                  <a:pt x="25" y="0"/>
                  <a:pt x="25" y="0"/>
                  <a:pt x="25" y="0"/>
                </a:cubicBezTo>
                <a:cubicBezTo>
                  <a:pt x="11" y="0"/>
                  <a:pt x="0" y="11"/>
                  <a:pt x="0" y="25"/>
                </a:cubicBezTo>
                <a:cubicBezTo>
                  <a:pt x="0" y="25"/>
                  <a:pt x="0" y="25"/>
                  <a:pt x="0" y="25"/>
                </a:cubicBezTo>
                <a:cubicBezTo>
                  <a:pt x="0" y="73"/>
                  <a:pt x="0" y="73"/>
                  <a:pt x="0" y="73"/>
                </a:cubicBezTo>
                <a:cubicBezTo>
                  <a:pt x="0" y="78"/>
                  <a:pt x="4" y="81"/>
                  <a:pt x="8" y="81"/>
                </a:cubicBezTo>
                <a:cubicBezTo>
                  <a:pt x="13" y="81"/>
                  <a:pt x="16" y="78"/>
                  <a:pt x="16" y="73"/>
                </a:cubicBezTo>
                <a:cubicBezTo>
                  <a:pt x="16" y="45"/>
                  <a:pt x="16" y="45"/>
                  <a:pt x="16" y="45"/>
                </a:cubicBezTo>
                <a:cubicBezTo>
                  <a:pt x="16" y="28"/>
                  <a:pt x="16" y="28"/>
                  <a:pt x="16" y="28"/>
                </a:cubicBezTo>
                <a:cubicBezTo>
                  <a:pt x="20" y="28"/>
                  <a:pt x="20" y="28"/>
                  <a:pt x="20" y="28"/>
                </a:cubicBezTo>
                <a:cubicBezTo>
                  <a:pt x="20" y="46"/>
                  <a:pt x="20" y="46"/>
                  <a:pt x="20" y="46"/>
                </a:cubicBezTo>
                <a:cubicBezTo>
                  <a:pt x="20" y="77"/>
                  <a:pt x="20" y="77"/>
                  <a:pt x="20" y="77"/>
                </a:cubicBezTo>
                <a:cubicBezTo>
                  <a:pt x="20" y="81"/>
                  <a:pt x="20" y="81"/>
                  <a:pt x="20" y="81"/>
                </a:cubicBezTo>
                <a:cubicBezTo>
                  <a:pt x="20" y="157"/>
                  <a:pt x="20" y="157"/>
                  <a:pt x="20" y="157"/>
                </a:cubicBezTo>
                <a:cubicBezTo>
                  <a:pt x="20" y="163"/>
                  <a:pt x="25" y="168"/>
                  <a:pt x="31" y="168"/>
                </a:cubicBezTo>
                <a:cubicBezTo>
                  <a:pt x="37" y="168"/>
                  <a:pt x="41" y="163"/>
                  <a:pt x="41" y="157"/>
                </a:cubicBezTo>
                <a:cubicBezTo>
                  <a:pt x="41" y="81"/>
                  <a:pt x="41" y="81"/>
                  <a:pt x="41" y="81"/>
                </a:cubicBezTo>
                <a:cubicBezTo>
                  <a:pt x="45" y="81"/>
                  <a:pt x="45" y="81"/>
                  <a:pt x="45" y="81"/>
                </a:cubicBezTo>
                <a:cubicBezTo>
                  <a:pt x="45" y="157"/>
                  <a:pt x="45" y="157"/>
                  <a:pt x="45" y="157"/>
                </a:cubicBezTo>
                <a:cubicBezTo>
                  <a:pt x="45" y="163"/>
                  <a:pt x="50" y="168"/>
                  <a:pt x="56" y="168"/>
                </a:cubicBezTo>
                <a:cubicBezTo>
                  <a:pt x="62" y="168"/>
                  <a:pt x="67" y="163"/>
                  <a:pt x="67" y="157"/>
                </a:cubicBezTo>
                <a:cubicBezTo>
                  <a:pt x="67" y="81"/>
                  <a:pt x="67" y="81"/>
                  <a:pt x="67" y="81"/>
                </a:cubicBezTo>
                <a:cubicBezTo>
                  <a:pt x="67" y="77"/>
                  <a:pt x="67" y="77"/>
                  <a:pt x="67" y="77"/>
                </a:cubicBezTo>
                <a:cubicBezTo>
                  <a:pt x="67" y="46"/>
                  <a:pt x="67" y="46"/>
                  <a:pt x="67" y="46"/>
                </a:cubicBezTo>
                <a:cubicBezTo>
                  <a:pt x="67" y="28"/>
                  <a:pt x="67" y="28"/>
                  <a:pt x="67" y="28"/>
                </a:cubicBezTo>
                <a:cubicBezTo>
                  <a:pt x="71" y="28"/>
                  <a:pt x="71" y="28"/>
                  <a:pt x="71" y="28"/>
                </a:cubicBezTo>
                <a:cubicBezTo>
                  <a:pt x="71" y="45"/>
                  <a:pt x="71" y="45"/>
                  <a:pt x="71" y="45"/>
                </a:cubicBezTo>
                <a:cubicBezTo>
                  <a:pt x="71" y="73"/>
                  <a:pt x="71" y="73"/>
                  <a:pt x="71" y="73"/>
                </a:cubicBezTo>
                <a:cubicBezTo>
                  <a:pt x="71" y="78"/>
                  <a:pt x="74" y="81"/>
                  <a:pt x="78" y="81"/>
                </a:cubicBezTo>
                <a:cubicBezTo>
                  <a:pt x="83" y="81"/>
                  <a:pt x="86" y="78"/>
                  <a:pt x="86" y="73"/>
                </a:cubicBezTo>
                <a:cubicBezTo>
                  <a:pt x="86" y="25"/>
                  <a:pt x="86" y="25"/>
                  <a:pt x="86" y="25"/>
                </a:cubicBezTo>
                <a:cubicBezTo>
                  <a:pt x="86" y="25"/>
                  <a:pt x="86" y="25"/>
                  <a:pt x="86" y="25"/>
                </a:cubicBezTo>
                <a:close/>
              </a:path>
            </a:pathLst>
          </a:custGeom>
          <a:solidFill>
            <a:srgbClr val="44D9E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nvGrpSpPr>
          <p:cNvPr id="7200" name="组合 61"/>
          <p:cNvGrpSpPr/>
          <p:nvPr/>
        </p:nvGrpSpPr>
        <p:grpSpPr bwMode="auto">
          <a:xfrm>
            <a:off x="1053547" y="3011488"/>
            <a:ext cx="3420027" cy="630133"/>
            <a:chOff x="-952779" y="0"/>
            <a:chExt cx="3419044" cy="630177"/>
          </a:xfrm>
        </p:grpSpPr>
        <p:sp>
          <p:nvSpPr>
            <p:cNvPr id="7201" name="文本框 62"/>
            <p:cNvSpPr>
              <a:spLocks noChangeArrowheads="1"/>
            </p:cNvSpPr>
            <p:nvPr/>
          </p:nvSpPr>
          <p:spPr bwMode="auto">
            <a:xfrm>
              <a:off x="-952779" y="323451"/>
              <a:ext cx="3419044" cy="30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1400" dirty="0">
                  <a:latin typeface="微软雅黑" panose="020B0503020204020204" pitchFamily="34" charset="-122"/>
                  <a:ea typeface="微软雅黑" panose="020B0503020204020204" pitchFamily="34" charset="-122"/>
                </a:rPr>
                <a:t>双击输入替换内容</a:t>
              </a:r>
              <a:endParaRPr lang="zh-CN" altLang="en-US" sz="14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02" name="文本框 63"/>
            <p:cNvSpPr>
              <a:spLocks noChangeArrowheads="1"/>
            </p:cNvSpPr>
            <p:nvPr/>
          </p:nvSpPr>
          <p:spPr bwMode="auto">
            <a:xfrm>
              <a:off x="-111092" y="0"/>
              <a:ext cx="1762010" cy="4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
        <p:nvSpPr>
          <p:cNvPr id="7203" name="矩形 64"/>
          <p:cNvSpPr>
            <a:spLocks noChangeArrowheads="1"/>
          </p:cNvSpPr>
          <p:nvPr/>
        </p:nvSpPr>
        <p:spPr bwMode="auto">
          <a:xfrm>
            <a:off x="2100351" y="1770063"/>
            <a:ext cx="1590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a:t>
            </a:r>
            <a:r>
              <a:rPr lang="en-US" altLang="zh-CN" sz="28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4000" b="1" dirty="0">
              <a:solidFill>
                <a:srgbClr val="2E2B2B"/>
              </a:solidFill>
              <a:latin typeface="Calibri" panose="020F0502020204030204" pitchFamily="34" charset="0"/>
              <a:sym typeface="宋体" panose="02010600030101010101" pitchFamily="2" charset="-122"/>
            </a:endParaRPr>
          </a:p>
        </p:txBody>
      </p:sp>
      <p:grpSp>
        <p:nvGrpSpPr>
          <p:cNvPr id="7204" name="组合 65"/>
          <p:cNvGrpSpPr/>
          <p:nvPr/>
        </p:nvGrpSpPr>
        <p:grpSpPr bwMode="auto">
          <a:xfrm>
            <a:off x="8240713" y="5343525"/>
            <a:ext cx="2615372" cy="630133"/>
            <a:chOff x="-149317" y="0"/>
            <a:chExt cx="2616979" cy="630178"/>
          </a:xfrm>
        </p:grpSpPr>
        <p:sp>
          <p:nvSpPr>
            <p:cNvPr id="7205" name="文本框 66"/>
            <p:cNvSpPr>
              <a:spLocks noChangeArrowheads="1"/>
            </p:cNvSpPr>
            <p:nvPr/>
          </p:nvSpPr>
          <p:spPr bwMode="auto">
            <a:xfrm>
              <a:off x="-149317" y="323451"/>
              <a:ext cx="2616979" cy="3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dirty="0">
                  <a:latin typeface="微软雅黑" panose="020B0503020204020204" pitchFamily="34" charset="-122"/>
                  <a:ea typeface="微软雅黑" panose="020B0503020204020204" pitchFamily="34" charset="-122"/>
                </a:rPr>
                <a:t>双击输入替换内容</a:t>
              </a:r>
              <a:endParaRPr lang="zh-CN" altLang="en-US" sz="14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06" name="文本框 67"/>
            <p:cNvSpPr>
              <a:spLocks noChangeArrowheads="1"/>
            </p:cNvSpPr>
            <p:nvPr/>
          </p:nvSpPr>
          <p:spPr bwMode="auto">
            <a:xfrm>
              <a:off x="0" y="0"/>
              <a:ext cx="2107078" cy="4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
        <p:nvSpPr>
          <p:cNvPr id="7207" name="矩形 68"/>
          <p:cNvSpPr>
            <a:spLocks noChangeArrowheads="1"/>
          </p:cNvSpPr>
          <p:nvPr/>
        </p:nvSpPr>
        <p:spPr bwMode="auto">
          <a:xfrm>
            <a:off x="8482101" y="4102100"/>
            <a:ext cx="1590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88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80</a:t>
            </a:r>
            <a:r>
              <a:rPr lang="en-US" altLang="zh-CN" sz="28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4000" b="1" dirty="0">
              <a:solidFill>
                <a:srgbClr val="2E2B2B"/>
              </a:solidFill>
              <a:latin typeface="Calibri" panose="020F0502020204030204" pitchFamily="34" charset="0"/>
              <a:sym typeface="宋体" panose="02010600030101010101" pitchFamily="2" charset="-122"/>
            </a:endParaRPr>
          </a:p>
        </p:txBody>
      </p:sp>
      <p:sp>
        <p:nvSpPr>
          <p:cNvPr id="40" name="直角三角形 39"/>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7"/>
          <p:cNvSpPr>
            <a:spLocks noChangeArrowheads="1"/>
          </p:cNvSpPr>
          <p:nvPr/>
        </p:nvSpPr>
        <p:spPr bwMode="auto">
          <a:xfrm rot="19708597">
            <a:off x="-94546" y="469533"/>
            <a:ext cx="2805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FOUR</a:t>
            </a:r>
          </a:p>
          <a:p>
            <a:pPr algn="ctr"/>
            <a:r>
              <a:rPr lang="zh-CN" altLang="en-US" sz="28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rPr>
              <a:t>不足之处与改进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文本框 1"/>
          <p:cNvSpPr txBox="1"/>
          <p:nvPr/>
        </p:nvSpPr>
        <p:spPr>
          <a:xfrm>
            <a:off x="7732713" y="999421"/>
            <a:ext cx="1827488" cy="2062103"/>
          </a:xfrm>
          <a:prstGeom prst="rect">
            <a:avLst/>
          </a:prstGeom>
          <a:noFill/>
        </p:spPr>
        <p:txBody>
          <a:bodyPr wrap="square" rtlCol="0">
            <a:spAutoFit/>
          </a:bodyPr>
          <a:lstStyle/>
          <a:p>
            <a:r>
              <a:rPr lang="zh-CN" altLang="en-US" sz="12800" dirty="0">
                <a:latin typeface="Verdana" panose="020B0604030504040204" pitchFamily="34" charset="0"/>
                <a:cs typeface="Verdana" panose="020B0604030504040204" pitchFamily="34" charset="0"/>
              </a:rPr>
              <a:t>？</a:t>
            </a:r>
          </a:p>
        </p:txBody>
      </p:sp>
      <p:sp>
        <p:nvSpPr>
          <p:cNvPr id="45" name="文本框 67"/>
          <p:cNvSpPr>
            <a:spLocks noChangeArrowheads="1"/>
          </p:cNvSpPr>
          <p:nvPr/>
        </p:nvSpPr>
        <p:spPr bwMode="auto">
          <a:xfrm>
            <a:off x="9344660" y="1229360"/>
            <a:ext cx="2213610" cy="52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3" name="文本框 2"/>
          <p:cNvSpPr txBox="1"/>
          <p:nvPr/>
        </p:nvSpPr>
        <p:spPr>
          <a:xfrm>
            <a:off x="9188450" y="1569720"/>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4" name="文本框 3"/>
          <p:cNvSpPr txBox="1"/>
          <p:nvPr/>
        </p:nvSpPr>
        <p:spPr>
          <a:xfrm>
            <a:off x="9188450" y="2491740"/>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p:cBhvr>
                                        <p:cTn id="7" dur="500"/>
                                        <p:tgtEl>
                                          <p:spTgt spid="717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7"/>
                                        </p:tgtEl>
                                        <p:attrNameLst>
                                          <p:attrName>style.visibility</p:attrName>
                                        </p:attrNameLst>
                                      </p:cBhvr>
                                      <p:to>
                                        <p:strVal val="visible"/>
                                      </p:to>
                                    </p:set>
                                    <p:animEffect>
                                      <p:cBhvr>
                                        <p:cTn id="10" dur="500"/>
                                        <p:tgtEl>
                                          <p:spTgt spid="717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p:cBhvr>
                                        <p:cTn id="13" dur="500"/>
                                        <p:tgtEl>
                                          <p:spTgt spid="717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179"/>
                                        </p:tgtEl>
                                        <p:attrNameLst>
                                          <p:attrName>style.visibility</p:attrName>
                                        </p:attrNameLst>
                                      </p:cBhvr>
                                      <p:to>
                                        <p:strVal val="visible"/>
                                      </p:to>
                                    </p:set>
                                    <p:animEffect>
                                      <p:cBhvr>
                                        <p:cTn id="16" dur="500"/>
                                        <p:tgtEl>
                                          <p:spTgt spid="717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180"/>
                                        </p:tgtEl>
                                        <p:attrNameLst>
                                          <p:attrName>style.visibility</p:attrName>
                                        </p:attrNameLst>
                                      </p:cBhvr>
                                      <p:to>
                                        <p:strVal val="visible"/>
                                      </p:to>
                                    </p:set>
                                    <p:animEffect>
                                      <p:cBhvr>
                                        <p:cTn id="19" dur="500"/>
                                        <p:tgtEl>
                                          <p:spTgt spid="718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181"/>
                                        </p:tgtEl>
                                        <p:attrNameLst>
                                          <p:attrName>style.visibility</p:attrName>
                                        </p:attrNameLst>
                                      </p:cBhvr>
                                      <p:to>
                                        <p:strVal val="visible"/>
                                      </p:to>
                                    </p:set>
                                    <p:animEffect>
                                      <p:cBhvr>
                                        <p:cTn id="22" dur="500"/>
                                        <p:tgtEl>
                                          <p:spTgt spid="718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182"/>
                                        </p:tgtEl>
                                        <p:attrNameLst>
                                          <p:attrName>style.visibility</p:attrName>
                                        </p:attrNameLst>
                                      </p:cBhvr>
                                      <p:to>
                                        <p:strVal val="visible"/>
                                      </p:to>
                                    </p:set>
                                    <p:animEffect>
                                      <p:cBhvr>
                                        <p:cTn id="25" dur="500"/>
                                        <p:tgtEl>
                                          <p:spTgt spid="718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183"/>
                                        </p:tgtEl>
                                        <p:attrNameLst>
                                          <p:attrName>style.visibility</p:attrName>
                                        </p:attrNameLst>
                                      </p:cBhvr>
                                      <p:to>
                                        <p:strVal val="visible"/>
                                      </p:to>
                                    </p:set>
                                    <p:animEffect>
                                      <p:cBhvr>
                                        <p:cTn id="28" dur="500"/>
                                        <p:tgtEl>
                                          <p:spTgt spid="718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184"/>
                                        </p:tgtEl>
                                        <p:attrNameLst>
                                          <p:attrName>style.visibility</p:attrName>
                                        </p:attrNameLst>
                                      </p:cBhvr>
                                      <p:to>
                                        <p:strVal val="visible"/>
                                      </p:to>
                                    </p:set>
                                    <p:animEffect>
                                      <p:cBhvr>
                                        <p:cTn id="31" dur="500"/>
                                        <p:tgtEl>
                                          <p:spTgt spid="718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185"/>
                                        </p:tgtEl>
                                        <p:attrNameLst>
                                          <p:attrName>style.visibility</p:attrName>
                                        </p:attrNameLst>
                                      </p:cBhvr>
                                      <p:to>
                                        <p:strVal val="visible"/>
                                      </p:to>
                                    </p:set>
                                    <p:animEffect>
                                      <p:cBhvr>
                                        <p:cTn id="34" dur="500"/>
                                        <p:tgtEl>
                                          <p:spTgt spid="718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186"/>
                                        </p:tgtEl>
                                        <p:attrNameLst>
                                          <p:attrName>style.visibility</p:attrName>
                                        </p:attrNameLst>
                                      </p:cBhvr>
                                      <p:to>
                                        <p:strVal val="visible"/>
                                      </p:to>
                                    </p:set>
                                    <p:animEffect>
                                      <p:cBhvr>
                                        <p:cTn id="37" dur="500"/>
                                        <p:tgtEl>
                                          <p:spTgt spid="718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187"/>
                                        </p:tgtEl>
                                        <p:attrNameLst>
                                          <p:attrName>style.visibility</p:attrName>
                                        </p:attrNameLst>
                                      </p:cBhvr>
                                      <p:to>
                                        <p:strVal val="visible"/>
                                      </p:to>
                                    </p:set>
                                    <p:animEffect>
                                      <p:cBhvr>
                                        <p:cTn id="40" dur="500"/>
                                        <p:tgtEl>
                                          <p:spTgt spid="718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188"/>
                                        </p:tgtEl>
                                        <p:attrNameLst>
                                          <p:attrName>style.visibility</p:attrName>
                                        </p:attrNameLst>
                                      </p:cBhvr>
                                      <p:to>
                                        <p:strVal val="visible"/>
                                      </p:to>
                                    </p:set>
                                    <p:animEffect>
                                      <p:cBhvr>
                                        <p:cTn id="43" dur="500"/>
                                        <p:tgtEl>
                                          <p:spTgt spid="718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189"/>
                                        </p:tgtEl>
                                        <p:attrNameLst>
                                          <p:attrName>style.visibility</p:attrName>
                                        </p:attrNameLst>
                                      </p:cBhvr>
                                      <p:to>
                                        <p:strVal val="visible"/>
                                      </p:to>
                                    </p:set>
                                    <p:animEffect>
                                      <p:cBhvr>
                                        <p:cTn id="46" dur="500"/>
                                        <p:tgtEl>
                                          <p:spTgt spid="718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7190"/>
                                        </p:tgtEl>
                                        <p:attrNameLst>
                                          <p:attrName>style.visibility</p:attrName>
                                        </p:attrNameLst>
                                      </p:cBhvr>
                                      <p:to>
                                        <p:strVal val="visible"/>
                                      </p:to>
                                    </p:set>
                                    <p:animEffect>
                                      <p:cBhvr>
                                        <p:cTn id="49" dur="500"/>
                                        <p:tgtEl>
                                          <p:spTgt spid="719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7191"/>
                                        </p:tgtEl>
                                        <p:attrNameLst>
                                          <p:attrName>style.visibility</p:attrName>
                                        </p:attrNameLst>
                                      </p:cBhvr>
                                      <p:to>
                                        <p:strVal val="visible"/>
                                      </p:to>
                                    </p:set>
                                    <p:animEffect>
                                      <p:cBhvr>
                                        <p:cTn id="52" dur="500"/>
                                        <p:tgtEl>
                                          <p:spTgt spid="719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7192"/>
                                        </p:tgtEl>
                                        <p:attrNameLst>
                                          <p:attrName>style.visibility</p:attrName>
                                        </p:attrNameLst>
                                      </p:cBhvr>
                                      <p:to>
                                        <p:strVal val="visible"/>
                                      </p:to>
                                    </p:set>
                                    <p:animEffect>
                                      <p:cBhvr>
                                        <p:cTn id="55" dur="500"/>
                                        <p:tgtEl>
                                          <p:spTgt spid="719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7193"/>
                                        </p:tgtEl>
                                        <p:attrNameLst>
                                          <p:attrName>style.visibility</p:attrName>
                                        </p:attrNameLst>
                                      </p:cBhvr>
                                      <p:to>
                                        <p:strVal val="visible"/>
                                      </p:to>
                                    </p:set>
                                    <p:animEffect>
                                      <p:cBhvr>
                                        <p:cTn id="58" dur="500"/>
                                        <p:tgtEl>
                                          <p:spTgt spid="719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194"/>
                                        </p:tgtEl>
                                        <p:attrNameLst>
                                          <p:attrName>style.visibility</p:attrName>
                                        </p:attrNameLst>
                                      </p:cBhvr>
                                      <p:to>
                                        <p:strVal val="visible"/>
                                      </p:to>
                                    </p:set>
                                    <p:animEffect>
                                      <p:cBhvr>
                                        <p:cTn id="61" dur="500"/>
                                        <p:tgtEl>
                                          <p:spTgt spid="719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195"/>
                                        </p:tgtEl>
                                        <p:attrNameLst>
                                          <p:attrName>style.visibility</p:attrName>
                                        </p:attrNameLst>
                                      </p:cBhvr>
                                      <p:to>
                                        <p:strVal val="visible"/>
                                      </p:to>
                                    </p:set>
                                    <p:animEffect>
                                      <p:cBhvr>
                                        <p:cTn id="64" dur="500"/>
                                        <p:tgtEl>
                                          <p:spTgt spid="719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196"/>
                                        </p:tgtEl>
                                        <p:attrNameLst>
                                          <p:attrName>style.visibility</p:attrName>
                                        </p:attrNameLst>
                                      </p:cBhvr>
                                      <p:to>
                                        <p:strVal val="visible"/>
                                      </p:to>
                                    </p:set>
                                    <p:animEffect>
                                      <p:cBhvr>
                                        <p:cTn id="67" dur="500"/>
                                        <p:tgtEl>
                                          <p:spTgt spid="719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197"/>
                                        </p:tgtEl>
                                        <p:attrNameLst>
                                          <p:attrName>style.visibility</p:attrName>
                                        </p:attrNameLst>
                                      </p:cBhvr>
                                      <p:to>
                                        <p:strVal val="visible"/>
                                      </p:to>
                                    </p:set>
                                    <p:animEffect>
                                      <p:cBhvr>
                                        <p:cTn id="70" dur="500"/>
                                        <p:tgtEl>
                                          <p:spTgt spid="719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198"/>
                                        </p:tgtEl>
                                        <p:attrNameLst>
                                          <p:attrName>style.visibility</p:attrName>
                                        </p:attrNameLst>
                                      </p:cBhvr>
                                      <p:to>
                                        <p:strVal val="visible"/>
                                      </p:to>
                                    </p:set>
                                    <p:animEffect>
                                      <p:cBhvr>
                                        <p:cTn id="73" dur="500"/>
                                        <p:tgtEl>
                                          <p:spTgt spid="7198"/>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7199"/>
                                        </p:tgtEl>
                                        <p:attrNameLst>
                                          <p:attrName>style.visibility</p:attrName>
                                        </p:attrNameLst>
                                      </p:cBhvr>
                                      <p:to>
                                        <p:strVal val="visible"/>
                                      </p:to>
                                    </p:set>
                                    <p:animEffect>
                                      <p:cBhvr>
                                        <p:cTn id="76" dur="500"/>
                                        <p:tgtEl>
                                          <p:spTgt spid="7199"/>
                                        </p:tgtEl>
                                      </p:cBhvr>
                                    </p:animEffect>
                                  </p:childTnLst>
                                </p:cTn>
                              </p:par>
                              <p:par>
                                <p:cTn id="77" presetID="22" presetClass="entr" presetSubtype="8" fill="hold" nodeType="withEffect">
                                  <p:stCondLst>
                                    <p:cond delay="0"/>
                                  </p:stCondLst>
                                  <p:childTnLst>
                                    <p:set>
                                      <p:cBhvr>
                                        <p:cTn id="78" dur="1" fill="hold">
                                          <p:stCondLst>
                                            <p:cond delay="0"/>
                                          </p:stCondLst>
                                        </p:cTn>
                                        <p:tgtEl>
                                          <p:spTgt spid="7200"/>
                                        </p:tgtEl>
                                        <p:attrNameLst>
                                          <p:attrName>style.visibility</p:attrName>
                                        </p:attrNameLst>
                                      </p:cBhvr>
                                      <p:to>
                                        <p:strVal val="visible"/>
                                      </p:to>
                                    </p:set>
                                    <p:animEffect>
                                      <p:cBhvr>
                                        <p:cTn id="79" dur="500"/>
                                        <p:tgtEl>
                                          <p:spTgt spid="7200"/>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7203"/>
                                        </p:tgtEl>
                                        <p:attrNameLst>
                                          <p:attrName>style.visibility</p:attrName>
                                        </p:attrNameLst>
                                      </p:cBhvr>
                                      <p:to>
                                        <p:strVal val="visible"/>
                                      </p:to>
                                    </p:set>
                                    <p:animEffect>
                                      <p:cBhvr>
                                        <p:cTn id="82" dur="500"/>
                                        <p:tgtEl>
                                          <p:spTgt spid="7203"/>
                                        </p:tgtEl>
                                      </p:cBhvr>
                                    </p:animEffect>
                                  </p:childTnLst>
                                </p:cTn>
                              </p:par>
                              <p:par>
                                <p:cTn id="83" presetID="22" presetClass="entr" presetSubtype="8" fill="hold" nodeType="withEffect">
                                  <p:stCondLst>
                                    <p:cond delay="0"/>
                                  </p:stCondLst>
                                  <p:childTnLst>
                                    <p:set>
                                      <p:cBhvr>
                                        <p:cTn id="84" dur="1" fill="hold">
                                          <p:stCondLst>
                                            <p:cond delay="0"/>
                                          </p:stCondLst>
                                        </p:cTn>
                                        <p:tgtEl>
                                          <p:spTgt spid="7204"/>
                                        </p:tgtEl>
                                        <p:attrNameLst>
                                          <p:attrName>style.visibility</p:attrName>
                                        </p:attrNameLst>
                                      </p:cBhvr>
                                      <p:to>
                                        <p:strVal val="visible"/>
                                      </p:to>
                                    </p:set>
                                    <p:animEffect>
                                      <p:cBhvr>
                                        <p:cTn id="85" dur="500"/>
                                        <p:tgtEl>
                                          <p:spTgt spid="720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207"/>
                                        </p:tgtEl>
                                        <p:attrNameLst>
                                          <p:attrName>style.visibility</p:attrName>
                                        </p:attrNameLst>
                                      </p:cBhvr>
                                      <p:to>
                                        <p:strVal val="visible"/>
                                      </p:to>
                                    </p:set>
                                    <p:animEffect>
                                      <p:cBhvr>
                                        <p:cTn id="88" dur="500"/>
                                        <p:tgtEl>
                                          <p:spTgt spid="7207"/>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blinds(horizontal)">
                                      <p:cBhvr>
                                        <p:cTn id="93" dur="500"/>
                                        <p:tgtEl>
                                          <p:spTgt spid="2"/>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blinds(horizontal)">
                                      <p:cBhvr>
                                        <p:cTn id="96" dur="500"/>
                                        <p:tgtEl>
                                          <p:spTgt spid="45"/>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blinds(horizontal)">
                                      <p:cBhvr>
                                        <p:cTn id="99" dur="500"/>
                                        <p:tgtEl>
                                          <p:spTgt spid="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blinds(horizontal)">
                                      <p:cBhvr>
                                        <p:cTn id="10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ldLvl="0" animBg="1" autoUpdateAnimBg="0"/>
      <p:bldP spid="7177" grpId="0" bldLvl="0" animBg="1" autoUpdateAnimBg="0"/>
      <p:bldP spid="7178" grpId="0" bldLvl="0" animBg="1" autoUpdateAnimBg="0"/>
      <p:bldP spid="7179" grpId="0" bldLvl="0" animBg="1" autoUpdateAnimBg="0"/>
      <p:bldP spid="7180" grpId="0" bldLvl="0" animBg="1" autoUpdateAnimBg="0"/>
      <p:bldP spid="7181" grpId="0" bldLvl="0" animBg="1" autoUpdateAnimBg="0"/>
      <p:bldP spid="7182" grpId="0" bldLvl="0" animBg="1" autoUpdateAnimBg="0"/>
      <p:bldP spid="7183" grpId="0" bldLvl="0" animBg="1" autoUpdateAnimBg="0"/>
      <p:bldP spid="7184" grpId="0" bldLvl="0" animBg="1" autoUpdateAnimBg="0"/>
      <p:bldP spid="7185" grpId="0" bldLvl="0" animBg="1" autoUpdateAnimBg="0"/>
      <p:bldP spid="7186" grpId="0" bldLvl="0" animBg="1" autoUpdateAnimBg="0"/>
      <p:bldP spid="7187" grpId="0" bldLvl="0" animBg="1" autoUpdateAnimBg="0"/>
      <p:bldP spid="7188" grpId="0" bldLvl="0" animBg="1" autoUpdateAnimBg="0"/>
      <p:bldP spid="7189" grpId="0" bldLvl="0" animBg="1" autoUpdateAnimBg="0"/>
      <p:bldP spid="7190" grpId="0" bldLvl="0" animBg="1" autoUpdateAnimBg="0"/>
      <p:bldP spid="7191" grpId="0" bldLvl="0" animBg="1" autoUpdateAnimBg="0"/>
      <p:bldP spid="7192" grpId="0" bldLvl="0" animBg="1" autoUpdateAnimBg="0"/>
      <p:bldP spid="7193" grpId="0" bldLvl="0" animBg="1" autoUpdateAnimBg="0"/>
      <p:bldP spid="7194" grpId="0" bldLvl="0" animBg="1" autoUpdateAnimBg="0"/>
      <p:bldP spid="7195" grpId="0" bldLvl="0" animBg="1" autoUpdateAnimBg="0"/>
      <p:bldP spid="7196" grpId="0" bldLvl="0" animBg="1" autoUpdateAnimBg="0"/>
      <p:bldP spid="7197" grpId="0" bldLvl="0" animBg="1" autoUpdateAnimBg="0"/>
      <p:bldP spid="7198" grpId="0" bldLvl="0" animBg="1" autoUpdateAnimBg="0"/>
      <p:bldP spid="7199" grpId="0" bldLvl="0" animBg="1" autoUpdateAnimBg="0"/>
      <p:bldP spid="7203" grpId="0" bldLvl="0" autoUpdateAnimBg="0"/>
      <p:bldP spid="7207" grpId="0" bldLvl="0" autoUpdateAnimBg="0"/>
      <p:bldP spid="2" grpId="0"/>
      <p:bldP spid="45"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任意多边形 41"/>
          <p:cNvSpPr>
            <a:spLocks noChangeArrowheads="1"/>
          </p:cNvSpPr>
          <p:nvPr/>
        </p:nvSpPr>
        <p:spPr bwMode="auto">
          <a:xfrm rot="10800000">
            <a:off x="1320800" y="2146300"/>
            <a:ext cx="2000250" cy="2606675"/>
          </a:xfrm>
          <a:custGeom>
            <a:avLst/>
            <a:gdLst>
              <a:gd name="T0" fmla="*/ 2001078 w 2001078"/>
              <a:gd name="T1" fmla="*/ 3223591 h 3223591"/>
              <a:gd name="T2" fmla="*/ 0 w 2001078"/>
              <a:gd name="T3" fmla="*/ 3223591 h 3223591"/>
              <a:gd name="T4" fmla="*/ 0 w 2001078"/>
              <a:gd name="T5" fmla="*/ 1252330 h 3223591"/>
              <a:gd name="T6" fmla="*/ 0 w 2001078"/>
              <a:gd name="T7" fmla="*/ 626165 h 3223591"/>
              <a:gd name="T8" fmla="*/ 500270 w 2001078"/>
              <a:gd name="T9" fmla="*/ 626165 h 3223591"/>
              <a:gd name="T10" fmla="*/ 1000539 w 2001078"/>
              <a:gd name="T11" fmla="*/ 0 h 3223591"/>
              <a:gd name="T12" fmla="*/ 1500809 w 2001078"/>
              <a:gd name="T13" fmla="*/ 626165 h 3223591"/>
              <a:gd name="T14" fmla="*/ 2001078 w 2001078"/>
              <a:gd name="T15" fmla="*/ 626165 h 3223591"/>
              <a:gd name="T16" fmla="*/ 2001078 w 2001078"/>
              <a:gd name="T17" fmla="*/ 1252330 h 3223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1078"/>
              <a:gd name="T28" fmla="*/ 0 h 3223591"/>
              <a:gd name="T29" fmla="*/ 2001078 w 2001078"/>
              <a:gd name="T30" fmla="*/ 3223591 h 3223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1078" h="3223591">
                <a:moveTo>
                  <a:pt x="2001078" y="3223591"/>
                </a:moveTo>
                <a:lnTo>
                  <a:pt x="0" y="3223591"/>
                </a:lnTo>
                <a:lnTo>
                  <a:pt x="0" y="1252330"/>
                </a:lnTo>
                <a:lnTo>
                  <a:pt x="0" y="626165"/>
                </a:lnTo>
                <a:lnTo>
                  <a:pt x="500270" y="626165"/>
                </a:lnTo>
                <a:lnTo>
                  <a:pt x="1000539" y="0"/>
                </a:lnTo>
                <a:lnTo>
                  <a:pt x="1500809" y="626165"/>
                </a:lnTo>
                <a:lnTo>
                  <a:pt x="2001078" y="626165"/>
                </a:lnTo>
                <a:lnTo>
                  <a:pt x="2001078" y="125233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393" name="任意多边形 42"/>
          <p:cNvSpPr>
            <a:spLocks noChangeArrowheads="1"/>
          </p:cNvSpPr>
          <p:nvPr/>
        </p:nvSpPr>
        <p:spPr bwMode="auto">
          <a:xfrm rot="10800000">
            <a:off x="3990975" y="2146300"/>
            <a:ext cx="2001838" cy="2606675"/>
          </a:xfrm>
          <a:custGeom>
            <a:avLst/>
            <a:gdLst>
              <a:gd name="T0" fmla="*/ 2001078 w 2001078"/>
              <a:gd name="T1" fmla="*/ 3223591 h 3223591"/>
              <a:gd name="T2" fmla="*/ 0 w 2001078"/>
              <a:gd name="T3" fmla="*/ 3223591 h 3223591"/>
              <a:gd name="T4" fmla="*/ 0 w 2001078"/>
              <a:gd name="T5" fmla="*/ 1252330 h 3223591"/>
              <a:gd name="T6" fmla="*/ 0 w 2001078"/>
              <a:gd name="T7" fmla="*/ 626165 h 3223591"/>
              <a:gd name="T8" fmla="*/ 500270 w 2001078"/>
              <a:gd name="T9" fmla="*/ 626165 h 3223591"/>
              <a:gd name="T10" fmla="*/ 1000539 w 2001078"/>
              <a:gd name="T11" fmla="*/ 0 h 3223591"/>
              <a:gd name="T12" fmla="*/ 1500809 w 2001078"/>
              <a:gd name="T13" fmla="*/ 626165 h 3223591"/>
              <a:gd name="T14" fmla="*/ 2001078 w 2001078"/>
              <a:gd name="T15" fmla="*/ 626165 h 3223591"/>
              <a:gd name="T16" fmla="*/ 2001078 w 2001078"/>
              <a:gd name="T17" fmla="*/ 1252330 h 3223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1078"/>
              <a:gd name="T28" fmla="*/ 0 h 3223591"/>
              <a:gd name="T29" fmla="*/ 2001078 w 2001078"/>
              <a:gd name="T30" fmla="*/ 3223591 h 3223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1078" h="3223591">
                <a:moveTo>
                  <a:pt x="2001078" y="3223591"/>
                </a:moveTo>
                <a:lnTo>
                  <a:pt x="0" y="3223591"/>
                </a:lnTo>
                <a:lnTo>
                  <a:pt x="0" y="1252330"/>
                </a:lnTo>
                <a:lnTo>
                  <a:pt x="0" y="626165"/>
                </a:lnTo>
                <a:lnTo>
                  <a:pt x="500270" y="626165"/>
                </a:lnTo>
                <a:lnTo>
                  <a:pt x="1000539" y="0"/>
                </a:lnTo>
                <a:lnTo>
                  <a:pt x="1500809" y="626165"/>
                </a:lnTo>
                <a:lnTo>
                  <a:pt x="2001078" y="626165"/>
                </a:lnTo>
                <a:lnTo>
                  <a:pt x="2001078" y="125233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394" name="任意多边形 47"/>
          <p:cNvSpPr>
            <a:spLocks noChangeArrowheads="1"/>
          </p:cNvSpPr>
          <p:nvPr/>
        </p:nvSpPr>
        <p:spPr bwMode="auto">
          <a:xfrm rot="10800000">
            <a:off x="6661150" y="2146300"/>
            <a:ext cx="2001838" cy="2606675"/>
          </a:xfrm>
          <a:custGeom>
            <a:avLst/>
            <a:gdLst>
              <a:gd name="T0" fmla="*/ 2001078 w 2001078"/>
              <a:gd name="T1" fmla="*/ 3223591 h 3223591"/>
              <a:gd name="T2" fmla="*/ 0 w 2001078"/>
              <a:gd name="T3" fmla="*/ 3223591 h 3223591"/>
              <a:gd name="T4" fmla="*/ 0 w 2001078"/>
              <a:gd name="T5" fmla="*/ 1252330 h 3223591"/>
              <a:gd name="T6" fmla="*/ 0 w 2001078"/>
              <a:gd name="T7" fmla="*/ 626165 h 3223591"/>
              <a:gd name="T8" fmla="*/ 500270 w 2001078"/>
              <a:gd name="T9" fmla="*/ 626165 h 3223591"/>
              <a:gd name="T10" fmla="*/ 1000539 w 2001078"/>
              <a:gd name="T11" fmla="*/ 0 h 3223591"/>
              <a:gd name="T12" fmla="*/ 1500809 w 2001078"/>
              <a:gd name="T13" fmla="*/ 626165 h 3223591"/>
              <a:gd name="T14" fmla="*/ 2001078 w 2001078"/>
              <a:gd name="T15" fmla="*/ 626165 h 3223591"/>
              <a:gd name="T16" fmla="*/ 2001078 w 2001078"/>
              <a:gd name="T17" fmla="*/ 1252330 h 3223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1078"/>
              <a:gd name="T28" fmla="*/ 0 h 3223591"/>
              <a:gd name="T29" fmla="*/ 2001078 w 2001078"/>
              <a:gd name="T30" fmla="*/ 3223591 h 3223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1078" h="3223591">
                <a:moveTo>
                  <a:pt x="2001078" y="3223591"/>
                </a:moveTo>
                <a:lnTo>
                  <a:pt x="0" y="3223591"/>
                </a:lnTo>
                <a:lnTo>
                  <a:pt x="0" y="1252330"/>
                </a:lnTo>
                <a:lnTo>
                  <a:pt x="0" y="626165"/>
                </a:lnTo>
                <a:lnTo>
                  <a:pt x="500270" y="626165"/>
                </a:lnTo>
                <a:lnTo>
                  <a:pt x="1000539" y="0"/>
                </a:lnTo>
                <a:lnTo>
                  <a:pt x="1500809" y="626165"/>
                </a:lnTo>
                <a:lnTo>
                  <a:pt x="2001078" y="626165"/>
                </a:lnTo>
                <a:lnTo>
                  <a:pt x="2001078" y="125233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395" name="任意多边形 50"/>
          <p:cNvSpPr>
            <a:spLocks noChangeArrowheads="1"/>
          </p:cNvSpPr>
          <p:nvPr/>
        </p:nvSpPr>
        <p:spPr bwMode="auto">
          <a:xfrm rot="10800000">
            <a:off x="9331325" y="2146300"/>
            <a:ext cx="2001838" cy="2606675"/>
          </a:xfrm>
          <a:custGeom>
            <a:avLst/>
            <a:gdLst>
              <a:gd name="T0" fmla="*/ 2001078 w 2001078"/>
              <a:gd name="T1" fmla="*/ 3223591 h 3223591"/>
              <a:gd name="T2" fmla="*/ 0 w 2001078"/>
              <a:gd name="T3" fmla="*/ 3223591 h 3223591"/>
              <a:gd name="T4" fmla="*/ 0 w 2001078"/>
              <a:gd name="T5" fmla="*/ 1252330 h 3223591"/>
              <a:gd name="T6" fmla="*/ 0 w 2001078"/>
              <a:gd name="T7" fmla="*/ 626165 h 3223591"/>
              <a:gd name="T8" fmla="*/ 500270 w 2001078"/>
              <a:gd name="T9" fmla="*/ 626165 h 3223591"/>
              <a:gd name="T10" fmla="*/ 1000539 w 2001078"/>
              <a:gd name="T11" fmla="*/ 0 h 3223591"/>
              <a:gd name="T12" fmla="*/ 1500809 w 2001078"/>
              <a:gd name="T13" fmla="*/ 626165 h 3223591"/>
              <a:gd name="T14" fmla="*/ 2001078 w 2001078"/>
              <a:gd name="T15" fmla="*/ 626165 h 3223591"/>
              <a:gd name="T16" fmla="*/ 2001078 w 2001078"/>
              <a:gd name="T17" fmla="*/ 1252330 h 3223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1078"/>
              <a:gd name="T28" fmla="*/ 0 h 3223591"/>
              <a:gd name="T29" fmla="*/ 2001078 w 2001078"/>
              <a:gd name="T30" fmla="*/ 3223591 h 3223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1078" h="3223591">
                <a:moveTo>
                  <a:pt x="2001078" y="3223591"/>
                </a:moveTo>
                <a:lnTo>
                  <a:pt x="0" y="3223591"/>
                </a:lnTo>
                <a:lnTo>
                  <a:pt x="0" y="1252330"/>
                </a:lnTo>
                <a:lnTo>
                  <a:pt x="0" y="626165"/>
                </a:lnTo>
                <a:lnTo>
                  <a:pt x="500270" y="626165"/>
                </a:lnTo>
                <a:lnTo>
                  <a:pt x="1000539" y="0"/>
                </a:lnTo>
                <a:lnTo>
                  <a:pt x="1500809" y="626165"/>
                </a:lnTo>
                <a:lnTo>
                  <a:pt x="2001078" y="626165"/>
                </a:lnTo>
                <a:lnTo>
                  <a:pt x="2001078" y="125233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6396" name="组合 51"/>
          <p:cNvGrpSpPr/>
          <p:nvPr/>
        </p:nvGrpSpPr>
        <p:grpSpPr bwMode="auto">
          <a:xfrm>
            <a:off x="954158" y="5019675"/>
            <a:ext cx="2524538" cy="630133"/>
            <a:chOff x="-410974" y="0"/>
            <a:chExt cx="2523813" cy="630178"/>
          </a:xfrm>
        </p:grpSpPr>
        <p:sp>
          <p:nvSpPr>
            <p:cNvPr id="16397" name="文本框 52"/>
            <p:cNvSpPr>
              <a:spLocks noChangeArrowheads="1"/>
            </p:cNvSpPr>
            <p:nvPr/>
          </p:nvSpPr>
          <p:spPr bwMode="auto">
            <a:xfrm>
              <a:off x="-410974" y="323451"/>
              <a:ext cx="2523813" cy="3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dirty="0">
                  <a:latin typeface="微软雅黑" panose="020B0503020204020204" pitchFamily="34" charset="-122"/>
                  <a:ea typeface="微软雅黑" panose="020B0503020204020204" pitchFamily="34" charset="-122"/>
                </a:rPr>
                <a:t>双击输入替换内容</a:t>
              </a:r>
              <a:endParaRPr lang="zh-CN" altLang="en-US" sz="14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文本框 53"/>
            <p:cNvSpPr>
              <a:spLocks noChangeArrowheads="1"/>
            </p:cNvSpPr>
            <p:nvPr/>
          </p:nvSpPr>
          <p:spPr bwMode="auto">
            <a:xfrm>
              <a:off x="0" y="0"/>
              <a:ext cx="1650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2016</a:t>
              </a:r>
              <a:endPar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399" name="组合 54"/>
          <p:cNvGrpSpPr/>
          <p:nvPr/>
        </p:nvGrpSpPr>
        <p:grpSpPr bwMode="auto">
          <a:xfrm>
            <a:off x="3850032" y="5019675"/>
            <a:ext cx="2498321" cy="630134"/>
            <a:chOff x="-218796" y="0"/>
            <a:chExt cx="2499855" cy="630179"/>
          </a:xfrm>
        </p:grpSpPr>
        <p:sp>
          <p:nvSpPr>
            <p:cNvPr id="16400" name="文本框 55"/>
            <p:cNvSpPr>
              <a:spLocks noChangeArrowheads="1"/>
            </p:cNvSpPr>
            <p:nvPr/>
          </p:nvSpPr>
          <p:spPr bwMode="auto">
            <a:xfrm>
              <a:off x="-218796" y="323452"/>
              <a:ext cx="2499855" cy="3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dirty="0">
                  <a:latin typeface="微软雅黑" panose="020B0503020204020204" pitchFamily="34" charset="-122"/>
                  <a:ea typeface="微软雅黑" panose="020B0503020204020204" pitchFamily="34" charset="-122"/>
                </a:rPr>
                <a:t>双击输入替换内容</a:t>
              </a:r>
              <a:endParaRPr lang="zh-CN" altLang="en-US" sz="14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1" name="文本框 56"/>
            <p:cNvSpPr>
              <a:spLocks noChangeArrowheads="1"/>
            </p:cNvSpPr>
            <p:nvPr/>
          </p:nvSpPr>
          <p:spPr bwMode="auto">
            <a:xfrm>
              <a:off x="0" y="0"/>
              <a:ext cx="1650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2017</a:t>
              </a:r>
              <a:endPar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402" name="组合 57"/>
          <p:cNvGrpSpPr/>
          <p:nvPr/>
        </p:nvGrpSpPr>
        <p:grpSpPr bwMode="auto">
          <a:xfrm>
            <a:off x="6388109" y="5019675"/>
            <a:ext cx="2543728" cy="630133"/>
            <a:chOff x="-426906" y="0"/>
            <a:chExt cx="2542997" cy="630178"/>
          </a:xfrm>
        </p:grpSpPr>
        <p:sp>
          <p:nvSpPr>
            <p:cNvPr id="16403" name="文本框 58"/>
            <p:cNvSpPr>
              <a:spLocks noChangeArrowheads="1"/>
            </p:cNvSpPr>
            <p:nvPr/>
          </p:nvSpPr>
          <p:spPr bwMode="auto">
            <a:xfrm>
              <a:off x="-426906" y="323451"/>
              <a:ext cx="2542997" cy="3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dirty="0">
                  <a:latin typeface="微软雅黑" panose="020B0503020204020204" pitchFamily="34" charset="-122"/>
                  <a:ea typeface="微软雅黑" panose="020B0503020204020204" pitchFamily="34" charset="-122"/>
                </a:rPr>
                <a:t>双击输入替换内容</a:t>
              </a:r>
              <a:endParaRPr lang="zh-CN" altLang="en-US" sz="14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4" name="文本框 87"/>
            <p:cNvSpPr>
              <a:spLocks noChangeArrowheads="1"/>
            </p:cNvSpPr>
            <p:nvPr/>
          </p:nvSpPr>
          <p:spPr bwMode="auto">
            <a:xfrm>
              <a:off x="0" y="0"/>
              <a:ext cx="1650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2018</a:t>
              </a:r>
              <a:endPar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405" name="组合 88"/>
          <p:cNvGrpSpPr/>
          <p:nvPr/>
        </p:nvGrpSpPr>
        <p:grpSpPr bwMode="auto">
          <a:xfrm>
            <a:off x="9297522" y="5019675"/>
            <a:ext cx="2549921" cy="630133"/>
            <a:chOff x="-267330" y="0"/>
            <a:chExt cx="2551488" cy="630178"/>
          </a:xfrm>
        </p:grpSpPr>
        <p:sp>
          <p:nvSpPr>
            <p:cNvPr id="16406" name="文本框 89"/>
            <p:cNvSpPr>
              <a:spLocks noChangeArrowheads="1"/>
            </p:cNvSpPr>
            <p:nvPr/>
          </p:nvSpPr>
          <p:spPr bwMode="auto">
            <a:xfrm>
              <a:off x="-267330" y="323451"/>
              <a:ext cx="2551488" cy="30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1400" dirty="0">
                  <a:latin typeface="微软雅黑" panose="020B0503020204020204" pitchFamily="34" charset="-122"/>
                  <a:ea typeface="微软雅黑" panose="020B0503020204020204" pitchFamily="34" charset="-122"/>
                </a:rPr>
                <a:t>双击输入替换内容</a:t>
              </a:r>
              <a:endParaRPr lang="zh-CN" altLang="en-US" sz="14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7" name="文本框 90"/>
            <p:cNvSpPr>
              <a:spLocks noChangeArrowheads="1"/>
            </p:cNvSpPr>
            <p:nvPr/>
          </p:nvSpPr>
          <p:spPr bwMode="auto">
            <a:xfrm>
              <a:off x="0" y="0"/>
              <a:ext cx="1650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2019</a:t>
              </a:r>
              <a:endPar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08" name="文本框 91"/>
          <p:cNvSpPr>
            <a:spLocks noChangeArrowheads="1"/>
          </p:cNvSpPr>
          <p:nvPr/>
        </p:nvSpPr>
        <p:spPr bwMode="auto">
          <a:xfrm>
            <a:off x="1819275" y="2678113"/>
            <a:ext cx="11112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85</a:t>
            </a:r>
            <a:r>
              <a:rPr lang="en-US" altLang="zh-CN" sz="2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a:solidFill>
                <a:schemeClr val="bg1"/>
              </a:solidFill>
              <a:latin typeface="Calibri" panose="020F0502020204030204" pitchFamily="34" charset="0"/>
              <a:sym typeface="宋体" panose="02010600030101010101" pitchFamily="2" charset="-122"/>
            </a:endParaRPr>
          </a:p>
        </p:txBody>
      </p:sp>
      <p:sp>
        <p:nvSpPr>
          <p:cNvPr id="16409" name="文本框 92"/>
          <p:cNvSpPr>
            <a:spLocks noChangeArrowheads="1"/>
          </p:cNvSpPr>
          <p:nvPr/>
        </p:nvSpPr>
        <p:spPr bwMode="auto">
          <a:xfrm>
            <a:off x="4552950" y="2678113"/>
            <a:ext cx="11112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65</a:t>
            </a:r>
            <a:r>
              <a:rPr lang="en-US" altLang="zh-CN" sz="24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a:solidFill>
                <a:schemeClr val="bg1"/>
              </a:solidFill>
              <a:latin typeface="Calibri" panose="020F0502020204030204" pitchFamily="34" charset="0"/>
              <a:sym typeface="宋体" panose="02010600030101010101" pitchFamily="2" charset="-122"/>
            </a:endParaRPr>
          </a:p>
        </p:txBody>
      </p:sp>
      <p:sp>
        <p:nvSpPr>
          <p:cNvPr id="16410" name="文本框 93"/>
          <p:cNvSpPr>
            <a:spLocks noChangeArrowheads="1"/>
          </p:cNvSpPr>
          <p:nvPr/>
        </p:nvSpPr>
        <p:spPr bwMode="auto">
          <a:xfrm>
            <a:off x="7194550" y="2678113"/>
            <a:ext cx="11112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45</a:t>
            </a:r>
            <a:r>
              <a:rPr lang="en-US" altLang="zh-CN" sz="24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dirty="0">
              <a:solidFill>
                <a:schemeClr val="bg1"/>
              </a:solidFill>
              <a:latin typeface="Calibri" panose="020F0502020204030204" pitchFamily="34" charset="0"/>
              <a:sym typeface="宋体" panose="02010600030101010101" pitchFamily="2" charset="-122"/>
            </a:endParaRPr>
          </a:p>
        </p:txBody>
      </p:sp>
      <p:sp>
        <p:nvSpPr>
          <p:cNvPr id="16411" name="文本框 94"/>
          <p:cNvSpPr>
            <a:spLocks noChangeArrowheads="1"/>
          </p:cNvSpPr>
          <p:nvPr/>
        </p:nvSpPr>
        <p:spPr bwMode="auto">
          <a:xfrm>
            <a:off x="9836150" y="2678113"/>
            <a:ext cx="11112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30</a:t>
            </a:r>
            <a:r>
              <a:rPr lang="en-US" altLang="zh-CN" sz="24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dirty="0">
              <a:solidFill>
                <a:schemeClr val="bg1"/>
              </a:solidFill>
              <a:latin typeface="Calibri" panose="020F0502020204030204" pitchFamily="34" charset="0"/>
              <a:sym typeface="宋体" panose="02010600030101010101" pitchFamily="2" charset="-122"/>
            </a:endParaRPr>
          </a:p>
        </p:txBody>
      </p:sp>
      <p:sp>
        <p:nvSpPr>
          <p:cNvPr id="30" name="直角三角形 29"/>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7"/>
          <p:cNvSpPr>
            <a:spLocks noChangeArrowheads="1"/>
          </p:cNvSpPr>
          <p:nvPr/>
        </p:nvSpPr>
        <p:spPr bwMode="auto">
          <a:xfrm rot="19708597">
            <a:off x="-94546" y="469533"/>
            <a:ext cx="2805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FOUR</a:t>
            </a:r>
          </a:p>
          <a:p>
            <a:pPr algn="ctr"/>
            <a:r>
              <a:rPr lang="zh-CN" altLang="en-US" sz="28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rPr>
              <a:t>不足之处与改进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blinds(horizontal)">
                                      <p:cBhvr>
                                        <p:cTn id="10" dur="500"/>
                                        <p:tgtEl>
                                          <p:spTgt spid="1639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394"/>
                                        </p:tgtEl>
                                        <p:attrNameLst>
                                          <p:attrName>style.visibility</p:attrName>
                                        </p:attrNameLst>
                                      </p:cBhvr>
                                      <p:to>
                                        <p:strVal val="visible"/>
                                      </p:to>
                                    </p:set>
                                    <p:animEffect transition="in" filter="blinds(horizontal)">
                                      <p:cBhvr>
                                        <p:cTn id="13" dur="500"/>
                                        <p:tgtEl>
                                          <p:spTgt spid="1639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395"/>
                                        </p:tgtEl>
                                        <p:attrNameLst>
                                          <p:attrName>style.visibility</p:attrName>
                                        </p:attrNameLst>
                                      </p:cBhvr>
                                      <p:to>
                                        <p:strVal val="visible"/>
                                      </p:to>
                                    </p:set>
                                    <p:animEffect transition="in" filter="blinds(horizontal)">
                                      <p:cBhvr>
                                        <p:cTn id="16" dur="500"/>
                                        <p:tgtEl>
                                          <p:spTgt spid="16395"/>
                                        </p:tgtEl>
                                      </p:cBhvr>
                                    </p:animEffect>
                                  </p:childTnLst>
                                </p:cTn>
                              </p:par>
                              <p:par>
                                <p:cTn id="17" presetID="3" presetClass="entr" presetSubtype="10" fill="hold" nodeType="withEffect">
                                  <p:stCondLst>
                                    <p:cond delay="0"/>
                                  </p:stCondLst>
                                  <p:childTnLst>
                                    <p:set>
                                      <p:cBhvr>
                                        <p:cTn id="18" dur="1" fill="hold">
                                          <p:stCondLst>
                                            <p:cond delay="0"/>
                                          </p:stCondLst>
                                        </p:cTn>
                                        <p:tgtEl>
                                          <p:spTgt spid="16396"/>
                                        </p:tgtEl>
                                        <p:attrNameLst>
                                          <p:attrName>style.visibility</p:attrName>
                                        </p:attrNameLst>
                                      </p:cBhvr>
                                      <p:to>
                                        <p:strVal val="visible"/>
                                      </p:to>
                                    </p:set>
                                    <p:animEffect transition="in" filter="blinds(horizontal)">
                                      <p:cBhvr>
                                        <p:cTn id="19" dur="500"/>
                                        <p:tgtEl>
                                          <p:spTgt spid="16396"/>
                                        </p:tgtEl>
                                      </p:cBhvr>
                                    </p:animEffect>
                                  </p:childTnLst>
                                </p:cTn>
                              </p:par>
                              <p:par>
                                <p:cTn id="20" presetID="3" presetClass="entr" presetSubtype="10" fill="hold" nodeType="withEffect">
                                  <p:stCondLst>
                                    <p:cond delay="0"/>
                                  </p:stCondLst>
                                  <p:childTnLst>
                                    <p:set>
                                      <p:cBhvr>
                                        <p:cTn id="21" dur="1" fill="hold">
                                          <p:stCondLst>
                                            <p:cond delay="0"/>
                                          </p:stCondLst>
                                        </p:cTn>
                                        <p:tgtEl>
                                          <p:spTgt spid="16399"/>
                                        </p:tgtEl>
                                        <p:attrNameLst>
                                          <p:attrName>style.visibility</p:attrName>
                                        </p:attrNameLst>
                                      </p:cBhvr>
                                      <p:to>
                                        <p:strVal val="visible"/>
                                      </p:to>
                                    </p:set>
                                    <p:animEffect transition="in" filter="blinds(horizontal)">
                                      <p:cBhvr>
                                        <p:cTn id="22" dur="500"/>
                                        <p:tgtEl>
                                          <p:spTgt spid="16399"/>
                                        </p:tgtEl>
                                      </p:cBhvr>
                                    </p:animEffect>
                                  </p:childTnLst>
                                </p:cTn>
                              </p:par>
                              <p:par>
                                <p:cTn id="23" presetID="3" presetClass="entr" presetSubtype="10" fill="hold" nodeType="with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blinds(horizontal)">
                                      <p:cBhvr>
                                        <p:cTn id="25" dur="500"/>
                                        <p:tgtEl>
                                          <p:spTgt spid="16402"/>
                                        </p:tgtEl>
                                      </p:cBhvr>
                                    </p:animEffect>
                                  </p:childTnLst>
                                </p:cTn>
                              </p:par>
                              <p:par>
                                <p:cTn id="26" presetID="3" presetClass="entr" presetSubtype="10" fill="hold" nodeType="withEffect">
                                  <p:stCondLst>
                                    <p:cond delay="0"/>
                                  </p:stCondLst>
                                  <p:childTnLst>
                                    <p:set>
                                      <p:cBhvr>
                                        <p:cTn id="27" dur="1" fill="hold">
                                          <p:stCondLst>
                                            <p:cond delay="0"/>
                                          </p:stCondLst>
                                        </p:cTn>
                                        <p:tgtEl>
                                          <p:spTgt spid="16405"/>
                                        </p:tgtEl>
                                        <p:attrNameLst>
                                          <p:attrName>style.visibility</p:attrName>
                                        </p:attrNameLst>
                                      </p:cBhvr>
                                      <p:to>
                                        <p:strVal val="visible"/>
                                      </p:to>
                                    </p:set>
                                    <p:animEffect transition="in" filter="blinds(horizontal)">
                                      <p:cBhvr>
                                        <p:cTn id="28" dur="500"/>
                                        <p:tgtEl>
                                          <p:spTgt spid="1640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408"/>
                                        </p:tgtEl>
                                        <p:attrNameLst>
                                          <p:attrName>style.visibility</p:attrName>
                                        </p:attrNameLst>
                                      </p:cBhvr>
                                      <p:to>
                                        <p:strVal val="visible"/>
                                      </p:to>
                                    </p:set>
                                    <p:animEffect transition="in" filter="blinds(horizontal)">
                                      <p:cBhvr>
                                        <p:cTn id="31" dur="500"/>
                                        <p:tgtEl>
                                          <p:spTgt spid="1640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6409"/>
                                        </p:tgtEl>
                                        <p:attrNameLst>
                                          <p:attrName>style.visibility</p:attrName>
                                        </p:attrNameLst>
                                      </p:cBhvr>
                                      <p:to>
                                        <p:strVal val="visible"/>
                                      </p:to>
                                    </p:set>
                                    <p:animEffect transition="in" filter="blinds(horizontal)">
                                      <p:cBhvr>
                                        <p:cTn id="34" dur="500"/>
                                        <p:tgtEl>
                                          <p:spTgt spid="1640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6410"/>
                                        </p:tgtEl>
                                        <p:attrNameLst>
                                          <p:attrName>style.visibility</p:attrName>
                                        </p:attrNameLst>
                                      </p:cBhvr>
                                      <p:to>
                                        <p:strVal val="visible"/>
                                      </p:to>
                                    </p:set>
                                    <p:animEffect transition="in" filter="blinds(horizontal)">
                                      <p:cBhvr>
                                        <p:cTn id="37" dur="500"/>
                                        <p:tgtEl>
                                          <p:spTgt spid="1641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6411"/>
                                        </p:tgtEl>
                                        <p:attrNameLst>
                                          <p:attrName>style.visibility</p:attrName>
                                        </p:attrNameLst>
                                      </p:cBhvr>
                                      <p:to>
                                        <p:strVal val="visible"/>
                                      </p:to>
                                    </p:set>
                                    <p:animEffect transition="in" filter="blinds(horizontal)">
                                      <p:cBhvr>
                                        <p:cTn id="40" dur="500"/>
                                        <p:tgtEl>
                                          <p:spTgt spid="16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3" grpId="0" animBg="1"/>
      <p:bldP spid="16394" grpId="0" animBg="1"/>
      <p:bldP spid="16395" grpId="0" animBg="1"/>
      <p:bldP spid="16408" grpId="0"/>
      <p:bldP spid="16409" grpId="0"/>
      <p:bldP spid="16410" grpId="0"/>
      <p:bldP spid="164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图表 32"/>
          <p:cNvPicPr>
            <a:picLocks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211797" y="1568749"/>
            <a:ext cx="5810250"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文本框 59"/>
          <p:cNvSpPr>
            <a:spLocks noChangeArrowheads="1"/>
          </p:cNvSpPr>
          <p:nvPr/>
        </p:nvSpPr>
        <p:spPr bwMode="auto">
          <a:xfrm>
            <a:off x="2779713" y="1717675"/>
            <a:ext cx="11112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40</a:t>
            </a:r>
            <a:r>
              <a:rPr lang="en-US" altLang="zh-CN" sz="24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dirty="0">
              <a:solidFill>
                <a:srgbClr val="2E2B2B"/>
              </a:solidFill>
              <a:latin typeface="Calibri" panose="020F0502020204030204" pitchFamily="34" charset="0"/>
              <a:sym typeface="宋体" panose="02010600030101010101" pitchFamily="2" charset="-122"/>
            </a:endParaRPr>
          </a:p>
        </p:txBody>
      </p:sp>
      <p:grpSp>
        <p:nvGrpSpPr>
          <p:cNvPr id="15370" name="组合 60"/>
          <p:cNvGrpSpPr/>
          <p:nvPr/>
        </p:nvGrpSpPr>
        <p:grpSpPr bwMode="auto">
          <a:xfrm rot="10800000" flipH="1" flipV="1">
            <a:off x="4000500" y="2225675"/>
            <a:ext cx="650875" cy="414338"/>
            <a:chOff x="0" y="0"/>
            <a:chExt cx="650839" cy="414339"/>
          </a:xfrm>
        </p:grpSpPr>
        <p:sp>
          <p:nvSpPr>
            <p:cNvPr id="15371" name="直接连接符 61"/>
            <p:cNvSpPr>
              <a:spLocks noChangeShapeType="1"/>
            </p:cNvSpPr>
            <p:nvPr/>
          </p:nvSpPr>
          <p:spPr bwMode="auto">
            <a:xfrm rot="10800000">
              <a:off x="342821" y="0"/>
              <a:ext cx="308018" cy="414339"/>
            </a:xfrm>
            <a:prstGeom prst="line">
              <a:avLst/>
            </a:prstGeom>
            <a:noFill/>
            <a:ln w="28575" cap="flat" cmpd="sng">
              <a:solidFill>
                <a:srgbClr val="2E2B2B"/>
              </a:solidFill>
              <a:bevel/>
            </a:ln>
            <a:extLst>
              <a:ext uri="{909E8E84-426E-40DD-AFC4-6F175D3DCCD1}">
                <a14:hiddenFill xmlns:a14="http://schemas.microsoft.com/office/drawing/2010/main">
                  <a:noFill/>
                </a14:hiddenFill>
              </a:ext>
            </a:extLst>
          </p:spPr>
          <p:txBody>
            <a:bodyPr/>
            <a:lstStyle/>
            <a:p>
              <a:endParaRPr lang="zh-CN" altLang="en-US">
                <a:solidFill>
                  <a:srgbClr val="2E2B2B"/>
                </a:solidFill>
              </a:endParaRPr>
            </a:p>
          </p:txBody>
        </p:sp>
        <p:sp>
          <p:nvSpPr>
            <p:cNvPr id="15372" name="直接连接符 62"/>
            <p:cNvSpPr>
              <a:spLocks noChangeShapeType="1"/>
            </p:cNvSpPr>
            <p:nvPr/>
          </p:nvSpPr>
          <p:spPr bwMode="auto">
            <a:xfrm flipV="1">
              <a:off x="0" y="8092"/>
              <a:ext cx="352345" cy="1"/>
            </a:xfrm>
            <a:prstGeom prst="line">
              <a:avLst/>
            </a:prstGeom>
            <a:noFill/>
            <a:ln w="28575" cap="flat" cmpd="sng">
              <a:solidFill>
                <a:srgbClr val="2E2B2B"/>
              </a:solidFill>
              <a:bevel/>
            </a:ln>
            <a:extLst>
              <a:ext uri="{909E8E84-426E-40DD-AFC4-6F175D3DCCD1}">
                <a14:hiddenFill xmlns:a14="http://schemas.microsoft.com/office/drawing/2010/main">
                  <a:noFill/>
                </a14:hiddenFill>
              </a:ext>
            </a:extLst>
          </p:spPr>
          <p:txBody>
            <a:bodyPr/>
            <a:lstStyle/>
            <a:p>
              <a:endParaRPr lang="zh-CN" altLang="en-US">
                <a:solidFill>
                  <a:srgbClr val="2E2B2B"/>
                </a:solidFill>
              </a:endParaRPr>
            </a:p>
          </p:txBody>
        </p:sp>
      </p:grpSp>
      <p:grpSp>
        <p:nvGrpSpPr>
          <p:cNvPr id="15373" name="组合 63"/>
          <p:cNvGrpSpPr/>
          <p:nvPr/>
        </p:nvGrpSpPr>
        <p:grpSpPr bwMode="auto">
          <a:xfrm rot="7600038" flipH="1" flipV="1">
            <a:off x="7258050" y="1800225"/>
            <a:ext cx="650875" cy="415925"/>
            <a:chOff x="0" y="0"/>
            <a:chExt cx="650839" cy="414339"/>
          </a:xfrm>
        </p:grpSpPr>
        <p:sp>
          <p:nvSpPr>
            <p:cNvPr id="15374" name="直接连接符 64"/>
            <p:cNvSpPr>
              <a:spLocks noChangeShapeType="1"/>
            </p:cNvSpPr>
            <p:nvPr/>
          </p:nvSpPr>
          <p:spPr bwMode="auto">
            <a:xfrm rot="10800000">
              <a:off x="342821" y="0"/>
              <a:ext cx="308018" cy="414339"/>
            </a:xfrm>
            <a:prstGeom prst="line">
              <a:avLst/>
            </a:prstGeom>
            <a:noFill/>
            <a:ln w="28575" cap="flat" cmpd="sng">
              <a:solidFill>
                <a:srgbClr val="2E2B2B"/>
              </a:solidFill>
              <a:bevel/>
            </a:ln>
            <a:extLst>
              <a:ext uri="{909E8E84-426E-40DD-AFC4-6F175D3DCCD1}">
                <a14:hiddenFill xmlns:a14="http://schemas.microsoft.com/office/drawing/2010/main">
                  <a:noFill/>
                </a14:hiddenFill>
              </a:ext>
            </a:extLst>
          </p:spPr>
          <p:txBody>
            <a:bodyPr/>
            <a:lstStyle/>
            <a:p>
              <a:endParaRPr lang="zh-CN" altLang="en-US">
                <a:solidFill>
                  <a:srgbClr val="2E2B2B"/>
                </a:solidFill>
              </a:endParaRPr>
            </a:p>
          </p:txBody>
        </p:sp>
        <p:sp>
          <p:nvSpPr>
            <p:cNvPr id="15375" name="直接连接符 65"/>
            <p:cNvSpPr>
              <a:spLocks noChangeShapeType="1"/>
            </p:cNvSpPr>
            <p:nvPr/>
          </p:nvSpPr>
          <p:spPr bwMode="auto">
            <a:xfrm flipV="1">
              <a:off x="0" y="8092"/>
              <a:ext cx="352345" cy="1"/>
            </a:xfrm>
            <a:prstGeom prst="line">
              <a:avLst/>
            </a:prstGeom>
            <a:noFill/>
            <a:ln w="28575" cap="flat" cmpd="sng">
              <a:solidFill>
                <a:srgbClr val="2E2B2B"/>
              </a:solidFill>
              <a:bevel/>
            </a:ln>
            <a:extLst>
              <a:ext uri="{909E8E84-426E-40DD-AFC4-6F175D3DCCD1}">
                <a14:hiddenFill xmlns:a14="http://schemas.microsoft.com/office/drawing/2010/main">
                  <a:noFill/>
                </a14:hiddenFill>
              </a:ext>
            </a:extLst>
          </p:spPr>
          <p:txBody>
            <a:bodyPr/>
            <a:lstStyle/>
            <a:p>
              <a:endParaRPr lang="zh-CN" altLang="en-US">
                <a:solidFill>
                  <a:srgbClr val="2E2B2B"/>
                </a:solidFill>
              </a:endParaRPr>
            </a:p>
          </p:txBody>
        </p:sp>
      </p:grpSp>
      <p:sp>
        <p:nvSpPr>
          <p:cNvPr id="15376" name="文本框 66"/>
          <p:cNvSpPr>
            <a:spLocks noChangeArrowheads="1"/>
          </p:cNvSpPr>
          <p:nvPr/>
        </p:nvSpPr>
        <p:spPr bwMode="auto">
          <a:xfrm>
            <a:off x="7830449" y="4916637"/>
            <a:ext cx="11112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15</a:t>
            </a:r>
            <a:r>
              <a:rPr lang="en-US" altLang="zh-CN" sz="24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dirty="0">
              <a:solidFill>
                <a:srgbClr val="2E2B2B"/>
              </a:solidFill>
              <a:latin typeface="Calibri" panose="020F0502020204030204" pitchFamily="34" charset="0"/>
              <a:sym typeface="宋体" panose="02010600030101010101" pitchFamily="2" charset="-122"/>
            </a:endParaRPr>
          </a:p>
        </p:txBody>
      </p:sp>
      <p:sp>
        <p:nvSpPr>
          <p:cNvPr id="15377" name="文本框 67"/>
          <p:cNvSpPr>
            <a:spLocks noChangeArrowheads="1"/>
          </p:cNvSpPr>
          <p:nvPr/>
        </p:nvSpPr>
        <p:spPr bwMode="auto">
          <a:xfrm>
            <a:off x="8047038" y="1395413"/>
            <a:ext cx="11112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54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20</a:t>
            </a:r>
            <a:r>
              <a:rPr lang="en-US" altLang="zh-CN" sz="2400" b="1" dirty="0">
                <a:solidFill>
                  <a:srgbClr val="2E2B2B"/>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t>
            </a:r>
            <a:endParaRPr lang="zh-CN" altLang="en-US" sz="2800" b="1" dirty="0">
              <a:solidFill>
                <a:srgbClr val="2E2B2B"/>
              </a:solidFill>
              <a:latin typeface="Calibri" panose="020F0502020204030204" pitchFamily="34" charset="0"/>
              <a:sym typeface="宋体" panose="02010600030101010101" pitchFamily="2" charset="-122"/>
            </a:endParaRPr>
          </a:p>
        </p:txBody>
      </p:sp>
      <p:grpSp>
        <p:nvGrpSpPr>
          <p:cNvPr id="15378" name="组合 68"/>
          <p:cNvGrpSpPr/>
          <p:nvPr/>
        </p:nvGrpSpPr>
        <p:grpSpPr bwMode="auto">
          <a:xfrm rot="10800000" flipH="1" flipV="1">
            <a:off x="7152587" y="4916637"/>
            <a:ext cx="650875" cy="414337"/>
            <a:chOff x="0" y="0"/>
            <a:chExt cx="650839" cy="414339"/>
          </a:xfrm>
        </p:grpSpPr>
        <p:sp>
          <p:nvSpPr>
            <p:cNvPr id="15379" name="直接连接符 69"/>
            <p:cNvSpPr>
              <a:spLocks noChangeShapeType="1"/>
            </p:cNvSpPr>
            <p:nvPr/>
          </p:nvSpPr>
          <p:spPr bwMode="auto">
            <a:xfrm rot="10800000">
              <a:off x="342821" y="0"/>
              <a:ext cx="308018" cy="414339"/>
            </a:xfrm>
            <a:prstGeom prst="line">
              <a:avLst/>
            </a:prstGeom>
            <a:noFill/>
            <a:ln w="28575" cap="flat" cmpd="sng">
              <a:solidFill>
                <a:srgbClr val="2E2B2B"/>
              </a:solidFill>
              <a:bevel/>
            </a:ln>
            <a:extLst>
              <a:ext uri="{909E8E84-426E-40DD-AFC4-6F175D3DCCD1}">
                <a14:hiddenFill xmlns:a14="http://schemas.microsoft.com/office/drawing/2010/main">
                  <a:noFill/>
                </a14:hiddenFill>
              </a:ext>
            </a:extLst>
          </p:spPr>
          <p:txBody>
            <a:bodyPr/>
            <a:lstStyle/>
            <a:p>
              <a:endParaRPr lang="zh-CN" altLang="en-US">
                <a:solidFill>
                  <a:srgbClr val="2E2B2B"/>
                </a:solidFill>
              </a:endParaRPr>
            </a:p>
          </p:txBody>
        </p:sp>
        <p:sp>
          <p:nvSpPr>
            <p:cNvPr id="15380" name="直接连接符 70"/>
            <p:cNvSpPr>
              <a:spLocks noChangeShapeType="1"/>
            </p:cNvSpPr>
            <p:nvPr/>
          </p:nvSpPr>
          <p:spPr bwMode="auto">
            <a:xfrm flipV="1">
              <a:off x="0" y="8092"/>
              <a:ext cx="352345" cy="1"/>
            </a:xfrm>
            <a:prstGeom prst="line">
              <a:avLst/>
            </a:prstGeom>
            <a:noFill/>
            <a:ln w="28575" cap="flat" cmpd="sng">
              <a:solidFill>
                <a:srgbClr val="2E2B2B"/>
              </a:solidFill>
              <a:bevel/>
            </a:ln>
            <a:extLst>
              <a:ext uri="{909E8E84-426E-40DD-AFC4-6F175D3DCCD1}">
                <a14:hiddenFill xmlns:a14="http://schemas.microsoft.com/office/drawing/2010/main">
                  <a:noFill/>
                </a14:hiddenFill>
              </a:ext>
            </a:extLst>
          </p:spPr>
          <p:txBody>
            <a:bodyPr/>
            <a:lstStyle/>
            <a:p>
              <a:endParaRPr lang="zh-CN" altLang="en-US">
                <a:solidFill>
                  <a:srgbClr val="2E2B2B"/>
                </a:solidFill>
              </a:endParaRPr>
            </a:p>
          </p:txBody>
        </p:sp>
      </p:grpSp>
      <p:sp>
        <p:nvSpPr>
          <p:cNvPr id="15387" name="文本框 77"/>
          <p:cNvSpPr>
            <a:spLocks noChangeArrowheads="1"/>
          </p:cNvSpPr>
          <p:nvPr/>
        </p:nvSpPr>
        <p:spPr bwMode="auto">
          <a:xfrm>
            <a:off x="2255572" y="2634743"/>
            <a:ext cx="1838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15393" name="文本框 83"/>
          <p:cNvSpPr>
            <a:spLocks noChangeArrowheads="1"/>
          </p:cNvSpPr>
          <p:nvPr/>
        </p:nvSpPr>
        <p:spPr bwMode="auto">
          <a:xfrm>
            <a:off x="7563749" y="5740549"/>
            <a:ext cx="1651392"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直角三角形 38"/>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7"/>
          <p:cNvSpPr>
            <a:spLocks noChangeArrowheads="1"/>
          </p:cNvSpPr>
          <p:nvPr/>
        </p:nvSpPr>
        <p:spPr bwMode="auto">
          <a:xfrm rot="19708597">
            <a:off x="-94546" y="469533"/>
            <a:ext cx="2805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FOUR</a:t>
            </a:r>
          </a:p>
          <a:p>
            <a:pPr algn="ctr"/>
            <a:r>
              <a:rPr lang="zh-CN" altLang="en-US" sz="2800" b="1" dirty="0">
                <a:solidFill>
                  <a:schemeClr val="bg1"/>
                </a:solidFill>
                <a:latin typeface="微软雅黑" panose="020B0503020204020204" pitchFamily="34" charset="-122"/>
                <a:ea typeface="微软雅黑" panose="020B0503020204020204" pitchFamily="34" charset="-122"/>
                <a:sym typeface="MS PGothic" panose="020B0600070205080204" pitchFamily="34" charset="-128"/>
              </a:rPr>
              <a:t>不足之处与改进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1" name="文本框 77"/>
          <p:cNvSpPr>
            <a:spLocks noChangeArrowheads="1"/>
          </p:cNvSpPr>
          <p:nvPr/>
        </p:nvSpPr>
        <p:spPr bwMode="auto">
          <a:xfrm>
            <a:off x="7525713" y="5783498"/>
            <a:ext cx="1838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42" name="文本框 77"/>
          <p:cNvSpPr>
            <a:spLocks noChangeArrowheads="1"/>
          </p:cNvSpPr>
          <p:nvPr/>
        </p:nvSpPr>
        <p:spPr bwMode="auto">
          <a:xfrm>
            <a:off x="7775212" y="2233767"/>
            <a:ext cx="1838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45" name="文本框 67"/>
          <p:cNvSpPr>
            <a:spLocks noChangeArrowheads="1"/>
          </p:cNvSpPr>
          <p:nvPr/>
        </p:nvSpPr>
        <p:spPr bwMode="auto">
          <a:xfrm>
            <a:off x="1056005" y="4407535"/>
            <a:ext cx="2213610" cy="52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3" name="圆角矩形 2"/>
          <p:cNvSpPr/>
          <p:nvPr/>
        </p:nvSpPr>
        <p:spPr>
          <a:xfrm>
            <a:off x="1055979" y="3804584"/>
            <a:ext cx="1373032" cy="412623"/>
          </a:xfrm>
          <a:prstGeom prst="roundRect">
            <a:avLst/>
          </a:prstGeom>
          <a:solidFill>
            <a:srgbClr val="2E2B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工作总结</a:t>
            </a:r>
          </a:p>
        </p:txBody>
      </p:sp>
      <p:sp>
        <p:nvSpPr>
          <p:cNvPr id="2" name="文本框 1"/>
          <p:cNvSpPr txBox="1"/>
          <p:nvPr/>
        </p:nvSpPr>
        <p:spPr>
          <a:xfrm>
            <a:off x="1056005" y="4818380"/>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4" name="文本框 3"/>
          <p:cNvSpPr txBox="1"/>
          <p:nvPr/>
        </p:nvSpPr>
        <p:spPr>
          <a:xfrm>
            <a:off x="1028065" y="5638800"/>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linds(horizontal)">
                                      <p:cBhvr>
                                        <p:cTn id="7" dur="500"/>
                                        <p:tgtEl>
                                          <p:spTgt spid="1536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blinds(horizontal)">
                                      <p:cBhvr>
                                        <p:cTn id="10" dur="500"/>
                                        <p:tgtEl>
                                          <p:spTgt spid="15369"/>
                                        </p:tgtEl>
                                      </p:cBhvr>
                                    </p:animEffect>
                                  </p:childTnLst>
                                </p:cTn>
                              </p:par>
                              <p:par>
                                <p:cTn id="11" presetID="3" presetClass="entr" presetSubtype="10" fill="hold" nodeType="withEffect">
                                  <p:stCondLst>
                                    <p:cond delay="0"/>
                                  </p:stCondLst>
                                  <p:childTnLst>
                                    <p:set>
                                      <p:cBhvr>
                                        <p:cTn id="12" dur="1" fill="hold">
                                          <p:stCondLst>
                                            <p:cond delay="0"/>
                                          </p:stCondLst>
                                        </p:cTn>
                                        <p:tgtEl>
                                          <p:spTgt spid="15370"/>
                                        </p:tgtEl>
                                        <p:attrNameLst>
                                          <p:attrName>style.visibility</p:attrName>
                                        </p:attrNameLst>
                                      </p:cBhvr>
                                      <p:to>
                                        <p:strVal val="visible"/>
                                      </p:to>
                                    </p:set>
                                    <p:animEffect transition="in" filter="blinds(horizontal)">
                                      <p:cBhvr>
                                        <p:cTn id="13" dur="500"/>
                                        <p:tgtEl>
                                          <p:spTgt spid="15370"/>
                                        </p:tgtEl>
                                      </p:cBhvr>
                                    </p:animEffect>
                                  </p:childTnLst>
                                </p:cTn>
                              </p:par>
                              <p:par>
                                <p:cTn id="14" presetID="3" presetClass="entr" presetSubtype="10" fill="hold" nodeType="withEffect">
                                  <p:stCondLst>
                                    <p:cond delay="0"/>
                                  </p:stCondLst>
                                  <p:childTnLst>
                                    <p:set>
                                      <p:cBhvr>
                                        <p:cTn id="15" dur="1" fill="hold">
                                          <p:stCondLst>
                                            <p:cond delay="0"/>
                                          </p:stCondLst>
                                        </p:cTn>
                                        <p:tgtEl>
                                          <p:spTgt spid="15373"/>
                                        </p:tgtEl>
                                        <p:attrNameLst>
                                          <p:attrName>style.visibility</p:attrName>
                                        </p:attrNameLst>
                                      </p:cBhvr>
                                      <p:to>
                                        <p:strVal val="visible"/>
                                      </p:to>
                                    </p:set>
                                    <p:animEffect transition="in" filter="blinds(horizontal)">
                                      <p:cBhvr>
                                        <p:cTn id="16" dur="500"/>
                                        <p:tgtEl>
                                          <p:spTgt spid="1537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376"/>
                                        </p:tgtEl>
                                        <p:attrNameLst>
                                          <p:attrName>style.visibility</p:attrName>
                                        </p:attrNameLst>
                                      </p:cBhvr>
                                      <p:to>
                                        <p:strVal val="visible"/>
                                      </p:to>
                                    </p:set>
                                    <p:animEffect transition="in" filter="blinds(horizontal)">
                                      <p:cBhvr>
                                        <p:cTn id="19" dur="500"/>
                                        <p:tgtEl>
                                          <p:spTgt spid="1537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377"/>
                                        </p:tgtEl>
                                        <p:attrNameLst>
                                          <p:attrName>style.visibility</p:attrName>
                                        </p:attrNameLst>
                                      </p:cBhvr>
                                      <p:to>
                                        <p:strVal val="visible"/>
                                      </p:to>
                                    </p:set>
                                    <p:animEffect transition="in" filter="blinds(horizontal)">
                                      <p:cBhvr>
                                        <p:cTn id="22" dur="500"/>
                                        <p:tgtEl>
                                          <p:spTgt spid="15377"/>
                                        </p:tgtEl>
                                      </p:cBhvr>
                                    </p:animEffect>
                                  </p:childTnLst>
                                </p:cTn>
                              </p:par>
                              <p:par>
                                <p:cTn id="23" presetID="3" presetClass="entr" presetSubtype="10" fill="hold" nodeType="withEffect">
                                  <p:stCondLst>
                                    <p:cond delay="0"/>
                                  </p:stCondLst>
                                  <p:childTnLst>
                                    <p:set>
                                      <p:cBhvr>
                                        <p:cTn id="24" dur="1" fill="hold">
                                          <p:stCondLst>
                                            <p:cond delay="0"/>
                                          </p:stCondLst>
                                        </p:cTn>
                                        <p:tgtEl>
                                          <p:spTgt spid="15378"/>
                                        </p:tgtEl>
                                        <p:attrNameLst>
                                          <p:attrName>style.visibility</p:attrName>
                                        </p:attrNameLst>
                                      </p:cBhvr>
                                      <p:to>
                                        <p:strVal val="visible"/>
                                      </p:to>
                                    </p:set>
                                    <p:animEffect transition="in" filter="blinds(horizontal)">
                                      <p:cBhvr>
                                        <p:cTn id="25" dur="500"/>
                                        <p:tgtEl>
                                          <p:spTgt spid="1537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387"/>
                                        </p:tgtEl>
                                        <p:attrNameLst>
                                          <p:attrName>style.visibility</p:attrName>
                                        </p:attrNameLst>
                                      </p:cBhvr>
                                      <p:to>
                                        <p:strVal val="visible"/>
                                      </p:to>
                                    </p:set>
                                    <p:animEffect transition="in" filter="blinds(horizontal)">
                                      <p:cBhvr>
                                        <p:cTn id="28" dur="500"/>
                                        <p:tgtEl>
                                          <p:spTgt spid="1538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393"/>
                                        </p:tgtEl>
                                        <p:attrNameLst>
                                          <p:attrName>style.visibility</p:attrName>
                                        </p:attrNameLst>
                                      </p:cBhvr>
                                      <p:to>
                                        <p:strVal val="visible"/>
                                      </p:to>
                                    </p:set>
                                    <p:animEffect transition="in" filter="blinds(horizontal)">
                                      <p:cBhvr>
                                        <p:cTn id="31" dur="500"/>
                                        <p:tgtEl>
                                          <p:spTgt spid="1539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linds(horizontal)">
                                      <p:cBhvr>
                                        <p:cTn id="40" dur="500"/>
                                        <p:tgtEl>
                                          <p:spTgt spid="4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linds(horizontal)">
                                      <p:cBhvr>
                                        <p:cTn id="43" dur="500"/>
                                        <p:tgtEl>
                                          <p:spTgt spid="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linds(horizontal)">
                                      <p:cBhvr>
                                        <p:cTn id="46" dur="500"/>
                                        <p:tgtEl>
                                          <p:spTgt spid="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9" grpId="0"/>
      <p:bldP spid="15376" grpId="0"/>
      <p:bldP spid="15377" grpId="0"/>
      <p:bldP spid="15387" grpId="0"/>
      <p:bldP spid="15393" grpId="0"/>
      <p:bldP spid="41" grpId="0"/>
      <p:bldP spid="42" grpId="0"/>
      <p:bldP spid="45" grpId="0"/>
      <p:bldP spid="3" grpId="0" animBg="1"/>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2E2B2B"/>
        </a:solidFill>
        <a:effectLst/>
      </p:bgPr>
    </p:bg>
    <p:spTree>
      <p:nvGrpSpPr>
        <p:cNvPr id="1" name=""/>
        <p:cNvGrpSpPr/>
        <p:nvPr/>
      </p:nvGrpSpPr>
      <p:grpSpPr>
        <a:xfrm>
          <a:off x="0" y="0"/>
          <a:ext cx="0" cy="0"/>
          <a:chOff x="0" y="0"/>
          <a:chExt cx="0" cy="0"/>
        </a:xfrm>
      </p:grpSpPr>
      <p:sp>
        <p:nvSpPr>
          <p:cNvPr id="3" name="矩形 2"/>
          <p:cNvSpPr/>
          <p:nvPr/>
        </p:nvSpPr>
        <p:spPr>
          <a:xfrm>
            <a:off x="485140" y="-143510"/>
            <a:ext cx="1356995" cy="227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0" name="文本框 12"/>
          <p:cNvSpPr>
            <a:spLocks noChangeArrowheads="1"/>
          </p:cNvSpPr>
          <p:nvPr/>
        </p:nvSpPr>
        <p:spPr bwMode="auto">
          <a:xfrm>
            <a:off x="3076197" y="2270918"/>
            <a:ext cx="1263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i="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One.</a:t>
            </a:r>
          </a:p>
        </p:txBody>
      </p:sp>
      <p:sp>
        <p:nvSpPr>
          <p:cNvPr id="5131" name="矩形 13"/>
          <p:cNvSpPr>
            <a:spLocks noChangeArrowheads="1"/>
          </p:cNvSpPr>
          <p:nvPr/>
        </p:nvSpPr>
        <p:spPr bwMode="auto">
          <a:xfrm rot="21238561">
            <a:off x="4477385" y="2146935"/>
            <a:ext cx="3819525" cy="476250"/>
          </a:xfrm>
          <a:prstGeom prst="rect">
            <a:avLst/>
          </a:prstGeom>
          <a:solidFill>
            <a:srgbClr val="388186"/>
          </a:solidFill>
          <a:ln>
            <a:noFill/>
          </a:ln>
        </p:spPr>
        <p:txBody>
          <a:bodyPr anchor="ctr"/>
          <a:lstStyle/>
          <a:p>
            <a:pPr algn="ctr"/>
            <a:r>
              <a:rPr lang="zh-CN" altLang="en-US" sz="2400" b="1" i="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年度工作概述 </a:t>
            </a:r>
            <a:endParaRPr lang="zh-CN" altLang="en-US" sz="24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2" name="文本框 14"/>
          <p:cNvSpPr>
            <a:spLocks noChangeArrowheads="1"/>
          </p:cNvSpPr>
          <p:nvPr/>
        </p:nvSpPr>
        <p:spPr bwMode="auto">
          <a:xfrm>
            <a:off x="4794591" y="2784009"/>
            <a:ext cx="1267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i="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Two</a:t>
            </a:r>
            <a:r>
              <a:rPr lang="en-US" altLang="zh-CN" sz="3600" b="1" i="1" dirty="0">
                <a:solidFill>
                  <a:schemeClr val="bg1"/>
                </a:solidFill>
                <a:latin typeface="Calibri" panose="020F0502020204030204" pitchFamily="34" charset="0"/>
                <a:sym typeface="Calibri" panose="020F0502020204030204" pitchFamily="34" charset="0"/>
              </a:rPr>
              <a:t>.</a:t>
            </a:r>
          </a:p>
        </p:txBody>
      </p:sp>
      <p:sp>
        <p:nvSpPr>
          <p:cNvPr id="5133" name="文本框 15"/>
          <p:cNvSpPr>
            <a:spLocks noChangeArrowheads="1"/>
          </p:cNvSpPr>
          <p:nvPr/>
        </p:nvSpPr>
        <p:spPr bwMode="auto">
          <a:xfrm>
            <a:off x="3734648" y="3524973"/>
            <a:ext cx="16347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i="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Three.</a:t>
            </a:r>
          </a:p>
        </p:txBody>
      </p:sp>
      <p:sp>
        <p:nvSpPr>
          <p:cNvPr id="5134" name="文本框 16"/>
          <p:cNvSpPr>
            <a:spLocks noChangeArrowheads="1"/>
          </p:cNvSpPr>
          <p:nvPr/>
        </p:nvSpPr>
        <p:spPr bwMode="auto">
          <a:xfrm>
            <a:off x="5465215" y="4104586"/>
            <a:ext cx="13326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i="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Four.</a:t>
            </a:r>
          </a:p>
        </p:txBody>
      </p:sp>
      <p:sp>
        <p:nvSpPr>
          <p:cNvPr id="5135" name="文本框 17"/>
          <p:cNvSpPr>
            <a:spLocks noChangeArrowheads="1"/>
          </p:cNvSpPr>
          <p:nvPr/>
        </p:nvSpPr>
        <p:spPr bwMode="auto">
          <a:xfrm>
            <a:off x="4187062" y="4855652"/>
            <a:ext cx="1240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i="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Five.</a:t>
            </a:r>
          </a:p>
        </p:txBody>
      </p:sp>
      <p:sp>
        <p:nvSpPr>
          <p:cNvPr id="5136" name="矩形 18"/>
          <p:cNvSpPr>
            <a:spLocks noChangeArrowheads="1"/>
          </p:cNvSpPr>
          <p:nvPr/>
        </p:nvSpPr>
        <p:spPr bwMode="auto">
          <a:xfrm rot="21238561">
            <a:off x="6177598" y="2616835"/>
            <a:ext cx="4214812" cy="476250"/>
          </a:xfrm>
          <a:prstGeom prst="rect">
            <a:avLst/>
          </a:prstGeom>
          <a:solidFill>
            <a:srgbClr val="A5E9E1"/>
          </a:solidFill>
          <a:ln>
            <a:noFill/>
          </a:ln>
        </p:spPr>
        <p:txBody>
          <a:bodyPr anchor="ctr"/>
          <a:lstStyle/>
          <a:p>
            <a:pPr algn="ctr"/>
            <a:r>
              <a:rPr lang="zh-CN" altLang="en-US" sz="2400" b="1" i="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工作完成具体情况 </a:t>
            </a:r>
            <a:endParaRPr lang="zh-CN" altLang="en-US" sz="24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7" name="矩形 19"/>
          <p:cNvSpPr>
            <a:spLocks noChangeArrowheads="1"/>
          </p:cNvSpPr>
          <p:nvPr/>
        </p:nvSpPr>
        <p:spPr bwMode="auto">
          <a:xfrm rot="21238561">
            <a:off x="5553710" y="3264535"/>
            <a:ext cx="6237288" cy="474663"/>
          </a:xfrm>
          <a:prstGeom prst="rect">
            <a:avLst/>
          </a:prstGeom>
          <a:solidFill>
            <a:srgbClr val="388186"/>
          </a:solidFill>
          <a:ln>
            <a:noFill/>
          </a:ln>
        </p:spPr>
        <p:txBody>
          <a:bodyPr anchor="ctr"/>
          <a:lstStyle/>
          <a:p>
            <a:pPr algn="ctr"/>
            <a:r>
              <a:rPr lang="zh-CN" altLang="en-US" sz="2400" b="1" i="1" dirty="0">
                <a:solidFill>
                  <a:srgbClr val="FFFFFF"/>
                </a:solidFill>
                <a:latin typeface="微软雅黑" panose="020B0503020204020204" pitchFamily="34" charset="-122"/>
                <a:ea typeface="微软雅黑" panose="020B0503020204020204" pitchFamily="34" charset="-122"/>
                <a:sym typeface="MS PGothic" panose="020B0600070205080204" pitchFamily="34" charset="-128"/>
              </a:rPr>
              <a:t>项目展示 </a:t>
            </a:r>
            <a:endParaRPr lang="zh-CN" altLang="en-US" sz="24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8" name="矩形 20"/>
          <p:cNvSpPr>
            <a:spLocks noChangeArrowheads="1"/>
          </p:cNvSpPr>
          <p:nvPr/>
        </p:nvSpPr>
        <p:spPr bwMode="auto">
          <a:xfrm rot="21238561">
            <a:off x="6947535" y="3899535"/>
            <a:ext cx="4383088" cy="476250"/>
          </a:xfrm>
          <a:prstGeom prst="rect">
            <a:avLst/>
          </a:prstGeom>
          <a:solidFill>
            <a:srgbClr val="A5E9E1"/>
          </a:solidFill>
          <a:ln>
            <a:noFill/>
          </a:ln>
        </p:spPr>
        <p:txBody>
          <a:bodyPr anchor="ctr"/>
          <a:lstStyle/>
          <a:p>
            <a:pPr algn="ctr"/>
            <a:r>
              <a:rPr lang="zh-CN" altLang="en-US" sz="2400" b="1" i="1" dirty="0">
                <a:solidFill>
                  <a:srgbClr val="FFFFFF"/>
                </a:solidFill>
                <a:latin typeface="微软雅黑" panose="020B0503020204020204" pitchFamily="34" charset="-122"/>
                <a:ea typeface="微软雅黑" panose="020B0503020204020204" pitchFamily="34" charset="-122"/>
                <a:sym typeface="MS PGothic" panose="020B0600070205080204" pitchFamily="34" charset="-128"/>
              </a:rPr>
              <a:t>不足之处与改进 </a:t>
            </a:r>
            <a:endParaRPr lang="zh-CN" altLang="en-US" sz="24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39" name="矩形 21"/>
          <p:cNvSpPr>
            <a:spLocks noChangeArrowheads="1"/>
          </p:cNvSpPr>
          <p:nvPr/>
        </p:nvSpPr>
        <p:spPr bwMode="auto">
          <a:xfrm rot="21238561">
            <a:off x="5560060" y="4747260"/>
            <a:ext cx="4214813" cy="476250"/>
          </a:xfrm>
          <a:prstGeom prst="rect">
            <a:avLst/>
          </a:prstGeom>
          <a:solidFill>
            <a:srgbClr val="388186"/>
          </a:solidFill>
          <a:ln>
            <a:noFill/>
          </a:ln>
        </p:spPr>
        <p:txBody>
          <a:bodyPr anchor="ctr"/>
          <a:lstStyle/>
          <a:p>
            <a:pPr algn="ctr"/>
            <a:r>
              <a:rPr lang="zh-CN" altLang="en-US" sz="2400" b="1" i="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下一年计划目标 </a:t>
            </a:r>
            <a:endParaRPr lang="zh-CN" altLang="en-US" sz="2400" b="1" i="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140" name="直角三角形 22"/>
          <p:cNvSpPr>
            <a:spLocks noChangeArrowheads="1"/>
          </p:cNvSpPr>
          <p:nvPr/>
        </p:nvSpPr>
        <p:spPr bwMode="auto">
          <a:xfrm rot="21229799" flipH="1" flipV="1">
            <a:off x="9454198" y="4993323"/>
            <a:ext cx="201612" cy="203200"/>
          </a:xfrm>
          <a:prstGeom prst="rtTriangle">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1" name="直角三角形 23"/>
          <p:cNvSpPr>
            <a:spLocks noChangeArrowheads="1"/>
          </p:cNvSpPr>
          <p:nvPr/>
        </p:nvSpPr>
        <p:spPr bwMode="auto">
          <a:xfrm rot="21229799" flipH="1" flipV="1">
            <a:off x="11038523" y="4121785"/>
            <a:ext cx="203200" cy="203200"/>
          </a:xfrm>
          <a:prstGeom prst="rtTriangle">
            <a:avLst/>
          </a:prstGeom>
          <a:solidFill>
            <a:srgbClr val="A5E9E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2" name="直角三角形 24"/>
          <p:cNvSpPr>
            <a:spLocks noChangeArrowheads="1"/>
          </p:cNvSpPr>
          <p:nvPr/>
        </p:nvSpPr>
        <p:spPr bwMode="auto">
          <a:xfrm rot="21229799" flipH="1" flipV="1">
            <a:off x="11443335" y="3366135"/>
            <a:ext cx="201613" cy="203200"/>
          </a:xfrm>
          <a:prstGeom prst="rtTriangle">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3" name="直角三角形 25"/>
          <p:cNvSpPr>
            <a:spLocks noChangeArrowheads="1"/>
          </p:cNvSpPr>
          <p:nvPr/>
        </p:nvSpPr>
        <p:spPr bwMode="auto">
          <a:xfrm rot="21229799" flipH="1" flipV="1">
            <a:off x="10055860" y="2842260"/>
            <a:ext cx="203200" cy="203200"/>
          </a:xfrm>
          <a:prstGeom prst="rtTriangle">
            <a:avLst/>
          </a:prstGeom>
          <a:solidFill>
            <a:srgbClr val="A5E9E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4" name="直角三角形 26"/>
          <p:cNvSpPr>
            <a:spLocks noChangeArrowheads="1"/>
          </p:cNvSpPr>
          <p:nvPr/>
        </p:nvSpPr>
        <p:spPr bwMode="auto">
          <a:xfrm rot="21229799" flipH="1" flipV="1">
            <a:off x="7976235" y="2394585"/>
            <a:ext cx="201613" cy="201613"/>
          </a:xfrm>
          <a:prstGeom prst="rtTriangle">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 name="图片 4" descr="0034034774894399_b"/>
          <p:cNvPicPr>
            <a:picLocks noChangeAspect="1"/>
          </p:cNvPicPr>
          <p:nvPr/>
        </p:nvPicPr>
        <p:blipFill>
          <a:blip r:embed="rId2"/>
          <a:srcRect l="27799" t="-458" b="33737"/>
          <a:stretch>
            <a:fillRect/>
          </a:stretch>
        </p:blipFill>
        <p:spPr>
          <a:xfrm>
            <a:off x="1521460" y="207010"/>
            <a:ext cx="1537335" cy="2983230"/>
          </a:xfrm>
          <a:prstGeom prst="rect">
            <a:avLst/>
          </a:prstGeom>
        </p:spPr>
      </p:pic>
      <p:sp>
        <p:nvSpPr>
          <p:cNvPr id="4" name="文本框 3"/>
          <p:cNvSpPr txBox="1"/>
          <p:nvPr/>
        </p:nvSpPr>
        <p:spPr>
          <a:xfrm>
            <a:off x="770040" y="489253"/>
            <a:ext cx="1820410" cy="1015663"/>
          </a:xfrm>
          <a:prstGeom prst="rect">
            <a:avLst/>
          </a:prstGeom>
          <a:noFill/>
        </p:spPr>
        <p:txBody>
          <a:bodyPr wrap="square" rtlCol="0">
            <a:spAutoFit/>
          </a:bodyPr>
          <a:lstStyle/>
          <a:p>
            <a:r>
              <a:rPr lang="zh-CN" altLang="en-US" sz="6000" b="1" dirty="0">
                <a:solidFill>
                  <a:schemeClr val="tx1">
                    <a:lumMod val="85000"/>
                    <a:lumOff val="15000"/>
                  </a:schemeClr>
                </a:solidFill>
              </a:rPr>
              <a:t>目</a:t>
            </a:r>
            <a:r>
              <a:rPr lang="zh-CN" altLang="en-US" sz="6000" b="1" dirty="0">
                <a:solidFill>
                  <a:schemeClr val="bg1"/>
                </a:solidFill>
              </a:rPr>
              <a:t>录</a:t>
            </a:r>
          </a:p>
        </p:txBody>
      </p:sp>
      <p:sp>
        <p:nvSpPr>
          <p:cNvPr id="7" name="文本框 6"/>
          <p:cNvSpPr txBox="1"/>
          <p:nvPr/>
        </p:nvSpPr>
        <p:spPr>
          <a:xfrm>
            <a:off x="739775" y="1460500"/>
            <a:ext cx="2148840" cy="460375"/>
          </a:xfrm>
          <a:prstGeom prst="rect">
            <a:avLst/>
          </a:prstGeom>
          <a:noFill/>
        </p:spPr>
        <p:txBody>
          <a:bodyPr wrap="square" rtlCol="0">
            <a:spAutoFit/>
          </a:bodyPr>
          <a:lstStyle/>
          <a:p>
            <a:r>
              <a:rPr lang="en-US" altLang="zh-CN" sz="2400" b="1">
                <a:latin typeface="微软雅黑" panose="020B0503020204020204" pitchFamily="34" charset="-122"/>
                <a:ea typeface="微软雅黑" panose="020B0503020204020204" pitchFamily="34" charset="-122"/>
              </a:rPr>
              <a:t>CON</a:t>
            </a:r>
            <a:r>
              <a:rPr lang="en-US" altLang="zh-CN" sz="2400" b="1">
                <a:solidFill>
                  <a:schemeClr val="bg1"/>
                </a:solidFill>
                <a:latin typeface="微软雅黑" panose="020B0503020204020204" pitchFamily="34" charset="-122"/>
                <a:ea typeface="微软雅黑" panose="020B0503020204020204" pitchFamily="34" charset="-122"/>
              </a:rPr>
              <a:t>TENTS</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130"/>
                                        </p:tgtEl>
                                        <p:attrNameLst>
                                          <p:attrName>style.visibility</p:attrName>
                                        </p:attrNameLst>
                                      </p:cBhvr>
                                      <p:to>
                                        <p:strVal val="visible"/>
                                      </p:to>
                                    </p:set>
                                    <p:animEffect transition="in" filter="blinds(horizontal)">
                                      <p:cBhvr>
                                        <p:cTn id="21" dur="500"/>
                                        <p:tgtEl>
                                          <p:spTgt spid="513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131"/>
                                        </p:tgtEl>
                                        <p:attrNameLst>
                                          <p:attrName>style.visibility</p:attrName>
                                        </p:attrNameLst>
                                      </p:cBhvr>
                                      <p:to>
                                        <p:strVal val="visible"/>
                                      </p:to>
                                    </p:set>
                                    <p:animEffect transition="in" filter="blinds(horizontal)">
                                      <p:cBhvr>
                                        <p:cTn id="24" dur="500"/>
                                        <p:tgtEl>
                                          <p:spTgt spid="513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132"/>
                                        </p:tgtEl>
                                        <p:attrNameLst>
                                          <p:attrName>style.visibility</p:attrName>
                                        </p:attrNameLst>
                                      </p:cBhvr>
                                      <p:to>
                                        <p:strVal val="visible"/>
                                      </p:to>
                                    </p:set>
                                    <p:animEffect transition="in" filter="blinds(horizontal)">
                                      <p:cBhvr>
                                        <p:cTn id="27" dur="500"/>
                                        <p:tgtEl>
                                          <p:spTgt spid="513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133"/>
                                        </p:tgtEl>
                                        <p:attrNameLst>
                                          <p:attrName>style.visibility</p:attrName>
                                        </p:attrNameLst>
                                      </p:cBhvr>
                                      <p:to>
                                        <p:strVal val="visible"/>
                                      </p:to>
                                    </p:set>
                                    <p:animEffect transition="in" filter="blinds(horizontal)">
                                      <p:cBhvr>
                                        <p:cTn id="30" dur="500"/>
                                        <p:tgtEl>
                                          <p:spTgt spid="513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134"/>
                                        </p:tgtEl>
                                        <p:attrNameLst>
                                          <p:attrName>style.visibility</p:attrName>
                                        </p:attrNameLst>
                                      </p:cBhvr>
                                      <p:to>
                                        <p:strVal val="visible"/>
                                      </p:to>
                                    </p:set>
                                    <p:animEffect transition="in" filter="blinds(horizontal)">
                                      <p:cBhvr>
                                        <p:cTn id="33" dur="500"/>
                                        <p:tgtEl>
                                          <p:spTgt spid="513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135"/>
                                        </p:tgtEl>
                                        <p:attrNameLst>
                                          <p:attrName>style.visibility</p:attrName>
                                        </p:attrNameLst>
                                      </p:cBhvr>
                                      <p:to>
                                        <p:strVal val="visible"/>
                                      </p:to>
                                    </p:set>
                                    <p:animEffect transition="in" filter="blinds(horizontal)">
                                      <p:cBhvr>
                                        <p:cTn id="36" dur="500"/>
                                        <p:tgtEl>
                                          <p:spTgt spid="513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136"/>
                                        </p:tgtEl>
                                        <p:attrNameLst>
                                          <p:attrName>style.visibility</p:attrName>
                                        </p:attrNameLst>
                                      </p:cBhvr>
                                      <p:to>
                                        <p:strVal val="visible"/>
                                      </p:to>
                                    </p:set>
                                    <p:animEffect transition="in" filter="blinds(horizontal)">
                                      <p:cBhvr>
                                        <p:cTn id="39" dur="500"/>
                                        <p:tgtEl>
                                          <p:spTgt spid="5136"/>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137"/>
                                        </p:tgtEl>
                                        <p:attrNameLst>
                                          <p:attrName>style.visibility</p:attrName>
                                        </p:attrNameLst>
                                      </p:cBhvr>
                                      <p:to>
                                        <p:strVal val="visible"/>
                                      </p:to>
                                    </p:set>
                                    <p:animEffect transition="in" filter="blinds(horizontal)">
                                      <p:cBhvr>
                                        <p:cTn id="42" dur="500"/>
                                        <p:tgtEl>
                                          <p:spTgt spid="513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138"/>
                                        </p:tgtEl>
                                        <p:attrNameLst>
                                          <p:attrName>style.visibility</p:attrName>
                                        </p:attrNameLst>
                                      </p:cBhvr>
                                      <p:to>
                                        <p:strVal val="visible"/>
                                      </p:to>
                                    </p:set>
                                    <p:animEffect transition="in" filter="blinds(horizontal)">
                                      <p:cBhvr>
                                        <p:cTn id="45" dur="500"/>
                                        <p:tgtEl>
                                          <p:spTgt spid="5138"/>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5139"/>
                                        </p:tgtEl>
                                        <p:attrNameLst>
                                          <p:attrName>style.visibility</p:attrName>
                                        </p:attrNameLst>
                                      </p:cBhvr>
                                      <p:to>
                                        <p:strVal val="visible"/>
                                      </p:to>
                                    </p:set>
                                    <p:animEffect transition="in" filter="blinds(horizontal)">
                                      <p:cBhvr>
                                        <p:cTn id="48" dur="500"/>
                                        <p:tgtEl>
                                          <p:spTgt spid="513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5140"/>
                                        </p:tgtEl>
                                        <p:attrNameLst>
                                          <p:attrName>style.visibility</p:attrName>
                                        </p:attrNameLst>
                                      </p:cBhvr>
                                      <p:to>
                                        <p:strVal val="visible"/>
                                      </p:to>
                                    </p:set>
                                    <p:animEffect transition="in" filter="blinds(horizontal)">
                                      <p:cBhvr>
                                        <p:cTn id="51" dur="500"/>
                                        <p:tgtEl>
                                          <p:spTgt spid="5140"/>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141"/>
                                        </p:tgtEl>
                                        <p:attrNameLst>
                                          <p:attrName>style.visibility</p:attrName>
                                        </p:attrNameLst>
                                      </p:cBhvr>
                                      <p:to>
                                        <p:strVal val="visible"/>
                                      </p:to>
                                    </p:set>
                                    <p:animEffect transition="in" filter="blinds(horizontal)">
                                      <p:cBhvr>
                                        <p:cTn id="54" dur="500"/>
                                        <p:tgtEl>
                                          <p:spTgt spid="514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142"/>
                                        </p:tgtEl>
                                        <p:attrNameLst>
                                          <p:attrName>style.visibility</p:attrName>
                                        </p:attrNameLst>
                                      </p:cBhvr>
                                      <p:to>
                                        <p:strVal val="visible"/>
                                      </p:to>
                                    </p:set>
                                    <p:animEffect transition="in" filter="blinds(horizontal)">
                                      <p:cBhvr>
                                        <p:cTn id="57" dur="500"/>
                                        <p:tgtEl>
                                          <p:spTgt spid="5142"/>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143"/>
                                        </p:tgtEl>
                                        <p:attrNameLst>
                                          <p:attrName>style.visibility</p:attrName>
                                        </p:attrNameLst>
                                      </p:cBhvr>
                                      <p:to>
                                        <p:strVal val="visible"/>
                                      </p:to>
                                    </p:set>
                                    <p:animEffect transition="in" filter="blinds(horizontal)">
                                      <p:cBhvr>
                                        <p:cTn id="60" dur="500"/>
                                        <p:tgtEl>
                                          <p:spTgt spid="514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144"/>
                                        </p:tgtEl>
                                        <p:attrNameLst>
                                          <p:attrName>style.visibility</p:attrName>
                                        </p:attrNameLst>
                                      </p:cBhvr>
                                      <p:to>
                                        <p:strVal val="visible"/>
                                      </p:to>
                                    </p:set>
                                    <p:animEffect transition="in" filter="blinds(horizontal)">
                                      <p:cBhvr>
                                        <p:cTn id="63" dur="500"/>
                                        <p:tgtEl>
                                          <p:spTgt spid="5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30" grpId="0"/>
      <p:bldP spid="5131" grpId="0" animBg="1"/>
      <p:bldP spid="5132" grpId="0"/>
      <p:bldP spid="5133" grpId="0"/>
      <p:bldP spid="5134" grpId="0"/>
      <p:bldP spid="5135" grpId="0"/>
      <p:bldP spid="5136" grpId="0" animBg="1"/>
      <p:bldP spid="5137" grpId="0" animBg="1"/>
      <p:bldP spid="5138" grpId="0" animBg="1"/>
      <p:bldP spid="5139" grpId="0" animBg="1"/>
      <p:bldP spid="5140" grpId="0" animBg="1"/>
      <p:bldP spid="5141" grpId="0" animBg="1"/>
      <p:bldP spid="5142" grpId="0" animBg="1"/>
      <p:bldP spid="5143" grpId="0" animBg="1"/>
      <p:bldP spid="5144" grpId="0" animBg="1"/>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矩形 4"/>
          <p:cNvSpPr/>
          <p:nvPr/>
        </p:nvSpPr>
        <p:spPr>
          <a:xfrm>
            <a:off x="7034059" y="0"/>
            <a:ext cx="41921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p:cNvSpPr txBox="1"/>
          <p:nvPr/>
        </p:nvSpPr>
        <p:spPr>
          <a:xfrm>
            <a:off x="4592377" y="2743052"/>
            <a:ext cx="6421582" cy="1015663"/>
          </a:xfrm>
          <a:prstGeom prst="rect">
            <a:avLst/>
          </a:prstGeom>
          <a:noFill/>
        </p:spPr>
        <p:txBody>
          <a:bodyPr wrap="square" rtlCol="0">
            <a:spAutoFit/>
          </a:bodyPr>
          <a:lstStyle/>
          <a:p>
            <a:r>
              <a:rPr lang="en-US" altLang="zh-CN" sz="6000" b="1" dirty="0">
                <a:solidFill>
                  <a:schemeClr val="bg1"/>
                </a:solidFill>
                <a:latin typeface="Verdana" panose="020B0604030504040204" pitchFamily="34" charset="0"/>
                <a:ea typeface="Verdana" panose="020B0604030504040204" pitchFamily="34" charset="0"/>
                <a:cs typeface="Verdana" panose="020B0604030504040204" pitchFamily="34" charset="0"/>
              </a:rPr>
              <a:t>PART </a:t>
            </a:r>
            <a:r>
              <a:rPr lang="en-US" altLang="zh-CN" sz="6000" b="1" dirty="0">
                <a:solidFill>
                  <a:srgbClr val="2E2B2B"/>
                </a:solidFill>
                <a:latin typeface="Verdana" panose="020B0604030504040204" pitchFamily="34" charset="0"/>
                <a:ea typeface="Verdana" panose="020B0604030504040204" pitchFamily="34" charset="0"/>
                <a:cs typeface="Verdana" panose="020B0604030504040204" pitchFamily="34" charset="0"/>
              </a:rPr>
              <a:t>FIVE</a:t>
            </a:r>
            <a:endParaRPr lang="zh-CN" altLang="en-US" sz="6000" b="1" dirty="0">
              <a:solidFill>
                <a:srgbClr val="2E2B2B"/>
              </a:solidFill>
              <a:latin typeface="Verdana" panose="020B0604030504040204" pitchFamily="34" charset="0"/>
              <a:ea typeface="微软雅黑" panose="020B0503020204020204" pitchFamily="34" charset="-122"/>
              <a:cs typeface="Verdana" panose="020B0604030504040204" pitchFamily="34" charset="0"/>
            </a:endParaRPr>
          </a:p>
        </p:txBody>
      </p:sp>
      <p:cxnSp>
        <p:nvCxnSpPr>
          <p:cNvPr id="7" name="直接连接符 6"/>
          <p:cNvCxnSpPr/>
          <p:nvPr/>
        </p:nvCxnSpPr>
        <p:spPr>
          <a:xfrm>
            <a:off x="5881254" y="3821210"/>
            <a:ext cx="126769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031184" y="3809162"/>
            <a:ext cx="1267691" cy="0"/>
          </a:xfrm>
          <a:prstGeom prst="line">
            <a:avLst/>
          </a:prstGeom>
          <a:ln w="63500">
            <a:solidFill>
              <a:srgbClr val="2E2B2B"/>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367556" y="4277229"/>
            <a:ext cx="2857809" cy="461665"/>
          </a:xfrm>
          <a:prstGeom prst="rect">
            <a:avLst/>
          </a:prstGeom>
          <a:noFill/>
        </p:spPr>
        <p:txBody>
          <a:bodyPr wrap="square" rtlCol="0">
            <a:spAutoFit/>
          </a:bodyPr>
          <a:lstStyle/>
          <a:p>
            <a:r>
              <a:rPr lang="zh-CN" altLang="en-US" sz="2400" b="1" dirty="0">
                <a:solidFill>
                  <a:srgbClr val="2E2B2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下一年计划目标 </a:t>
            </a:r>
            <a:endParaRPr lang="zh-CN" altLang="en-US" sz="2400" b="1" dirty="0">
              <a:solidFill>
                <a:srgbClr val="2E2B2B"/>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2" name="组合 31"/>
          <p:cNvGrpSpPr/>
          <p:nvPr/>
        </p:nvGrpSpPr>
        <p:grpSpPr>
          <a:xfrm>
            <a:off x="8342567" y="652317"/>
            <a:ext cx="1384859" cy="1438418"/>
            <a:chOff x="2868613" y="1604962"/>
            <a:chExt cx="862013" cy="895351"/>
          </a:xfrm>
          <a:solidFill>
            <a:srgbClr val="388186"/>
          </a:solidFill>
        </p:grpSpPr>
        <p:sp>
          <p:nvSpPr>
            <p:cNvPr id="33" name="Freeform 17"/>
            <p:cNvSpPr/>
            <p:nvPr/>
          </p:nvSpPr>
          <p:spPr bwMode="auto">
            <a:xfrm>
              <a:off x="3146426" y="2030412"/>
              <a:ext cx="584200" cy="469900"/>
            </a:xfrm>
            <a:custGeom>
              <a:avLst/>
              <a:gdLst>
                <a:gd name="T0" fmla="*/ 198 w 335"/>
                <a:gd name="T1" fmla="*/ 8 h 270"/>
                <a:gd name="T2" fmla="*/ 190 w 335"/>
                <a:gd name="T3" fmla="*/ 12 h 270"/>
                <a:gd name="T4" fmla="*/ 160 w 335"/>
                <a:gd name="T5" fmla="*/ 145 h 270"/>
                <a:gd name="T6" fmla="*/ 149 w 335"/>
                <a:gd name="T7" fmla="*/ 47 h 270"/>
                <a:gd name="T8" fmla="*/ 152 w 335"/>
                <a:gd name="T9" fmla="*/ 36 h 270"/>
                <a:gd name="T10" fmla="*/ 145 w 335"/>
                <a:gd name="T11" fmla="*/ 24 h 270"/>
                <a:gd name="T12" fmla="*/ 129 w 335"/>
                <a:gd name="T13" fmla="*/ 24 h 270"/>
                <a:gd name="T14" fmla="*/ 122 w 335"/>
                <a:gd name="T15" fmla="*/ 36 h 270"/>
                <a:gd name="T16" fmla="*/ 126 w 335"/>
                <a:gd name="T17" fmla="*/ 45 h 270"/>
                <a:gd name="T18" fmla="*/ 113 w 335"/>
                <a:gd name="T19" fmla="*/ 138 h 270"/>
                <a:gd name="T20" fmla="*/ 112 w 335"/>
                <a:gd name="T21" fmla="*/ 144 h 270"/>
                <a:gd name="T22" fmla="*/ 94 w 335"/>
                <a:gd name="T23" fmla="*/ 74 h 270"/>
                <a:gd name="T24" fmla="*/ 0 w 335"/>
                <a:gd name="T25" fmla="*/ 127 h 270"/>
                <a:gd name="T26" fmla="*/ 7 w 335"/>
                <a:gd name="T27" fmla="*/ 236 h 270"/>
                <a:gd name="T28" fmla="*/ 10 w 335"/>
                <a:gd name="T29" fmla="*/ 270 h 270"/>
                <a:gd name="T30" fmla="*/ 252 w 335"/>
                <a:gd name="T31" fmla="*/ 270 h 270"/>
                <a:gd name="T32" fmla="*/ 262 w 335"/>
                <a:gd name="T33" fmla="*/ 126 h 270"/>
                <a:gd name="T34" fmla="*/ 262 w 335"/>
                <a:gd name="T35" fmla="*/ 125 h 270"/>
                <a:gd name="T36" fmla="*/ 269 w 335"/>
                <a:gd name="T37" fmla="*/ 116 h 270"/>
                <a:gd name="T38" fmla="*/ 271 w 335"/>
                <a:gd name="T39" fmla="*/ 270 h 270"/>
                <a:gd name="T40" fmla="*/ 318 w 335"/>
                <a:gd name="T41" fmla="*/ 270 h 270"/>
                <a:gd name="T42" fmla="*/ 333 w 335"/>
                <a:gd name="T43" fmla="*/ 65 h 270"/>
                <a:gd name="T44" fmla="*/ 198 w 335"/>
                <a:gd name="T45" fmla="*/ 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5" h="270">
                  <a:moveTo>
                    <a:pt x="198" y="8"/>
                  </a:moveTo>
                  <a:cubicBezTo>
                    <a:pt x="198" y="8"/>
                    <a:pt x="195" y="10"/>
                    <a:pt x="190" y="12"/>
                  </a:cubicBezTo>
                  <a:cubicBezTo>
                    <a:pt x="160" y="145"/>
                    <a:pt x="160" y="145"/>
                    <a:pt x="160" y="145"/>
                  </a:cubicBezTo>
                  <a:cubicBezTo>
                    <a:pt x="149" y="47"/>
                    <a:pt x="149" y="47"/>
                    <a:pt x="149" y="47"/>
                  </a:cubicBezTo>
                  <a:cubicBezTo>
                    <a:pt x="152" y="36"/>
                    <a:pt x="152" y="36"/>
                    <a:pt x="152" y="36"/>
                  </a:cubicBezTo>
                  <a:cubicBezTo>
                    <a:pt x="145" y="24"/>
                    <a:pt x="145" y="24"/>
                    <a:pt x="145" y="24"/>
                  </a:cubicBezTo>
                  <a:cubicBezTo>
                    <a:pt x="129" y="24"/>
                    <a:pt x="129" y="24"/>
                    <a:pt x="129" y="24"/>
                  </a:cubicBezTo>
                  <a:cubicBezTo>
                    <a:pt x="122" y="36"/>
                    <a:pt x="122" y="36"/>
                    <a:pt x="122" y="36"/>
                  </a:cubicBezTo>
                  <a:cubicBezTo>
                    <a:pt x="126" y="45"/>
                    <a:pt x="126" y="45"/>
                    <a:pt x="126" y="45"/>
                  </a:cubicBezTo>
                  <a:cubicBezTo>
                    <a:pt x="113" y="138"/>
                    <a:pt x="113" y="138"/>
                    <a:pt x="113" y="138"/>
                  </a:cubicBezTo>
                  <a:cubicBezTo>
                    <a:pt x="112" y="144"/>
                    <a:pt x="112" y="144"/>
                    <a:pt x="112" y="144"/>
                  </a:cubicBezTo>
                  <a:cubicBezTo>
                    <a:pt x="94" y="74"/>
                    <a:pt x="94" y="74"/>
                    <a:pt x="94" y="74"/>
                  </a:cubicBezTo>
                  <a:cubicBezTo>
                    <a:pt x="70" y="103"/>
                    <a:pt x="36" y="122"/>
                    <a:pt x="0" y="127"/>
                  </a:cubicBezTo>
                  <a:cubicBezTo>
                    <a:pt x="7" y="236"/>
                    <a:pt x="7" y="236"/>
                    <a:pt x="7" y="236"/>
                  </a:cubicBezTo>
                  <a:cubicBezTo>
                    <a:pt x="8" y="248"/>
                    <a:pt x="9" y="259"/>
                    <a:pt x="10" y="270"/>
                  </a:cubicBezTo>
                  <a:cubicBezTo>
                    <a:pt x="252" y="270"/>
                    <a:pt x="252" y="270"/>
                    <a:pt x="252" y="270"/>
                  </a:cubicBezTo>
                  <a:cubicBezTo>
                    <a:pt x="262" y="126"/>
                    <a:pt x="262" y="126"/>
                    <a:pt x="262" y="126"/>
                  </a:cubicBezTo>
                  <a:cubicBezTo>
                    <a:pt x="262" y="125"/>
                    <a:pt x="262" y="125"/>
                    <a:pt x="262" y="125"/>
                  </a:cubicBezTo>
                  <a:cubicBezTo>
                    <a:pt x="264" y="121"/>
                    <a:pt x="267" y="118"/>
                    <a:pt x="269" y="116"/>
                  </a:cubicBezTo>
                  <a:cubicBezTo>
                    <a:pt x="273" y="111"/>
                    <a:pt x="273" y="200"/>
                    <a:pt x="271" y="270"/>
                  </a:cubicBezTo>
                  <a:cubicBezTo>
                    <a:pt x="318" y="270"/>
                    <a:pt x="318" y="270"/>
                    <a:pt x="318" y="270"/>
                  </a:cubicBezTo>
                  <a:cubicBezTo>
                    <a:pt x="326" y="191"/>
                    <a:pt x="335" y="79"/>
                    <a:pt x="333" y="65"/>
                  </a:cubicBezTo>
                  <a:cubicBezTo>
                    <a:pt x="329" y="53"/>
                    <a:pt x="256" y="0"/>
                    <a:pt x="19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4" name="Freeform 18"/>
            <p:cNvSpPr/>
            <p:nvPr/>
          </p:nvSpPr>
          <p:spPr bwMode="auto">
            <a:xfrm>
              <a:off x="3059113" y="2252662"/>
              <a:ext cx="82550" cy="247650"/>
            </a:xfrm>
            <a:custGeom>
              <a:avLst/>
              <a:gdLst>
                <a:gd name="T0" fmla="*/ 42 w 47"/>
                <a:gd name="T1" fmla="*/ 0 h 142"/>
                <a:gd name="T2" fmla="*/ 39 w 47"/>
                <a:gd name="T3" fmla="*/ 0 h 142"/>
                <a:gd name="T4" fmla="*/ 38 w 47"/>
                <a:gd name="T5" fmla="*/ 7 h 142"/>
                <a:gd name="T6" fmla="*/ 0 w 47"/>
                <a:gd name="T7" fmla="*/ 142 h 142"/>
                <a:gd name="T8" fmla="*/ 47 w 47"/>
                <a:gd name="T9" fmla="*/ 142 h 142"/>
                <a:gd name="T10" fmla="*/ 42 w 47"/>
                <a:gd name="T11" fmla="*/ 0 h 142"/>
              </a:gdLst>
              <a:ahLst/>
              <a:cxnLst>
                <a:cxn ang="0">
                  <a:pos x="T0" y="T1"/>
                </a:cxn>
                <a:cxn ang="0">
                  <a:pos x="T2" y="T3"/>
                </a:cxn>
                <a:cxn ang="0">
                  <a:pos x="T4" y="T5"/>
                </a:cxn>
                <a:cxn ang="0">
                  <a:pos x="T6" y="T7"/>
                </a:cxn>
                <a:cxn ang="0">
                  <a:pos x="T8" y="T9"/>
                </a:cxn>
                <a:cxn ang="0">
                  <a:pos x="T10" y="T11"/>
                </a:cxn>
              </a:cxnLst>
              <a:rect l="0" t="0" r="r" b="b"/>
              <a:pathLst>
                <a:path w="47" h="142">
                  <a:moveTo>
                    <a:pt x="42" y="0"/>
                  </a:moveTo>
                  <a:cubicBezTo>
                    <a:pt x="41" y="0"/>
                    <a:pt x="40" y="0"/>
                    <a:pt x="39" y="0"/>
                  </a:cubicBezTo>
                  <a:cubicBezTo>
                    <a:pt x="39" y="2"/>
                    <a:pt x="39" y="5"/>
                    <a:pt x="38" y="7"/>
                  </a:cubicBezTo>
                  <a:cubicBezTo>
                    <a:pt x="0" y="142"/>
                    <a:pt x="0" y="142"/>
                    <a:pt x="0" y="142"/>
                  </a:cubicBezTo>
                  <a:cubicBezTo>
                    <a:pt x="47" y="142"/>
                    <a:pt x="47" y="142"/>
                    <a:pt x="47" y="142"/>
                  </a:cubicBezTo>
                  <a:cubicBezTo>
                    <a:pt x="44" y="89"/>
                    <a:pt x="41" y="26"/>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5" name="Freeform 19"/>
            <p:cNvSpPr/>
            <p:nvPr/>
          </p:nvSpPr>
          <p:spPr bwMode="auto">
            <a:xfrm>
              <a:off x="3081338" y="2057400"/>
              <a:ext cx="117475" cy="55563"/>
            </a:xfrm>
            <a:custGeom>
              <a:avLst/>
              <a:gdLst>
                <a:gd name="T0" fmla="*/ 67 w 67"/>
                <a:gd name="T1" fmla="*/ 0 h 32"/>
                <a:gd name="T2" fmla="*/ 0 w 67"/>
                <a:gd name="T3" fmla="*/ 25 h 32"/>
                <a:gd name="T4" fmla="*/ 67 w 67"/>
                <a:gd name="T5" fmla="*/ 0 h 32"/>
              </a:gdLst>
              <a:ahLst/>
              <a:cxnLst>
                <a:cxn ang="0">
                  <a:pos x="T0" y="T1"/>
                </a:cxn>
                <a:cxn ang="0">
                  <a:pos x="T2" y="T3"/>
                </a:cxn>
                <a:cxn ang="0">
                  <a:pos x="T4" y="T5"/>
                </a:cxn>
              </a:cxnLst>
              <a:rect l="0" t="0" r="r" b="b"/>
              <a:pathLst>
                <a:path w="67" h="32">
                  <a:moveTo>
                    <a:pt x="67" y="0"/>
                  </a:moveTo>
                  <a:cubicBezTo>
                    <a:pt x="42" y="5"/>
                    <a:pt x="18" y="13"/>
                    <a:pt x="0" y="25"/>
                  </a:cubicBezTo>
                  <a:cubicBezTo>
                    <a:pt x="26" y="32"/>
                    <a:pt x="53" y="21"/>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6" name="Freeform 20"/>
            <p:cNvSpPr/>
            <p:nvPr/>
          </p:nvSpPr>
          <p:spPr bwMode="auto">
            <a:xfrm>
              <a:off x="3232151" y="1604962"/>
              <a:ext cx="304800" cy="442913"/>
            </a:xfrm>
            <a:custGeom>
              <a:avLst/>
              <a:gdLst>
                <a:gd name="T0" fmla="*/ 87 w 175"/>
                <a:gd name="T1" fmla="*/ 254 h 254"/>
                <a:gd name="T2" fmla="*/ 163 w 175"/>
                <a:gd name="T3" fmla="*/ 166 h 254"/>
                <a:gd name="T4" fmla="*/ 168 w 175"/>
                <a:gd name="T5" fmla="*/ 175 h 254"/>
                <a:gd name="T6" fmla="*/ 175 w 175"/>
                <a:gd name="T7" fmla="*/ 146 h 254"/>
                <a:gd name="T8" fmla="*/ 168 w 175"/>
                <a:gd name="T9" fmla="*/ 118 h 254"/>
                <a:gd name="T10" fmla="*/ 166 w 175"/>
                <a:gd name="T11" fmla="*/ 119 h 254"/>
                <a:gd name="T12" fmla="*/ 165 w 175"/>
                <a:gd name="T13" fmla="*/ 95 h 254"/>
                <a:gd name="T14" fmla="*/ 100 w 175"/>
                <a:gd name="T15" fmla="*/ 78 h 254"/>
                <a:gd name="T16" fmla="*/ 109 w 175"/>
                <a:gd name="T17" fmla="*/ 82 h 254"/>
                <a:gd name="T18" fmla="*/ 172 w 175"/>
                <a:gd name="T19" fmla="*/ 61 h 254"/>
                <a:gd name="T20" fmla="*/ 28 w 175"/>
                <a:gd name="T21" fmla="*/ 46 h 254"/>
                <a:gd name="T22" fmla="*/ 0 w 175"/>
                <a:gd name="T23" fmla="*/ 65 h 254"/>
                <a:gd name="T24" fmla="*/ 19 w 175"/>
                <a:gd name="T25" fmla="*/ 64 h 254"/>
                <a:gd name="T26" fmla="*/ 6 w 175"/>
                <a:gd name="T27" fmla="*/ 99 h 254"/>
                <a:gd name="T28" fmla="*/ 75 w 175"/>
                <a:gd name="T29" fmla="*/ 252 h 254"/>
                <a:gd name="T30" fmla="*/ 87 w 175"/>
                <a:gd name="T31"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254">
                  <a:moveTo>
                    <a:pt x="87" y="254"/>
                  </a:moveTo>
                  <a:cubicBezTo>
                    <a:pt x="116" y="254"/>
                    <a:pt x="157" y="220"/>
                    <a:pt x="163" y="166"/>
                  </a:cubicBezTo>
                  <a:cubicBezTo>
                    <a:pt x="164" y="172"/>
                    <a:pt x="166" y="175"/>
                    <a:pt x="168" y="175"/>
                  </a:cubicBezTo>
                  <a:cubicBezTo>
                    <a:pt x="172" y="175"/>
                    <a:pt x="175" y="162"/>
                    <a:pt x="175" y="146"/>
                  </a:cubicBezTo>
                  <a:cubicBezTo>
                    <a:pt x="175" y="131"/>
                    <a:pt x="172" y="118"/>
                    <a:pt x="168" y="118"/>
                  </a:cubicBezTo>
                  <a:cubicBezTo>
                    <a:pt x="167" y="118"/>
                    <a:pt x="166" y="118"/>
                    <a:pt x="166" y="119"/>
                  </a:cubicBezTo>
                  <a:cubicBezTo>
                    <a:pt x="166" y="112"/>
                    <a:pt x="166" y="104"/>
                    <a:pt x="165" y="95"/>
                  </a:cubicBezTo>
                  <a:cubicBezTo>
                    <a:pt x="152" y="105"/>
                    <a:pt x="127" y="91"/>
                    <a:pt x="100" y="78"/>
                  </a:cubicBezTo>
                  <a:cubicBezTo>
                    <a:pt x="103" y="79"/>
                    <a:pt x="106" y="81"/>
                    <a:pt x="109" y="82"/>
                  </a:cubicBezTo>
                  <a:cubicBezTo>
                    <a:pt x="154" y="106"/>
                    <a:pt x="172" y="61"/>
                    <a:pt x="172" y="61"/>
                  </a:cubicBezTo>
                  <a:cubicBezTo>
                    <a:pt x="172" y="61"/>
                    <a:pt x="117" y="0"/>
                    <a:pt x="28" y="46"/>
                  </a:cubicBezTo>
                  <a:cubicBezTo>
                    <a:pt x="20" y="50"/>
                    <a:pt x="9" y="61"/>
                    <a:pt x="0" y="65"/>
                  </a:cubicBezTo>
                  <a:cubicBezTo>
                    <a:pt x="0" y="65"/>
                    <a:pt x="7" y="64"/>
                    <a:pt x="19" y="64"/>
                  </a:cubicBezTo>
                  <a:cubicBezTo>
                    <a:pt x="10" y="70"/>
                    <a:pt x="5" y="81"/>
                    <a:pt x="6" y="99"/>
                  </a:cubicBezTo>
                  <a:cubicBezTo>
                    <a:pt x="58" y="130"/>
                    <a:pt x="86" y="191"/>
                    <a:pt x="75" y="252"/>
                  </a:cubicBezTo>
                  <a:cubicBezTo>
                    <a:pt x="79" y="253"/>
                    <a:pt x="83" y="254"/>
                    <a:pt x="8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7" name="Freeform 21"/>
            <p:cNvSpPr>
              <a:spLocks noEditPoints="1"/>
            </p:cNvSpPr>
            <p:nvPr/>
          </p:nvSpPr>
          <p:spPr bwMode="auto">
            <a:xfrm>
              <a:off x="2868613" y="1751012"/>
              <a:ext cx="487363" cy="474663"/>
            </a:xfrm>
            <a:custGeom>
              <a:avLst/>
              <a:gdLst>
                <a:gd name="T0" fmla="*/ 77 w 279"/>
                <a:gd name="T1" fmla="*/ 251 h 272"/>
                <a:gd name="T2" fmla="*/ 79 w 279"/>
                <a:gd name="T3" fmla="*/ 252 h 272"/>
                <a:gd name="T4" fmla="*/ 125 w 279"/>
                <a:gd name="T5" fmla="*/ 266 h 272"/>
                <a:gd name="T6" fmla="*/ 258 w 279"/>
                <a:gd name="T7" fmla="*/ 179 h 272"/>
                <a:gd name="T8" fmla="*/ 176 w 279"/>
                <a:gd name="T9" fmla="*/ 21 h 272"/>
                <a:gd name="T10" fmla="*/ 18 w 279"/>
                <a:gd name="T11" fmla="*/ 103 h 272"/>
                <a:gd name="T12" fmla="*/ 77 w 279"/>
                <a:gd name="T13" fmla="*/ 251 h 272"/>
                <a:gd name="T14" fmla="*/ 59 w 279"/>
                <a:gd name="T15" fmla="*/ 116 h 272"/>
                <a:gd name="T16" fmla="*/ 163 w 279"/>
                <a:gd name="T17" fmla="*/ 62 h 272"/>
                <a:gd name="T18" fmla="*/ 163 w 279"/>
                <a:gd name="T19" fmla="*/ 62 h 272"/>
                <a:gd name="T20" fmla="*/ 218 w 279"/>
                <a:gd name="T21" fmla="*/ 166 h 272"/>
                <a:gd name="T22" fmla="*/ 113 w 279"/>
                <a:gd name="T23" fmla="*/ 221 h 272"/>
                <a:gd name="T24" fmla="*/ 59 w 279"/>
                <a:gd name="T25" fmla="*/ 11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272">
                  <a:moveTo>
                    <a:pt x="77" y="251"/>
                  </a:moveTo>
                  <a:cubicBezTo>
                    <a:pt x="78" y="251"/>
                    <a:pt x="78" y="251"/>
                    <a:pt x="79" y="252"/>
                  </a:cubicBezTo>
                  <a:cubicBezTo>
                    <a:pt x="79" y="252"/>
                    <a:pt x="111" y="262"/>
                    <a:pt x="125" y="266"/>
                  </a:cubicBezTo>
                  <a:cubicBezTo>
                    <a:pt x="184" y="272"/>
                    <a:pt x="240" y="237"/>
                    <a:pt x="258" y="179"/>
                  </a:cubicBezTo>
                  <a:cubicBezTo>
                    <a:pt x="279" y="113"/>
                    <a:pt x="242" y="42"/>
                    <a:pt x="176" y="21"/>
                  </a:cubicBezTo>
                  <a:cubicBezTo>
                    <a:pt x="110" y="0"/>
                    <a:pt x="39" y="37"/>
                    <a:pt x="18" y="103"/>
                  </a:cubicBezTo>
                  <a:cubicBezTo>
                    <a:pt x="0" y="161"/>
                    <a:pt x="26" y="223"/>
                    <a:pt x="77" y="251"/>
                  </a:cubicBezTo>
                  <a:close/>
                  <a:moveTo>
                    <a:pt x="59" y="116"/>
                  </a:moveTo>
                  <a:cubicBezTo>
                    <a:pt x="73" y="73"/>
                    <a:pt x="119" y="48"/>
                    <a:pt x="163" y="62"/>
                  </a:cubicBezTo>
                  <a:cubicBezTo>
                    <a:pt x="163" y="62"/>
                    <a:pt x="163" y="62"/>
                    <a:pt x="163" y="62"/>
                  </a:cubicBezTo>
                  <a:cubicBezTo>
                    <a:pt x="207" y="76"/>
                    <a:pt x="231" y="122"/>
                    <a:pt x="218" y="166"/>
                  </a:cubicBezTo>
                  <a:cubicBezTo>
                    <a:pt x="204" y="210"/>
                    <a:pt x="157" y="234"/>
                    <a:pt x="113" y="221"/>
                  </a:cubicBezTo>
                  <a:cubicBezTo>
                    <a:pt x="69" y="207"/>
                    <a:pt x="45" y="160"/>
                    <a:pt x="59" y="1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8" name="Freeform 22"/>
            <p:cNvSpPr/>
            <p:nvPr/>
          </p:nvSpPr>
          <p:spPr bwMode="auto">
            <a:xfrm>
              <a:off x="2914651" y="2225675"/>
              <a:ext cx="174625" cy="274638"/>
            </a:xfrm>
            <a:custGeom>
              <a:avLst/>
              <a:gdLst>
                <a:gd name="T0" fmla="*/ 94 w 100"/>
                <a:gd name="T1" fmla="*/ 15 h 158"/>
                <a:gd name="T2" fmla="*/ 46 w 100"/>
                <a:gd name="T3" fmla="*/ 0 h 158"/>
                <a:gd name="T4" fmla="*/ 46 w 100"/>
                <a:gd name="T5" fmla="*/ 1 h 158"/>
                <a:gd name="T6" fmla="*/ 0 w 100"/>
                <a:gd name="T7" fmla="*/ 135 h 158"/>
                <a:gd name="T8" fmla="*/ 28 w 100"/>
                <a:gd name="T9" fmla="*/ 152 h 158"/>
                <a:gd name="T10" fmla="*/ 61 w 100"/>
                <a:gd name="T11" fmla="*/ 155 h 158"/>
                <a:gd name="T12" fmla="*/ 100 w 100"/>
                <a:gd name="T13" fmla="*/ 17 h 158"/>
                <a:gd name="T14" fmla="*/ 94 w 100"/>
                <a:gd name="T15" fmla="*/ 15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58">
                  <a:moveTo>
                    <a:pt x="94" y="15"/>
                  </a:moveTo>
                  <a:cubicBezTo>
                    <a:pt x="46" y="0"/>
                    <a:pt x="46" y="0"/>
                    <a:pt x="46" y="0"/>
                  </a:cubicBezTo>
                  <a:cubicBezTo>
                    <a:pt x="46" y="1"/>
                    <a:pt x="46" y="1"/>
                    <a:pt x="46" y="1"/>
                  </a:cubicBezTo>
                  <a:cubicBezTo>
                    <a:pt x="0" y="135"/>
                    <a:pt x="0" y="135"/>
                    <a:pt x="0" y="135"/>
                  </a:cubicBezTo>
                  <a:cubicBezTo>
                    <a:pt x="0" y="135"/>
                    <a:pt x="8" y="146"/>
                    <a:pt x="28" y="152"/>
                  </a:cubicBezTo>
                  <a:cubicBezTo>
                    <a:pt x="48" y="158"/>
                    <a:pt x="61" y="155"/>
                    <a:pt x="61" y="155"/>
                  </a:cubicBezTo>
                  <a:cubicBezTo>
                    <a:pt x="100" y="17"/>
                    <a:pt x="100" y="17"/>
                    <a:pt x="100" y="17"/>
                  </a:cubicBezTo>
                  <a:lnTo>
                    <a:pt x="9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30" name="文本框 29"/>
          <p:cNvSpPr txBox="1"/>
          <p:nvPr/>
        </p:nvSpPr>
        <p:spPr>
          <a:xfrm>
            <a:off x="7484745" y="4873625"/>
            <a:ext cx="2199640" cy="1476375"/>
          </a:xfrm>
          <a:prstGeom prst="rect">
            <a:avLst/>
          </a:prstGeom>
          <a:noFill/>
        </p:spPr>
        <p:txBody>
          <a:bodyPr wrap="square" rtlCol="0">
            <a:spAutoFit/>
          </a:bodyPr>
          <a:lstStyle/>
          <a:p>
            <a:r>
              <a:rPr lang="zh-CN" altLang="zh-CN" dirty="0">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linds(horizontal)">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6" name="Group 131"/>
          <p:cNvGrpSpPr/>
          <p:nvPr/>
        </p:nvGrpSpPr>
        <p:grpSpPr bwMode="auto">
          <a:xfrm rot="16200000">
            <a:off x="4259263" y="1666875"/>
            <a:ext cx="4148137" cy="4395788"/>
            <a:chOff x="0" y="0"/>
            <a:chExt cx="4148729" cy="4396961"/>
          </a:xfrm>
        </p:grpSpPr>
        <p:sp>
          <p:nvSpPr>
            <p:cNvPr id="17417" name="Oval 3"/>
            <p:cNvSpPr>
              <a:spLocks noChangeArrowheads="1"/>
            </p:cNvSpPr>
            <p:nvPr/>
          </p:nvSpPr>
          <p:spPr bwMode="auto">
            <a:xfrm>
              <a:off x="0" y="386288"/>
              <a:ext cx="427622" cy="925396"/>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18" name="Oval 3"/>
            <p:cNvSpPr>
              <a:spLocks noChangeArrowheads="1"/>
            </p:cNvSpPr>
            <p:nvPr/>
          </p:nvSpPr>
          <p:spPr bwMode="auto">
            <a:xfrm rot="7200000">
              <a:off x="366718" y="1021464"/>
              <a:ext cx="427621" cy="925396"/>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solidFill>
              <a:srgbClr val="D2D2D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19" name="Oval 3"/>
            <p:cNvSpPr>
              <a:spLocks noChangeArrowheads="1"/>
            </p:cNvSpPr>
            <p:nvPr/>
          </p:nvSpPr>
          <p:spPr bwMode="auto">
            <a:xfrm rot="7200000">
              <a:off x="1124947" y="-271426"/>
              <a:ext cx="568580" cy="1210341"/>
            </a:xfrm>
            <a:custGeom>
              <a:avLst/>
              <a:gdLst>
                <a:gd name="T0" fmla="*/ 0 w 568580"/>
                <a:gd name="T1" fmla="*/ 0 h 1210341"/>
                <a:gd name="T2" fmla="*/ 568580 w 568580"/>
                <a:gd name="T3" fmla="*/ 1210341 h 1210341"/>
              </a:gdLst>
              <a:ahLst/>
              <a:cxnLst/>
              <a:rect l="T0" t="T1" r="T2" b="T3"/>
              <a:pathLst>
                <a:path w="568580" h="1210341">
                  <a:moveTo>
                    <a:pt x="135370" y="1210341"/>
                  </a:moveTo>
                  <a:cubicBezTo>
                    <a:pt x="58064" y="1073715"/>
                    <a:pt x="14249" y="915795"/>
                    <a:pt x="14249" y="747643"/>
                  </a:cubicBezTo>
                  <a:cubicBezTo>
                    <a:pt x="14249" y="580971"/>
                    <a:pt x="57296" y="424352"/>
                    <a:pt x="133560" y="288681"/>
                  </a:cubicBezTo>
                  <a:lnTo>
                    <a:pt x="0" y="208431"/>
                  </a:lnTo>
                  <a:lnTo>
                    <a:pt x="540814" y="0"/>
                  </a:lnTo>
                  <a:lnTo>
                    <a:pt x="568580" y="550068"/>
                  </a:lnTo>
                  <a:lnTo>
                    <a:pt x="437427" y="471263"/>
                  </a:lnTo>
                  <a:cubicBezTo>
                    <a:pt x="393156" y="553544"/>
                    <a:pt x="368437" y="647707"/>
                    <a:pt x="368437" y="747643"/>
                  </a:cubicBezTo>
                  <a:cubicBezTo>
                    <a:pt x="368437" y="851272"/>
                    <a:pt x="395017" y="948694"/>
                    <a:pt x="441871" y="1033383"/>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0" name="Oval 3"/>
            <p:cNvSpPr>
              <a:spLocks noChangeArrowheads="1"/>
            </p:cNvSpPr>
            <p:nvPr/>
          </p:nvSpPr>
          <p:spPr bwMode="auto">
            <a:xfrm rot="3600000">
              <a:off x="366719" y="-248887"/>
              <a:ext cx="427622" cy="925396"/>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1" name="Right Arrow 112"/>
            <p:cNvSpPr>
              <a:spLocks noChangeArrowheads="1"/>
            </p:cNvSpPr>
            <p:nvPr/>
          </p:nvSpPr>
          <p:spPr bwMode="auto">
            <a:xfrm>
              <a:off x="1862729" y="3345081"/>
              <a:ext cx="2286000" cy="1051880"/>
            </a:xfrm>
            <a:prstGeom prst="rightArrow">
              <a:avLst>
                <a:gd name="adj1" fmla="val 53417"/>
                <a:gd name="adj2" fmla="val 60137"/>
              </a:avLst>
            </a:prstGeom>
            <a:gradFill rotWithShape="1">
              <a:gsLst>
                <a:gs pos="0">
                  <a:srgbClr val="BFBFBF"/>
                </a:gs>
                <a:gs pos="100000">
                  <a:srgbClr val="F2F2F2"/>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2" name="Rectangle 109"/>
            <p:cNvSpPr>
              <a:spLocks noChangeArrowheads="1"/>
            </p:cNvSpPr>
            <p:nvPr/>
          </p:nvSpPr>
          <p:spPr bwMode="auto">
            <a:xfrm>
              <a:off x="322179" y="3595765"/>
              <a:ext cx="1476982" cy="548640"/>
            </a:xfrm>
            <a:prstGeom prst="rect">
              <a:avLst/>
            </a:prstGeom>
            <a:gradFill rotWithShape="1">
              <a:gsLst>
                <a:gs pos="0">
                  <a:srgbClr val="7F7F7F"/>
                </a:gs>
                <a:gs pos="100000">
                  <a:srgbClr val="F2F2F2"/>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3" name="Oval 3"/>
            <p:cNvSpPr>
              <a:spLocks noChangeArrowheads="1"/>
            </p:cNvSpPr>
            <p:nvPr/>
          </p:nvSpPr>
          <p:spPr bwMode="auto">
            <a:xfrm>
              <a:off x="2655078" y="1910398"/>
              <a:ext cx="680085" cy="1471738"/>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4" name="Oval 3"/>
            <p:cNvSpPr>
              <a:spLocks noChangeArrowheads="1"/>
            </p:cNvSpPr>
            <p:nvPr/>
          </p:nvSpPr>
          <p:spPr bwMode="auto">
            <a:xfrm>
              <a:off x="322178" y="1910398"/>
              <a:ext cx="680085" cy="1471738"/>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5" name="Oval 3"/>
            <p:cNvSpPr>
              <a:spLocks noChangeArrowheads="1"/>
            </p:cNvSpPr>
            <p:nvPr/>
          </p:nvSpPr>
          <p:spPr bwMode="auto">
            <a:xfrm rot="7200000">
              <a:off x="905403" y="2920573"/>
              <a:ext cx="680084" cy="1471739"/>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6" name="Oval 3"/>
            <p:cNvSpPr>
              <a:spLocks noChangeArrowheads="1"/>
            </p:cNvSpPr>
            <p:nvPr/>
          </p:nvSpPr>
          <p:spPr bwMode="auto">
            <a:xfrm rot="7200000">
              <a:off x="2071852" y="900222"/>
              <a:ext cx="680085" cy="147173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7" name="Oval 3"/>
            <p:cNvSpPr>
              <a:spLocks noChangeArrowheads="1"/>
            </p:cNvSpPr>
            <p:nvPr/>
          </p:nvSpPr>
          <p:spPr bwMode="auto">
            <a:xfrm rot="3600000">
              <a:off x="2071854" y="2920573"/>
              <a:ext cx="680084" cy="1471739"/>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gradFill rotWithShape="1">
              <a:gsLst>
                <a:gs pos="0">
                  <a:srgbClr val="BFBFBF"/>
                </a:gs>
                <a:gs pos="100000">
                  <a:srgbClr val="D8D8D8"/>
                </a:gs>
              </a:gsLst>
              <a:lin ang="10800000" scaled="1"/>
            </a:gra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17428" name="Oval 3"/>
            <p:cNvSpPr>
              <a:spLocks noChangeArrowheads="1"/>
            </p:cNvSpPr>
            <p:nvPr/>
          </p:nvSpPr>
          <p:spPr bwMode="auto">
            <a:xfrm rot="3600000">
              <a:off x="905402" y="900222"/>
              <a:ext cx="680085" cy="147173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rgbClr val="D2D2D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pSp>
      <p:sp>
        <p:nvSpPr>
          <p:cNvPr id="17429" name="TextBox 121"/>
          <p:cNvSpPr>
            <a:spLocks noChangeArrowheads="1"/>
          </p:cNvSpPr>
          <p:nvPr/>
        </p:nvSpPr>
        <p:spPr bwMode="auto">
          <a:xfrm>
            <a:off x="6303192" y="3804586"/>
            <a:ext cx="10166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000" b="1" dirty="0">
                <a:solidFill>
                  <a:srgbClr val="2E2B2B"/>
                </a:solidFill>
                <a:sym typeface="Arial" panose="020B0604020202020204" pitchFamily="34" charset="0"/>
              </a:rPr>
              <a:t>100%</a:t>
            </a:r>
          </a:p>
        </p:txBody>
      </p:sp>
      <p:sp>
        <p:nvSpPr>
          <p:cNvPr id="17431" name="TextBox 125"/>
          <p:cNvSpPr>
            <a:spLocks noChangeArrowheads="1"/>
          </p:cNvSpPr>
          <p:nvPr/>
        </p:nvSpPr>
        <p:spPr bwMode="auto">
          <a:xfrm>
            <a:off x="5924293" y="5891213"/>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400" b="1" dirty="0">
                <a:solidFill>
                  <a:srgbClr val="595959"/>
                </a:solidFill>
                <a:latin typeface="Calibri" panose="020F0502020204030204" pitchFamily="34" charset="0"/>
                <a:sym typeface="Calibri" panose="020F0502020204030204" pitchFamily="34" charset="0"/>
              </a:rPr>
              <a:t>此处输入标题</a:t>
            </a:r>
            <a:endParaRPr lang="en-US" altLang="zh-CN" sz="2400" b="1" dirty="0">
              <a:solidFill>
                <a:srgbClr val="595959"/>
              </a:solidFill>
              <a:latin typeface="Calibri" panose="020F0502020204030204" pitchFamily="34" charset="0"/>
              <a:sym typeface="Calibri" panose="020F0502020204030204" pitchFamily="34" charset="0"/>
            </a:endParaRPr>
          </a:p>
        </p:txBody>
      </p:sp>
      <p:sp>
        <p:nvSpPr>
          <p:cNvPr id="17434" name="文本框 109"/>
          <p:cNvSpPr>
            <a:spLocks noChangeArrowheads="1"/>
          </p:cNvSpPr>
          <p:nvPr/>
        </p:nvSpPr>
        <p:spPr bwMode="auto">
          <a:xfrm>
            <a:off x="7234555" y="624205"/>
            <a:ext cx="164973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dirty="0">
                <a:solidFill>
                  <a:srgbClr val="2E2B2B"/>
                </a:solidFill>
                <a:latin typeface="微软雅黑" panose="020B0503020204020204" pitchFamily="34" charset="-122"/>
                <a:ea typeface="微软雅黑" panose="020B0503020204020204" pitchFamily="34" charset="-122"/>
                <a:sym typeface="微软雅黑" panose="020B0503020204020204" pitchFamily="34" charset="-122"/>
              </a:rPr>
              <a:t>计划目标</a:t>
            </a:r>
          </a:p>
        </p:txBody>
      </p:sp>
      <p:sp>
        <p:nvSpPr>
          <p:cNvPr id="33" name="直角三角形 32"/>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7"/>
          <p:cNvSpPr>
            <a:spLocks noChangeArrowheads="1"/>
          </p:cNvSpPr>
          <p:nvPr/>
        </p:nvSpPr>
        <p:spPr bwMode="auto">
          <a:xfrm rot="19708597">
            <a:off x="-94544" y="469533"/>
            <a:ext cx="280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FIVE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下一年计划目标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7" name="文本框 109"/>
          <p:cNvSpPr>
            <a:spLocks noChangeArrowheads="1"/>
          </p:cNvSpPr>
          <p:nvPr/>
        </p:nvSpPr>
        <p:spPr bwMode="auto">
          <a:xfrm>
            <a:off x="2558415" y="2963545"/>
            <a:ext cx="220726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2E2B2B"/>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40" name="文本框 109"/>
          <p:cNvSpPr>
            <a:spLocks noChangeArrowheads="1"/>
          </p:cNvSpPr>
          <p:nvPr/>
        </p:nvSpPr>
        <p:spPr bwMode="auto">
          <a:xfrm>
            <a:off x="8492490" y="4530090"/>
            <a:ext cx="211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2E2B2B"/>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3" name="文本框 2"/>
          <p:cNvSpPr txBox="1"/>
          <p:nvPr/>
        </p:nvSpPr>
        <p:spPr>
          <a:xfrm>
            <a:off x="8279130" y="1050925"/>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2" name="文本框 1"/>
          <p:cNvSpPr txBox="1"/>
          <p:nvPr/>
        </p:nvSpPr>
        <p:spPr>
          <a:xfrm>
            <a:off x="8579485" y="4897755"/>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4" name="文本框 3"/>
          <p:cNvSpPr txBox="1"/>
          <p:nvPr/>
        </p:nvSpPr>
        <p:spPr>
          <a:xfrm>
            <a:off x="2147570" y="3363595"/>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blinds(horizontal)">
                                      <p:cBhvr>
                                        <p:cTn id="7" dur="500"/>
                                        <p:tgtEl>
                                          <p:spTgt spid="174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29"/>
                                        </p:tgtEl>
                                        <p:attrNameLst>
                                          <p:attrName>style.visibility</p:attrName>
                                        </p:attrNameLst>
                                      </p:cBhvr>
                                      <p:to>
                                        <p:strVal val="visible"/>
                                      </p:to>
                                    </p:set>
                                    <p:animEffect transition="in" filter="blinds(horizontal)">
                                      <p:cBhvr>
                                        <p:cTn id="10" dur="500"/>
                                        <p:tgtEl>
                                          <p:spTgt spid="174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431"/>
                                        </p:tgtEl>
                                        <p:attrNameLst>
                                          <p:attrName>style.visibility</p:attrName>
                                        </p:attrNameLst>
                                      </p:cBhvr>
                                      <p:to>
                                        <p:strVal val="visible"/>
                                      </p:to>
                                    </p:set>
                                    <p:animEffect transition="in" filter="blinds(horizontal)">
                                      <p:cBhvr>
                                        <p:cTn id="13" dur="500"/>
                                        <p:tgtEl>
                                          <p:spTgt spid="174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434"/>
                                        </p:tgtEl>
                                        <p:attrNameLst>
                                          <p:attrName>style.visibility</p:attrName>
                                        </p:attrNameLst>
                                      </p:cBhvr>
                                      <p:to>
                                        <p:strVal val="visible"/>
                                      </p:to>
                                    </p:set>
                                    <p:animEffect transition="in" filter="blinds(horizontal)">
                                      <p:cBhvr>
                                        <p:cTn id="16" dur="500"/>
                                        <p:tgtEl>
                                          <p:spTgt spid="1743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p:bldP spid="17431" grpId="0"/>
      <p:bldP spid="17434" grpId="0"/>
      <p:bldP spid="37" grpId="0"/>
      <p:bldP spid="40" grpId="0"/>
      <p:bldP spid="3"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直角三角形 57"/>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7"/>
          <p:cNvSpPr>
            <a:spLocks noChangeArrowheads="1"/>
          </p:cNvSpPr>
          <p:nvPr/>
        </p:nvSpPr>
        <p:spPr bwMode="auto">
          <a:xfrm rot="19708597">
            <a:off x="-94544" y="469533"/>
            <a:ext cx="280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FIVE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下一年计划目标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18" name="图片 117" descr="timg (4)"/>
          <p:cNvPicPr>
            <a:picLocks noChangeAspect="1"/>
          </p:cNvPicPr>
          <p:nvPr/>
        </p:nvPicPr>
        <p:blipFill>
          <a:blip r:embed="rId2"/>
          <a:srcRect l="172" t="9551" r="-172" b="10982"/>
          <a:stretch>
            <a:fillRect/>
          </a:stretch>
        </p:blipFill>
        <p:spPr>
          <a:xfrm>
            <a:off x="1531620" y="1790065"/>
            <a:ext cx="4612640" cy="1887855"/>
          </a:xfrm>
          <a:prstGeom prst="rect">
            <a:avLst/>
          </a:prstGeom>
        </p:spPr>
      </p:pic>
      <p:pic>
        <p:nvPicPr>
          <p:cNvPr id="119" name="图片 118" descr="timg (3)"/>
          <p:cNvPicPr>
            <a:picLocks noChangeAspect="1"/>
          </p:cNvPicPr>
          <p:nvPr/>
        </p:nvPicPr>
        <p:blipFill>
          <a:blip r:embed="rId3"/>
          <a:srcRect l="4937" t="10188" r="7329" b="8208"/>
          <a:stretch>
            <a:fillRect/>
          </a:stretch>
        </p:blipFill>
        <p:spPr>
          <a:xfrm>
            <a:off x="7056755" y="1790065"/>
            <a:ext cx="4613275" cy="1887855"/>
          </a:xfrm>
          <a:prstGeom prst="rect">
            <a:avLst/>
          </a:prstGeom>
        </p:spPr>
      </p:pic>
      <p:sp>
        <p:nvSpPr>
          <p:cNvPr id="120" name="矩形 119"/>
          <p:cNvSpPr/>
          <p:nvPr/>
        </p:nvSpPr>
        <p:spPr>
          <a:xfrm>
            <a:off x="1531620" y="3797300"/>
            <a:ext cx="4612640" cy="1962150"/>
          </a:xfrm>
          <a:prstGeom prst="rect">
            <a:avLst/>
          </a:prstGeom>
          <a:noFill/>
          <a:ln>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7085330" y="3797300"/>
            <a:ext cx="4612640" cy="1962150"/>
          </a:xfrm>
          <a:prstGeom prst="rect">
            <a:avLst/>
          </a:prstGeom>
          <a:noFill/>
          <a:ln>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MH_Title_1"/>
          <p:cNvSpPr/>
          <p:nvPr/>
        </p:nvSpPr>
        <p:spPr>
          <a:xfrm>
            <a:off x="8188325" y="3836670"/>
            <a:ext cx="2572385" cy="579755"/>
          </a:xfrm>
          <a:prstGeom prst="rect">
            <a:avLst/>
          </a:prstGeom>
          <a:noFill/>
          <a:ln w="9525">
            <a:noFill/>
          </a:ln>
        </p:spPr>
        <p:txBody>
          <a:bodyPr anchor="ctr"/>
          <a:lstStyle/>
          <a:p>
            <a:pPr lvl="0" algn="ctr"/>
            <a:r>
              <a:rPr lang="zh-CN" altLang="en-US"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请在此输入您的标题</a:t>
            </a:r>
          </a:p>
        </p:txBody>
      </p:sp>
      <p:sp>
        <p:nvSpPr>
          <p:cNvPr id="123" name="MH_Title_1"/>
          <p:cNvSpPr/>
          <p:nvPr/>
        </p:nvSpPr>
        <p:spPr>
          <a:xfrm>
            <a:off x="2477135" y="3797300"/>
            <a:ext cx="2572385" cy="579755"/>
          </a:xfrm>
          <a:prstGeom prst="rect">
            <a:avLst/>
          </a:prstGeom>
          <a:noFill/>
          <a:ln w="9525">
            <a:noFill/>
          </a:ln>
        </p:spPr>
        <p:txBody>
          <a:bodyPr anchor="ctr"/>
          <a:lstStyle/>
          <a:p>
            <a:pPr lvl="0" algn="ctr"/>
            <a:r>
              <a:rPr lang="zh-CN" altLang="en-US" b="1"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请在此输入您的标题</a:t>
            </a:r>
          </a:p>
        </p:txBody>
      </p:sp>
      <p:sp>
        <p:nvSpPr>
          <p:cNvPr id="124" name="文本框 123"/>
          <p:cNvSpPr txBox="1"/>
          <p:nvPr/>
        </p:nvSpPr>
        <p:spPr>
          <a:xfrm>
            <a:off x="1828165" y="4433570"/>
            <a:ext cx="548640" cy="398780"/>
          </a:xfrm>
          <a:prstGeom prst="rect">
            <a:avLst/>
          </a:prstGeom>
          <a:noFill/>
        </p:spPr>
        <p:txBody>
          <a:bodyPr wrap="square" rtlCol="0">
            <a:spAutoFit/>
          </a:bodyPr>
          <a:lstStyle/>
          <a:p>
            <a:r>
              <a:rPr lang="en-US" altLang="zh-CN" sz="2000"/>
              <a:t>AB</a:t>
            </a:r>
          </a:p>
        </p:txBody>
      </p:sp>
      <p:sp>
        <p:nvSpPr>
          <p:cNvPr id="125" name="文本框 124"/>
          <p:cNvSpPr txBox="1"/>
          <p:nvPr/>
        </p:nvSpPr>
        <p:spPr>
          <a:xfrm>
            <a:off x="1828165" y="5043170"/>
            <a:ext cx="648970" cy="398780"/>
          </a:xfrm>
          <a:prstGeom prst="rect">
            <a:avLst/>
          </a:prstGeom>
          <a:noFill/>
        </p:spPr>
        <p:txBody>
          <a:bodyPr wrap="square" rtlCol="0">
            <a:spAutoFit/>
          </a:bodyPr>
          <a:lstStyle/>
          <a:p>
            <a:r>
              <a:rPr lang="en-US" altLang="zh-CN" sz="2000"/>
              <a:t>CD</a:t>
            </a:r>
          </a:p>
        </p:txBody>
      </p:sp>
      <p:cxnSp>
        <p:nvCxnSpPr>
          <p:cNvPr id="126" name="直接连接符 125"/>
          <p:cNvCxnSpPr/>
          <p:nvPr/>
        </p:nvCxnSpPr>
        <p:spPr>
          <a:xfrm>
            <a:off x="2293620" y="4717415"/>
            <a:ext cx="293560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矩形 126"/>
          <p:cNvSpPr/>
          <p:nvPr/>
        </p:nvSpPr>
        <p:spPr>
          <a:xfrm>
            <a:off x="2293620" y="4625340"/>
            <a:ext cx="1605915" cy="92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128" name="直接连接符 127"/>
          <p:cNvCxnSpPr/>
          <p:nvPr/>
        </p:nvCxnSpPr>
        <p:spPr>
          <a:xfrm>
            <a:off x="2287905" y="5300980"/>
            <a:ext cx="293560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2275840" y="5209540"/>
            <a:ext cx="2223770" cy="92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0" name="文本框 129"/>
          <p:cNvSpPr txBox="1"/>
          <p:nvPr/>
        </p:nvSpPr>
        <p:spPr>
          <a:xfrm>
            <a:off x="7418070" y="4434205"/>
            <a:ext cx="548640" cy="398780"/>
          </a:xfrm>
          <a:prstGeom prst="rect">
            <a:avLst/>
          </a:prstGeom>
          <a:noFill/>
        </p:spPr>
        <p:txBody>
          <a:bodyPr wrap="square" rtlCol="0">
            <a:spAutoFit/>
          </a:bodyPr>
          <a:lstStyle/>
          <a:p>
            <a:r>
              <a:rPr lang="en-US" altLang="zh-CN" sz="2000"/>
              <a:t>AB</a:t>
            </a:r>
          </a:p>
        </p:txBody>
      </p:sp>
      <p:cxnSp>
        <p:nvCxnSpPr>
          <p:cNvPr id="131" name="直接连接符 130"/>
          <p:cNvCxnSpPr/>
          <p:nvPr/>
        </p:nvCxnSpPr>
        <p:spPr>
          <a:xfrm>
            <a:off x="7883525" y="4718050"/>
            <a:ext cx="293560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矩形 131"/>
          <p:cNvSpPr/>
          <p:nvPr/>
        </p:nvSpPr>
        <p:spPr>
          <a:xfrm>
            <a:off x="7883525" y="4625975"/>
            <a:ext cx="1605915" cy="92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3" name="文本框 132"/>
          <p:cNvSpPr txBox="1"/>
          <p:nvPr/>
        </p:nvSpPr>
        <p:spPr>
          <a:xfrm>
            <a:off x="7435850" y="5043170"/>
            <a:ext cx="648970" cy="398780"/>
          </a:xfrm>
          <a:prstGeom prst="rect">
            <a:avLst/>
          </a:prstGeom>
          <a:noFill/>
        </p:spPr>
        <p:txBody>
          <a:bodyPr wrap="square" rtlCol="0">
            <a:spAutoFit/>
          </a:bodyPr>
          <a:lstStyle/>
          <a:p>
            <a:r>
              <a:rPr lang="en-US" altLang="zh-CN" sz="2000"/>
              <a:t>CD</a:t>
            </a:r>
          </a:p>
        </p:txBody>
      </p:sp>
      <p:cxnSp>
        <p:nvCxnSpPr>
          <p:cNvPr id="134" name="直接连接符 133"/>
          <p:cNvCxnSpPr/>
          <p:nvPr/>
        </p:nvCxnSpPr>
        <p:spPr>
          <a:xfrm>
            <a:off x="7895590" y="5300980"/>
            <a:ext cx="2935605"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矩形 134"/>
          <p:cNvSpPr/>
          <p:nvPr/>
        </p:nvSpPr>
        <p:spPr>
          <a:xfrm>
            <a:off x="7883525" y="5209540"/>
            <a:ext cx="2223770" cy="920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blinds(horizontal)">
                                      <p:cBhvr>
                                        <p:cTn id="12" dur="500"/>
                                        <p:tgtEl>
                                          <p:spTgt spid="1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blinds(horizontal)">
                                      <p:cBhvr>
                                        <p:cTn id="15" dur="500"/>
                                        <p:tgtEl>
                                          <p:spTgt spid="1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blinds(horizontal)">
                                      <p:cBhvr>
                                        <p:cTn id="18" dur="500"/>
                                        <p:tgtEl>
                                          <p:spTgt spid="12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blinds(horizontal)">
                                      <p:cBhvr>
                                        <p:cTn id="21" dur="500"/>
                                        <p:tgtEl>
                                          <p:spTgt spid="125"/>
                                        </p:tgtEl>
                                      </p:cBhvr>
                                    </p:animEffect>
                                  </p:childTnLst>
                                </p:cTn>
                              </p:par>
                              <p:par>
                                <p:cTn id="22" presetID="3" presetClass="entr" presetSubtype="1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blinds(horizontal)">
                                      <p:cBhvr>
                                        <p:cTn id="24" dur="500"/>
                                        <p:tgtEl>
                                          <p:spTgt spid="12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blinds(horizontal)">
                                      <p:cBhvr>
                                        <p:cTn id="27" dur="500"/>
                                        <p:tgtEl>
                                          <p:spTgt spid="127"/>
                                        </p:tgtEl>
                                      </p:cBhvr>
                                    </p:animEffect>
                                  </p:childTnLst>
                                </p:cTn>
                              </p:par>
                              <p:par>
                                <p:cTn id="28" presetID="3" presetClass="entr" presetSubtype="10" fill="hold" nodeType="with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blinds(horizontal)">
                                      <p:cBhvr>
                                        <p:cTn id="30" dur="500"/>
                                        <p:tgtEl>
                                          <p:spTgt spid="12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blinds(horizontal)">
                                      <p:cBhvr>
                                        <p:cTn id="33" dur="500"/>
                                        <p:tgtEl>
                                          <p:spTgt spid="12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blinds(horizontal)">
                                      <p:cBhvr>
                                        <p:cTn id="38" dur="500"/>
                                        <p:tgtEl>
                                          <p:spTgt spid="1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blinds(horizontal)">
                                      <p:cBhvr>
                                        <p:cTn id="43" dur="500"/>
                                        <p:tgtEl>
                                          <p:spTgt spid="12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blinds(horizontal)">
                                      <p:cBhvr>
                                        <p:cTn id="46" dur="500"/>
                                        <p:tgtEl>
                                          <p:spTgt spid="12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30"/>
                                        </p:tgtEl>
                                        <p:attrNameLst>
                                          <p:attrName>style.visibility</p:attrName>
                                        </p:attrNameLst>
                                      </p:cBhvr>
                                      <p:to>
                                        <p:strVal val="visible"/>
                                      </p:to>
                                    </p:set>
                                    <p:animEffect transition="in" filter="blinds(horizontal)">
                                      <p:cBhvr>
                                        <p:cTn id="49" dur="500"/>
                                        <p:tgtEl>
                                          <p:spTgt spid="130"/>
                                        </p:tgtEl>
                                      </p:cBhvr>
                                    </p:animEffect>
                                  </p:childTnLst>
                                </p:cTn>
                              </p:par>
                              <p:par>
                                <p:cTn id="50" presetID="3" presetClass="entr" presetSubtype="10" fill="hold"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blinds(horizontal)">
                                      <p:cBhvr>
                                        <p:cTn id="52" dur="500"/>
                                        <p:tgtEl>
                                          <p:spTgt spid="131"/>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32"/>
                                        </p:tgtEl>
                                        <p:attrNameLst>
                                          <p:attrName>style.visibility</p:attrName>
                                        </p:attrNameLst>
                                      </p:cBhvr>
                                      <p:to>
                                        <p:strVal val="visible"/>
                                      </p:to>
                                    </p:set>
                                    <p:animEffect transition="in" filter="blinds(horizontal)">
                                      <p:cBhvr>
                                        <p:cTn id="55" dur="500"/>
                                        <p:tgtEl>
                                          <p:spTgt spid="132"/>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33"/>
                                        </p:tgtEl>
                                        <p:attrNameLst>
                                          <p:attrName>style.visibility</p:attrName>
                                        </p:attrNameLst>
                                      </p:cBhvr>
                                      <p:to>
                                        <p:strVal val="visible"/>
                                      </p:to>
                                    </p:set>
                                    <p:animEffect transition="in" filter="blinds(horizontal)">
                                      <p:cBhvr>
                                        <p:cTn id="58" dur="500"/>
                                        <p:tgtEl>
                                          <p:spTgt spid="133"/>
                                        </p:tgtEl>
                                      </p:cBhvr>
                                    </p:animEffect>
                                  </p:childTnLst>
                                </p:cTn>
                              </p:par>
                              <p:par>
                                <p:cTn id="59" presetID="3" presetClass="entr" presetSubtype="10" fill="hold" nodeType="withEffect">
                                  <p:stCondLst>
                                    <p:cond delay="0"/>
                                  </p:stCondLst>
                                  <p:childTnLst>
                                    <p:set>
                                      <p:cBhvr>
                                        <p:cTn id="60" dur="1" fill="hold">
                                          <p:stCondLst>
                                            <p:cond delay="0"/>
                                          </p:stCondLst>
                                        </p:cTn>
                                        <p:tgtEl>
                                          <p:spTgt spid="134"/>
                                        </p:tgtEl>
                                        <p:attrNameLst>
                                          <p:attrName>style.visibility</p:attrName>
                                        </p:attrNameLst>
                                      </p:cBhvr>
                                      <p:to>
                                        <p:strVal val="visible"/>
                                      </p:to>
                                    </p:set>
                                    <p:animEffect transition="in" filter="blinds(horizontal)">
                                      <p:cBhvr>
                                        <p:cTn id="61" dur="500"/>
                                        <p:tgtEl>
                                          <p:spTgt spid="13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5"/>
                                        </p:tgtEl>
                                        <p:attrNameLst>
                                          <p:attrName>style.visibility</p:attrName>
                                        </p:attrNameLst>
                                      </p:cBhvr>
                                      <p:to>
                                        <p:strVal val="visible"/>
                                      </p:to>
                                    </p:set>
                                    <p:animEffect transition="in" filter="blinds(horizontal)">
                                      <p:cBhvr>
                                        <p:cTn id="6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ldLvl="0" animBg="1"/>
      <p:bldP spid="121" grpId="0" bldLvl="0" animBg="1"/>
      <p:bldP spid="122" grpId="0"/>
      <p:bldP spid="123" grpId="0"/>
      <p:bldP spid="124" grpId="0"/>
      <p:bldP spid="125" grpId="0"/>
      <p:bldP spid="127" grpId="0" bldLvl="0" animBg="1"/>
      <p:bldP spid="129" grpId="0" bldLvl="0" animBg="1"/>
      <p:bldP spid="130" grpId="0"/>
      <p:bldP spid="132" grpId="0" bldLvl="0" animBg="1"/>
      <p:bldP spid="133" grpId="0"/>
      <p:bldP spid="13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2" name="组合 59"/>
          <p:cNvGrpSpPr/>
          <p:nvPr/>
        </p:nvGrpSpPr>
        <p:grpSpPr bwMode="auto">
          <a:xfrm>
            <a:off x="5730875" y="2165350"/>
            <a:ext cx="3644900" cy="355600"/>
            <a:chOff x="0" y="0"/>
            <a:chExt cx="3643957" cy="354757"/>
          </a:xfrm>
        </p:grpSpPr>
        <p:sp>
          <p:nvSpPr>
            <p:cNvPr id="21513" name="流程图: 终止 136"/>
            <p:cNvSpPr>
              <a:spLocks noChangeArrowheads="1"/>
            </p:cNvSpPr>
            <p:nvPr/>
          </p:nvSpPr>
          <p:spPr bwMode="auto">
            <a:xfrm>
              <a:off x="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14" name="流程图: 终止 137"/>
            <p:cNvSpPr>
              <a:spLocks noChangeArrowheads="1"/>
            </p:cNvSpPr>
            <p:nvPr/>
          </p:nvSpPr>
          <p:spPr bwMode="auto">
            <a:xfrm>
              <a:off x="622702"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15" name="流程图: 终止 138"/>
            <p:cNvSpPr>
              <a:spLocks noChangeArrowheads="1"/>
            </p:cNvSpPr>
            <p:nvPr/>
          </p:nvSpPr>
          <p:spPr bwMode="auto">
            <a:xfrm>
              <a:off x="1284467"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16" name="流程图: 终止 139"/>
            <p:cNvSpPr>
              <a:spLocks noChangeArrowheads="1"/>
            </p:cNvSpPr>
            <p:nvPr/>
          </p:nvSpPr>
          <p:spPr bwMode="auto">
            <a:xfrm>
              <a:off x="205115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17" name="流程图: 终止 140"/>
            <p:cNvSpPr>
              <a:spLocks noChangeArrowheads="1"/>
            </p:cNvSpPr>
            <p:nvPr/>
          </p:nvSpPr>
          <p:spPr bwMode="auto">
            <a:xfrm>
              <a:off x="2568934"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sp>
        <p:nvSpPr>
          <p:cNvPr id="21518" name="椭圆 60"/>
          <p:cNvSpPr>
            <a:spLocks noChangeArrowheads="1"/>
          </p:cNvSpPr>
          <p:nvPr/>
        </p:nvSpPr>
        <p:spPr bwMode="auto">
          <a:xfrm>
            <a:off x="5300663" y="1995488"/>
            <a:ext cx="700087" cy="700087"/>
          </a:xfrm>
          <a:prstGeom prst="ellipse">
            <a:avLst/>
          </a:prstGeom>
          <a:solidFill>
            <a:srgbClr val="44D9E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19" name="矩形 61"/>
          <p:cNvSpPr>
            <a:spLocks noChangeArrowheads="1"/>
          </p:cNvSpPr>
          <p:nvPr/>
        </p:nvSpPr>
        <p:spPr bwMode="auto">
          <a:xfrm>
            <a:off x="5826125" y="2165350"/>
            <a:ext cx="431800" cy="355600"/>
          </a:xfrm>
          <a:prstGeom prst="rect">
            <a:avLst/>
          </a:prstGeom>
          <a:solidFill>
            <a:srgbClr val="44D9E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21520" name="组合 62"/>
          <p:cNvGrpSpPr/>
          <p:nvPr/>
        </p:nvGrpSpPr>
        <p:grpSpPr bwMode="auto">
          <a:xfrm>
            <a:off x="5730875" y="3038475"/>
            <a:ext cx="3644900" cy="355600"/>
            <a:chOff x="0" y="0"/>
            <a:chExt cx="3643957" cy="354757"/>
          </a:xfrm>
        </p:grpSpPr>
        <p:sp>
          <p:nvSpPr>
            <p:cNvPr id="21521" name="流程图: 终止 131"/>
            <p:cNvSpPr>
              <a:spLocks noChangeArrowheads="1"/>
            </p:cNvSpPr>
            <p:nvPr/>
          </p:nvSpPr>
          <p:spPr bwMode="auto">
            <a:xfrm>
              <a:off x="0" y="0"/>
              <a:ext cx="1075023" cy="354757"/>
            </a:xfrm>
            <a:prstGeom prst="flowChartTerminator">
              <a:avLst/>
            </a:prstGeom>
            <a:solidFill>
              <a:srgbClr val="3E3E3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22" name="流程图: 终止 132"/>
            <p:cNvSpPr>
              <a:spLocks noChangeArrowheads="1"/>
            </p:cNvSpPr>
            <p:nvPr/>
          </p:nvSpPr>
          <p:spPr bwMode="auto">
            <a:xfrm>
              <a:off x="622702" y="0"/>
              <a:ext cx="1075023" cy="354757"/>
            </a:xfrm>
            <a:prstGeom prst="flowChartTerminator">
              <a:avLst/>
            </a:prstGeom>
            <a:solidFill>
              <a:srgbClr val="3E3E3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23" name="流程图: 终止 133"/>
            <p:cNvSpPr>
              <a:spLocks noChangeArrowheads="1"/>
            </p:cNvSpPr>
            <p:nvPr/>
          </p:nvSpPr>
          <p:spPr bwMode="auto">
            <a:xfrm>
              <a:off x="1284467"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24" name="流程图: 终止 134"/>
            <p:cNvSpPr>
              <a:spLocks noChangeArrowheads="1"/>
            </p:cNvSpPr>
            <p:nvPr/>
          </p:nvSpPr>
          <p:spPr bwMode="auto">
            <a:xfrm>
              <a:off x="205115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25" name="流程图: 终止 135"/>
            <p:cNvSpPr>
              <a:spLocks noChangeArrowheads="1"/>
            </p:cNvSpPr>
            <p:nvPr/>
          </p:nvSpPr>
          <p:spPr bwMode="auto">
            <a:xfrm>
              <a:off x="2568934"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sp>
        <p:nvSpPr>
          <p:cNvPr id="21526" name="椭圆 92"/>
          <p:cNvSpPr>
            <a:spLocks noChangeArrowheads="1"/>
          </p:cNvSpPr>
          <p:nvPr/>
        </p:nvSpPr>
        <p:spPr bwMode="auto">
          <a:xfrm>
            <a:off x="5300663" y="2868613"/>
            <a:ext cx="700087" cy="700087"/>
          </a:xfrm>
          <a:prstGeom prst="ellipse">
            <a:avLst/>
          </a:prstGeom>
          <a:solidFill>
            <a:srgbClr val="38818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27" name="矩形 97"/>
          <p:cNvSpPr>
            <a:spLocks noChangeArrowheads="1"/>
          </p:cNvSpPr>
          <p:nvPr/>
        </p:nvSpPr>
        <p:spPr bwMode="auto">
          <a:xfrm>
            <a:off x="5826125" y="3038475"/>
            <a:ext cx="1800225" cy="355600"/>
          </a:xfrm>
          <a:prstGeom prst="rect">
            <a:avLst/>
          </a:prstGeom>
          <a:solidFill>
            <a:srgbClr val="38818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21528" name="组合 98"/>
          <p:cNvGrpSpPr/>
          <p:nvPr/>
        </p:nvGrpSpPr>
        <p:grpSpPr bwMode="auto">
          <a:xfrm>
            <a:off x="5730875" y="3906838"/>
            <a:ext cx="3644900" cy="355600"/>
            <a:chOff x="0" y="0"/>
            <a:chExt cx="3643957" cy="354757"/>
          </a:xfrm>
        </p:grpSpPr>
        <p:sp>
          <p:nvSpPr>
            <p:cNvPr id="21529" name="流程图: 终止 126"/>
            <p:cNvSpPr>
              <a:spLocks noChangeArrowheads="1"/>
            </p:cNvSpPr>
            <p:nvPr/>
          </p:nvSpPr>
          <p:spPr bwMode="auto">
            <a:xfrm>
              <a:off x="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0" name="流程图: 终止 127"/>
            <p:cNvSpPr>
              <a:spLocks noChangeArrowheads="1"/>
            </p:cNvSpPr>
            <p:nvPr/>
          </p:nvSpPr>
          <p:spPr bwMode="auto">
            <a:xfrm>
              <a:off x="622702"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1" name="流程图: 终止 128"/>
            <p:cNvSpPr>
              <a:spLocks noChangeArrowheads="1"/>
            </p:cNvSpPr>
            <p:nvPr/>
          </p:nvSpPr>
          <p:spPr bwMode="auto">
            <a:xfrm>
              <a:off x="1284467"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2" name="流程图: 终止 129"/>
            <p:cNvSpPr>
              <a:spLocks noChangeArrowheads="1"/>
            </p:cNvSpPr>
            <p:nvPr/>
          </p:nvSpPr>
          <p:spPr bwMode="auto">
            <a:xfrm>
              <a:off x="205115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3" name="流程图: 终止 130"/>
            <p:cNvSpPr>
              <a:spLocks noChangeArrowheads="1"/>
            </p:cNvSpPr>
            <p:nvPr/>
          </p:nvSpPr>
          <p:spPr bwMode="auto">
            <a:xfrm>
              <a:off x="2568934"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sp>
        <p:nvSpPr>
          <p:cNvPr id="21534" name="椭圆 99"/>
          <p:cNvSpPr>
            <a:spLocks noChangeArrowheads="1"/>
          </p:cNvSpPr>
          <p:nvPr/>
        </p:nvSpPr>
        <p:spPr bwMode="auto">
          <a:xfrm>
            <a:off x="5300663" y="3736975"/>
            <a:ext cx="700087" cy="700088"/>
          </a:xfrm>
          <a:prstGeom prst="ellipse">
            <a:avLst/>
          </a:prstGeom>
          <a:solidFill>
            <a:srgbClr val="44D9E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5" name="矩形 100"/>
          <p:cNvSpPr>
            <a:spLocks noChangeArrowheads="1"/>
          </p:cNvSpPr>
          <p:nvPr/>
        </p:nvSpPr>
        <p:spPr bwMode="auto">
          <a:xfrm>
            <a:off x="5826125" y="3906838"/>
            <a:ext cx="539750" cy="355600"/>
          </a:xfrm>
          <a:prstGeom prst="rect">
            <a:avLst/>
          </a:prstGeom>
          <a:solidFill>
            <a:srgbClr val="44D9E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21536" name="组合 101"/>
          <p:cNvGrpSpPr/>
          <p:nvPr/>
        </p:nvGrpSpPr>
        <p:grpSpPr bwMode="auto">
          <a:xfrm>
            <a:off x="5730875" y="4791075"/>
            <a:ext cx="3644900" cy="354013"/>
            <a:chOff x="0" y="0"/>
            <a:chExt cx="3643957" cy="354757"/>
          </a:xfrm>
        </p:grpSpPr>
        <p:sp>
          <p:nvSpPr>
            <p:cNvPr id="21537" name="流程图: 终止 121"/>
            <p:cNvSpPr>
              <a:spLocks noChangeArrowheads="1"/>
            </p:cNvSpPr>
            <p:nvPr/>
          </p:nvSpPr>
          <p:spPr bwMode="auto">
            <a:xfrm>
              <a:off x="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8" name="流程图: 终止 122"/>
            <p:cNvSpPr>
              <a:spLocks noChangeArrowheads="1"/>
            </p:cNvSpPr>
            <p:nvPr/>
          </p:nvSpPr>
          <p:spPr bwMode="auto">
            <a:xfrm>
              <a:off x="622702"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39" name="流程图: 终止 123"/>
            <p:cNvSpPr>
              <a:spLocks noChangeArrowheads="1"/>
            </p:cNvSpPr>
            <p:nvPr/>
          </p:nvSpPr>
          <p:spPr bwMode="auto">
            <a:xfrm>
              <a:off x="1284467"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40" name="流程图: 终止 124"/>
            <p:cNvSpPr>
              <a:spLocks noChangeArrowheads="1"/>
            </p:cNvSpPr>
            <p:nvPr/>
          </p:nvSpPr>
          <p:spPr bwMode="auto">
            <a:xfrm>
              <a:off x="205115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41" name="流程图: 终止 125"/>
            <p:cNvSpPr>
              <a:spLocks noChangeArrowheads="1"/>
            </p:cNvSpPr>
            <p:nvPr/>
          </p:nvSpPr>
          <p:spPr bwMode="auto">
            <a:xfrm>
              <a:off x="2568934"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sp>
        <p:nvSpPr>
          <p:cNvPr id="21542" name="椭圆 102"/>
          <p:cNvSpPr>
            <a:spLocks noChangeArrowheads="1"/>
          </p:cNvSpPr>
          <p:nvPr/>
        </p:nvSpPr>
        <p:spPr bwMode="auto">
          <a:xfrm>
            <a:off x="5300663" y="4619625"/>
            <a:ext cx="700087" cy="700088"/>
          </a:xfrm>
          <a:prstGeom prst="ellipse">
            <a:avLst/>
          </a:prstGeom>
          <a:solidFill>
            <a:srgbClr val="38818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43" name="矩形 103"/>
          <p:cNvSpPr>
            <a:spLocks noChangeArrowheads="1"/>
          </p:cNvSpPr>
          <p:nvPr/>
        </p:nvSpPr>
        <p:spPr bwMode="auto">
          <a:xfrm>
            <a:off x="5826125" y="4791075"/>
            <a:ext cx="288925" cy="354013"/>
          </a:xfrm>
          <a:prstGeom prst="rect">
            <a:avLst/>
          </a:prstGeom>
          <a:solidFill>
            <a:srgbClr val="38818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44" name="文本框 133"/>
          <p:cNvSpPr>
            <a:spLocks noChangeArrowheads="1"/>
          </p:cNvSpPr>
          <p:nvPr/>
        </p:nvSpPr>
        <p:spPr bwMode="auto">
          <a:xfrm>
            <a:off x="5411788" y="2168525"/>
            <a:ext cx="59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5" name="文本框 134"/>
          <p:cNvSpPr>
            <a:spLocks noChangeArrowheads="1"/>
          </p:cNvSpPr>
          <p:nvPr/>
        </p:nvSpPr>
        <p:spPr bwMode="auto">
          <a:xfrm>
            <a:off x="5411788" y="3033713"/>
            <a:ext cx="733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42%</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6" name="文本框 135"/>
          <p:cNvSpPr>
            <a:spLocks noChangeArrowheads="1"/>
          </p:cNvSpPr>
          <p:nvPr/>
        </p:nvSpPr>
        <p:spPr bwMode="auto">
          <a:xfrm>
            <a:off x="5411788" y="3910013"/>
            <a:ext cx="68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47" name="文本框 136"/>
          <p:cNvSpPr>
            <a:spLocks noChangeArrowheads="1"/>
          </p:cNvSpPr>
          <p:nvPr/>
        </p:nvSpPr>
        <p:spPr bwMode="auto">
          <a:xfrm>
            <a:off x="5411788" y="4784725"/>
            <a:ext cx="59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548" name="组合 111"/>
          <p:cNvGrpSpPr/>
          <p:nvPr/>
        </p:nvGrpSpPr>
        <p:grpSpPr bwMode="auto">
          <a:xfrm>
            <a:off x="5726113" y="5699125"/>
            <a:ext cx="3644900" cy="355600"/>
            <a:chOff x="0" y="0"/>
            <a:chExt cx="3643957" cy="354757"/>
          </a:xfrm>
        </p:grpSpPr>
        <p:sp>
          <p:nvSpPr>
            <p:cNvPr id="21549" name="流程图: 终止 116"/>
            <p:cNvSpPr>
              <a:spLocks noChangeArrowheads="1"/>
            </p:cNvSpPr>
            <p:nvPr/>
          </p:nvSpPr>
          <p:spPr bwMode="auto">
            <a:xfrm>
              <a:off x="0" y="0"/>
              <a:ext cx="1075023" cy="354757"/>
            </a:xfrm>
            <a:prstGeom prst="flowChartTerminator">
              <a:avLst/>
            </a:prstGeom>
            <a:solidFill>
              <a:srgbClr val="3E3E3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50" name="流程图: 终止 117"/>
            <p:cNvSpPr>
              <a:spLocks noChangeArrowheads="1"/>
            </p:cNvSpPr>
            <p:nvPr/>
          </p:nvSpPr>
          <p:spPr bwMode="auto">
            <a:xfrm>
              <a:off x="622702" y="0"/>
              <a:ext cx="1075023" cy="354757"/>
            </a:xfrm>
            <a:prstGeom prst="flowChartTerminator">
              <a:avLst/>
            </a:prstGeom>
            <a:solidFill>
              <a:srgbClr val="3E3E3D"/>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51" name="流程图: 终止 118"/>
            <p:cNvSpPr>
              <a:spLocks noChangeArrowheads="1"/>
            </p:cNvSpPr>
            <p:nvPr/>
          </p:nvSpPr>
          <p:spPr bwMode="auto">
            <a:xfrm>
              <a:off x="1284467"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52" name="流程图: 终止 119"/>
            <p:cNvSpPr>
              <a:spLocks noChangeArrowheads="1"/>
            </p:cNvSpPr>
            <p:nvPr/>
          </p:nvSpPr>
          <p:spPr bwMode="auto">
            <a:xfrm>
              <a:off x="2051150"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53" name="流程图: 终止 120"/>
            <p:cNvSpPr>
              <a:spLocks noChangeArrowheads="1"/>
            </p:cNvSpPr>
            <p:nvPr/>
          </p:nvSpPr>
          <p:spPr bwMode="auto">
            <a:xfrm>
              <a:off x="2568934" y="0"/>
              <a:ext cx="1075023" cy="354757"/>
            </a:xfrm>
            <a:prstGeom prst="flowChartTerminator">
              <a:avLst/>
            </a:prstGeom>
            <a:solidFill>
              <a:srgbClr val="7F7F7F"/>
            </a:solidFill>
            <a:ln>
              <a:noFill/>
            </a:ln>
            <a:extLst>
              <a:ext uri="{91240B29-F687-4F45-9708-019B960494DF}">
                <a14:hiddenLine xmlns:a14="http://schemas.microsoft.com/office/drawing/2010/main" w="12700">
                  <a:solidFill>
                    <a:srgbClr val="42719B"/>
                  </a:solidFill>
                  <a:bevel/>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sp>
        <p:nvSpPr>
          <p:cNvPr id="21554" name="椭圆 112"/>
          <p:cNvSpPr>
            <a:spLocks noChangeArrowheads="1"/>
          </p:cNvSpPr>
          <p:nvPr/>
        </p:nvSpPr>
        <p:spPr bwMode="auto">
          <a:xfrm>
            <a:off x="5295900" y="5529263"/>
            <a:ext cx="698500" cy="700087"/>
          </a:xfrm>
          <a:prstGeom prst="ellipse">
            <a:avLst/>
          </a:prstGeom>
          <a:solidFill>
            <a:srgbClr val="44D9E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55" name="矩形 113"/>
          <p:cNvSpPr>
            <a:spLocks noChangeArrowheads="1"/>
          </p:cNvSpPr>
          <p:nvPr/>
        </p:nvSpPr>
        <p:spPr bwMode="auto">
          <a:xfrm>
            <a:off x="5821363" y="5699125"/>
            <a:ext cx="1728787" cy="355600"/>
          </a:xfrm>
          <a:prstGeom prst="rect">
            <a:avLst/>
          </a:prstGeom>
          <a:solidFill>
            <a:srgbClr val="44D9E6"/>
          </a:solidFill>
          <a:ln>
            <a:noFill/>
          </a:ln>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21556" name="文本框 149"/>
          <p:cNvSpPr>
            <a:spLocks noChangeArrowheads="1"/>
          </p:cNvSpPr>
          <p:nvPr/>
        </p:nvSpPr>
        <p:spPr bwMode="auto">
          <a:xfrm>
            <a:off x="5407025" y="5694363"/>
            <a:ext cx="79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zh-CN"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57" name="文本框 141"/>
          <p:cNvSpPr>
            <a:spLocks noChangeArrowheads="1"/>
          </p:cNvSpPr>
          <p:nvPr/>
        </p:nvSpPr>
        <p:spPr bwMode="auto">
          <a:xfrm>
            <a:off x="3359426" y="2120900"/>
            <a:ext cx="1888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21558" name="文本框 142"/>
          <p:cNvSpPr>
            <a:spLocks noChangeArrowheads="1"/>
          </p:cNvSpPr>
          <p:nvPr/>
        </p:nvSpPr>
        <p:spPr bwMode="auto">
          <a:xfrm>
            <a:off x="3359426" y="3016250"/>
            <a:ext cx="1888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21559" name="文本框 143"/>
          <p:cNvSpPr>
            <a:spLocks noChangeArrowheads="1"/>
          </p:cNvSpPr>
          <p:nvPr/>
        </p:nvSpPr>
        <p:spPr bwMode="auto">
          <a:xfrm>
            <a:off x="3359426" y="3846513"/>
            <a:ext cx="1888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21560" name="文本框 144"/>
          <p:cNvSpPr>
            <a:spLocks noChangeArrowheads="1"/>
          </p:cNvSpPr>
          <p:nvPr/>
        </p:nvSpPr>
        <p:spPr bwMode="auto">
          <a:xfrm>
            <a:off x="3359426" y="4729163"/>
            <a:ext cx="1888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21561" name="文本框 145"/>
          <p:cNvSpPr>
            <a:spLocks noChangeArrowheads="1"/>
          </p:cNvSpPr>
          <p:nvPr/>
        </p:nvSpPr>
        <p:spPr bwMode="auto">
          <a:xfrm>
            <a:off x="3359425" y="5611813"/>
            <a:ext cx="18888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58" name="直角三角形 57"/>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7"/>
          <p:cNvSpPr>
            <a:spLocks noChangeArrowheads="1"/>
          </p:cNvSpPr>
          <p:nvPr/>
        </p:nvSpPr>
        <p:spPr bwMode="auto">
          <a:xfrm rot="19708597">
            <a:off x="-94544" y="469533"/>
            <a:ext cx="280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FIVE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下一年计划目标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18"/>
                                        </p:tgtEl>
                                        <p:attrNameLst>
                                          <p:attrName>style.visibility</p:attrName>
                                        </p:attrNameLst>
                                      </p:cBhvr>
                                      <p:to>
                                        <p:strVal val="visible"/>
                                      </p:to>
                                    </p:set>
                                    <p:animEffect transition="in" filter="blinds(horizontal)">
                                      <p:cBhvr>
                                        <p:cTn id="10" dur="500"/>
                                        <p:tgtEl>
                                          <p:spTgt spid="215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519"/>
                                        </p:tgtEl>
                                        <p:attrNameLst>
                                          <p:attrName>style.visibility</p:attrName>
                                        </p:attrNameLst>
                                      </p:cBhvr>
                                      <p:to>
                                        <p:strVal val="visible"/>
                                      </p:to>
                                    </p:set>
                                    <p:animEffect transition="in" filter="blinds(horizontal)">
                                      <p:cBhvr>
                                        <p:cTn id="13" dur="500"/>
                                        <p:tgtEl>
                                          <p:spTgt spid="21519"/>
                                        </p:tgtEl>
                                      </p:cBhvr>
                                    </p:animEffect>
                                  </p:childTnLst>
                                </p:cTn>
                              </p:par>
                              <p:par>
                                <p:cTn id="14" presetID="3" presetClass="entr" presetSubtype="10" fill="hold" nodeType="withEffect">
                                  <p:stCondLst>
                                    <p:cond delay="0"/>
                                  </p:stCondLst>
                                  <p:childTnLst>
                                    <p:set>
                                      <p:cBhvr>
                                        <p:cTn id="15" dur="1" fill="hold">
                                          <p:stCondLst>
                                            <p:cond delay="0"/>
                                          </p:stCondLst>
                                        </p:cTn>
                                        <p:tgtEl>
                                          <p:spTgt spid="21520"/>
                                        </p:tgtEl>
                                        <p:attrNameLst>
                                          <p:attrName>style.visibility</p:attrName>
                                        </p:attrNameLst>
                                      </p:cBhvr>
                                      <p:to>
                                        <p:strVal val="visible"/>
                                      </p:to>
                                    </p:set>
                                    <p:animEffect transition="in" filter="blinds(horizontal)">
                                      <p:cBhvr>
                                        <p:cTn id="16" dur="500"/>
                                        <p:tgtEl>
                                          <p:spTgt spid="215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526"/>
                                        </p:tgtEl>
                                        <p:attrNameLst>
                                          <p:attrName>style.visibility</p:attrName>
                                        </p:attrNameLst>
                                      </p:cBhvr>
                                      <p:to>
                                        <p:strVal val="visible"/>
                                      </p:to>
                                    </p:set>
                                    <p:animEffect transition="in" filter="blinds(horizontal)">
                                      <p:cBhvr>
                                        <p:cTn id="19" dur="500"/>
                                        <p:tgtEl>
                                          <p:spTgt spid="215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27"/>
                                        </p:tgtEl>
                                        <p:attrNameLst>
                                          <p:attrName>style.visibility</p:attrName>
                                        </p:attrNameLst>
                                      </p:cBhvr>
                                      <p:to>
                                        <p:strVal val="visible"/>
                                      </p:to>
                                    </p:set>
                                    <p:animEffect transition="in" filter="blinds(horizontal)">
                                      <p:cBhvr>
                                        <p:cTn id="22" dur="500"/>
                                        <p:tgtEl>
                                          <p:spTgt spid="21527"/>
                                        </p:tgtEl>
                                      </p:cBhvr>
                                    </p:animEffect>
                                  </p:childTnLst>
                                </p:cTn>
                              </p:par>
                              <p:par>
                                <p:cTn id="23" presetID="3" presetClass="entr" presetSubtype="10" fill="hold" nodeType="withEffect">
                                  <p:stCondLst>
                                    <p:cond delay="0"/>
                                  </p:stCondLst>
                                  <p:childTnLst>
                                    <p:set>
                                      <p:cBhvr>
                                        <p:cTn id="24" dur="1" fill="hold">
                                          <p:stCondLst>
                                            <p:cond delay="0"/>
                                          </p:stCondLst>
                                        </p:cTn>
                                        <p:tgtEl>
                                          <p:spTgt spid="21528"/>
                                        </p:tgtEl>
                                        <p:attrNameLst>
                                          <p:attrName>style.visibility</p:attrName>
                                        </p:attrNameLst>
                                      </p:cBhvr>
                                      <p:to>
                                        <p:strVal val="visible"/>
                                      </p:to>
                                    </p:set>
                                    <p:animEffect transition="in" filter="blinds(horizontal)">
                                      <p:cBhvr>
                                        <p:cTn id="25" dur="500"/>
                                        <p:tgtEl>
                                          <p:spTgt spid="2152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534"/>
                                        </p:tgtEl>
                                        <p:attrNameLst>
                                          <p:attrName>style.visibility</p:attrName>
                                        </p:attrNameLst>
                                      </p:cBhvr>
                                      <p:to>
                                        <p:strVal val="visible"/>
                                      </p:to>
                                    </p:set>
                                    <p:animEffect transition="in" filter="blinds(horizontal)">
                                      <p:cBhvr>
                                        <p:cTn id="28" dur="500"/>
                                        <p:tgtEl>
                                          <p:spTgt spid="2153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1535"/>
                                        </p:tgtEl>
                                        <p:attrNameLst>
                                          <p:attrName>style.visibility</p:attrName>
                                        </p:attrNameLst>
                                      </p:cBhvr>
                                      <p:to>
                                        <p:strVal val="visible"/>
                                      </p:to>
                                    </p:set>
                                    <p:animEffect transition="in" filter="blinds(horizontal)">
                                      <p:cBhvr>
                                        <p:cTn id="31" dur="500"/>
                                        <p:tgtEl>
                                          <p:spTgt spid="21535"/>
                                        </p:tgtEl>
                                      </p:cBhvr>
                                    </p:animEffect>
                                  </p:childTnLst>
                                </p:cTn>
                              </p:par>
                              <p:par>
                                <p:cTn id="32" presetID="3" presetClass="entr" presetSubtype="10" fill="hold" nodeType="withEffect">
                                  <p:stCondLst>
                                    <p:cond delay="0"/>
                                  </p:stCondLst>
                                  <p:childTnLst>
                                    <p:set>
                                      <p:cBhvr>
                                        <p:cTn id="33" dur="1" fill="hold">
                                          <p:stCondLst>
                                            <p:cond delay="0"/>
                                          </p:stCondLst>
                                        </p:cTn>
                                        <p:tgtEl>
                                          <p:spTgt spid="21536"/>
                                        </p:tgtEl>
                                        <p:attrNameLst>
                                          <p:attrName>style.visibility</p:attrName>
                                        </p:attrNameLst>
                                      </p:cBhvr>
                                      <p:to>
                                        <p:strVal val="visible"/>
                                      </p:to>
                                    </p:set>
                                    <p:animEffect transition="in" filter="blinds(horizontal)">
                                      <p:cBhvr>
                                        <p:cTn id="34" dur="500"/>
                                        <p:tgtEl>
                                          <p:spTgt spid="21536"/>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1542"/>
                                        </p:tgtEl>
                                        <p:attrNameLst>
                                          <p:attrName>style.visibility</p:attrName>
                                        </p:attrNameLst>
                                      </p:cBhvr>
                                      <p:to>
                                        <p:strVal val="visible"/>
                                      </p:to>
                                    </p:set>
                                    <p:animEffect transition="in" filter="blinds(horizontal)">
                                      <p:cBhvr>
                                        <p:cTn id="37" dur="500"/>
                                        <p:tgtEl>
                                          <p:spTgt spid="2154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1543"/>
                                        </p:tgtEl>
                                        <p:attrNameLst>
                                          <p:attrName>style.visibility</p:attrName>
                                        </p:attrNameLst>
                                      </p:cBhvr>
                                      <p:to>
                                        <p:strVal val="visible"/>
                                      </p:to>
                                    </p:set>
                                    <p:animEffect transition="in" filter="blinds(horizontal)">
                                      <p:cBhvr>
                                        <p:cTn id="40" dur="500"/>
                                        <p:tgtEl>
                                          <p:spTgt spid="2154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544"/>
                                        </p:tgtEl>
                                        <p:attrNameLst>
                                          <p:attrName>style.visibility</p:attrName>
                                        </p:attrNameLst>
                                      </p:cBhvr>
                                      <p:to>
                                        <p:strVal val="visible"/>
                                      </p:to>
                                    </p:set>
                                    <p:animEffect transition="in" filter="blinds(horizontal)">
                                      <p:cBhvr>
                                        <p:cTn id="43" dur="500"/>
                                        <p:tgtEl>
                                          <p:spTgt spid="2154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545"/>
                                        </p:tgtEl>
                                        <p:attrNameLst>
                                          <p:attrName>style.visibility</p:attrName>
                                        </p:attrNameLst>
                                      </p:cBhvr>
                                      <p:to>
                                        <p:strVal val="visible"/>
                                      </p:to>
                                    </p:set>
                                    <p:animEffect transition="in" filter="blinds(horizontal)">
                                      <p:cBhvr>
                                        <p:cTn id="46" dur="500"/>
                                        <p:tgtEl>
                                          <p:spTgt spid="2154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546"/>
                                        </p:tgtEl>
                                        <p:attrNameLst>
                                          <p:attrName>style.visibility</p:attrName>
                                        </p:attrNameLst>
                                      </p:cBhvr>
                                      <p:to>
                                        <p:strVal val="visible"/>
                                      </p:to>
                                    </p:set>
                                    <p:animEffect transition="in" filter="blinds(horizontal)">
                                      <p:cBhvr>
                                        <p:cTn id="49" dur="500"/>
                                        <p:tgtEl>
                                          <p:spTgt spid="2154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547"/>
                                        </p:tgtEl>
                                        <p:attrNameLst>
                                          <p:attrName>style.visibility</p:attrName>
                                        </p:attrNameLst>
                                      </p:cBhvr>
                                      <p:to>
                                        <p:strVal val="visible"/>
                                      </p:to>
                                    </p:set>
                                    <p:animEffect transition="in" filter="blinds(horizontal)">
                                      <p:cBhvr>
                                        <p:cTn id="52" dur="500"/>
                                        <p:tgtEl>
                                          <p:spTgt spid="21547"/>
                                        </p:tgtEl>
                                      </p:cBhvr>
                                    </p:animEffect>
                                  </p:childTnLst>
                                </p:cTn>
                              </p:par>
                              <p:par>
                                <p:cTn id="53" presetID="3" presetClass="entr" presetSubtype="10" fill="hold" nodeType="withEffect">
                                  <p:stCondLst>
                                    <p:cond delay="0"/>
                                  </p:stCondLst>
                                  <p:childTnLst>
                                    <p:set>
                                      <p:cBhvr>
                                        <p:cTn id="54" dur="1" fill="hold">
                                          <p:stCondLst>
                                            <p:cond delay="0"/>
                                          </p:stCondLst>
                                        </p:cTn>
                                        <p:tgtEl>
                                          <p:spTgt spid="21548"/>
                                        </p:tgtEl>
                                        <p:attrNameLst>
                                          <p:attrName>style.visibility</p:attrName>
                                        </p:attrNameLst>
                                      </p:cBhvr>
                                      <p:to>
                                        <p:strVal val="visible"/>
                                      </p:to>
                                    </p:set>
                                    <p:animEffect transition="in" filter="blinds(horizontal)">
                                      <p:cBhvr>
                                        <p:cTn id="55" dur="500"/>
                                        <p:tgtEl>
                                          <p:spTgt spid="2154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554"/>
                                        </p:tgtEl>
                                        <p:attrNameLst>
                                          <p:attrName>style.visibility</p:attrName>
                                        </p:attrNameLst>
                                      </p:cBhvr>
                                      <p:to>
                                        <p:strVal val="visible"/>
                                      </p:to>
                                    </p:set>
                                    <p:animEffect transition="in" filter="blinds(horizontal)">
                                      <p:cBhvr>
                                        <p:cTn id="58" dur="500"/>
                                        <p:tgtEl>
                                          <p:spTgt spid="2155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555"/>
                                        </p:tgtEl>
                                        <p:attrNameLst>
                                          <p:attrName>style.visibility</p:attrName>
                                        </p:attrNameLst>
                                      </p:cBhvr>
                                      <p:to>
                                        <p:strVal val="visible"/>
                                      </p:to>
                                    </p:set>
                                    <p:animEffect transition="in" filter="blinds(horizontal)">
                                      <p:cBhvr>
                                        <p:cTn id="61" dur="500"/>
                                        <p:tgtEl>
                                          <p:spTgt spid="2155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1556"/>
                                        </p:tgtEl>
                                        <p:attrNameLst>
                                          <p:attrName>style.visibility</p:attrName>
                                        </p:attrNameLst>
                                      </p:cBhvr>
                                      <p:to>
                                        <p:strVal val="visible"/>
                                      </p:to>
                                    </p:set>
                                    <p:animEffect transition="in" filter="blinds(horizontal)">
                                      <p:cBhvr>
                                        <p:cTn id="64" dur="500"/>
                                        <p:tgtEl>
                                          <p:spTgt spid="2155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21557"/>
                                        </p:tgtEl>
                                        <p:attrNameLst>
                                          <p:attrName>style.visibility</p:attrName>
                                        </p:attrNameLst>
                                      </p:cBhvr>
                                      <p:to>
                                        <p:strVal val="visible"/>
                                      </p:to>
                                    </p:set>
                                    <p:animEffect transition="in" filter="blinds(horizontal)">
                                      <p:cBhvr>
                                        <p:cTn id="67" dur="500"/>
                                        <p:tgtEl>
                                          <p:spTgt spid="2155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1558"/>
                                        </p:tgtEl>
                                        <p:attrNameLst>
                                          <p:attrName>style.visibility</p:attrName>
                                        </p:attrNameLst>
                                      </p:cBhvr>
                                      <p:to>
                                        <p:strVal val="visible"/>
                                      </p:to>
                                    </p:set>
                                    <p:animEffect transition="in" filter="blinds(horizontal)">
                                      <p:cBhvr>
                                        <p:cTn id="70" dur="500"/>
                                        <p:tgtEl>
                                          <p:spTgt spid="2155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21559"/>
                                        </p:tgtEl>
                                        <p:attrNameLst>
                                          <p:attrName>style.visibility</p:attrName>
                                        </p:attrNameLst>
                                      </p:cBhvr>
                                      <p:to>
                                        <p:strVal val="visible"/>
                                      </p:to>
                                    </p:set>
                                    <p:animEffect transition="in" filter="blinds(horizontal)">
                                      <p:cBhvr>
                                        <p:cTn id="73" dur="500"/>
                                        <p:tgtEl>
                                          <p:spTgt spid="2155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1560"/>
                                        </p:tgtEl>
                                        <p:attrNameLst>
                                          <p:attrName>style.visibility</p:attrName>
                                        </p:attrNameLst>
                                      </p:cBhvr>
                                      <p:to>
                                        <p:strVal val="visible"/>
                                      </p:to>
                                    </p:set>
                                    <p:animEffect transition="in" filter="blinds(horizontal)">
                                      <p:cBhvr>
                                        <p:cTn id="76" dur="500"/>
                                        <p:tgtEl>
                                          <p:spTgt spid="2156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21561"/>
                                        </p:tgtEl>
                                        <p:attrNameLst>
                                          <p:attrName>style.visibility</p:attrName>
                                        </p:attrNameLst>
                                      </p:cBhvr>
                                      <p:to>
                                        <p:strVal val="visible"/>
                                      </p:to>
                                    </p:set>
                                    <p:animEffect transition="in" filter="blinds(horizontal)">
                                      <p:cBhvr>
                                        <p:cTn id="79" dur="500"/>
                                        <p:tgtEl>
                                          <p:spTgt spid="21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9" grpId="0" animBg="1"/>
      <p:bldP spid="21526" grpId="0" animBg="1"/>
      <p:bldP spid="21527" grpId="0" animBg="1"/>
      <p:bldP spid="21534" grpId="0" animBg="1"/>
      <p:bldP spid="21535" grpId="0" animBg="1"/>
      <p:bldP spid="21542" grpId="0" animBg="1"/>
      <p:bldP spid="21543" grpId="0" animBg="1"/>
      <p:bldP spid="21544" grpId="0"/>
      <p:bldP spid="21545" grpId="0"/>
      <p:bldP spid="21546" grpId="0"/>
      <p:bldP spid="21547" grpId="0"/>
      <p:bldP spid="21554" grpId="0" animBg="1"/>
      <p:bldP spid="21555" grpId="0" animBg="1"/>
      <p:bldP spid="21556" grpId="0"/>
      <p:bldP spid="21557" grpId="0"/>
      <p:bldP spid="21558" grpId="0"/>
      <p:bldP spid="21559" grpId="0"/>
      <p:bldP spid="21560" grpId="0"/>
      <p:bldP spid="215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等腰三角形 1"/>
          <p:cNvSpPr>
            <a:spLocks noChangeArrowheads="1"/>
          </p:cNvSpPr>
          <p:nvPr/>
        </p:nvSpPr>
        <p:spPr bwMode="auto">
          <a:xfrm>
            <a:off x="1954213" y="3681413"/>
            <a:ext cx="2871787" cy="2200275"/>
          </a:xfrm>
          <a:prstGeom prst="triangle">
            <a:avLst>
              <a:gd name="adj" fmla="val 50000"/>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41" name="等腰三角形 34"/>
          <p:cNvSpPr>
            <a:spLocks noChangeArrowheads="1"/>
          </p:cNvSpPr>
          <p:nvPr/>
        </p:nvSpPr>
        <p:spPr bwMode="auto">
          <a:xfrm>
            <a:off x="3749675" y="3016250"/>
            <a:ext cx="3260725" cy="2854325"/>
          </a:xfrm>
          <a:prstGeom prst="triangle">
            <a:avLst>
              <a:gd name="adj" fmla="val 50000"/>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42" name="等腰三角形 35"/>
          <p:cNvSpPr>
            <a:spLocks noChangeArrowheads="1"/>
          </p:cNvSpPr>
          <p:nvPr/>
        </p:nvSpPr>
        <p:spPr bwMode="auto">
          <a:xfrm>
            <a:off x="5956300" y="2562225"/>
            <a:ext cx="3625850" cy="3298825"/>
          </a:xfrm>
          <a:prstGeom prst="triangle">
            <a:avLst>
              <a:gd name="adj" fmla="val 50000"/>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43" name="等腰三角形 36"/>
          <p:cNvSpPr>
            <a:spLocks noChangeArrowheads="1"/>
          </p:cNvSpPr>
          <p:nvPr/>
        </p:nvSpPr>
        <p:spPr bwMode="auto">
          <a:xfrm>
            <a:off x="8162925" y="3451225"/>
            <a:ext cx="2039938" cy="2419350"/>
          </a:xfrm>
          <a:prstGeom prst="triangle">
            <a:avLst>
              <a:gd name="adj" fmla="val 50000"/>
            </a:avLst>
          </a:pr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直角三角形 25"/>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7"/>
          <p:cNvSpPr>
            <a:spLocks noChangeArrowheads="1"/>
          </p:cNvSpPr>
          <p:nvPr/>
        </p:nvSpPr>
        <p:spPr bwMode="auto">
          <a:xfrm rot="19708597">
            <a:off x="-94544" y="469533"/>
            <a:ext cx="2805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FIVE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下一年计划目标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文本框 109"/>
          <p:cNvSpPr>
            <a:spLocks noChangeArrowheads="1"/>
          </p:cNvSpPr>
          <p:nvPr/>
        </p:nvSpPr>
        <p:spPr bwMode="auto">
          <a:xfrm>
            <a:off x="1811020" y="2650490"/>
            <a:ext cx="211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2E2B2B"/>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33" name="文本框 109"/>
          <p:cNvSpPr>
            <a:spLocks noChangeArrowheads="1"/>
          </p:cNvSpPr>
          <p:nvPr/>
        </p:nvSpPr>
        <p:spPr bwMode="auto">
          <a:xfrm>
            <a:off x="6407150" y="1485265"/>
            <a:ext cx="211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2E2B2B"/>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36" name="文本框 109"/>
          <p:cNvSpPr>
            <a:spLocks noChangeArrowheads="1"/>
          </p:cNvSpPr>
          <p:nvPr/>
        </p:nvSpPr>
        <p:spPr bwMode="auto">
          <a:xfrm>
            <a:off x="8529955" y="2604770"/>
            <a:ext cx="211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rgbClr val="2E2B2B"/>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sp>
        <p:nvSpPr>
          <p:cNvPr id="3" name="文本框 2"/>
          <p:cNvSpPr txBox="1"/>
          <p:nvPr/>
        </p:nvSpPr>
        <p:spPr>
          <a:xfrm>
            <a:off x="5641340" y="1885315"/>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2" name="文本框 1"/>
          <p:cNvSpPr txBox="1"/>
          <p:nvPr/>
        </p:nvSpPr>
        <p:spPr>
          <a:xfrm>
            <a:off x="9582150" y="3004820"/>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
        <p:nvSpPr>
          <p:cNvPr id="4" name="文本框 3"/>
          <p:cNvSpPr txBox="1"/>
          <p:nvPr/>
        </p:nvSpPr>
        <p:spPr>
          <a:xfrm>
            <a:off x="1073785" y="3050540"/>
            <a:ext cx="2030730" cy="922020"/>
          </a:xfrm>
          <a:prstGeom prst="rect">
            <a:avLst/>
          </a:prstGeom>
          <a:noFill/>
        </p:spPr>
        <p:txBody>
          <a:bodyPr wrap="square" rtlCol="0">
            <a:spAutoFit/>
          </a:bodyPr>
          <a:lstStyle/>
          <a:p>
            <a:pPr>
              <a:lnSpc>
                <a:spcPct val="150000"/>
              </a:lnSpc>
            </a:pPr>
            <a:r>
              <a:rPr lang="zh-CN" altLang="zh-CN" dirty="0">
                <a:solidFill>
                  <a:schemeClr val="tx1">
                    <a:lumMod val="85000"/>
                    <a:lumOff val="15000"/>
                  </a:schemeClr>
                </a:solidFill>
                <a:latin typeface="微软雅黑" panose="020B0503020204020204" pitchFamily="34" charset="-122"/>
                <a:ea typeface="微软雅黑" panose="020B0503020204020204" pitchFamily="34" charset="-122"/>
                <a:sym typeface="+mn-ea"/>
              </a:rPr>
              <a:t>双击输入替换内容双击输入替换内容</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linds(horizontal)">
                                      <p:cBhvr>
                                        <p:cTn id="7" dur="500"/>
                                        <p:tgtEl>
                                          <p:spTgt spid="184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blinds(horizontal)">
                                      <p:cBhvr>
                                        <p:cTn id="10" dur="500"/>
                                        <p:tgtEl>
                                          <p:spTgt spid="1844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42"/>
                                        </p:tgtEl>
                                        <p:attrNameLst>
                                          <p:attrName>style.visibility</p:attrName>
                                        </p:attrNameLst>
                                      </p:cBhvr>
                                      <p:to>
                                        <p:strVal val="visible"/>
                                      </p:to>
                                    </p:set>
                                    <p:animEffect transition="in" filter="blinds(horizontal)">
                                      <p:cBhvr>
                                        <p:cTn id="13" dur="500"/>
                                        <p:tgtEl>
                                          <p:spTgt spid="1844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8443"/>
                                        </p:tgtEl>
                                        <p:attrNameLst>
                                          <p:attrName>style.visibility</p:attrName>
                                        </p:attrNameLst>
                                      </p:cBhvr>
                                      <p:to>
                                        <p:strVal val="visible"/>
                                      </p:to>
                                    </p:set>
                                    <p:animEffect transition="in" filter="blinds(horizontal)">
                                      <p:cBhvr>
                                        <p:cTn id="16" dur="500"/>
                                        <p:tgtEl>
                                          <p:spTgt spid="1844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linds(horizontal)">
                                      <p:cBhvr>
                                        <p:cTn id="19" dur="500"/>
                                        <p:tgtEl>
                                          <p:spTgt spid="3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linds(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P spid="18441" grpId="0" animBg="1"/>
      <p:bldP spid="18442" grpId="0" animBg="1"/>
      <p:bldP spid="18443" grpId="0" animBg="1"/>
      <p:bldP spid="30" grpId="0"/>
      <p:bldP spid="33" grpId="0"/>
      <p:bldP spid="36" grpId="0"/>
      <p:bldP spid="3" grpId="0"/>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8" name="矩形 7"/>
          <p:cNvSpPr/>
          <p:nvPr/>
        </p:nvSpPr>
        <p:spPr>
          <a:xfrm>
            <a:off x="9525" y="15875"/>
            <a:ext cx="1569720" cy="6826885"/>
          </a:xfrm>
          <a:prstGeom prst="rect">
            <a:avLst/>
          </a:prstGeom>
          <a:solidFill>
            <a:srgbClr val="3880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579245" y="15875"/>
            <a:ext cx="10631805" cy="6826885"/>
          </a:xfrm>
          <a:prstGeom prst="rect">
            <a:avLst/>
          </a:prstGeom>
        </p:spPr>
      </p:pic>
      <p:sp>
        <p:nvSpPr>
          <p:cNvPr id="3" name="矩形 2"/>
          <p:cNvSpPr/>
          <p:nvPr/>
        </p:nvSpPr>
        <p:spPr>
          <a:xfrm>
            <a:off x="5676265" y="15240"/>
            <a:ext cx="2820035" cy="6827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484245" y="1194435"/>
            <a:ext cx="3326765" cy="1106805"/>
          </a:xfrm>
          <a:prstGeom prst="rect">
            <a:avLst/>
          </a:prstGeom>
          <a:noFill/>
        </p:spPr>
        <p:txBody>
          <a:bodyPr wrap="square" rtlCol="0">
            <a:spAutoFit/>
          </a:bodyPr>
          <a:lstStyle/>
          <a:p>
            <a:r>
              <a:rPr lang="en-US" altLang="zh-CN" sz="6600" dirty="0">
                <a:solidFill>
                  <a:schemeClr val="bg1"/>
                </a:solidFill>
                <a:latin typeface="微软雅黑" panose="020B0503020204020204" pitchFamily="34" charset="-122"/>
                <a:ea typeface="微软雅黑" panose="020B0503020204020204" pitchFamily="34" charset="-122"/>
              </a:rPr>
              <a:t>202X</a:t>
            </a:r>
            <a:endParaRPr lang="en-US" altLang="zh-CN" sz="6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5676265" y="2457450"/>
            <a:ext cx="6033770" cy="922020"/>
          </a:xfrm>
          <a:prstGeom prst="rect">
            <a:avLst/>
          </a:prstGeom>
          <a:noFill/>
        </p:spPr>
        <p:txBody>
          <a:bodyPr wrap="square" rtlCol="0">
            <a:spAutoFit/>
          </a:bodyPr>
          <a:lstStyle/>
          <a:p>
            <a:r>
              <a:rPr lang="zh-CN" altLang="en-US" sz="5400" b="1" dirty="0">
                <a:solidFill>
                  <a:schemeClr val="tx1">
                    <a:lumMod val="85000"/>
                    <a:lumOff val="15000"/>
                  </a:schemeClr>
                </a:solidFill>
                <a:latin typeface="微软雅黑" panose="020B0503020204020204" pitchFamily="34" charset="-122"/>
                <a:ea typeface="微软雅黑" panose="020B0503020204020204" pitchFamily="34" charset="-122"/>
              </a:rPr>
              <a:t>谢谢观看</a:t>
            </a:r>
            <a:r>
              <a:rPr lang="en-US" altLang="zh-CN" sz="4400" b="1" dirty="0">
                <a:solidFill>
                  <a:schemeClr val="tx1">
                    <a:lumMod val="85000"/>
                    <a:lumOff val="15000"/>
                  </a:schemeClr>
                </a:solidFill>
                <a:latin typeface="微软雅黑" panose="020B0503020204020204" pitchFamily="34" charset="-122"/>
                <a:ea typeface="微软雅黑" panose="020B0503020204020204" pitchFamily="34" charset="-122"/>
              </a:rPr>
              <a:t> </a:t>
            </a:r>
          </a:p>
        </p:txBody>
      </p:sp>
      <p:sp>
        <p:nvSpPr>
          <p:cNvPr id="33" name="文本框 32"/>
          <p:cNvSpPr txBox="1"/>
          <p:nvPr/>
        </p:nvSpPr>
        <p:spPr>
          <a:xfrm>
            <a:off x="6048375" y="3550285"/>
            <a:ext cx="2075180" cy="922020"/>
          </a:xfrm>
          <a:prstGeom prst="rect">
            <a:avLst/>
          </a:prstGeom>
          <a:noFill/>
        </p:spPr>
        <p:txBody>
          <a:bodyPr wrap="square" rtlCol="0">
            <a:spAutoFit/>
          </a:bodyPr>
          <a:lstStyle/>
          <a:p>
            <a:r>
              <a:rPr lang="en-US" altLang="zh-CN" b="1">
                <a:solidFill>
                  <a:schemeClr val="tx1">
                    <a:lumMod val="85000"/>
                    <a:lumOff val="15000"/>
                  </a:schemeClr>
                </a:solidFill>
              </a:rPr>
              <a:t>Years summarizes the business report</a:t>
            </a:r>
          </a:p>
        </p:txBody>
      </p:sp>
      <p:cxnSp>
        <p:nvCxnSpPr>
          <p:cNvPr id="14" name="直接连接符 13"/>
          <p:cNvCxnSpPr/>
          <p:nvPr/>
        </p:nvCxnSpPr>
        <p:spPr>
          <a:xfrm>
            <a:off x="6169025" y="4572000"/>
            <a:ext cx="868680" cy="0"/>
          </a:xfrm>
          <a:prstGeom prst="line">
            <a:avLst/>
          </a:prstGeom>
          <a:ln w="28575">
            <a:solidFill>
              <a:srgbClr val="404040"/>
            </a:solidFill>
          </a:ln>
        </p:spPr>
        <p:style>
          <a:lnRef idx="1">
            <a:schemeClr val="accent1"/>
          </a:lnRef>
          <a:fillRef idx="0">
            <a:schemeClr val="accent1"/>
          </a:fillRef>
          <a:effectRef idx="0">
            <a:schemeClr val="accent1"/>
          </a:effectRef>
          <a:fontRef idx="minor">
            <a:schemeClr val="tx1"/>
          </a:fontRef>
        </p:style>
      </p:cxnSp>
      <p:sp>
        <p:nvSpPr>
          <p:cNvPr id="30" name="矩形 2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048375" y="4729480"/>
            <a:ext cx="1657350" cy="829945"/>
          </a:xfrm>
          <a:prstGeom prst="rect">
            <a:avLst/>
          </a:prstGeom>
        </p:spPr>
        <p:txBody>
          <a:bodyPr wrap="square">
            <a:spAutoFit/>
          </a:bodyPr>
          <a:lstStyle/>
          <a:p>
            <a:pPr algn="ctr"/>
            <a:r>
              <a:rPr lang="en-US" altLang="zh-CN" sz="1200" dirty="0">
                <a:solidFill>
                  <a:schemeClr val="tx1">
                    <a:lumMod val="65000"/>
                    <a:lumOff val="35000"/>
                  </a:schemeClr>
                </a:solidFill>
                <a:cs typeface="+mn-ea"/>
                <a:sym typeface="+mn-lt"/>
              </a:rPr>
              <a:t>Lorem ipsum dolor sit </a:t>
            </a:r>
            <a:r>
              <a:rPr lang="en-US" altLang="zh-CN" sz="1200" dirty="0" err="1">
                <a:solidFill>
                  <a:schemeClr val="tx1">
                    <a:lumMod val="65000"/>
                    <a:lumOff val="35000"/>
                  </a:schemeClr>
                </a:solidFill>
                <a:cs typeface="+mn-ea"/>
                <a:sym typeface="+mn-lt"/>
              </a:rPr>
              <a:t>amet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consectetur</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adipiscingelit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Ut</a:t>
            </a:r>
            <a:r>
              <a:rPr lang="en-US" altLang="zh-CN" sz="1200" dirty="0">
                <a:solidFill>
                  <a:schemeClr val="tx1">
                    <a:lumMod val="65000"/>
                    <a:lumOff val="35000"/>
                  </a:schemeClr>
                </a:solidFill>
                <a:cs typeface="+mn-ea"/>
                <a:sym typeface="+mn-lt"/>
              </a:rPr>
              <a:t> </a:t>
            </a:r>
            <a:r>
              <a:rPr lang="en-US" altLang="zh-CN" sz="1200" dirty="0" err="1">
                <a:solidFill>
                  <a:schemeClr val="tx1">
                    <a:lumMod val="65000"/>
                    <a:lumOff val="35000"/>
                  </a:schemeClr>
                </a:solidFill>
                <a:cs typeface="+mn-ea"/>
                <a:sym typeface="+mn-lt"/>
              </a:rPr>
              <a:t>efficitur</a:t>
            </a:r>
            <a:r>
              <a:rPr lang="en-US" altLang="zh-CN" sz="1200" dirty="0">
                <a:solidFill>
                  <a:schemeClr val="bg1"/>
                </a:solidFill>
                <a:cs typeface="+mn-ea"/>
                <a:sym typeface="+mn-lt"/>
              </a:rPr>
              <a:t> </a:t>
            </a: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linds(horizontal)">
                                      <p:cBhvr>
                                        <p:cTn id="32" dur="500"/>
                                        <p:tgtEl>
                                          <p:spTgt spid="33"/>
                                        </p:tgtEl>
                                      </p:cBhvr>
                                    </p:animEffect>
                                  </p:childTnLst>
                                </p:cTn>
                              </p:par>
                              <p:par>
                                <p:cTn id="33" presetID="3" presetClass="entr" presetSubtype="1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6" grpId="0"/>
      <p:bldP spid="5" grpId="0"/>
      <p:bldP spid="33"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8186"/>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nvSpPr>
        <p:spPr>
          <a:xfrm>
            <a:off x="7034059" y="0"/>
            <a:ext cx="41921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4592377" y="2743052"/>
            <a:ext cx="6421582" cy="1015663"/>
          </a:xfrm>
          <a:prstGeom prst="rect">
            <a:avLst/>
          </a:prstGeom>
          <a:noFill/>
        </p:spPr>
        <p:txBody>
          <a:bodyPr wrap="square" rtlCol="0">
            <a:spAutoFit/>
          </a:bodyPr>
          <a:lstStyle/>
          <a:p>
            <a:r>
              <a:rPr lang="en-US" altLang="zh-CN" sz="6000" b="1" dirty="0">
                <a:solidFill>
                  <a:schemeClr val="bg1"/>
                </a:solidFill>
                <a:latin typeface="Verdana" panose="020B0604030504040204" pitchFamily="34" charset="0"/>
                <a:ea typeface="Verdana" panose="020B0604030504040204" pitchFamily="34" charset="0"/>
                <a:cs typeface="Verdana" panose="020B0604030504040204" pitchFamily="34" charset="0"/>
              </a:rPr>
              <a:t>PART </a:t>
            </a:r>
            <a:r>
              <a:rPr lang="en-US" altLang="zh-CN" sz="6000" b="1" dirty="0">
                <a:solidFill>
                  <a:srgbClr val="2E2B2B"/>
                </a:solidFill>
                <a:latin typeface="Verdana" panose="020B0604030504040204" pitchFamily="34" charset="0"/>
                <a:ea typeface="Verdana" panose="020B0604030504040204" pitchFamily="34" charset="0"/>
                <a:cs typeface="Verdana" panose="020B0604030504040204" pitchFamily="34" charset="0"/>
              </a:rPr>
              <a:t>ONE</a:t>
            </a:r>
            <a:endParaRPr lang="zh-CN" altLang="en-US" sz="6000" b="1" dirty="0">
              <a:solidFill>
                <a:srgbClr val="2E2B2B"/>
              </a:solidFill>
              <a:latin typeface="Verdana" panose="020B0604030504040204" pitchFamily="34" charset="0"/>
              <a:ea typeface="微软雅黑" panose="020B0503020204020204" pitchFamily="34" charset="-122"/>
              <a:cs typeface="Verdana" panose="020B0604030504040204" pitchFamily="34" charset="0"/>
            </a:endParaRPr>
          </a:p>
        </p:txBody>
      </p:sp>
      <p:cxnSp>
        <p:nvCxnSpPr>
          <p:cNvPr id="11" name="直接连接符 10"/>
          <p:cNvCxnSpPr/>
          <p:nvPr/>
        </p:nvCxnSpPr>
        <p:spPr>
          <a:xfrm>
            <a:off x="5881254" y="3841088"/>
            <a:ext cx="126769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033724" y="3841298"/>
            <a:ext cx="1267691" cy="0"/>
          </a:xfrm>
          <a:prstGeom prst="line">
            <a:avLst/>
          </a:prstGeom>
          <a:ln w="63500">
            <a:solidFill>
              <a:srgbClr val="2E2B2B"/>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307639" y="811790"/>
            <a:ext cx="1645012" cy="1479792"/>
            <a:chOff x="4195763" y="211137"/>
            <a:chExt cx="1090613" cy="981075"/>
          </a:xfrm>
          <a:solidFill>
            <a:srgbClr val="388186"/>
          </a:solidFill>
        </p:grpSpPr>
        <p:sp>
          <p:nvSpPr>
            <p:cNvPr id="14" name="Freeform 202"/>
            <p:cNvSpPr/>
            <p:nvPr/>
          </p:nvSpPr>
          <p:spPr bwMode="auto">
            <a:xfrm>
              <a:off x="4645026" y="900112"/>
              <a:ext cx="87313" cy="182563"/>
            </a:xfrm>
            <a:custGeom>
              <a:avLst/>
              <a:gdLst>
                <a:gd name="T0" fmla="*/ 0 w 55"/>
                <a:gd name="T1" fmla="*/ 0 h 115"/>
                <a:gd name="T2" fmla="*/ 29 w 55"/>
                <a:gd name="T3" fmla="*/ 115 h 115"/>
                <a:gd name="T4" fmla="*/ 55 w 55"/>
                <a:gd name="T5" fmla="*/ 114 h 115"/>
                <a:gd name="T6" fmla="*/ 52 w 55"/>
                <a:gd name="T7" fmla="*/ 0 h 115"/>
                <a:gd name="T8" fmla="*/ 0 w 55"/>
                <a:gd name="T9" fmla="*/ 0 h 115"/>
              </a:gdLst>
              <a:ahLst/>
              <a:cxnLst>
                <a:cxn ang="0">
                  <a:pos x="T0" y="T1"/>
                </a:cxn>
                <a:cxn ang="0">
                  <a:pos x="T2" y="T3"/>
                </a:cxn>
                <a:cxn ang="0">
                  <a:pos x="T4" y="T5"/>
                </a:cxn>
                <a:cxn ang="0">
                  <a:pos x="T6" y="T7"/>
                </a:cxn>
                <a:cxn ang="0">
                  <a:pos x="T8" y="T9"/>
                </a:cxn>
              </a:cxnLst>
              <a:rect l="0" t="0" r="r" b="b"/>
              <a:pathLst>
                <a:path w="55" h="115">
                  <a:moveTo>
                    <a:pt x="0" y="0"/>
                  </a:moveTo>
                  <a:lnTo>
                    <a:pt x="29" y="115"/>
                  </a:lnTo>
                  <a:lnTo>
                    <a:pt x="55" y="114"/>
                  </a:lnTo>
                  <a:lnTo>
                    <a:pt x="5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5" name="Freeform 203"/>
            <p:cNvSpPr>
              <a:spLocks noEditPoints="1"/>
            </p:cNvSpPr>
            <p:nvPr/>
          </p:nvSpPr>
          <p:spPr bwMode="auto">
            <a:xfrm>
              <a:off x="4549776" y="555625"/>
              <a:ext cx="352425" cy="168275"/>
            </a:xfrm>
            <a:custGeom>
              <a:avLst/>
              <a:gdLst>
                <a:gd name="T0" fmla="*/ 200 w 202"/>
                <a:gd name="T1" fmla="*/ 95 h 96"/>
                <a:gd name="T2" fmla="*/ 201 w 202"/>
                <a:gd name="T3" fmla="*/ 31 h 96"/>
                <a:gd name="T4" fmla="*/ 146 w 202"/>
                <a:gd name="T5" fmla="*/ 4 h 96"/>
                <a:gd name="T6" fmla="*/ 143 w 202"/>
                <a:gd name="T7" fmla="*/ 5 h 96"/>
                <a:gd name="T8" fmla="*/ 130 w 202"/>
                <a:gd name="T9" fmla="*/ 64 h 96"/>
                <a:gd name="T10" fmla="*/ 125 w 202"/>
                <a:gd name="T11" fmla="*/ 21 h 96"/>
                <a:gd name="T12" fmla="*/ 126 w 202"/>
                <a:gd name="T13" fmla="*/ 16 h 96"/>
                <a:gd name="T14" fmla="*/ 123 w 202"/>
                <a:gd name="T15" fmla="*/ 10 h 96"/>
                <a:gd name="T16" fmla="*/ 116 w 202"/>
                <a:gd name="T17" fmla="*/ 11 h 96"/>
                <a:gd name="T18" fmla="*/ 113 w 202"/>
                <a:gd name="T19" fmla="*/ 16 h 96"/>
                <a:gd name="T20" fmla="*/ 115 w 202"/>
                <a:gd name="T21" fmla="*/ 20 h 96"/>
                <a:gd name="T22" fmla="*/ 109 w 202"/>
                <a:gd name="T23" fmla="*/ 61 h 96"/>
                <a:gd name="T24" fmla="*/ 109 w 202"/>
                <a:gd name="T25" fmla="*/ 63 h 96"/>
                <a:gd name="T26" fmla="*/ 92 w 202"/>
                <a:gd name="T27" fmla="*/ 4 h 96"/>
                <a:gd name="T28" fmla="*/ 90 w 202"/>
                <a:gd name="T29" fmla="*/ 4 h 96"/>
                <a:gd name="T30" fmla="*/ 31 w 202"/>
                <a:gd name="T31" fmla="*/ 34 h 96"/>
                <a:gd name="T32" fmla="*/ 12 w 202"/>
                <a:gd name="T33" fmla="*/ 57 h 96"/>
                <a:gd name="T34" fmla="*/ 15 w 202"/>
                <a:gd name="T35" fmla="*/ 92 h 96"/>
                <a:gd name="T36" fmla="*/ 61 w 202"/>
                <a:gd name="T37" fmla="*/ 87 h 96"/>
                <a:gd name="T38" fmla="*/ 62 w 202"/>
                <a:gd name="T39" fmla="*/ 95 h 96"/>
                <a:gd name="T40" fmla="*/ 73 w 202"/>
                <a:gd name="T41" fmla="*/ 95 h 96"/>
                <a:gd name="T42" fmla="*/ 69 w 202"/>
                <a:gd name="T43" fmla="*/ 63 h 96"/>
                <a:gd name="T44" fmla="*/ 114 w 202"/>
                <a:gd name="T45" fmla="*/ 82 h 96"/>
                <a:gd name="T46" fmla="*/ 160 w 202"/>
                <a:gd name="T47" fmla="*/ 84 h 96"/>
                <a:gd name="T48" fmla="*/ 160 w 202"/>
                <a:gd name="T49" fmla="*/ 95 h 96"/>
                <a:gd name="T50" fmla="*/ 172 w 202"/>
                <a:gd name="T51" fmla="*/ 95 h 96"/>
                <a:gd name="T52" fmla="*/ 175 w 202"/>
                <a:gd name="T53" fmla="*/ 55 h 96"/>
                <a:gd name="T54" fmla="*/ 175 w 202"/>
                <a:gd name="T55" fmla="*/ 55 h 96"/>
                <a:gd name="T56" fmla="*/ 176 w 202"/>
                <a:gd name="T57" fmla="*/ 54 h 96"/>
                <a:gd name="T58" fmla="*/ 176 w 202"/>
                <a:gd name="T59" fmla="*/ 95 h 96"/>
                <a:gd name="T60" fmla="*/ 200 w 202"/>
                <a:gd name="T61" fmla="*/ 95 h 96"/>
                <a:gd name="T62" fmla="*/ 38 w 202"/>
                <a:gd name="T63" fmla="*/ 70 h 96"/>
                <a:gd name="T64" fmla="*/ 56 w 202"/>
                <a:gd name="T65" fmla="*/ 51 h 96"/>
                <a:gd name="T66" fmla="*/ 59 w 202"/>
                <a:gd name="T67" fmla="*/ 54 h 96"/>
                <a:gd name="T68" fmla="*/ 59 w 202"/>
                <a:gd name="T69" fmla="*/ 54 h 96"/>
                <a:gd name="T70" fmla="*/ 61 w 202"/>
                <a:gd name="T71" fmla="*/ 87 h 96"/>
                <a:gd name="T72" fmla="*/ 38 w 202"/>
                <a:gd name="T73"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96">
                  <a:moveTo>
                    <a:pt x="200" y="95"/>
                  </a:moveTo>
                  <a:cubicBezTo>
                    <a:pt x="201" y="66"/>
                    <a:pt x="202" y="36"/>
                    <a:pt x="201" y="31"/>
                  </a:cubicBezTo>
                  <a:cubicBezTo>
                    <a:pt x="200" y="26"/>
                    <a:pt x="172" y="0"/>
                    <a:pt x="146" y="4"/>
                  </a:cubicBezTo>
                  <a:cubicBezTo>
                    <a:pt x="147" y="4"/>
                    <a:pt x="145" y="4"/>
                    <a:pt x="143" y="5"/>
                  </a:cubicBezTo>
                  <a:cubicBezTo>
                    <a:pt x="130" y="64"/>
                    <a:pt x="130" y="64"/>
                    <a:pt x="130" y="64"/>
                  </a:cubicBezTo>
                  <a:cubicBezTo>
                    <a:pt x="125" y="21"/>
                    <a:pt x="125" y="21"/>
                    <a:pt x="125" y="21"/>
                  </a:cubicBezTo>
                  <a:cubicBezTo>
                    <a:pt x="126" y="16"/>
                    <a:pt x="126" y="16"/>
                    <a:pt x="126" y="16"/>
                  </a:cubicBezTo>
                  <a:cubicBezTo>
                    <a:pt x="123" y="10"/>
                    <a:pt x="123" y="10"/>
                    <a:pt x="123" y="10"/>
                  </a:cubicBezTo>
                  <a:cubicBezTo>
                    <a:pt x="116" y="11"/>
                    <a:pt x="116" y="11"/>
                    <a:pt x="116" y="11"/>
                  </a:cubicBezTo>
                  <a:cubicBezTo>
                    <a:pt x="113" y="16"/>
                    <a:pt x="113" y="16"/>
                    <a:pt x="113" y="16"/>
                  </a:cubicBezTo>
                  <a:cubicBezTo>
                    <a:pt x="115" y="20"/>
                    <a:pt x="115" y="20"/>
                    <a:pt x="115" y="20"/>
                  </a:cubicBezTo>
                  <a:cubicBezTo>
                    <a:pt x="109" y="61"/>
                    <a:pt x="109" y="61"/>
                    <a:pt x="109" y="61"/>
                  </a:cubicBezTo>
                  <a:cubicBezTo>
                    <a:pt x="109" y="63"/>
                    <a:pt x="109" y="63"/>
                    <a:pt x="109" y="63"/>
                  </a:cubicBezTo>
                  <a:cubicBezTo>
                    <a:pt x="92" y="4"/>
                    <a:pt x="92" y="4"/>
                    <a:pt x="92" y="4"/>
                  </a:cubicBezTo>
                  <a:cubicBezTo>
                    <a:pt x="92" y="3"/>
                    <a:pt x="91" y="3"/>
                    <a:pt x="90" y="4"/>
                  </a:cubicBezTo>
                  <a:cubicBezTo>
                    <a:pt x="64" y="7"/>
                    <a:pt x="46" y="8"/>
                    <a:pt x="31" y="34"/>
                  </a:cubicBezTo>
                  <a:cubicBezTo>
                    <a:pt x="22" y="43"/>
                    <a:pt x="20" y="49"/>
                    <a:pt x="12" y="57"/>
                  </a:cubicBezTo>
                  <a:cubicBezTo>
                    <a:pt x="0" y="73"/>
                    <a:pt x="8" y="77"/>
                    <a:pt x="15" y="92"/>
                  </a:cubicBezTo>
                  <a:cubicBezTo>
                    <a:pt x="23" y="96"/>
                    <a:pt x="56" y="88"/>
                    <a:pt x="61" y="87"/>
                  </a:cubicBezTo>
                  <a:cubicBezTo>
                    <a:pt x="62" y="95"/>
                    <a:pt x="62" y="95"/>
                    <a:pt x="62" y="95"/>
                  </a:cubicBezTo>
                  <a:cubicBezTo>
                    <a:pt x="73" y="95"/>
                    <a:pt x="73" y="95"/>
                    <a:pt x="73" y="95"/>
                  </a:cubicBezTo>
                  <a:cubicBezTo>
                    <a:pt x="69" y="63"/>
                    <a:pt x="69" y="63"/>
                    <a:pt x="69" y="63"/>
                  </a:cubicBezTo>
                  <a:cubicBezTo>
                    <a:pt x="69" y="63"/>
                    <a:pt x="87" y="77"/>
                    <a:pt x="114" y="82"/>
                  </a:cubicBezTo>
                  <a:cubicBezTo>
                    <a:pt x="141" y="86"/>
                    <a:pt x="160" y="84"/>
                    <a:pt x="160" y="84"/>
                  </a:cubicBezTo>
                  <a:cubicBezTo>
                    <a:pt x="160" y="95"/>
                    <a:pt x="160" y="95"/>
                    <a:pt x="160" y="95"/>
                  </a:cubicBezTo>
                  <a:cubicBezTo>
                    <a:pt x="172" y="95"/>
                    <a:pt x="172" y="95"/>
                    <a:pt x="172" y="95"/>
                  </a:cubicBezTo>
                  <a:cubicBezTo>
                    <a:pt x="175" y="55"/>
                    <a:pt x="175" y="55"/>
                    <a:pt x="175" y="55"/>
                  </a:cubicBezTo>
                  <a:cubicBezTo>
                    <a:pt x="175" y="55"/>
                    <a:pt x="175" y="55"/>
                    <a:pt x="175" y="55"/>
                  </a:cubicBezTo>
                  <a:cubicBezTo>
                    <a:pt x="176" y="53"/>
                    <a:pt x="175" y="55"/>
                    <a:pt x="176" y="54"/>
                  </a:cubicBezTo>
                  <a:cubicBezTo>
                    <a:pt x="177" y="52"/>
                    <a:pt x="177" y="72"/>
                    <a:pt x="176" y="95"/>
                  </a:cubicBezTo>
                  <a:lnTo>
                    <a:pt x="200" y="95"/>
                  </a:lnTo>
                  <a:close/>
                  <a:moveTo>
                    <a:pt x="38" y="70"/>
                  </a:moveTo>
                  <a:cubicBezTo>
                    <a:pt x="48" y="59"/>
                    <a:pt x="55" y="50"/>
                    <a:pt x="56" y="51"/>
                  </a:cubicBezTo>
                  <a:cubicBezTo>
                    <a:pt x="57" y="52"/>
                    <a:pt x="58" y="53"/>
                    <a:pt x="59" y="54"/>
                  </a:cubicBezTo>
                  <a:cubicBezTo>
                    <a:pt x="59" y="54"/>
                    <a:pt x="59" y="54"/>
                    <a:pt x="59" y="54"/>
                  </a:cubicBezTo>
                  <a:cubicBezTo>
                    <a:pt x="61" y="87"/>
                    <a:pt x="61" y="87"/>
                    <a:pt x="61" y="87"/>
                  </a:cubicBezTo>
                  <a:cubicBezTo>
                    <a:pt x="46" y="79"/>
                    <a:pt x="47" y="81"/>
                    <a:pt x="3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6" name="Freeform 204"/>
            <p:cNvSpPr/>
            <p:nvPr/>
          </p:nvSpPr>
          <p:spPr bwMode="auto">
            <a:xfrm>
              <a:off x="4776788" y="900112"/>
              <a:ext cx="90488" cy="182563"/>
            </a:xfrm>
            <a:custGeom>
              <a:avLst/>
              <a:gdLst>
                <a:gd name="T0" fmla="*/ 0 w 57"/>
                <a:gd name="T1" fmla="*/ 115 h 115"/>
                <a:gd name="T2" fmla="*/ 25 w 57"/>
                <a:gd name="T3" fmla="*/ 115 h 115"/>
                <a:gd name="T4" fmla="*/ 57 w 57"/>
                <a:gd name="T5" fmla="*/ 0 h 115"/>
                <a:gd name="T6" fmla="*/ 4 w 57"/>
                <a:gd name="T7" fmla="*/ 0 h 115"/>
                <a:gd name="T8" fmla="*/ 0 w 57"/>
                <a:gd name="T9" fmla="*/ 115 h 115"/>
              </a:gdLst>
              <a:ahLst/>
              <a:cxnLst>
                <a:cxn ang="0">
                  <a:pos x="T0" y="T1"/>
                </a:cxn>
                <a:cxn ang="0">
                  <a:pos x="T2" y="T3"/>
                </a:cxn>
                <a:cxn ang="0">
                  <a:pos x="T4" y="T5"/>
                </a:cxn>
                <a:cxn ang="0">
                  <a:pos x="T6" y="T7"/>
                </a:cxn>
                <a:cxn ang="0">
                  <a:pos x="T8" y="T9"/>
                </a:cxn>
              </a:cxnLst>
              <a:rect l="0" t="0" r="r" b="b"/>
              <a:pathLst>
                <a:path w="57" h="115">
                  <a:moveTo>
                    <a:pt x="0" y="115"/>
                  </a:moveTo>
                  <a:lnTo>
                    <a:pt x="25" y="115"/>
                  </a:lnTo>
                  <a:lnTo>
                    <a:pt x="57" y="0"/>
                  </a:lnTo>
                  <a:lnTo>
                    <a:pt x="4" y="0"/>
                  </a:ln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7" name="Freeform 206"/>
            <p:cNvSpPr/>
            <p:nvPr/>
          </p:nvSpPr>
          <p:spPr bwMode="auto">
            <a:xfrm>
              <a:off x="4687888" y="368300"/>
              <a:ext cx="138113" cy="195263"/>
            </a:xfrm>
            <a:custGeom>
              <a:avLst/>
              <a:gdLst>
                <a:gd name="T0" fmla="*/ 3 w 79"/>
                <a:gd name="T1" fmla="*/ 53 h 112"/>
                <a:gd name="T2" fmla="*/ 0 w 79"/>
                <a:gd name="T3" fmla="*/ 65 h 112"/>
                <a:gd name="T4" fmla="*/ 3 w 79"/>
                <a:gd name="T5" fmla="*/ 78 h 112"/>
                <a:gd name="T6" fmla="*/ 6 w 79"/>
                <a:gd name="T7" fmla="*/ 75 h 112"/>
                <a:gd name="T8" fmla="*/ 40 w 79"/>
                <a:gd name="T9" fmla="*/ 112 h 112"/>
                <a:gd name="T10" fmla="*/ 73 w 79"/>
                <a:gd name="T11" fmla="*/ 74 h 112"/>
                <a:gd name="T12" fmla="*/ 76 w 79"/>
                <a:gd name="T13" fmla="*/ 78 h 112"/>
                <a:gd name="T14" fmla="*/ 79 w 79"/>
                <a:gd name="T15" fmla="*/ 65 h 112"/>
                <a:gd name="T16" fmla="*/ 76 w 79"/>
                <a:gd name="T17" fmla="*/ 52 h 112"/>
                <a:gd name="T18" fmla="*/ 75 w 79"/>
                <a:gd name="T19" fmla="*/ 53 h 112"/>
                <a:gd name="T20" fmla="*/ 75 w 79"/>
                <a:gd name="T21" fmla="*/ 42 h 112"/>
                <a:gd name="T22" fmla="*/ 46 w 79"/>
                <a:gd name="T23" fmla="*/ 35 h 112"/>
                <a:gd name="T24" fmla="*/ 50 w 79"/>
                <a:gd name="T25" fmla="*/ 37 h 112"/>
                <a:gd name="T26" fmla="*/ 78 w 79"/>
                <a:gd name="T27" fmla="*/ 27 h 112"/>
                <a:gd name="T28" fmla="*/ 14 w 79"/>
                <a:gd name="T29" fmla="*/ 21 h 112"/>
                <a:gd name="T30" fmla="*/ 2 w 79"/>
                <a:gd name="T31" fmla="*/ 29 h 112"/>
                <a:gd name="T32" fmla="*/ 10 w 79"/>
                <a:gd name="T33" fmla="*/ 29 h 112"/>
                <a:gd name="T34" fmla="*/ 4 w 79"/>
                <a:gd name="T35" fmla="*/ 47 h 112"/>
                <a:gd name="T36" fmla="*/ 4 w 79"/>
                <a:gd name="T37" fmla="*/ 53 h 112"/>
                <a:gd name="T38" fmla="*/ 3 w 79"/>
                <a:gd name="T39"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112">
                  <a:moveTo>
                    <a:pt x="3" y="53"/>
                  </a:moveTo>
                  <a:cubicBezTo>
                    <a:pt x="2" y="53"/>
                    <a:pt x="0" y="58"/>
                    <a:pt x="0" y="65"/>
                  </a:cubicBezTo>
                  <a:cubicBezTo>
                    <a:pt x="0" y="73"/>
                    <a:pt x="2" y="78"/>
                    <a:pt x="3" y="78"/>
                  </a:cubicBezTo>
                  <a:cubicBezTo>
                    <a:pt x="4" y="78"/>
                    <a:pt x="5" y="77"/>
                    <a:pt x="6" y="75"/>
                  </a:cubicBezTo>
                  <a:cubicBezTo>
                    <a:pt x="11" y="96"/>
                    <a:pt x="30" y="112"/>
                    <a:pt x="40" y="112"/>
                  </a:cubicBezTo>
                  <a:cubicBezTo>
                    <a:pt x="53" y="112"/>
                    <a:pt x="71" y="97"/>
                    <a:pt x="73" y="74"/>
                  </a:cubicBezTo>
                  <a:cubicBezTo>
                    <a:pt x="74" y="76"/>
                    <a:pt x="75" y="78"/>
                    <a:pt x="76" y="78"/>
                  </a:cubicBezTo>
                  <a:cubicBezTo>
                    <a:pt x="77" y="78"/>
                    <a:pt x="79" y="72"/>
                    <a:pt x="79" y="65"/>
                  </a:cubicBezTo>
                  <a:cubicBezTo>
                    <a:pt x="79" y="58"/>
                    <a:pt x="77" y="52"/>
                    <a:pt x="76" y="52"/>
                  </a:cubicBezTo>
                  <a:cubicBezTo>
                    <a:pt x="75" y="52"/>
                    <a:pt x="75" y="52"/>
                    <a:pt x="75" y="53"/>
                  </a:cubicBezTo>
                  <a:cubicBezTo>
                    <a:pt x="75" y="50"/>
                    <a:pt x="75" y="46"/>
                    <a:pt x="75" y="42"/>
                  </a:cubicBezTo>
                  <a:cubicBezTo>
                    <a:pt x="69" y="47"/>
                    <a:pt x="58" y="40"/>
                    <a:pt x="46" y="35"/>
                  </a:cubicBezTo>
                  <a:cubicBezTo>
                    <a:pt x="47" y="35"/>
                    <a:pt x="49" y="36"/>
                    <a:pt x="50" y="37"/>
                  </a:cubicBezTo>
                  <a:cubicBezTo>
                    <a:pt x="70" y="47"/>
                    <a:pt x="78" y="27"/>
                    <a:pt x="78" y="27"/>
                  </a:cubicBezTo>
                  <a:cubicBezTo>
                    <a:pt x="78" y="27"/>
                    <a:pt x="53" y="0"/>
                    <a:pt x="14" y="21"/>
                  </a:cubicBezTo>
                  <a:cubicBezTo>
                    <a:pt x="11" y="22"/>
                    <a:pt x="6" y="27"/>
                    <a:pt x="2" y="29"/>
                  </a:cubicBezTo>
                  <a:cubicBezTo>
                    <a:pt x="2" y="29"/>
                    <a:pt x="5" y="29"/>
                    <a:pt x="10" y="29"/>
                  </a:cubicBezTo>
                  <a:cubicBezTo>
                    <a:pt x="6" y="31"/>
                    <a:pt x="3" y="37"/>
                    <a:pt x="4" y="47"/>
                  </a:cubicBezTo>
                  <a:cubicBezTo>
                    <a:pt x="4" y="48"/>
                    <a:pt x="4" y="51"/>
                    <a:pt x="4" y="53"/>
                  </a:cubicBezTo>
                  <a:cubicBezTo>
                    <a:pt x="4" y="53"/>
                    <a:pt x="4" y="53"/>
                    <a:pt x="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8" name="Freeform 207"/>
            <p:cNvSpPr/>
            <p:nvPr/>
          </p:nvSpPr>
          <p:spPr bwMode="auto">
            <a:xfrm>
              <a:off x="4652963" y="1087437"/>
              <a:ext cx="74613" cy="28575"/>
            </a:xfrm>
            <a:custGeom>
              <a:avLst/>
              <a:gdLst>
                <a:gd name="T0" fmla="*/ 22 w 43"/>
                <a:gd name="T1" fmla="*/ 0 h 16"/>
                <a:gd name="T2" fmla="*/ 15 w 43"/>
                <a:gd name="T3" fmla="*/ 15 h 16"/>
                <a:gd name="T4" fmla="*/ 35 w 43"/>
                <a:gd name="T5" fmla="*/ 9 h 16"/>
                <a:gd name="T6" fmla="*/ 37 w 43"/>
                <a:gd name="T7" fmla="*/ 9 h 16"/>
                <a:gd name="T8" fmla="*/ 42 w 43"/>
                <a:gd name="T9" fmla="*/ 8 h 16"/>
                <a:gd name="T10" fmla="*/ 42 w 43"/>
                <a:gd name="T11" fmla="*/ 1 h 16"/>
                <a:gd name="T12" fmla="*/ 43 w 43"/>
                <a:gd name="T13" fmla="*/ 0 h 16"/>
                <a:gd name="T14" fmla="*/ 22 w 4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6">
                  <a:moveTo>
                    <a:pt x="22" y="0"/>
                  </a:moveTo>
                  <a:cubicBezTo>
                    <a:pt x="22" y="0"/>
                    <a:pt x="0" y="14"/>
                    <a:pt x="15" y="15"/>
                  </a:cubicBezTo>
                  <a:cubicBezTo>
                    <a:pt x="24" y="16"/>
                    <a:pt x="30" y="13"/>
                    <a:pt x="35" y="9"/>
                  </a:cubicBezTo>
                  <a:cubicBezTo>
                    <a:pt x="37" y="7"/>
                    <a:pt x="37" y="9"/>
                    <a:pt x="37" y="9"/>
                  </a:cubicBezTo>
                  <a:cubicBezTo>
                    <a:pt x="38" y="9"/>
                    <a:pt x="41" y="9"/>
                    <a:pt x="42" y="8"/>
                  </a:cubicBezTo>
                  <a:cubicBezTo>
                    <a:pt x="43" y="3"/>
                    <a:pt x="42" y="1"/>
                    <a:pt x="42" y="1"/>
                  </a:cubicBezTo>
                  <a:cubicBezTo>
                    <a:pt x="43" y="0"/>
                    <a:pt x="43" y="0"/>
                    <a:pt x="43" y="0"/>
                  </a:cubicBez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19" name="Freeform 208"/>
            <p:cNvSpPr/>
            <p:nvPr/>
          </p:nvSpPr>
          <p:spPr bwMode="auto">
            <a:xfrm>
              <a:off x="4779963" y="1087437"/>
              <a:ext cx="74613" cy="28575"/>
            </a:xfrm>
            <a:custGeom>
              <a:avLst/>
              <a:gdLst>
                <a:gd name="T0" fmla="*/ 21 w 43"/>
                <a:gd name="T1" fmla="*/ 0 h 16"/>
                <a:gd name="T2" fmla="*/ 0 w 43"/>
                <a:gd name="T3" fmla="*/ 0 h 16"/>
                <a:gd name="T4" fmla="*/ 1 w 43"/>
                <a:gd name="T5" fmla="*/ 1 h 16"/>
                <a:gd name="T6" fmla="*/ 1 w 43"/>
                <a:gd name="T7" fmla="*/ 8 h 16"/>
                <a:gd name="T8" fmla="*/ 6 w 43"/>
                <a:gd name="T9" fmla="*/ 9 h 16"/>
                <a:gd name="T10" fmla="*/ 8 w 43"/>
                <a:gd name="T11" fmla="*/ 9 h 16"/>
                <a:gd name="T12" fmla="*/ 28 w 43"/>
                <a:gd name="T13" fmla="*/ 15 h 16"/>
                <a:gd name="T14" fmla="*/ 21 w 4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6">
                  <a:moveTo>
                    <a:pt x="21" y="0"/>
                  </a:moveTo>
                  <a:cubicBezTo>
                    <a:pt x="0" y="0"/>
                    <a:pt x="0" y="0"/>
                    <a:pt x="0" y="0"/>
                  </a:cubicBezTo>
                  <a:cubicBezTo>
                    <a:pt x="1" y="1"/>
                    <a:pt x="1" y="1"/>
                    <a:pt x="1" y="1"/>
                  </a:cubicBezTo>
                  <a:cubicBezTo>
                    <a:pt x="1" y="1"/>
                    <a:pt x="0" y="3"/>
                    <a:pt x="1" y="8"/>
                  </a:cubicBezTo>
                  <a:cubicBezTo>
                    <a:pt x="2" y="9"/>
                    <a:pt x="5" y="9"/>
                    <a:pt x="6" y="9"/>
                  </a:cubicBezTo>
                  <a:cubicBezTo>
                    <a:pt x="7" y="9"/>
                    <a:pt x="6" y="7"/>
                    <a:pt x="8" y="9"/>
                  </a:cubicBezTo>
                  <a:cubicBezTo>
                    <a:pt x="14" y="13"/>
                    <a:pt x="19" y="16"/>
                    <a:pt x="28" y="15"/>
                  </a:cubicBezTo>
                  <a:cubicBezTo>
                    <a:pt x="43" y="14"/>
                    <a:pt x="21"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0" name="Freeform 209"/>
            <p:cNvSpPr>
              <a:spLocks noEditPoints="1"/>
            </p:cNvSpPr>
            <p:nvPr/>
          </p:nvSpPr>
          <p:spPr bwMode="auto">
            <a:xfrm>
              <a:off x="4460876" y="211137"/>
              <a:ext cx="228600" cy="200025"/>
            </a:xfrm>
            <a:custGeom>
              <a:avLst/>
              <a:gdLst>
                <a:gd name="T0" fmla="*/ 33 w 131"/>
                <a:gd name="T1" fmla="*/ 98 h 115"/>
                <a:gd name="T2" fmla="*/ 67 w 131"/>
                <a:gd name="T3" fmla="*/ 98 h 115"/>
                <a:gd name="T4" fmla="*/ 98 w 131"/>
                <a:gd name="T5" fmla="*/ 115 h 115"/>
                <a:gd name="T6" fmla="*/ 92 w 131"/>
                <a:gd name="T7" fmla="*/ 98 h 115"/>
                <a:gd name="T8" fmla="*/ 98 w 131"/>
                <a:gd name="T9" fmla="*/ 98 h 115"/>
                <a:gd name="T10" fmla="*/ 131 w 131"/>
                <a:gd name="T11" fmla="*/ 65 h 115"/>
                <a:gd name="T12" fmla="*/ 131 w 131"/>
                <a:gd name="T13" fmla="*/ 33 h 115"/>
                <a:gd name="T14" fmla="*/ 98 w 131"/>
                <a:gd name="T15" fmla="*/ 0 h 115"/>
                <a:gd name="T16" fmla="*/ 33 w 131"/>
                <a:gd name="T17" fmla="*/ 0 h 115"/>
                <a:gd name="T18" fmla="*/ 0 w 131"/>
                <a:gd name="T19" fmla="*/ 33 h 115"/>
                <a:gd name="T20" fmla="*/ 0 w 131"/>
                <a:gd name="T21" fmla="*/ 65 h 115"/>
                <a:gd name="T22" fmla="*/ 33 w 131"/>
                <a:gd name="T23" fmla="*/ 98 h 115"/>
                <a:gd name="T24" fmla="*/ 24 w 131"/>
                <a:gd name="T25" fmla="*/ 31 h 115"/>
                <a:gd name="T26" fmla="*/ 108 w 131"/>
                <a:gd name="T27" fmla="*/ 31 h 115"/>
                <a:gd name="T28" fmla="*/ 111 w 131"/>
                <a:gd name="T29" fmla="*/ 34 h 115"/>
                <a:gd name="T30" fmla="*/ 108 w 131"/>
                <a:gd name="T31" fmla="*/ 36 h 115"/>
                <a:gd name="T32" fmla="*/ 24 w 131"/>
                <a:gd name="T33" fmla="*/ 36 h 115"/>
                <a:gd name="T34" fmla="*/ 22 w 131"/>
                <a:gd name="T35" fmla="*/ 34 h 115"/>
                <a:gd name="T36" fmla="*/ 24 w 131"/>
                <a:gd name="T37" fmla="*/ 31 h 115"/>
                <a:gd name="T38" fmla="*/ 24 w 131"/>
                <a:gd name="T39" fmla="*/ 48 h 115"/>
                <a:gd name="T40" fmla="*/ 108 w 131"/>
                <a:gd name="T41" fmla="*/ 48 h 115"/>
                <a:gd name="T42" fmla="*/ 111 w 131"/>
                <a:gd name="T43" fmla="*/ 51 h 115"/>
                <a:gd name="T44" fmla="*/ 108 w 131"/>
                <a:gd name="T45" fmla="*/ 53 h 115"/>
                <a:gd name="T46" fmla="*/ 24 w 131"/>
                <a:gd name="T47" fmla="*/ 53 h 115"/>
                <a:gd name="T48" fmla="*/ 22 w 131"/>
                <a:gd name="T49" fmla="*/ 51 h 115"/>
                <a:gd name="T50" fmla="*/ 24 w 131"/>
                <a:gd name="T51" fmla="*/ 48 h 115"/>
                <a:gd name="T52" fmla="*/ 24 w 131"/>
                <a:gd name="T53" fmla="*/ 67 h 115"/>
                <a:gd name="T54" fmla="*/ 77 w 131"/>
                <a:gd name="T55" fmla="*/ 67 h 115"/>
                <a:gd name="T56" fmla="*/ 79 w 131"/>
                <a:gd name="T57" fmla="*/ 69 h 115"/>
                <a:gd name="T58" fmla="*/ 77 w 131"/>
                <a:gd name="T59" fmla="*/ 71 h 115"/>
                <a:gd name="T60" fmla="*/ 24 w 131"/>
                <a:gd name="T61" fmla="*/ 71 h 115"/>
                <a:gd name="T62" fmla="*/ 22 w 131"/>
                <a:gd name="T63" fmla="*/ 69 h 115"/>
                <a:gd name="T64" fmla="*/ 24 w 131"/>
                <a:gd name="T65"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15">
                  <a:moveTo>
                    <a:pt x="33" y="98"/>
                  </a:moveTo>
                  <a:cubicBezTo>
                    <a:pt x="67" y="98"/>
                    <a:pt x="67" y="98"/>
                    <a:pt x="67" y="98"/>
                  </a:cubicBezTo>
                  <a:cubicBezTo>
                    <a:pt x="98" y="115"/>
                    <a:pt x="98" y="115"/>
                    <a:pt x="98" y="115"/>
                  </a:cubicBezTo>
                  <a:cubicBezTo>
                    <a:pt x="92" y="98"/>
                    <a:pt x="92" y="98"/>
                    <a:pt x="92" y="98"/>
                  </a:cubicBezTo>
                  <a:cubicBezTo>
                    <a:pt x="98" y="98"/>
                    <a:pt x="98" y="98"/>
                    <a:pt x="98" y="98"/>
                  </a:cubicBezTo>
                  <a:cubicBezTo>
                    <a:pt x="116" y="98"/>
                    <a:pt x="131" y="83"/>
                    <a:pt x="131" y="65"/>
                  </a:cubicBezTo>
                  <a:cubicBezTo>
                    <a:pt x="131" y="33"/>
                    <a:pt x="131" y="33"/>
                    <a:pt x="131" y="33"/>
                  </a:cubicBezTo>
                  <a:cubicBezTo>
                    <a:pt x="131" y="15"/>
                    <a:pt x="116" y="0"/>
                    <a:pt x="98" y="0"/>
                  </a:cubicBezTo>
                  <a:cubicBezTo>
                    <a:pt x="33" y="0"/>
                    <a:pt x="33" y="0"/>
                    <a:pt x="33" y="0"/>
                  </a:cubicBezTo>
                  <a:cubicBezTo>
                    <a:pt x="14" y="0"/>
                    <a:pt x="0" y="15"/>
                    <a:pt x="0" y="33"/>
                  </a:cubicBezTo>
                  <a:cubicBezTo>
                    <a:pt x="0" y="65"/>
                    <a:pt x="0" y="65"/>
                    <a:pt x="0" y="65"/>
                  </a:cubicBezTo>
                  <a:cubicBezTo>
                    <a:pt x="0" y="83"/>
                    <a:pt x="14" y="98"/>
                    <a:pt x="33" y="98"/>
                  </a:cubicBezTo>
                  <a:close/>
                  <a:moveTo>
                    <a:pt x="24" y="31"/>
                  </a:moveTo>
                  <a:cubicBezTo>
                    <a:pt x="108" y="31"/>
                    <a:pt x="108" y="31"/>
                    <a:pt x="108" y="31"/>
                  </a:cubicBezTo>
                  <a:cubicBezTo>
                    <a:pt x="110" y="31"/>
                    <a:pt x="111" y="32"/>
                    <a:pt x="111" y="34"/>
                  </a:cubicBezTo>
                  <a:cubicBezTo>
                    <a:pt x="111" y="35"/>
                    <a:pt x="110" y="36"/>
                    <a:pt x="108" y="36"/>
                  </a:cubicBezTo>
                  <a:cubicBezTo>
                    <a:pt x="24" y="36"/>
                    <a:pt x="24" y="36"/>
                    <a:pt x="24" y="36"/>
                  </a:cubicBezTo>
                  <a:cubicBezTo>
                    <a:pt x="23" y="36"/>
                    <a:pt x="22" y="35"/>
                    <a:pt x="22" y="34"/>
                  </a:cubicBezTo>
                  <a:cubicBezTo>
                    <a:pt x="22" y="32"/>
                    <a:pt x="23" y="31"/>
                    <a:pt x="24" y="31"/>
                  </a:cubicBezTo>
                  <a:close/>
                  <a:moveTo>
                    <a:pt x="24" y="48"/>
                  </a:moveTo>
                  <a:cubicBezTo>
                    <a:pt x="108" y="48"/>
                    <a:pt x="108" y="48"/>
                    <a:pt x="108" y="48"/>
                  </a:cubicBezTo>
                  <a:cubicBezTo>
                    <a:pt x="110" y="48"/>
                    <a:pt x="111" y="49"/>
                    <a:pt x="111" y="51"/>
                  </a:cubicBezTo>
                  <a:cubicBezTo>
                    <a:pt x="111" y="52"/>
                    <a:pt x="110" y="53"/>
                    <a:pt x="108" y="53"/>
                  </a:cubicBezTo>
                  <a:cubicBezTo>
                    <a:pt x="24" y="53"/>
                    <a:pt x="24" y="53"/>
                    <a:pt x="24" y="53"/>
                  </a:cubicBezTo>
                  <a:cubicBezTo>
                    <a:pt x="23" y="53"/>
                    <a:pt x="22" y="52"/>
                    <a:pt x="22" y="51"/>
                  </a:cubicBezTo>
                  <a:cubicBezTo>
                    <a:pt x="22" y="49"/>
                    <a:pt x="23" y="48"/>
                    <a:pt x="24" y="48"/>
                  </a:cubicBezTo>
                  <a:close/>
                  <a:moveTo>
                    <a:pt x="24" y="67"/>
                  </a:moveTo>
                  <a:cubicBezTo>
                    <a:pt x="77" y="67"/>
                    <a:pt x="77" y="67"/>
                    <a:pt x="77" y="67"/>
                  </a:cubicBezTo>
                  <a:cubicBezTo>
                    <a:pt x="78" y="67"/>
                    <a:pt x="79" y="68"/>
                    <a:pt x="79" y="69"/>
                  </a:cubicBezTo>
                  <a:cubicBezTo>
                    <a:pt x="79" y="70"/>
                    <a:pt x="78" y="71"/>
                    <a:pt x="77" y="71"/>
                  </a:cubicBezTo>
                  <a:cubicBezTo>
                    <a:pt x="24" y="71"/>
                    <a:pt x="24" y="71"/>
                    <a:pt x="24" y="71"/>
                  </a:cubicBezTo>
                  <a:cubicBezTo>
                    <a:pt x="23" y="71"/>
                    <a:pt x="22" y="70"/>
                    <a:pt x="22" y="69"/>
                  </a:cubicBezTo>
                  <a:cubicBezTo>
                    <a:pt x="22" y="68"/>
                    <a:pt x="23" y="67"/>
                    <a:pt x="24"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1" name="Freeform 210"/>
            <p:cNvSpPr/>
            <p:nvPr/>
          </p:nvSpPr>
          <p:spPr bwMode="auto">
            <a:xfrm>
              <a:off x="4373563" y="1154112"/>
              <a:ext cx="104775" cy="38100"/>
            </a:xfrm>
            <a:custGeom>
              <a:avLst/>
              <a:gdLst>
                <a:gd name="T0" fmla="*/ 29 w 60"/>
                <a:gd name="T1" fmla="*/ 0 h 22"/>
                <a:gd name="T2" fmla="*/ 1 w 60"/>
                <a:gd name="T3" fmla="*/ 0 h 22"/>
                <a:gd name="T4" fmla="*/ 1 w 60"/>
                <a:gd name="T5" fmla="*/ 1 h 22"/>
                <a:gd name="T6" fmla="*/ 2 w 60"/>
                <a:gd name="T7" fmla="*/ 11 h 22"/>
                <a:gd name="T8" fmla="*/ 8 w 60"/>
                <a:gd name="T9" fmla="*/ 12 h 22"/>
                <a:gd name="T10" fmla="*/ 12 w 60"/>
                <a:gd name="T11" fmla="*/ 12 h 22"/>
                <a:gd name="T12" fmla="*/ 39 w 60"/>
                <a:gd name="T13" fmla="*/ 21 h 22"/>
                <a:gd name="T14" fmla="*/ 29 w 60"/>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2">
                  <a:moveTo>
                    <a:pt x="29" y="0"/>
                  </a:moveTo>
                  <a:cubicBezTo>
                    <a:pt x="1" y="0"/>
                    <a:pt x="1" y="0"/>
                    <a:pt x="1" y="0"/>
                  </a:cubicBezTo>
                  <a:cubicBezTo>
                    <a:pt x="1" y="1"/>
                    <a:pt x="1" y="1"/>
                    <a:pt x="1" y="1"/>
                  </a:cubicBezTo>
                  <a:cubicBezTo>
                    <a:pt x="1" y="1"/>
                    <a:pt x="0" y="4"/>
                    <a:pt x="2" y="11"/>
                  </a:cubicBezTo>
                  <a:cubicBezTo>
                    <a:pt x="3" y="12"/>
                    <a:pt x="7" y="12"/>
                    <a:pt x="8" y="12"/>
                  </a:cubicBezTo>
                  <a:cubicBezTo>
                    <a:pt x="10" y="12"/>
                    <a:pt x="8" y="9"/>
                    <a:pt x="12" y="12"/>
                  </a:cubicBezTo>
                  <a:cubicBezTo>
                    <a:pt x="19" y="17"/>
                    <a:pt x="27" y="22"/>
                    <a:pt x="39" y="21"/>
                  </a:cubicBezTo>
                  <a:cubicBezTo>
                    <a:pt x="60" y="19"/>
                    <a:pt x="29"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2" name="Freeform 211"/>
            <p:cNvSpPr/>
            <p:nvPr/>
          </p:nvSpPr>
          <p:spPr bwMode="auto">
            <a:xfrm>
              <a:off x="4441826" y="1111250"/>
              <a:ext cx="82550" cy="28575"/>
            </a:xfrm>
            <a:custGeom>
              <a:avLst/>
              <a:gdLst>
                <a:gd name="T0" fmla="*/ 23 w 47"/>
                <a:gd name="T1" fmla="*/ 0 h 17"/>
                <a:gd name="T2" fmla="*/ 0 w 47"/>
                <a:gd name="T3" fmla="*/ 0 h 17"/>
                <a:gd name="T4" fmla="*/ 1 w 47"/>
                <a:gd name="T5" fmla="*/ 1 h 17"/>
                <a:gd name="T6" fmla="*/ 1 w 47"/>
                <a:gd name="T7" fmla="*/ 9 h 17"/>
                <a:gd name="T8" fmla="*/ 6 w 47"/>
                <a:gd name="T9" fmla="*/ 9 h 17"/>
                <a:gd name="T10" fmla="*/ 9 w 47"/>
                <a:gd name="T11" fmla="*/ 9 h 17"/>
                <a:gd name="T12" fmla="*/ 31 w 47"/>
                <a:gd name="T13" fmla="*/ 16 h 17"/>
                <a:gd name="T14" fmla="*/ 23 w 47"/>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7">
                  <a:moveTo>
                    <a:pt x="23" y="0"/>
                  </a:moveTo>
                  <a:cubicBezTo>
                    <a:pt x="0" y="0"/>
                    <a:pt x="0" y="0"/>
                    <a:pt x="0" y="0"/>
                  </a:cubicBezTo>
                  <a:cubicBezTo>
                    <a:pt x="1" y="1"/>
                    <a:pt x="1" y="1"/>
                    <a:pt x="1" y="1"/>
                  </a:cubicBezTo>
                  <a:cubicBezTo>
                    <a:pt x="1" y="1"/>
                    <a:pt x="0" y="2"/>
                    <a:pt x="1" y="9"/>
                  </a:cubicBezTo>
                  <a:cubicBezTo>
                    <a:pt x="2" y="9"/>
                    <a:pt x="5" y="9"/>
                    <a:pt x="6" y="9"/>
                  </a:cubicBezTo>
                  <a:cubicBezTo>
                    <a:pt x="7" y="9"/>
                    <a:pt x="6" y="7"/>
                    <a:pt x="9" y="9"/>
                  </a:cubicBezTo>
                  <a:cubicBezTo>
                    <a:pt x="15" y="13"/>
                    <a:pt x="21" y="17"/>
                    <a:pt x="31" y="16"/>
                  </a:cubicBezTo>
                  <a:cubicBezTo>
                    <a:pt x="47" y="15"/>
                    <a:pt x="23"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3" name="Freeform 212"/>
            <p:cNvSpPr/>
            <p:nvPr/>
          </p:nvSpPr>
          <p:spPr bwMode="auto">
            <a:xfrm>
              <a:off x="5005388" y="1154112"/>
              <a:ext cx="103188" cy="38100"/>
            </a:xfrm>
            <a:custGeom>
              <a:avLst/>
              <a:gdLst>
                <a:gd name="T0" fmla="*/ 31 w 59"/>
                <a:gd name="T1" fmla="*/ 0 h 22"/>
                <a:gd name="T2" fmla="*/ 21 w 59"/>
                <a:gd name="T3" fmla="*/ 21 h 22"/>
                <a:gd name="T4" fmla="*/ 48 w 59"/>
                <a:gd name="T5" fmla="*/ 12 h 22"/>
                <a:gd name="T6" fmla="*/ 51 w 59"/>
                <a:gd name="T7" fmla="*/ 12 h 22"/>
                <a:gd name="T8" fmla="*/ 57 w 59"/>
                <a:gd name="T9" fmla="*/ 11 h 22"/>
                <a:gd name="T10" fmla="*/ 58 w 59"/>
                <a:gd name="T11" fmla="*/ 1 h 22"/>
                <a:gd name="T12" fmla="*/ 59 w 59"/>
                <a:gd name="T13" fmla="*/ 0 h 22"/>
                <a:gd name="T14" fmla="*/ 31 w 59"/>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2">
                  <a:moveTo>
                    <a:pt x="31" y="0"/>
                  </a:moveTo>
                  <a:cubicBezTo>
                    <a:pt x="31" y="0"/>
                    <a:pt x="0" y="19"/>
                    <a:pt x="21" y="21"/>
                  </a:cubicBezTo>
                  <a:cubicBezTo>
                    <a:pt x="33" y="22"/>
                    <a:pt x="40" y="17"/>
                    <a:pt x="48" y="12"/>
                  </a:cubicBezTo>
                  <a:cubicBezTo>
                    <a:pt x="51" y="9"/>
                    <a:pt x="50" y="12"/>
                    <a:pt x="51" y="12"/>
                  </a:cubicBezTo>
                  <a:cubicBezTo>
                    <a:pt x="53" y="12"/>
                    <a:pt x="57" y="12"/>
                    <a:pt x="57" y="11"/>
                  </a:cubicBezTo>
                  <a:cubicBezTo>
                    <a:pt x="59" y="4"/>
                    <a:pt x="58" y="1"/>
                    <a:pt x="58" y="1"/>
                  </a:cubicBezTo>
                  <a:cubicBezTo>
                    <a:pt x="59" y="0"/>
                    <a:pt x="59" y="0"/>
                    <a:pt x="59" y="0"/>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4" name="Freeform 213"/>
            <p:cNvSpPr/>
            <p:nvPr/>
          </p:nvSpPr>
          <p:spPr bwMode="auto">
            <a:xfrm>
              <a:off x="4959351" y="1111250"/>
              <a:ext cx="82550" cy="28575"/>
            </a:xfrm>
            <a:custGeom>
              <a:avLst/>
              <a:gdLst>
                <a:gd name="T0" fmla="*/ 40 w 47"/>
                <a:gd name="T1" fmla="*/ 9 h 17"/>
                <a:gd name="T2" fmla="*/ 45 w 47"/>
                <a:gd name="T3" fmla="*/ 9 h 17"/>
                <a:gd name="T4" fmla="*/ 46 w 47"/>
                <a:gd name="T5" fmla="*/ 1 h 17"/>
                <a:gd name="T6" fmla="*/ 46 w 47"/>
                <a:gd name="T7" fmla="*/ 0 h 17"/>
                <a:gd name="T8" fmla="*/ 24 w 47"/>
                <a:gd name="T9" fmla="*/ 0 h 17"/>
                <a:gd name="T10" fmla="*/ 16 w 47"/>
                <a:gd name="T11" fmla="*/ 16 h 17"/>
                <a:gd name="T12" fmla="*/ 37 w 47"/>
                <a:gd name="T13" fmla="*/ 9 h 17"/>
                <a:gd name="T14" fmla="*/ 40 w 47"/>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7">
                  <a:moveTo>
                    <a:pt x="40" y="9"/>
                  </a:moveTo>
                  <a:cubicBezTo>
                    <a:pt x="41" y="9"/>
                    <a:pt x="45" y="9"/>
                    <a:pt x="45" y="9"/>
                  </a:cubicBezTo>
                  <a:cubicBezTo>
                    <a:pt x="47" y="2"/>
                    <a:pt x="46" y="1"/>
                    <a:pt x="46" y="1"/>
                  </a:cubicBezTo>
                  <a:cubicBezTo>
                    <a:pt x="46" y="0"/>
                    <a:pt x="46" y="0"/>
                    <a:pt x="46" y="0"/>
                  </a:cubicBezTo>
                  <a:cubicBezTo>
                    <a:pt x="24" y="0"/>
                    <a:pt x="24" y="0"/>
                    <a:pt x="24" y="0"/>
                  </a:cubicBezTo>
                  <a:cubicBezTo>
                    <a:pt x="24" y="0"/>
                    <a:pt x="0" y="15"/>
                    <a:pt x="16" y="16"/>
                  </a:cubicBezTo>
                  <a:cubicBezTo>
                    <a:pt x="26" y="17"/>
                    <a:pt x="32" y="13"/>
                    <a:pt x="37" y="9"/>
                  </a:cubicBezTo>
                  <a:cubicBezTo>
                    <a:pt x="40" y="7"/>
                    <a:pt x="39" y="9"/>
                    <a:pt x="40"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5" name="Freeform 214"/>
            <p:cNvSpPr>
              <a:spLocks noEditPoints="1"/>
            </p:cNvSpPr>
            <p:nvPr/>
          </p:nvSpPr>
          <p:spPr bwMode="auto">
            <a:xfrm>
              <a:off x="4195763" y="587375"/>
              <a:ext cx="309563" cy="560388"/>
            </a:xfrm>
            <a:custGeom>
              <a:avLst/>
              <a:gdLst>
                <a:gd name="T0" fmla="*/ 138 w 177"/>
                <a:gd name="T1" fmla="*/ 194 h 321"/>
                <a:gd name="T2" fmla="*/ 140 w 177"/>
                <a:gd name="T3" fmla="*/ 190 h 321"/>
                <a:gd name="T4" fmla="*/ 142 w 177"/>
                <a:gd name="T5" fmla="*/ 295 h 321"/>
                <a:gd name="T6" fmla="*/ 162 w 177"/>
                <a:gd name="T7" fmla="*/ 295 h 321"/>
                <a:gd name="T8" fmla="*/ 177 w 177"/>
                <a:gd name="T9" fmla="*/ 179 h 321"/>
                <a:gd name="T10" fmla="*/ 140 w 177"/>
                <a:gd name="T11" fmla="*/ 179 h 321"/>
                <a:gd name="T12" fmla="*/ 82 w 177"/>
                <a:gd name="T13" fmla="*/ 179 h 321"/>
                <a:gd name="T14" fmla="*/ 144 w 177"/>
                <a:gd name="T15" fmla="*/ 122 h 321"/>
                <a:gd name="T16" fmla="*/ 45 w 177"/>
                <a:gd name="T17" fmla="*/ 92 h 321"/>
                <a:gd name="T18" fmla="*/ 61 w 177"/>
                <a:gd name="T19" fmla="*/ 95 h 321"/>
                <a:gd name="T20" fmla="*/ 148 w 177"/>
                <a:gd name="T21" fmla="*/ 118 h 321"/>
                <a:gd name="T22" fmla="*/ 150 w 177"/>
                <a:gd name="T23" fmla="*/ 117 h 321"/>
                <a:gd name="T24" fmla="*/ 151 w 177"/>
                <a:gd name="T25" fmla="*/ 97 h 321"/>
                <a:gd name="T26" fmla="*/ 153 w 177"/>
                <a:gd name="T27" fmla="*/ 114 h 321"/>
                <a:gd name="T28" fmla="*/ 154 w 177"/>
                <a:gd name="T29" fmla="*/ 113 h 321"/>
                <a:gd name="T30" fmla="*/ 121 w 177"/>
                <a:gd name="T31" fmla="*/ 5 h 321"/>
                <a:gd name="T32" fmla="*/ 117 w 177"/>
                <a:gd name="T33" fmla="*/ 7 h 321"/>
                <a:gd name="T34" fmla="*/ 119 w 177"/>
                <a:gd name="T35" fmla="*/ 92 h 321"/>
                <a:gd name="T36" fmla="*/ 109 w 177"/>
                <a:gd name="T37" fmla="*/ 22 h 321"/>
                <a:gd name="T38" fmla="*/ 110 w 177"/>
                <a:gd name="T39" fmla="*/ 16 h 321"/>
                <a:gd name="T40" fmla="*/ 107 w 177"/>
                <a:gd name="T41" fmla="*/ 10 h 321"/>
                <a:gd name="T42" fmla="*/ 99 w 177"/>
                <a:gd name="T43" fmla="*/ 10 h 321"/>
                <a:gd name="T44" fmla="*/ 95 w 177"/>
                <a:gd name="T45" fmla="*/ 16 h 321"/>
                <a:gd name="T46" fmla="*/ 97 w 177"/>
                <a:gd name="T47" fmla="*/ 21 h 321"/>
                <a:gd name="T48" fmla="*/ 99 w 177"/>
                <a:gd name="T49" fmla="*/ 69 h 321"/>
                <a:gd name="T50" fmla="*/ 101 w 177"/>
                <a:gd name="T51" fmla="*/ 96 h 321"/>
                <a:gd name="T52" fmla="*/ 73 w 177"/>
                <a:gd name="T53" fmla="*/ 6 h 321"/>
                <a:gd name="T54" fmla="*/ 57 w 177"/>
                <a:gd name="T55" fmla="*/ 5 h 321"/>
                <a:gd name="T56" fmla="*/ 16 w 177"/>
                <a:gd name="T57" fmla="*/ 120 h 321"/>
                <a:gd name="T58" fmla="*/ 25 w 177"/>
                <a:gd name="T59" fmla="*/ 126 h 321"/>
                <a:gd name="T60" fmla="*/ 30 w 177"/>
                <a:gd name="T61" fmla="*/ 180 h 321"/>
                <a:gd name="T62" fmla="*/ 30 w 177"/>
                <a:gd name="T63" fmla="*/ 181 h 321"/>
                <a:gd name="T64" fmla="*/ 43 w 177"/>
                <a:gd name="T65" fmla="*/ 215 h 321"/>
                <a:gd name="T66" fmla="*/ 84 w 177"/>
                <a:gd name="T67" fmla="*/ 220 h 321"/>
                <a:gd name="T68" fmla="*/ 87 w 177"/>
                <a:gd name="T69" fmla="*/ 221 h 321"/>
                <a:gd name="T70" fmla="*/ 90 w 177"/>
                <a:gd name="T71" fmla="*/ 220 h 321"/>
                <a:gd name="T72" fmla="*/ 103 w 177"/>
                <a:gd name="T73" fmla="*/ 321 h 321"/>
                <a:gd name="T74" fmla="*/ 128 w 177"/>
                <a:gd name="T75" fmla="*/ 321 h 321"/>
                <a:gd name="T76" fmla="*/ 138 w 177"/>
                <a:gd name="T77" fmla="*/ 194 h 321"/>
                <a:gd name="T78" fmla="*/ 26 w 177"/>
                <a:gd name="T79" fmla="*/ 134 h 321"/>
                <a:gd name="T80" fmla="*/ 26 w 177"/>
                <a:gd name="T81" fmla="*/ 127 h 321"/>
                <a:gd name="T82" fmla="*/ 58 w 177"/>
                <a:gd name="T83" fmla="*/ 136 h 321"/>
                <a:gd name="T84" fmla="*/ 26 w 177"/>
                <a:gd name="T85" fmla="*/ 13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321">
                  <a:moveTo>
                    <a:pt x="138" y="194"/>
                  </a:moveTo>
                  <a:cubicBezTo>
                    <a:pt x="139" y="193"/>
                    <a:pt x="139" y="192"/>
                    <a:pt x="140" y="190"/>
                  </a:cubicBezTo>
                  <a:cubicBezTo>
                    <a:pt x="142" y="295"/>
                    <a:pt x="142" y="295"/>
                    <a:pt x="142" y="295"/>
                  </a:cubicBezTo>
                  <a:cubicBezTo>
                    <a:pt x="162" y="295"/>
                    <a:pt x="162" y="295"/>
                    <a:pt x="162" y="295"/>
                  </a:cubicBezTo>
                  <a:cubicBezTo>
                    <a:pt x="177" y="179"/>
                    <a:pt x="177" y="179"/>
                    <a:pt x="177" y="179"/>
                  </a:cubicBezTo>
                  <a:cubicBezTo>
                    <a:pt x="140" y="179"/>
                    <a:pt x="140" y="179"/>
                    <a:pt x="140" y="179"/>
                  </a:cubicBezTo>
                  <a:cubicBezTo>
                    <a:pt x="82" y="179"/>
                    <a:pt x="82" y="179"/>
                    <a:pt x="82" y="179"/>
                  </a:cubicBezTo>
                  <a:cubicBezTo>
                    <a:pt x="144" y="122"/>
                    <a:pt x="144" y="122"/>
                    <a:pt x="144" y="122"/>
                  </a:cubicBezTo>
                  <a:cubicBezTo>
                    <a:pt x="45" y="92"/>
                    <a:pt x="45" y="92"/>
                    <a:pt x="45" y="92"/>
                  </a:cubicBezTo>
                  <a:cubicBezTo>
                    <a:pt x="61" y="95"/>
                    <a:pt x="61" y="95"/>
                    <a:pt x="61" y="95"/>
                  </a:cubicBezTo>
                  <a:cubicBezTo>
                    <a:pt x="148" y="118"/>
                    <a:pt x="148" y="118"/>
                    <a:pt x="148" y="118"/>
                  </a:cubicBezTo>
                  <a:cubicBezTo>
                    <a:pt x="150" y="117"/>
                    <a:pt x="150" y="117"/>
                    <a:pt x="150" y="117"/>
                  </a:cubicBezTo>
                  <a:cubicBezTo>
                    <a:pt x="151" y="97"/>
                    <a:pt x="151" y="97"/>
                    <a:pt x="151" y="97"/>
                  </a:cubicBezTo>
                  <a:cubicBezTo>
                    <a:pt x="151" y="102"/>
                    <a:pt x="152" y="109"/>
                    <a:pt x="153" y="114"/>
                  </a:cubicBezTo>
                  <a:cubicBezTo>
                    <a:pt x="154" y="113"/>
                    <a:pt x="154" y="113"/>
                    <a:pt x="154" y="113"/>
                  </a:cubicBezTo>
                  <a:cubicBezTo>
                    <a:pt x="154" y="88"/>
                    <a:pt x="149" y="0"/>
                    <a:pt x="121" y="5"/>
                  </a:cubicBezTo>
                  <a:cubicBezTo>
                    <a:pt x="121" y="5"/>
                    <a:pt x="120" y="6"/>
                    <a:pt x="117" y="7"/>
                  </a:cubicBezTo>
                  <a:cubicBezTo>
                    <a:pt x="119" y="92"/>
                    <a:pt x="119" y="92"/>
                    <a:pt x="119" y="92"/>
                  </a:cubicBezTo>
                  <a:cubicBezTo>
                    <a:pt x="109" y="22"/>
                    <a:pt x="109" y="22"/>
                    <a:pt x="109" y="22"/>
                  </a:cubicBezTo>
                  <a:cubicBezTo>
                    <a:pt x="110" y="16"/>
                    <a:pt x="110" y="16"/>
                    <a:pt x="110" y="16"/>
                  </a:cubicBezTo>
                  <a:cubicBezTo>
                    <a:pt x="107" y="10"/>
                    <a:pt x="107" y="10"/>
                    <a:pt x="107" y="10"/>
                  </a:cubicBezTo>
                  <a:cubicBezTo>
                    <a:pt x="99" y="10"/>
                    <a:pt x="99" y="10"/>
                    <a:pt x="99" y="10"/>
                  </a:cubicBezTo>
                  <a:cubicBezTo>
                    <a:pt x="95" y="16"/>
                    <a:pt x="95" y="16"/>
                    <a:pt x="95" y="16"/>
                  </a:cubicBezTo>
                  <a:cubicBezTo>
                    <a:pt x="97" y="21"/>
                    <a:pt x="97" y="21"/>
                    <a:pt x="97" y="21"/>
                  </a:cubicBezTo>
                  <a:cubicBezTo>
                    <a:pt x="99" y="69"/>
                    <a:pt x="99" y="69"/>
                    <a:pt x="99" y="69"/>
                  </a:cubicBezTo>
                  <a:cubicBezTo>
                    <a:pt x="101" y="96"/>
                    <a:pt x="101" y="96"/>
                    <a:pt x="101" y="96"/>
                  </a:cubicBezTo>
                  <a:cubicBezTo>
                    <a:pt x="73" y="6"/>
                    <a:pt x="73" y="6"/>
                    <a:pt x="73" y="6"/>
                  </a:cubicBezTo>
                  <a:cubicBezTo>
                    <a:pt x="72" y="6"/>
                    <a:pt x="58" y="5"/>
                    <a:pt x="57" y="5"/>
                  </a:cubicBezTo>
                  <a:cubicBezTo>
                    <a:pt x="0" y="18"/>
                    <a:pt x="10" y="108"/>
                    <a:pt x="16" y="120"/>
                  </a:cubicBezTo>
                  <a:cubicBezTo>
                    <a:pt x="16" y="122"/>
                    <a:pt x="19" y="124"/>
                    <a:pt x="25" y="126"/>
                  </a:cubicBezTo>
                  <a:cubicBezTo>
                    <a:pt x="28" y="157"/>
                    <a:pt x="30" y="180"/>
                    <a:pt x="30" y="180"/>
                  </a:cubicBezTo>
                  <a:cubicBezTo>
                    <a:pt x="30" y="181"/>
                    <a:pt x="30" y="181"/>
                    <a:pt x="30" y="181"/>
                  </a:cubicBezTo>
                  <a:cubicBezTo>
                    <a:pt x="31" y="185"/>
                    <a:pt x="33" y="212"/>
                    <a:pt x="43" y="215"/>
                  </a:cubicBezTo>
                  <a:cubicBezTo>
                    <a:pt x="84" y="220"/>
                    <a:pt x="84" y="220"/>
                    <a:pt x="84" y="220"/>
                  </a:cubicBezTo>
                  <a:cubicBezTo>
                    <a:pt x="85" y="220"/>
                    <a:pt x="86" y="221"/>
                    <a:pt x="87" y="221"/>
                  </a:cubicBezTo>
                  <a:cubicBezTo>
                    <a:pt x="88" y="221"/>
                    <a:pt x="89" y="220"/>
                    <a:pt x="90" y="220"/>
                  </a:cubicBezTo>
                  <a:cubicBezTo>
                    <a:pt x="103" y="321"/>
                    <a:pt x="103" y="321"/>
                    <a:pt x="103" y="321"/>
                  </a:cubicBezTo>
                  <a:cubicBezTo>
                    <a:pt x="128" y="321"/>
                    <a:pt x="128" y="321"/>
                    <a:pt x="128" y="321"/>
                  </a:cubicBezTo>
                  <a:lnTo>
                    <a:pt x="138" y="194"/>
                  </a:lnTo>
                  <a:close/>
                  <a:moveTo>
                    <a:pt x="26" y="134"/>
                  </a:moveTo>
                  <a:cubicBezTo>
                    <a:pt x="26" y="127"/>
                    <a:pt x="26" y="127"/>
                    <a:pt x="26" y="127"/>
                  </a:cubicBezTo>
                  <a:cubicBezTo>
                    <a:pt x="58" y="136"/>
                    <a:pt x="58" y="136"/>
                    <a:pt x="58" y="136"/>
                  </a:cubicBezTo>
                  <a:lnTo>
                    <a:pt x="26"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6" name="Freeform 215"/>
            <p:cNvSpPr>
              <a:spLocks noEditPoints="1"/>
            </p:cNvSpPr>
            <p:nvPr/>
          </p:nvSpPr>
          <p:spPr bwMode="auto">
            <a:xfrm>
              <a:off x="4259263" y="371475"/>
              <a:ext cx="168275" cy="227013"/>
            </a:xfrm>
            <a:custGeom>
              <a:avLst/>
              <a:gdLst>
                <a:gd name="T0" fmla="*/ 8 w 97"/>
                <a:gd name="T1" fmla="*/ 77 h 130"/>
                <a:gd name="T2" fmla="*/ 12 w 97"/>
                <a:gd name="T3" fmla="*/ 91 h 130"/>
                <a:gd name="T4" fmla="*/ 14 w 97"/>
                <a:gd name="T5" fmla="*/ 87 h 130"/>
                <a:gd name="T6" fmla="*/ 54 w 97"/>
                <a:gd name="T7" fmla="*/ 130 h 130"/>
                <a:gd name="T8" fmla="*/ 92 w 97"/>
                <a:gd name="T9" fmla="*/ 86 h 130"/>
                <a:gd name="T10" fmla="*/ 95 w 97"/>
                <a:gd name="T11" fmla="*/ 61 h 130"/>
                <a:gd name="T12" fmla="*/ 93 w 97"/>
                <a:gd name="T13" fmla="*/ 62 h 130"/>
                <a:gd name="T14" fmla="*/ 93 w 97"/>
                <a:gd name="T15" fmla="*/ 50 h 130"/>
                <a:gd name="T16" fmla="*/ 60 w 97"/>
                <a:gd name="T17" fmla="*/ 41 h 130"/>
                <a:gd name="T18" fmla="*/ 65 w 97"/>
                <a:gd name="T19" fmla="*/ 43 h 130"/>
                <a:gd name="T20" fmla="*/ 97 w 97"/>
                <a:gd name="T21" fmla="*/ 32 h 130"/>
                <a:gd name="T22" fmla="*/ 17 w 97"/>
                <a:gd name="T23" fmla="*/ 23 h 130"/>
                <a:gd name="T24" fmla="*/ 11 w 97"/>
                <a:gd name="T25" fmla="*/ 62 h 130"/>
                <a:gd name="T26" fmla="*/ 8 w 97"/>
                <a:gd name="T27" fmla="*/ 77 h 130"/>
                <a:gd name="T28" fmla="*/ 19 w 97"/>
                <a:gd name="T29" fmla="*/ 34 h 130"/>
                <a:gd name="T30" fmla="*/ 17 w 97"/>
                <a:gd name="T31" fmla="*/ 37 h 130"/>
                <a:gd name="T32" fmla="*/ 19 w 97"/>
                <a:gd name="T33" fmla="*/ 34 h 130"/>
                <a:gd name="T34" fmla="*/ 13 w 97"/>
                <a:gd name="T35" fmla="*/ 53 h 130"/>
                <a:gd name="T36" fmla="*/ 13 w 97"/>
                <a:gd name="T37" fmla="*/ 55 h 130"/>
                <a:gd name="T38" fmla="*/ 12 w 97"/>
                <a:gd name="T39" fmla="*/ 62 h 130"/>
                <a:gd name="T40" fmla="*/ 12 w 97"/>
                <a:gd name="T41" fmla="*/ 62 h 130"/>
                <a:gd name="T42" fmla="*/ 13 w 97"/>
                <a:gd name="T43" fmla="*/ 5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0">
                  <a:moveTo>
                    <a:pt x="8" y="77"/>
                  </a:moveTo>
                  <a:cubicBezTo>
                    <a:pt x="8" y="85"/>
                    <a:pt x="10" y="91"/>
                    <a:pt x="12" y="91"/>
                  </a:cubicBezTo>
                  <a:cubicBezTo>
                    <a:pt x="13" y="91"/>
                    <a:pt x="14" y="90"/>
                    <a:pt x="14" y="87"/>
                  </a:cubicBezTo>
                  <a:cubicBezTo>
                    <a:pt x="21" y="112"/>
                    <a:pt x="42" y="130"/>
                    <a:pt x="54" y="130"/>
                  </a:cubicBezTo>
                  <a:cubicBezTo>
                    <a:pt x="69" y="130"/>
                    <a:pt x="89" y="113"/>
                    <a:pt x="92" y="86"/>
                  </a:cubicBezTo>
                  <a:cubicBezTo>
                    <a:pt x="93" y="89"/>
                    <a:pt x="97" y="61"/>
                    <a:pt x="95" y="61"/>
                  </a:cubicBezTo>
                  <a:cubicBezTo>
                    <a:pt x="94" y="61"/>
                    <a:pt x="94" y="62"/>
                    <a:pt x="93" y="62"/>
                  </a:cubicBezTo>
                  <a:cubicBezTo>
                    <a:pt x="94" y="58"/>
                    <a:pt x="94" y="54"/>
                    <a:pt x="93" y="50"/>
                  </a:cubicBezTo>
                  <a:cubicBezTo>
                    <a:pt x="86" y="55"/>
                    <a:pt x="74" y="48"/>
                    <a:pt x="60" y="41"/>
                  </a:cubicBezTo>
                  <a:cubicBezTo>
                    <a:pt x="62" y="42"/>
                    <a:pt x="63" y="43"/>
                    <a:pt x="65" y="43"/>
                  </a:cubicBezTo>
                  <a:cubicBezTo>
                    <a:pt x="88" y="55"/>
                    <a:pt x="97" y="32"/>
                    <a:pt x="97" y="32"/>
                  </a:cubicBezTo>
                  <a:cubicBezTo>
                    <a:pt x="97" y="32"/>
                    <a:pt x="62" y="0"/>
                    <a:pt x="17" y="23"/>
                  </a:cubicBezTo>
                  <a:cubicBezTo>
                    <a:pt x="13" y="25"/>
                    <a:pt x="0" y="51"/>
                    <a:pt x="11" y="62"/>
                  </a:cubicBezTo>
                  <a:cubicBezTo>
                    <a:pt x="10" y="63"/>
                    <a:pt x="8" y="69"/>
                    <a:pt x="8" y="77"/>
                  </a:cubicBezTo>
                  <a:close/>
                  <a:moveTo>
                    <a:pt x="19" y="34"/>
                  </a:moveTo>
                  <a:cubicBezTo>
                    <a:pt x="18" y="35"/>
                    <a:pt x="17" y="36"/>
                    <a:pt x="17" y="37"/>
                  </a:cubicBezTo>
                  <a:cubicBezTo>
                    <a:pt x="17" y="35"/>
                    <a:pt x="18" y="34"/>
                    <a:pt x="19" y="34"/>
                  </a:cubicBezTo>
                  <a:close/>
                  <a:moveTo>
                    <a:pt x="13" y="53"/>
                  </a:moveTo>
                  <a:cubicBezTo>
                    <a:pt x="13" y="54"/>
                    <a:pt x="13" y="54"/>
                    <a:pt x="13" y="55"/>
                  </a:cubicBezTo>
                  <a:cubicBezTo>
                    <a:pt x="13" y="57"/>
                    <a:pt x="12" y="60"/>
                    <a:pt x="12" y="62"/>
                  </a:cubicBezTo>
                  <a:cubicBezTo>
                    <a:pt x="12" y="62"/>
                    <a:pt x="12" y="62"/>
                    <a:pt x="12" y="62"/>
                  </a:cubicBezTo>
                  <a:cubicBezTo>
                    <a:pt x="12" y="61"/>
                    <a:pt x="13" y="57"/>
                    <a:pt x="1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7" name="Freeform 216"/>
            <p:cNvSpPr>
              <a:spLocks noEditPoints="1"/>
            </p:cNvSpPr>
            <p:nvPr/>
          </p:nvSpPr>
          <p:spPr bwMode="auto">
            <a:xfrm>
              <a:off x="4978401" y="588962"/>
              <a:ext cx="307975" cy="558800"/>
            </a:xfrm>
            <a:custGeom>
              <a:avLst/>
              <a:gdLst>
                <a:gd name="T0" fmla="*/ 120 w 176"/>
                <a:gd name="T1" fmla="*/ 4 h 320"/>
                <a:gd name="T2" fmla="*/ 103 w 176"/>
                <a:gd name="T3" fmla="*/ 5 h 320"/>
                <a:gd name="T4" fmla="*/ 75 w 176"/>
                <a:gd name="T5" fmla="*/ 95 h 320"/>
                <a:gd name="T6" fmla="*/ 78 w 176"/>
                <a:gd name="T7" fmla="*/ 68 h 320"/>
                <a:gd name="T8" fmla="*/ 79 w 176"/>
                <a:gd name="T9" fmla="*/ 20 h 320"/>
                <a:gd name="T10" fmla="*/ 81 w 176"/>
                <a:gd name="T11" fmla="*/ 15 h 320"/>
                <a:gd name="T12" fmla="*/ 77 w 176"/>
                <a:gd name="T13" fmla="*/ 9 h 320"/>
                <a:gd name="T14" fmla="*/ 69 w 176"/>
                <a:gd name="T15" fmla="*/ 9 h 320"/>
                <a:gd name="T16" fmla="*/ 66 w 176"/>
                <a:gd name="T17" fmla="*/ 15 h 320"/>
                <a:gd name="T18" fmla="*/ 68 w 176"/>
                <a:gd name="T19" fmla="*/ 21 h 320"/>
                <a:gd name="T20" fmla="*/ 58 w 176"/>
                <a:gd name="T21" fmla="*/ 91 h 320"/>
                <a:gd name="T22" fmla="*/ 59 w 176"/>
                <a:gd name="T23" fmla="*/ 6 h 320"/>
                <a:gd name="T24" fmla="*/ 55 w 176"/>
                <a:gd name="T25" fmla="*/ 4 h 320"/>
                <a:gd name="T26" fmla="*/ 22 w 176"/>
                <a:gd name="T27" fmla="*/ 103 h 320"/>
                <a:gd name="T28" fmla="*/ 24 w 176"/>
                <a:gd name="T29" fmla="*/ 105 h 320"/>
                <a:gd name="T30" fmla="*/ 26 w 176"/>
                <a:gd name="T31" fmla="*/ 96 h 320"/>
                <a:gd name="T32" fmla="*/ 26 w 176"/>
                <a:gd name="T33" fmla="*/ 107 h 320"/>
                <a:gd name="T34" fmla="*/ 35 w 176"/>
                <a:gd name="T35" fmla="*/ 115 h 320"/>
                <a:gd name="T36" fmla="*/ 115 w 176"/>
                <a:gd name="T37" fmla="*/ 94 h 320"/>
                <a:gd name="T38" fmla="*/ 131 w 176"/>
                <a:gd name="T39" fmla="*/ 91 h 320"/>
                <a:gd name="T40" fmla="*/ 39 w 176"/>
                <a:gd name="T41" fmla="*/ 119 h 320"/>
                <a:gd name="T42" fmla="*/ 99 w 176"/>
                <a:gd name="T43" fmla="*/ 178 h 320"/>
                <a:gd name="T44" fmla="*/ 36 w 176"/>
                <a:gd name="T45" fmla="*/ 178 h 320"/>
                <a:gd name="T46" fmla="*/ 0 w 176"/>
                <a:gd name="T47" fmla="*/ 178 h 320"/>
                <a:gd name="T48" fmla="*/ 16 w 176"/>
                <a:gd name="T49" fmla="*/ 293 h 320"/>
                <a:gd name="T50" fmla="*/ 34 w 176"/>
                <a:gd name="T51" fmla="*/ 294 h 320"/>
                <a:gd name="T52" fmla="*/ 36 w 176"/>
                <a:gd name="T53" fmla="*/ 189 h 320"/>
                <a:gd name="T54" fmla="*/ 39 w 176"/>
                <a:gd name="T55" fmla="*/ 193 h 320"/>
                <a:gd name="T56" fmla="*/ 48 w 176"/>
                <a:gd name="T57" fmla="*/ 320 h 320"/>
                <a:gd name="T58" fmla="*/ 74 w 176"/>
                <a:gd name="T59" fmla="*/ 320 h 320"/>
                <a:gd name="T60" fmla="*/ 87 w 176"/>
                <a:gd name="T61" fmla="*/ 219 h 320"/>
                <a:gd name="T62" fmla="*/ 90 w 176"/>
                <a:gd name="T63" fmla="*/ 220 h 320"/>
                <a:gd name="T64" fmla="*/ 92 w 176"/>
                <a:gd name="T65" fmla="*/ 219 h 320"/>
                <a:gd name="T66" fmla="*/ 133 w 176"/>
                <a:gd name="T67" fmla="*/ 214 h 320"/>
                <a:gd name="T68" fmla="*/ 146 w 176"/>
                <a:gd name="T69" fmla="*/ 180 h 320"/>
                <a:gd name="T70" fmla="*/ 147 w 176"/>
                <a:gd name="T71" fmla="*/ 179 h 320"/>
                <a:gd name="T72" fmla="*/ 151 w 176"/>
                <a:gd name="T73" fmla="*/ 125 h 320"/>
                <a:gd name="T74" fmla="*/ 160 w 176"/>
                <a:gd name="T75" fmla="*/ 119 h 320"/>
                <a:gd name="T76" fmla="*/ 120 w 176"/>
                <a:gd name="T77" fmla="*/ 4 h 320"/>
                <a:gd name="T78" fmla="*/ 150 w 176"/>
                <a:gd name="T79" fmla="*/ 133 h 320"/>
                <a:gd name="T80" fmla="*/ 118 w 176"/>
                <a:gd name="T81" fmla="*/ 135 h 320"/>
                <a:gd name="T82" fmla="*/ 151 w 176"/>
                <a:gd name="T83" fmla="*/ 126 h 320"/>
                <a:gd name="T84" fmla="*/ 150 w 176"/>
                <a:gd name="T85" fmla="*/ 13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320">
                  <a:moveTo>
                    <a:pt x="120" y="4"/>
                  </a:moveTo>
                  <a:cubicBezTo>
                    <a:pt x="119" y="4"/>
                    <a:pt x="104" y="5"/>
                    <a:pt x="103" y="5"/>
                  </a:cubicBezTo>
                  <a:cubicBezTo>
                    <a:pt x="75" y="95"/>
                    <a:pt x="75" y="95"/>
                    <a:pt x="75" y="95"/>
                  </a:cubicBezTo>
                  <a:cubicBezTo>
                    <a:pt x="78" y="68"/>
                    <a:pt x="78" y="68"/>
                    <a:pt x="78" y="68"/>
                  </a:cubicBezTo>
                  <a:cubicBezTo>
                    <a:pt x="79" y="20"/>
                    <a:pt x="79" y="20"/>
                    <a:pt x="79" y="20"/>
                  </a:cubicBezTo>
                  <a:cubicBezTo>
                    <a:pt x="81" y="15"/>
                    <a:pt x="81" y="15"/>
                    <a:pt x="81" y="15"/>
                  </a:cubicBezTo>
                  <a:cubicBezTo>
                    <a:pt x="77" y="9"/>
                    <a:pt x="77" y="9"/>
                    <a:pt x="77" y="9"/>
                  </a:cubicBezTo>
                  <a:cubicBezTo>
                    <a:pt x="69" y="9"/>
                    <a:pt x="69" y="9"/>
                    <a:pt x="69" y="9"/>
                  </a:cubicBezTo>
                  <a:cubicBezTo>
                    <a:pt x="66" y="15"/>
                    <a:pt x="66" y="15"/>
                    <a:pt x="66" y="15"/>
                  </a:cubicBezTo>
                  <a:cubicBezTo>
                    <a:pt x="68" y="21"/>
                    <a:pt x="68" y="21"/>
                    <a:pt x="68" y="21"/>
                  </a:cubicBezTo>
                  <a:cubicBezTo>
                    <a:pt x="58" y="91"/>
                    <a:pt x="58" y="91"/>
                    <a:pt x="58" y="91"/>
                  </a:cubicBezTo>
                  <a:cubicBezTo>
                    <a:pt x="59" y="6"/>
                    <a:pt x="59" y="6"/>
                    <a:pt x="59" y="6"/>
                  </a:cubicBezTo>
                  <a:cubicBezTo>
                    <a:pt x="57" y="5"/>
                    <a:pt x="55" y="4"/>
                    <a:pt x="55" y="4"/>
                  </a:cubicBezTo>
                  <a:cubicBezTo>
                    <a:pt x="30" y="0"/>
                    <a:pt x="23" y="71"/>
                    <a:pt x="22" y="103"/>
                  </a:cubicBezTo>
                  <a:cubicBezTo>
                    <a:pt x="24" y="105"/>
                    <a:pt x="24" y="105"/>
                    <a:pt x="24" y="105"/>
                  </a:cubicBezTo>
                  <a:cubicBezTo>
                    <a:pt x="25" y="102"/>
                    <a:pt x="25" y="99"/>
                    <a:pt x="26" y="96"/>
                  </a:cubicBezTo>
                  <a:cubicBezTo>
                    <a:pt x="26" y="107"/>
                    <a:pt x="26" y="107"/>
                    <a:pt x="26" y="107"/>
                  </a:cubicBezTo>
                  <a:cubicBezTo>
                    <a:pt x="35" y="115"/>
                    <a:pt x="35" y="115"/>
                    <a:pt x="35" y="115"/>
                  </a:cubicBezTo>
                  <a:cubicBezTo>
                    <a:pt x="115" y="94"/>
                    <a:pt x="115" y="94"/>
                    <a:pt x="115" y="94"/>
                  </a:cubicBezTo>
                  <a:cubicBezTo>
                    <a:pt x="131" y="91"/>
                    <a:pt x="131" y="91"/>
                    <a:pt x="131" y="91"/>
                  </a:cubicBezTo>
                  <a:cubicBezTo>
                    <a:pt x="39" y="119"/>
                    <a:pt x="39" y="119"/>
                    <a:pt x="39" y="119"/>
                  </a:cubicBezTo>
                  <a:cubicBezTo>
                    <a:pt x="99" y="178"/>
                    <a:pt x="99" y="178"/>
                    <a:pt x="99" y="178"/>
                  </a:cubicBezTo>
                  <a:cubicBezTo>
                    <a:pt x="36" y="178"/>
                    <a:pt x="36" y="178"/>
                    <a:pt x="36" y="178"/>
                  </a:cubicBezTo>
                  <a:cubicBezTo>
                    <a:pt x="0" y="178"/>
                    <a:pt x="0" y="178"/>
                    <a:pt x="0" y="178"/>
                  </a:cubicBezTo>
                  <a:cubicBezTo>
                    <a:pt x="16" y="293"/>
                    <a:pt x="16" y="293"/>
                    <a:pt x="16" y="293"/>
                  </a:cubicBezTo>
                  <a:cubicBezTo>
                    <a:pt x="34" y="294"/>
                    <a:pt x="34" y="294"/>
                    <a:pt x="34" y="294"/>
                  </a:cubicBezTo>
                  <a:cubicBezTo>
                    <a:pt x="36" y="189"/>
                    <a:pt x="36" y="189"/>
                    <a:pt x="36" y="189"/>
                  </a:cubicBezTo>
                  <a:cubicBezTo>
                    <a:pt x="37" y="191"/>
                    <a:pt x="38" y="192"/>
                    <a:pt x="39" y="193"/>
                  </a:cubicBezTo>
                  <a:cubicBezTo>
                    <a:pt x="48" y="320"/>
                    <a:pt x="48" y="320"/>
                    <a:pt x="48" y="320"/>
                  </a:cubicBezTo>
                  <a:cubicBezTo>
                    <a:pt x="74" y="320"/>
                    <a:pt x="74" y="320"/>
                    <a:pt x="74" y="320"/>
                  </a:cubicBezTo>
                  <a:cubicBezTo>
                    <a:pt x="87" y="219"/>
                    <a:pt x="87" y="219"/>
                    <a:pt x="87" y="219"/>
                  </a:cubicBezTo>
                  <a:cubicBezTo>
                    <a:pt x="88" y="219"/>
                    <a:pt x="89" y="220"/>
                    <a:pt x="90" y="220"/>
                  </a:cubicBezTo>
                  <a:cubicBezTo>
                    <a:pt x="91" y="220"/>
                    <a:pt x="91" y="219"/>
                    <a:pt x="92" y="219"/>
                  </a:cubicBezTo>
                  <a:cubicBezTo>
                    <a:pt x="133" y="214"/>
                    <a:pt x="133" y="214"/>
                    <a:pt x="133" y="214"/>
                  </a:cubicBezTo>
                  <a:cubicBezTo>
                    <a:pt x="144" y="211"/>
                    <a:pt x="145" y="184"/>
                    <a:pt x="146" y="180"/>
                  </a:cubicBezTo>
                  <a:cubicBezTo>
                    <a:pt x="147" y="179"/>
                    <a:pt x="147" y="179"/>
                    <a:pt x="147" y="179"/>
                  </a:cubicBezTo>
                  <a:cubicBezTo>
                    <a:pt x="147" y="179"/>
                    <a:pt x="149" y="156"/>
                    <a:pt x="151" y="125"/>
                  </a:cubicBezTo>
                  <a:cubicBezTo>
                    <a:pt x="157" y="123"/>
                    <a:pt x="161" y="121"/>
                    <a:pt x="160" y="119"/>
                  </a:cubicBezTo>
                  <a:cubicBezTo>
                    <a:pt x="166" y="107"/>
                    <a:pt x="176" y="17"/>
                    <a:pt x="120" y="4"/>
                  </a:cubicBezTo>
                  <a:close/>
                  <a:moveTo>
                    <a:pt x="150" y="133"/>
                  </a:moveTo>
                  <a:cubicBezTo>
                    <a:pt x="118" y="135"/>
                    <a:pt x="118" y="135"/>
                    <a:pt x="118" y="135"/>
                  </a:cubicBezTo>
                  <a:cubicBezTo>
                    <a:pt x="151" y="126"/>
                    <a:pt x="151" y="126"/>
                    <a:pt x="151" y="126"/>
                  </a:cubicBezTo>
                  <a:lnTo>
                    <a:pt x="150" y="1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8" name="Freeform 217"/>
            <p:cNvSpPr>
              <a:spLocks noEditPoints="1"/>
            </p:cNvSpPr>
            <p:nvPr/>
          </p:nvSpPr>
          <p:spPr bwMode="auto">
            <a:xfrm>
              <a:off x="5054601" y="371475"/>
              <a:ext cx="168275" cy="227013"/>
            </a:xfrm>
            <a:custGeom>
              <a:avLst/>
              <a:gdLst>
                <a:gd name="T0" fmla="*/ 81 w 97"/>
                <a:gd name="T1" fmla="*/ 23 h 130"/>
                <a:gd name="T2" fmla="*/ 0 w 97"/>
                <a:gd name="T3" fmla="*/ 32 h 130"/>
                <a:gd name="T4" fmla="*/ 32 w 97"/>
                <a:gd name="T5" fmla="*/ 43 h 130"/>
                <a:gd name="T6" fmla="*/ 37 w 97"/>
                <a:gd name="T7" fmla="*/ 41 h 130"/>
                <a:gd name="T8" fmla="*/ 4 w 97"/>
                <a:gd name="T9" fmla="*/ 50 h 130"/>
                <a:gd name="T10" fmla="*/ 4 w 97"/>
                <a:gd name="T11" fmla="*/ 62 h 130"/>
                <a:gd name="T12" fmla="*/ 3 w 97"/>
                <a:gd name="T13" fmla="*/ 61 h 130"/>
                <a:gd name="T14" fmla="*/ 5 w 97"/>
                <a:gd name="T15" fmla="*/ 86 h 130"/>
                <a:gd name="T16" fmla="*/ 44 w 97"/>
                <a:gd name="T17" fmla="*/ 130 h 130"/>
                <a:gd name="T18" fmla="*/ 83 w 97"/>
                <a:gd name="T19" fmla="*/ 87 h 130"/>
                <a:gd name="T20" fmla="*/ 86 w 97"/>
                <a:gd name="T21" fmla="*/ 91 h 130"/>
                <a:gd name="T22" fmla="*/ 89 w 97"/>
                <a:gd name="T23" fmla="*/ 77 h 130"/>
                <a:gd name="T24" fmla="*/ 86 w 97"/>
                <a:gd name="T25" fmla="*/ 62 h 130"/>
                <a:gd name="T26" fmla="*/ 81 w 97"/>
                <a:gd name="T27" fmla="*/ 23 h 130"/>
                <a:gd name="T28" fmla="*/ 78 w 97"/>
                <a:gd name="T29" fmla="*/ 34 h 130"/>
                <a:gd name="T30" fmla="*/ 81 w 97"/>
                <a:gd name="T31" fmla="*/ 37 h 130"/>
                <a:gd name="T32" fmla="*/ 78 w 97"/>
                <a:gd name="T33" fmla="*/ 34 h 130"/>
                <a:gd name="T34" fmla="*/ 85 w 97"/>
                <a:gd name="T35" fmla="*/ 62 h 130"/>
                <a:gd name="T36" fmla="*/ 84 w 97"/>
                <a:gd name="T37" fmla="*/ 55 h 130"/>
                <a:gd name="T38" fmla="*/ 84 w 97"/>
                <a:gd name="T39" fmla="*/ 53 h 130"/>
                <a:gd name="T40" fmla="*/ 85 w 97"/>
                <a:gd name="T41" fmla="*/ 62 h 130"/>
                <a:gd name="T42" fmla="*/ 85 w 97"/>
                <a:gd name="T43"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 h="130">
                  <a:moveTo>
                    <a:pt x="81" y="23"/>
                  </a:moveTo>
                  <a:cubicBezTo>
                    <a:pt x="36" y="0"/>
                    <a:pt x="0" y="32"/>
                    <a:pt x="0" y="32"/>
                  </a:cubicBezTo>
                  <a:cubicBezTo>
                    <a:pt x="0" y="32"/>
                    <a:pt x="10" y="55"/>
                    <a:pt x="32" y="43"/>
                  </a:cubicBezTo>
                  <a:cubicBezTo>
                    <a:pt x="34" y="43"/>
                    <a:pt x="36" y="42"/>
                    <a:pt x="37" y="41"/>
                  </a:cubicBezTo>
                  <a:cubicBezTo>
                    <a:pt x="24" y="48"/>
                    <a:pt x="11" y="55"/>
                    <a:pt x="4" y="50"/>
                  </a:cubicBezTo>
                  <a:cubicBezTo>
                    <a:pt x="4" y="54"/>
                    <a:pt x="4" y="58"/>
                    <a:pt x="4" y="62"/>
                  </a:cubicBezTo>
                  <a:cubicBezTo>
                    <a:pt x="4" y="62"/>
                    <a:pt x="3" y="61"/>
                    <a:pt x="3" y="61"/>
                  </a:cubicBezTo>
                  <a:cubicBezTo>
                    <a:pt x="1" y="61"/>
                    <a:pt x="5" y="89"/>
                    <a:pt x="5" y="86"/>
                  </a:cubicBezTo>
                  <a:cubicBezTo>
                    <a:pt x="8" y="113"/>
                    <a:pt x="29" y="130"/>
                    <a:pt x="44" y="130"/>
                  </a:cubicBezTo>
                  <a:cubicBezTo>
                    <a:pt x="56" y="130"/>
                    <a:pt x="77" y="112"/>
                    <a:pt x="83" y="87"/>
                  </a:cubicBezTo>
                  <a:cubicBezTo>
                    <a:pt x="84" y="90"/>
                    <a:pt x="85" y="91"/>
                    <a:pt x="86" y="91"/>
                  </a:cubicBezTo>
                  <a:cubicBezTo>
                    <a:pt x="88" y="91"/>
                    <a:pt x="89" y="85"/>
                    <a:pt x="89" y="77"/>
                  </a:cubicBezTo>
                  <a:cubicBezTo>
                    <a:pt x="89" y="69"/>
                    <a:pt x="88" y="63"/>
                    <a:pt x="86" y="62"/>
                  </a:cubicBezTo>
                  <a:cubicBezTo>
                    <a:pt x="97" y="51"/>
                    <a:pt x="84" y="25"/>
                    <a:pt x="81" y="23"/>
                  </a:cubicBezTo>
                  <a:close/>
                  <a:moveTo>
                    <a:pt x="78" y="34"/>
                  </a:moveTo>
                  <a:cubicBezTo>
                    <a:pt x="79" y="34"/>
                    <a:pt x="80" y="35"/>
                    <a:pt x="81" y="37"/>
                  </a:cubicBezTo>
                  <a:cubicBezTo>
                    <a:pt x="80" y="36"/>
                    <a:pt x="79" y="35"/>
                    <a:pt x="78" y="34"/>
                  </a:cubicBezTo>
                  <a:close/>
                  <a:moveTo>
                    <a:pt x="85" y="62"/>
                  </a:moveTo>
                  <a:cubicBezTo>
                    <a:pt x="85" y="60"/>
                    <a:pt x="85" y="57"/>
                    <a:pt x="84" y="55"/>
                  </a:cubicBezTo>
                  <a:cubicBezTo>
                    <a:pt x="84" y="54"/>
                    <a:pt x="84" y="54"/>
                    <a:pt x="84" y="53"/>
                  </a:cubicBezTo>
                  <a:cubicBezTo>
                    <a:pt x="85" y="57"/>
                    <a:pt x="85" y="61"/>
                    <a:pt x="85" y="62"/>
                  </a:cubicBezTo>
                  <a:cubicBezTo>
                    <a:pt x="85" y="62"/>
                    <a:pt x="85" y="62"/>
                    <a:pt x="8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9" name="Freeform 218"/>
            <p:cNvSpPr>
              <a:spLocks noEditPoints="1"/>
            </p:cNvSpPr>
            <p:nvPr/>
          </p:nvSpPr>
          <p:spPr bwMode="auto">
            <a:xfrm>
              <a:off x="4368801" y="733425"/>
              <a:ext cx="755650" cy="155575"/>
            </a:xfrm>
            <a:custGeom>
              <a:avLst/>
              <a:gdLst>
                <a:gd name="T0" fmla="*/ 476 w 476"/>
                <a:gd name="T1" fmla="*/ 98 h 98"/>
                <a:gd name="T2" fmla="*/ 376 w 476"/>
                <a:gd name="T3" fmla="*/ 0 h 98"/>
                <a:gd name="T4" fmla="*/ 107 w 476"/>
                <a:gd name="T5" fmla="*/ 0 h 98"/>
                <a:gd name="T6" fmla="*/ 0 w 476"/>
                <a:gd name="T7" fmla="*/ 98 h 98"/>
                <a:gd name="T8" fmla="*/ 476 w 476"/>
                <a:gd name="T9" fmla="*/ 98 h 98"/>
                <a:gd name="T10" fmla="*/ 399 w 476"/>
                <a:gd name="T11" fmla="*/ 39 h 98"/>
                <a:gd name="T12" fmla="*/ 434 w 476"/>
                <a:gd name="T13" fmla="*/ 75 h 98"/>
                <a:gd name="T14" fmla="*/ 342 w 476"/>
                <a:gd name="T15" fmla="*/ 75 h 98"/>
                <a:gd name="T16" fmla="*/ 324 w 476"/>
                <a:gd name="T17" fmla="*/ 36 h 98"/>
                <a:gd name="T18" fmla="*/ 399 w 476"/>
                <a:gd name="T19" fmla="*/ 39 h 98"/>
                <a:gd name="T20" fmla="*/ 168 w 476"/>
                <a:gd name="T21" fmla="*/ 36 h 98"/>
                <a:gd name="T22" fmla="*/ 151 w 476"/>
                <a:gd name="T23" fmla="*/ 75 h 98"/>
                <a:gd name="T24" fmla="*/ 58 w 476"/>
                <a:gd name="T25" fmla="*/ 75 h 98"/>
                <a:gd name="T26" fmla="*/ 93 w 476"/>
                <a:gd name="T27" fmla="*/ 39 h 98"/>
                <a:gd name="T28" fmla="*/ 168 w 476"/>
                <a:gd name="T29" fmla="*/ 3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98">
                  <a:moveTo>
                    <a:pt x="476" y="98"/>
                  </a:moveTo>
                  <a:lnTo>
                    <a:pt x="376" y="0"/>
                  </a:lnTo>
                  <a:lnTo>
                    <a:pt x="107" y="0"/>
                  </a:lnTo>
                  <a:lnTo>
                    <a:pt x="0" y="98"/>
                  </a:lnTo>
                  <a:lnTo>
                    <a:pt x="476" y="98"/>
                  </a:lnTo>
                  <a:close/>
                  <a:moveTo>
                    <a:pt x="399" y="39"/>
                  </a:moveTo>
                  <a:lnTo>
                    <a:pt x="434" y="75"/>
                  </a:lnTo>
                  <a:lnTo>
                    <a:pt x="342" y="75"/>
                  </a:lnTo>
                  <a:lnTo>
                    <a:pt x="324" y="36"/>
                  </a:lnTo>
                  <a:lnTo>
                    <a:pt x="399" y="39"/>
                  </a:lnTo>
                  <a:close/>
                  <a:moveTo>
                    <a:pt x="168" y="36"/>
                  </a:moveTo>
                  <a:lnTo>
                    <a:pt x="151" y="75"/>
                  </a:lnTo>
                  <a:lnTo>
                    <a:pt x="58" y="75"/>
                  </a:lnTo>
                  <a:lnTo>
                    <a:pt x="93" y="39"/>
                  </a:lnTo>
                  <a:lnTo>
                    <a:pt x="16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30" name="文本框 29"/>
          <p:cNvSpPr txBox="1"/>
          <p:nvPr/>
        </p:nvSpPr>
        <p:spPr>
          <a:xfrm>
            <a:off x="7484745" y="4873625"/>
            <a:ext cx="2199640" cy="1476375"/>
          </a:xfrm>
          <a:prstGeom prst="rect">
            <a:avLst/>
          </a:prstGeom>
          <a:noFill/>
        </p:spPr>
        <p:txBody>
          <a:bodyPr wrap="square" rtlCol="0">
            <a:spAutoFit/>
          </a:bodyPr>
          <a:lstStyle/>
          <a:p>
            <a:r>
              <a:rPr lang="zh-CN" altLang="zh-CN" dirty="0">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a:t>
            </a:r>
            <a:endParaRPr lang="zh-CN" altLang="en-US"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7367556" y="4277229"/>
            <a:ext cx="2857809" cy="461665"/>
          </a:xfrm>
          <a:prstGeom prst="rect">
            <a:avLst/>
          </a:prstGeom>
          <a:noFill/>
        </p:spPr>
        <p:txBody>
          <a:bodyPr wrap="square" rtlCol="0">
            <a:spAutoFit/>
          </a:bodyPr>
          <a:lstStyle/>
          <a:p>
            <a:r>
              <a:rPr lang="zh-CN" altLang="en-US" sz="2400" b="1" dirty="0">
                <a:solidFill>
                  <a:srgbClr val="2E2B2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年度工作概述 </a:t>
            </a:r>
            <a:endParaRPr lang="zh-CN" altLang="en-US" sz="2400" b="1" dirty="0">
              <a:solidFill>
                <a:srgbClr val="2E2B2B"/>
              </a:solidFill>
              <a:latin typeface="微软雅黑" panose="020B0503020204020204" pitchFamily="34" charset="-122"/>
              <a:ea typeface="微软雅黑" panose="020B0503020204020204" pitchFamily="34" charset="-122"/>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linds(horizontal)">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任意多边形 2"/>
          <p:cNvSpPr>
            <a:spLocks noChangeArrowheads="1"/>
          </p:cNvSpPr>
          <p:nvPr/>
        </p:nvSpPr>
        <p:spPr bwMode="auto">
          <a:xfrm>
            <a:off x="8075613" y="1736725"/>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A5E9E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5" name="任意多边形 3"/>
          <p:cNvSpPr>
            <a:spLocks noChangeArrowheads="1"/>
          </p:cNvSpPr>
          <p:nvPr/>
        </p:nvSpPr>
        <p:spPr bwMode="auto">
          <a:xfrm>
            <a:off x="5053013" y="1736725"/>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6" name="任意多边形 4"/>
          <p:cNvSpPr>
            <a:spLocks noChangeArrowheads="1"/>
          </p:cNvSpPr>
          <p:nvPr/>
        </p:nvSpPr>
        <p:spPr bwMode="auto">
          <a:xfrm>
            <a:off x="2030413" y="1736725"/>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57" name="矩形 5"/>
          <p:cNvSpPr>
            <a:spLocks noChangeArrowheads="1"/>
          </p:cNvSpPr>
          <p:nvPr/>
        </p:nvSpPr>
        <p:spPr bwMode="auto">
          <a:xfrm>
            <a:off x="2294255" y="4037965"/>
            <a:ext cx="15189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sp>
        <p:nvSpPr>
          <p:cNvPr id="6160" name="矩形 9"/>
          <p:cNvSpPr>
            <a:spLocks noChangeArrowheads="1"/>
          </p:cNvSpPr>
          <p:nvPr/>
        </p:nvSpPr>
        <p:spPr bwMode="auto">
          <a:xfrm>
            <a:off x="2506064" y="3051175"/>
            <a:ext cx="1212191" cy="83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3600" b="1" i="1" dirty="0">
                <a:solidFill>
                  <a:srgbClr val="2E374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部门</a:t>
            </a:r>
            <a:r>
              <a:rPr lang="zh-CN" altLang="en-US" sz="3600" b="1" i="1" dirty="0">
                <a:solidFill>
                  <a:srgbClr val="2E3740"/>
                </a:solidFill>
                <a:latin typeface="Calibri" panose="020F0502020204030204" pitchFamily="34" charset="0"/>
                <a:sym typeface="宋体" panose="02010600030101010101" pitchFamily="2" charset="-122"/>
              </a:rPr>
              <a:t> </a:t>
            </a:r>
            <a:endParaRPr lang="en-US" altLang="zh-CN" sz="3600" b="1" i="1" dirty="0">
              <a:solidFill>
                <a:srgbClr val="2E374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6161" name="矩形 10"/>
          <p:cNvSpPr>
            <a:spLocks noChangeArrowheads="1"/>
          </p:cNvSpPr>
          <p:nvPr/>
        </p:nvSpPr>
        <p:spPr bwMode="auto">
          <a:xfrm>
            <a:off x="5757140" y="3051175"/>
            <a:ext cx="1212191" cy="83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3600" b="1" i="1" dirty="0">
                <a:solidFill>
                  <a:srgbClr val="2E374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部门</a:t>
            </a:r>
            <a:r>
              <a:rPr lang="zh-CN" altLang="en-US" sz="3600" b="1" i="1" dirty="0">
                <a:solidFill>
                  <a:srgbClr val="2E3740"/>
                </a:solidFill>
                <a:latin typeface="Calibri" panose="020F0502020204030204" pitchFamily="34" charset="0"/>
                <a:sym typeface="宋体" panose="02010600030101010101" pitchFamily="2" charset="-122"/>
              </a:rPr>
              <a:t> </a:t>
            </a:r>
            <a:endParaRPr lang="en-US" altLang="zh-CN" sz="3600" b="1" i="1" dirty="0">
              <a:solidFill>
                <a:srgbClr val="2E374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6162" name="矩形 11"/>
          <p:cNvSpPr>
            <a:spLocks noChangeArrowheads="1"/>
          </p:cNvSpPr>
          <p:nvPr/>
        </p:nvSpPr>
        <p:spPr bwMode="auto">
          <a:xfrm>
            <a:off x="8723950" y="3051175"/>
            <a:ext cx="1212191" cy="83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50000"/>
              </a:lnSpc>
            </a:pPr>
            <a:r>
              <a:rPr lang="zh-CN" altLang="en-US" sz="3600" b="1" i="1" dirty="0">
                <a:solidFill>
                  <a:srgbClr val="2E374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部门</a:t>
            </a:r>
            <a:r>
              <a:rPr lang="zh-CN" altLang="en-US" sz="3600" b="1" i="1" dirty="0">
                <a:solidFill>
                  <a:srgbClr val="2E3740"/>
                </a:solidFill>
                <a:latin typeface="Calibri" panose="020F0502020204030204" pitchFamily="34" charset="0"/>
                <a:sym typeface="宋体" panose="02010600030101010101" pitchFamily="2" charset="-122"/>
              </a:rPr>
              <a:t> </a:t>
            </a:r>
            <a:endParaRPr lang="en-US" altLang="zh-CN" sz="3600" b="1" i="1" dirty="0">
              <a:solidFill>
                <a:srgbClr val="2E374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6163" name="直接连接符 14"/>
          <p:cNvSpPr>
            <a:spLocks noChangeShapeType="1"/>
          </p:cNvSpPr>
          <p:nvPr/>
        </p:nvSpPr>
        <p:spPr bwMode="auto">
          <a:xfrm>
            <a:off x="4559300" y="1841500"/>
            <a:ext cx="0" cy="3233738"/>
          </a:xfrm>
          <a:prstGeom prst="line">
            <a:avLst/>
          </a:prstGeom>
          <a:noFill/>
          <a:ln w="12700" cap="flat" cmpd="sng">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sp>
        <p:nvSpPr>
          <p:cNvPr id="6164" name="直接连接符 15"/>
          <p:cNvSpPr>
            <a:spLocks noChangeShapeType="1"/>
          </p:cNvSpPr>
          <p:nvPr/>
        </p:nvSpPr>
        <p:spPr bwMode="auto">
          <a:xfrm>
            <a:off x="7594600" y="1841500"/>
            <a:ext cx="0" cy="3233738"/>
          </a:xfrm>
          <a:prstGeom prst="line">
            <a:avLst/>
          </a:prstGeom>
          <a:noFill/>
          <a:ln w="12700" cap="flat" cmpd="sng">
            <a:solidFill>
              <a:srgbClr val="D8D8D8"/>
            </a:solidFill>
            <a:bevel/>
          </a:ln>
          <a:extLst>
            <a:ext uri="{909E8E84-426E-40DD-AFC4-6F175D3DCCD1}">
              <a14:hiddenFill xmlns:a14="http://schemas.microsoft.com/office/drawing/2010/main">
                <a:noFill/>
              </a14:hiddenFill>
            </a:ext>
          </a:extLst>
        </p:spPr>
        <p:txBody>
          <a:bodyPr/>
          <a:lstStyle/>
          <a:p>
            <a:endParaRPr lang="zh-CN" altLang="en-US"/>
          </a:p>
        </p:txBody>
      </p:sp>
      <p:grpSp>
        <p:nvGrpSpPr>
          <p:cNvPr id="6165" name="Group 21"/>
          <p:cNvGrpSpPr/>
          <p:nvPr/>
        </p:nvGrpSpPr>
        <p:grpSpPr bwMode="auto">
          <a:xfrm>
            <a:off x="2660650" y="1930400"/>
            <a:ext cx="736600" cy="712788"/>
            <a:chOff x="0" y="0"/>
            <a:chExt cx="736600" cy="712788"/>
          </a:xfrm>
        </p:grpSpPr>
        <p:sp>
          <p:nvSpPr>
            <p:cNvPr id="6166"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67"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168" name="Group 24"/>
          <p:cNvGrpSpPr/>
          <p:nvPr/>
        </p:nvGrpSpPr>
        <p:grpSpPr bwMode="auto">
          <a:xfrm>
            <a:off x="5735638" y="1930400"/>
            <a:ext cx="736600" cy="712788"/>
            <a:chOff x="0" y="0"/>
            <a:chExt cx="736600" cy="712788"/>
          </a:xfrm>
        </p:grpSpPr>
        <p:sp>
          <p:nvSpPr>
            <p:cNvPr id="6169"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70"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6171" name="Group 27"/>
          <p:cNvGrpSpPr/>
          <p:nvPr/>
        </p:nvGrpSpPr>
        <p:grpSpPr bwMode="auto">
          <a:xfrm>
            <a:off x="8747125" y="1930400"/>
            <a:ext cx="736600" cy="712788"/>
            <a:chOff x="0" y="0"/>
            <a:chExt cx="736600" cy="712788"/>
          </a:xfrm>
        </p:grpSpPr>
        <p:sp>
          <p:nvSpPr>
            <p:cNvPr id="6172"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6173"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solidFill>
              <a:srgbClr val="EFE9EB"/>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34" name="直角三角形 33"/>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7"/>
          <p:cNvSpPr>
            <a:spLocks noChangeArrowheads="1"/>
          </p:cNvSpPr>
          <p:nvPr/>
        </p:nvSpPr>
        <p:spPr bwMode="auto">
          <a:xfrm rot="19708597">
            <a:off x="-87774" y="379431"/>
            <a:ext cx="2446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ONE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年度工作概述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矩形 5"/>
          <p:cNvSpPr>
            <a:spLocks noChangeArrowheads="1"/>
          </p:cNvSpPr>
          <p:nvPr/>
        </p:nvSpPr>
        <p:spPr bwMode="auto">
          <a:xfrm>
            <a:off x="5306060" y="4043045"/>
            <a:ext cx="15189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sp>
        <p:nvSpPr>
          <p:cNvPr id="3" name="矩形 5"/>
          <p:cNvSpPr>
            <a:spLocks noChangeArrowheads="1"/>
          </p:cNvSpPr>
          <p:nvPr/>
        </p:nvSpPr>
        <p:spPr bwMode="auto">
          <a:xfrm>
            <a:off x="8417560" y="4073525"/>
            <a:ext cx="151892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linds(horizontal)">
                                      <p:cBhvr>
                                        <p:cTn id="7" dur="500"/>
                                        <p:tgtEl>
                                          <p:spTgt spid="6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5"/>
                                        </p:tgtEl>
                                        <p:attrNameLst>
                                          <p:attrName>style.visibility</p:attrName>
                                        </p:attrNameLst>
                                      </p:cBhvr>
                                      <p:to>
                                        <p:strVal val="visible"/>
                                      </p:to>
                                    </p:set>
                                    <p:animEffect transition="in" filter="blinds(horizontal)">
                                      <p:cBhvr>
                                        <p:cTn id="10" dur="500"/>
                                        <p:tgtEl>
                                          <p:spTgt spid="615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56"/>
                                        </p:tgtEl>
                                        <p:attrNameLst>
                                          <p:attrName>style.visibility</p:attrName>
                                        </p:attrNameLst>
                                      </p:cBhvr>
                                      <p:to>
                                        <p:strVal val="visible"/>
                                      </p:to>
                                    </p:set>
                                    <p:animEffect transition="in" filter="blinds(horizontal)">
                                      <p:cBhvr>
                                        <p:cTn id="13" dur="500"/>
                                        <p:tgtEl>
                                          <p:spTgt spid="615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57"/>
                                        </p:tgtEl>
                                        <p:attrNameLst>
                                          <p:attrName>style.visibility</p:attrName>
                                        </p:attrNameLst>
                                      </p:cBhvr>
                                      <p:to>
                                        <p:strVal val="visible"/>
                                      </p:to>
                                    </p:set>
                                    <p:animEffect transition="in" filter="blinds(horizontal)">
                                      <p:cBhvr>
                                        <p:cTn id="16" dur="500"/>
                                        <p:tgtEl>
                                          <p:spTgt spid="615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160"/>
                                        </p:tgtEl>
                                        <p:attrNameLst>
                                          <p:attrName>style.visibility</p:attrName>
                                        </p:attrNameLst>
                                      </p:cBhvr>
                                      <p:to>
                                        <p:strVal val="visible"/>
                                      </p:to>
                                    </p:set>
                                    <p:animEffect transition="in" filter="blinds(horizontal)">
                                      <p:cBhvr>
                                        <p:cTn id="19" dur="500"/>
                                        <p:tgtEl>
                                          <p:spTgt spid="616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161"/>
                                        </p:tgtEl>
                                        <p:attrNameLst>
                                          <p:attrName>style.visibility</p:attrName>
                                        </p:attrNameLst>
                                      </p:cBhvr>
                                      <p:to>
                                        <p:strVal val="visible"/>
                                      </p:to>
                                    </p:set>
                                    <p:animEffect transition="in" filter="blinds(horizontal)">
                                      <p:cBhvr>
                                        <p:cTn id="22" dur="500"/>
                                        <p:tgtEl>
                                          <p:spTgt spid="616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162"/>
                                        </p:tgtEl>
                                        <p:attrNameLst>
                                          <p:attrName>style.visibility</p:attrName>
                                        </p:attrNameLst>
                                      </p:cBhvr>
                                      <p:to>
                                        <p:strVal val="visible"/>
                                      </p:to>
                                    </p:set>
                                    <p:animEffect transition="in" filter="blinds(horizontal)">
                                      <p:cBhvr>
                                        <p:cTn id="25" dur="500"/>
                                        <p:tgtEl>
                                          <p:spTgt spid="6162"/>
                                        </p:tgtEl>
                                      </p:cBhvr>
                                    </p:animEffect>
                                  </p:childTnLst>
                                </p:cTn>
                              </p:par>
                              <p:par>
                                <p:cTn id="26" presetID="3" presetClass="entr" presetSubtype="10" fill="hold" nodeType="withEffect">
                                  <p:stCondLst>
                                    <p:cond delay="0"/>
                                  </p:stCondLst>
                                  <p:childTnLst>
                                    <p:set>
                                      <p:cBhvr>
                                        <p:cTn id="27" dur="1" fill="hold">
                                          <p:stCondLst>
                                            <p:cond delay="0"/>
                                          </p:stCondLst>
                                        </p:cTn>
                                        <p:tgtEl>
                                          <p:spTgt spid="6163"/>
                                        </p:tgtEl>
                                        <p:attrNameLst>
                                          <p:attrName>style.visibility</p:attrName>
                                        </p:attrNameLst>
                                      </p:cBhvr>
                                      <p:to>
                                        <p:strVal val="visible"/>
                                      </p:to>
                                    </p:set>
                                    <p:animEffect transition="in" filter="blinds(horizontal)">
                                      <p:cBhvr>
                                        <p:cTn id="28" dur="500"/>
                                        <p:tgtEl>
                                          <p:spTgt spid="6163"/>
                                        </p:tgtEl>
                                      </p:cBhvr>
                                    </p:animEffect>
                                  </p:childTnLst>
                                </p:cTn>
                              </p:par>
                              <p:par>
                                <p:cTn id="29" presetID="3" presetClass="entr" presetSubtype="10" fill="hold" nodeType="withEffect">
                                  <p:stCondLst>
                                    <p:cond delay="0"/>
                                  </p:stCondLst>
                                  <p:childTnLst>
                                    <p:set>
                                      <p:cBhvr>
                                        <p:cTn id="30" dur="1" fill="hold">
                                          <p:stCondLst>
                                            <p:cond delay="0"/>
                                          </p:stCondLst>
                                        </p:cTn>
                                        <p:tgtEl>
                                          <p:spTgt spid="6164"/>
                                        </p:tgtEl>
                                        <p:attrNameLst>
                                          <p:attrName>style.visibility</p:attrName>
                                        </p:attrNameLst>
                                      </p:cBhvr>
                                      <p:to>
                                        <p:strVal val="visible"/>
                                      </p:to>
                                    </p:set>
                                    <p:animEffect transition="in" filter="blinds(horizontal)">
                                      <p:cBhvr>
                                        <p:cTn id="31" dur="500"/>
                                        <p:tgtEl>
                                          <p:spTgt spid="6164"/>
                                        </p:tgtEl>
                                      </p:cBhvr>
                                    </p:animEffect>
                                  </p:childTnLst>
                                </p:cTn>
                              </p:par>
                              <p:par>
                                <p:cTn id="32" presetID="3" presetClass="entr" presetSubtype="10" fill="hold" nodeType="withEffect">
                                  <p:stCondLst>
                                    <p:cond delay="0"/>
                                  </p:stCondLst>
                                  <p:childTnLst>
                                    <p:set>
                                      <p:cBhvr>
                                        <p:cTn id="33" dur="1" fill="hold">
                                          <p:stCondLst>
                                            <p:cond delay="0"/>
                                          </p:stCondLst>
                                        </p:cTn>
                                        <p:tgtEl>
                                          <p:spTgt spid="6165"/>
                                        </p:tgtEl>
                                        <p:attrNameLst>
                                          <p:attrName>style.visibility</p:attrName>
                                        </p:attrNameLst>
                                      </p:cBhvr>
                                      <p:to>
                                        <p:strVal val="visible"/>
                                      </p:to>
                                    </p:set>
                                    <p:animEffect transition="in" filter="blinds(horizontal)">
                                      <p:cBhvr>
                                        <p:cTn id="34" dur="500"/>
                                        <p:tgtEl>
                                          <p:spTgt spid="6165"/>
                                        </p:tgtEl>
                                      </p:cBhvr>
                                    </p:animEffect>
                                  </p:childTnLst>
                                </p:cTn>
                              </p:par>
                              <p:par>
                                <p:cTn id="35" presetID="3" presetClass="entr" presetSubtype="10" fill="hold" nodeType="withEffect">
                                  <p:stCondLst>
                                    <p:cond delay="0"/>
                                  </p:stCondLst>
                                  <p:childTnLst>
                                    <p:set>
                                      <p:cBhvr>
                                        <p:cTn id="36" dur="1" fill="hold">
                                          <p:stCondLst>
                                            <p:cond delay="0"/>
                                          </p:stCondLst>
                                        </p:cTn>
                                        <p:tgtEl>
                                          <p:spTgt spid="6168"/>
                                        </p:tgtEl>
                                        <p:attrNameLst>
                                          <p:attrName>style.visibility</p:attrName>
                                        </p:attrNameLst>
                                      </p:cBhvr>
                                      <p:to>
                                        <p:strVal val="visible"/>
                                      </p:to>
                                    </p:set>
                                    <p:animEffect transition="in" filter="blinds(horizontal)">
                                      <p:cBhvr>
                                        <p:cTn id="37" dur="500"/>
                                        <p:tgtEl>
                                          <p:spTgt spid="6168"/>
                                        </p:tgtEl>
                                      </p:cBhvr>
                                    </p:animEffect>
                                  </p:childTnLst>
                                </p:cTn>
                              </p:par>
                              <p:par>
                                <p:cTn id="38" presetID="3" presetClass="entr" presetSubtype="10" fill="hold" nodeType="withEffect">
                                  <p:stCondLst>
                                    <p:cond delay="0"/>
                                  </p:stCondLst>
                                  <p:childTnLst>
                                    <p:set>
                                      <p:cBhvr>
                                        <p:cTn id="39" dur="1" fill="hold">
                                          <p:stCondLst>
                                            <p:cond delay="0"/>
                                          </p:stCondLst>
                                        </p:cTn>
                                        <p:tgtEl>
                                          <p:spTgt spid="6171"/>
                                        </p:tgtEl>
                                        <p:attrNameLst>
                                          <p:attrName>style.visibility</p:attrName>
                                        </p:attrNameLst>
                                      </p:cBhvr>
                                      <p:to>
                                        <p:strVal val="visible"/>
                                      </p:to>
                                    </p:set>
                                    <p:animEffect transition="in" filter="blinds(horizontal)">
                                      <p:cBhvr>
                                        <p:cTn id="40" dur="500"/>
                                        <p:tgtEl>
                                          <p:spTgt spid="617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5" grpId="0" animBg="1"/>
      <p:bldP spid="6156" grpId="0" animBg="1"/>
      <p:bldP spid="6157" grpId="0"/>
      <p:bldP spid="6160" grpId="0"/>
      <p:bldP spid="6161" grpId="0"/>
      <p:bldP spid="6162"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灯片编号占位符 4"/>
          <p:cNvSpPr>
            <a:spLocks noGrp="1"/>
          </p:cNvSpPr>
          <p:nvPr>
            <p:ph type="sldNum" sz="quarter" idx="12"/>
          </p:nvPr>
        </p:nvSpPr>
        <p:spPr/>
        <p:txBody>
          <a:bodyPr/>
          <a:lstStyle/>
          <a:p>
            <a:fld id="{10F85377-5200-46E0-9459-6E4741CBF9A6}" type="slidenum">
              <a:rPr lang="zh-CN" altLang="en-US"/>
              <a:t>5</a:t>
            </a:fld>
            <a:endParaRPr lang="zh-CN" altLang="en-US" sz="1800">
              <a:solidFill>
                <a:schemeClr val="tx1"/>
              </a:solidFill>
            </a:endParaRPr>
          </a:p>
        </p:txBody>
      </p:sp>
      <p:sp>
        <p:nvSpPr>
          <p:cNvPr id="7178" name="任意多边形 2"/>
          <p:cNvSpPr>
            <a:spLocks noChangeArrowheads="1"/>
          </p:cNvSpPr>
          <p:nvPr/>
        </p:nvSpPr>
        <p:spPr bwMode="auto">
          <a:xfrm>
            <a:off x="4394200" y="1962150"/>
            <a:ext cx="1685925" cy="1676400"/>
          </a:xfrm>
          <a:custGeom>
            <a:avLst/>
            <a:gdLst>
              <a:gd name="T0" fmla="*/ 1685845 w 1685845"/>
              <a:gd name="T1" fmla="*/ 27 h 1676401"/>
              <a:gd name="T2" fmla="*/ 1681922 w 1685845"/>
              <a:gd name="T3" fmla="*/ 696292 h 1676401"/>
              <a:gd name="T4" fmla="*/ 985303 w 1685845"/>
              <a:gd name="T5" fmla="*/ 981399 h 1676401"/>
              <a:gd name="T6" fmla="*/ 696276 w 1685845"/>
              <a:gd name="T7" fmla="*/ 1676401 h 1676401"/>
              <a:gd name="T8" fmla="*/ 0 w 1685845"/>
              <a:gd name="T9" fmla="*/ 1676400 h 1676401"/>
              <a:gd name="T10" fmla="*/ 283614 w 1685845"/>
              <a:gd name="T11" fmla="*/ 743402 h 1676401"/>
              <a:gd name="T12" fmla="*/ 326098 w 1685845"/>
              <a:gd name="T13" fmla="*/ 686287 h 1676401"/>
              <a:gd name="T14" fmla="*/ 222801 w 1685845"/>
              <a:gd name="T15" fmla="*/ 399824 h 1676401"/>
              <a:gd name="T16" fmla="*/ 531767 w 1685845"/>
              <a:gd name="T17" fmla="*/ 453989 h 1676401"/>
              <a:gd name="T18" fmla="*/ 618095 w 1685845"/>
              <a:gd name="T19" fmla="*/ 376276 h 1676401"/>
              <a:gd name="T20" fmla="*/ 168584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341716"/>
                  <a:pt x="100080" y="1017391"/>
                  <a:pt x="283614" y="743402"/>
                </a:cubicBezTo>
                <a:lnTo>
                  <a:pt x="326098" y="686287"/>
                </a:lnTo>
                <a:lnTo>
                  <a:pt x="222801" y="399824"/>
                </a:lnTo>
                <a:lnTo>
                  <a:pt x="531767" y="453989"/>
                </a:lnTo>
                <a:lnTo>
                  <a:pt x="618095" y="376276"/>
                </a:lnTo>
                <a:cubicBezTo>
                  <a:pt x="918260" y="131924"/>
                  <a:pt x="1295386" y="-2173"/>
                  <a:pt x="1685845" y="27"/>
                </a:cubicBezTo>
                <a:close/>
              </a:path>
            </a:pathLst>
          </a:custGeom>
          <a:solidFill>
            <a:srgbClr val="A5E9E1"/>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179" name="任意多边形 3"/>
          <p:cNvSpPr>
            <a:spLocks noChangeArrowheads="1"/>
          </p:cNvSpPr>
          <p:nvPr/>
        </p:nvSpPr>
        <p:spPr bwMode="auto">
          <a:xfrm rot="5400000">
            <a:off x="6143625" y="1966913"/>
            <a:ext cx="1685925" cy="1676400"/>
          </a:xfrm>
          <a:custGeom>
            <a:avLst/>
            <a:gdLst>
              <a:gd name="T0" fmla="*/ 0 w 1685845"/>
              <a:gd name="T1" fmla="*/ 1676400 h 1676401"/>
              <a:gd name="T2" fmla="*/ 382258 w 1685845"/>
              <a:gd name="T3" fmla="*/ 610787 h 1676401"/>
              <a:gd name="T4" fmla="*/ 437390 w 1685845"/>
              <a:gd name="T5" fmla="*/ 550233 h 1676401"/>
              <a:gd name="T6" fmla="*/ 357434 w 1685845"/>
              <a:gd name="T7" fmla="*/ 249447 h 1676401"/>
              <a:gd name="T8" fmla="*/ 675579 w 1685845"/>
              <a:gd name="T9" fmla="*/ 334017 h 1676401"/>
              <a:gd name="T10" fmla="*/ 751263 w 1685845"/>
              <a:gd name="T11" fmla="*/ 278380 h 1676401"/>
              <a:gd name="T12" fmla="*/ 1685845 w 1685845"/>
              <a:gd name="T13" fmla="*/ 27 h 1676401"/>
              <a:gd name="T14" fmla="*/ 1681922 w 1685845"/>
              <a:gd name="T15" fmla="*/ 696292 h 1676401"/>
              <a:gd name="T16" fmla="*/ 985303 w 1685845"/>
              <a:gd name="T17" fmla="*/ 981399 h 1676401"/>
              <a:gd name="T18" fmla="*/ 696276 w 1685845"/>
              <a:gd name="T19" fmla="*/ 1676401 h 1676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5845"/>
              <a:gd name="T31" fmla="*/ 0 h 1676401"/>
              <a:gd name="T32" fmla="*/ 1685845 w 1685845"/>
              <a:gd name="T33" fmla="*/ 1676401 h 16764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5845" h="1676401">
                <a:moveTo>
                  <a:pt x="0" y="1676400"/>
                </a:moveTo>
                <a:cubicBezTo>
                  <a:pt x="0" y="1285935"/>
                  <a:pt x="136219" y="909570"/>
                  <a:pt x="382258" y="610787"/>
                </a:cubicBezTo>
                <a:lnTo>
                  <a:pt x="437390" y="550233"/>
                </a:lnTo>
                <a:lnTo>
                  <a:pt x="357434" y="249447"/>
                </a:lnTo>
                <a:lnTo>
                  <a:pt x="675579" y="334017"/>
                </a:lnTo>
                <a:lnTo>
                  <a:pt x="751263" y="278380"/>
                </a:lnTo>
                <a:cubicBezTo>
                  <a:pt x="1026282" y="96392"/>
                  <a:pt x="1351166" y="-1859"/>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rgbClr val="388186"/>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180" name="任意多边形 4"/>
          <p:cNvSpPr>
            <a:spLocks noChangeArrowheads="1"/>
          </p:cNvSpPr>
          <p:nvPr/>
        </p:nvSpPr>
        <p:spPr bwMode="auto">
          <a:xfrm rot="10800000">
            <a:off x="6138863" y="3733800"/>
            <a:ext cx="1685925" cy="1676400"/>
          </a:xfrm>
          <a:custGeom>
            <a:avLst/>
            <a:gdLst>
              <a:gd name="T0" fmla="*/ 696276 w 1685845"/>
              <a:gd name="T1" fmla="*/ 1676401 h 1676401"/>
              <a:gd name="T2" fmla="*/ 0 w 1685845"/>
              <a:gd name="T3" fmla="*/ 1676400 h 1676401"/>
              <a:gd name="T4" fmla="*/ 283614 w 1685845"/>
              <a:gd name="T5" fmla="*/ 743402 h 1676401"/>
              <a:gd name="T6" fmla="*/ 284783 w 1685845"/>
              <a:gd name="T7" fmla="*/ 741830 h 1676401"/>
              <a:gd name="T8" fmla="*/ 159770 w 1685845"/>
              <a:gd name="T9" fmla="*/ 469217 h 1676401"/>
              <a:gd name="T10" fmla="*/ 484566 w 1685845"/>
              <a:gd name="T11" fmla="*/ 498419 h 1676401"/>
              <a:gd name="T12" fmla="*/ 494350 w 1685845"/>
              <a:gd name="T13" fmla="*/ 487672 h 1676401"/>
              <a:gd name="T14" fmla="*/ 1685845 w 1685845"/>
              <a:gd name="T15" fmla="*/ 27 h 1676401"/>
              <a:gd name="T16" fmla="*/ 1681922 w 1685845"/>
              <a:gd name="T17" fmla="*/ 696292 h 1676401"/>
              <a:gd name="T18" fmla="*/ 985303 w 1685845"/>
              <a:gd name="T19" fmla="*/ 981399 h 1676401"/>
              <a:gd name="T20" fmla="*/ 696276 w 1685845"/>
              <a:gd name="T21" fmla="*/ 1676401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696276" y="1676401"/>
                </a:moveTo>
                <a:lnTo>
                  <a:pt x="0" y="1676400"/>
                </a:lnTo>
                <a:cubicBezTo>
                  <a:pt x="0" y="1341716"/>
                  <a:pt x="100080" y="1017391"/>
                  <a:pt x="283614" y="743402"/>
                </a:cubicBezTo>
                <a:lnTo>
                  <a:pt x="284783" y="741830"/>
                </a:lnTo>
                <a:lnTo>
                  <a:pt x="159770" y="469217"/>
                </a:lnTo>
                <a:lnTo>
                  <a:pt x="484566" y="498419"/>
                </a:lnTo>
                <a:lnTo>
                  <a:pt x="494350" y="487672"/>
                </a:lnTo>
                <a:cubicBezTo>
                  <a:pt x="810781" y="173019"/>
                  <a:pt x="1239606" y="-2487"/>
                  <a:pt x="1685845" y="27"/>
                </a:cubicBezTo>
                <a:cubicBezTo>
                  <a:pt x="1684537" y="232115"/>
                  <a:pt x="1683230" y="464204"/>
                  <a:pt x="1681922" y="696292"/>
                </a:cubicBezTo>
                <a:cubicBezTo>
                  <a:pt x="1421024" y="694822"/>
                  <a:pt x="1170307" y="797433"/>
                  <a:pt x="985303" y="981399"/>
                </a:cubicBezTo>
                <a:cubicBezTo>
                  <a:pt x="800299" y="1165364"/>
                  <a:pt x="696276" y="1415499"/>
                  <a:pt x="696276" y="1676401"/>
                </a:cubicBezTo>
                <a:close/>
              </a:path>
            </a:pathLst>
          </a:custGeom>
          <a:solidFill>
            <a:srgbClr val="A5E9E1"/>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181" name="任意多边形 5"/>
          <p:cNvSpPr>
            <a:spLocks noChangeArrowheads="1"/>
          </p:cNvSpPr>
          <p:nvPr/>
        </p:nvSpPr>
        <p:spPr bwMode="auto">
          <a:xfrm rot="16200000">
            <a:off x="4389437" y="3729038"/>
            <a:ext cx="1685925" cy="1676400"/>
          </a:xfrm>
          <a:custGeom>
            <a:avLst/>
            <a:gdLst>
              <a:gd name="T0" fmla="*/ 1685845 w 1685845"/>
              <a:gd name="T1" fmla="*/ 27 h 1676401"/>
              <a:gd name="T2" fmla="*/ 1681922 w 1685845"/>
              <a:gd name="T3" fmla="*/ 696292 h 1676401"/>
              <a:gd name="T4" fmla="*/ 985303 w 1685845"/>
              <a:gd name="T5" fmla="*/ 981399 h 1676401"/>
              <a:gd name="T6" fmla="*/ 696276 w 1685845"/>
              <a:gd name="T7" fmla="*/ 1676401 h 1676401"/>
              <a:gd name="T8" fmla="*/ 0 w 1685845"/>
              <a:gd name="T9" fmla="*/ 1676400 h 1676401"/>
              <a:gd name="T10" fmla="*/ 494350 w 1685845"/>
              <a:gd name="T11" fmla="*/ 487672 h 1676401"/>
              <a:gd name="T12" fmla="*/ 548831 w 1685845"/>
              <a:gd name="T13" fmla="*/ 438628 h 1676401"/>
              <a:gd name="T14" fmla="*/ 466941 w 1685845"/>
              <a:gd name="T15" fmla="*/ 130569 h 1676401"/>
              <a:gd name="T16" fmla="*/ 835339 w 1685845"/>
              <a:gd name="T17" fmla="*/ 228498 h 1676401"/>
              <a:gd name="T18" fmla="*/ 892743 w 1685845"/>
              <a:gd name="T19" fmla="*/ 194440 h 1676401"/>
              <a:gd name="T20" fmla="*/ 1685845 w 1685845"/>
              <a:gd name="T21" fmla="*/ 27 h 1676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5845"/>
              <a:gd name="T34" fmla="*/ 0 h 1676401"/>
              <a:gd name="T35" fmla="*/ 1685845 w 1685845"/>
              <a:gd name="T36" fmla="*/ 1676401 h 1676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5845" h="1676401">
                <a:moveTo>
                  <a:pt x="1685845" y="27"/>
                </a:moveTo>
                <a:cubicBezTo>
                  <a:pt x="1684537" y="232115"/>
                  <a:pt x="1683230" y="464204"/>
                  <a:pt x="1681922" y="696292"/>
                </a:cubicBezTo>
                <a:cubicBezTo>
                  <a:pt x="1421024" y="694822"/>
                  <a:pt x="1170307" y="797433"/>
                  <a:pt x="985303" y="981399"/>
                </a:cubicBezTo>
                <a:cubicBezTo>
                  <a:pt x="800299" y="1165364"/>
                  <a:pt x="696276" y="1415499"/>
                  <a:pt x="696276" y="1676401"/>
                </a:cubicBezTo>
                <a:lnTo>
                  <a:pt x="0" y="1676400"/>
                </a:lnTo>
                <a:cubicBezTo>
                  <a:pt x="0" y="1230154"/>
                  <a:pt x="177919" y="802325"/>
                  <a:pt x="494350" y="487672"/>
                </a:cubicBezTo>
                <a:lnTo>
                  <a:pt x="548831" y="438628"/>
                </a:lnTo>
                <a:lnTo>
                  <a:pt x="466941" y="130569"/>
                </a:lnTo>
                <a:lnTo>
                  <a:pt x="835339" y="228498"/>
                </a:lnTo>
                <a:lnTo>
                  <a:pt x="892743" y="194440"/>
                </a:lnTo>
                <a:cubicBezTo>
                  <a:pt x="1134849" y="66424"/>
                  <a:pt x="1406946" y="-1544"/>
                  <a:pt x="1685845" y="27"/>
                </a:cubicBezTo>
                <a:close/>
              </a:path>
            </a:pathLst>
          </a:custGeom>
          <a:solidFill>
            <a:srgbClr val="388186"/>
          </a:solidFill>
          <a:ln>
            <a:noFill/>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183" name="矩形 11"/>
          <p:cNvSpPr>
            <a:spLocks noChangeArrowheads="1"/>
          </p:cNvSpPr>
          <p:nvPr/>
        </p:nvSpPr>
        <p:spPr bwMode="auto">
          <a:xfrm rot="18430860">
            <a:off x="4586287" y="2497138"/>
            <a:ext cx="211137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anchor="ctr"/>
          <a:lstStyle/>
          <a:p>
            <a:pPr algn="ct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dolor sit at</a:t>
            </a:r>
            <a:endParaRPr lang="zh-CN" altLang="en-US" dirty="0">
              <a:solidFill>
                <a:schemeClr val="bg1"/>
              </a:solidFill>
              <a:latin typeface="宋体" panose="02010600030101010101" pitchFamily="2" charset="-122"/>
              <a:sym typeface="宋体" panose="02010600030101010101" pitchFamily="2" charset="-122"/>
            </a:endParaRPr>
          </a:p>
        </p:txBody>
      </p:sp>
      <p:sp>
        <p:nvSpPr>
          <p:cNvPr id="7184" name="矩形 12"/>
          <p:cNvSpPr>
            <a:spLocks noChangeArrowheads="1"/>
          </p:cNvSpPr>
          <p:nvPr/>
        </p:nvSpPr>
        <p:spPr bwMode="auto">
          <a:xfrm rot="3339903">
            <a:off x="5535613" y="2540000"/>
            <a:ext cx="21113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42719B"/>
                </a:solidFill>
                <a:bevel/>
              </a14:hiddenLine>
            </a:ext>
          </a:extLst>
        </p:spPr>
        <p:txBody>
          <a:bodyPr anchor="ctr"/>
          <a:lstStyle/>
          <a:p>
            <a:pPr algn="ctr"/>
            <a:r>
              <a:rPr lang="en-US" altLang="zh-CN"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dolor sit am</a:t>
            </a:r>
            <a:endParaRPr lang="zh-CN" altLang="en-US" dirty="0">
              <a:solidFill>
                <a:schemeClr val="bg1"/>
              </a:solidFill>
              <a:latin typeface="宋体" panose="02010600030101010101" pitchFamily="2" charset="-122"/>
              <a:sym typeface="宋体" panose="02010600030101010101" pitchFamily="2" charset="-122"/>
            </a:endParaRPr>
          </a:p>
        </p:txBody>
      </p:sp>
      <p:sp>
        <p:nvSpPr>
          <p:cNvPr id="7185" name="矩形 13"/>
          <p:cNvSpPr>
            <a:spLocks noChangeArrowheads="1"/>
          </p:cNvSpPr>
          <p:nvPr/>
        </p:nvSpPr>
        <p:spPr bwMode="auto">
          <a:xfrm>
            <a:off x="2035175" y="1776095"/>
            <a:ext cx="14287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600" b="1" dirty="0">
                <a:solidFill>
                  <a:srgbClr val="2E3740"/>
                </a:solidFill>
                <a:latin typeface="Calibri" panose="020F0502020204030204" pitchFamily="34" charset="0"/>
                <a:sym typeface="宋体" panose="02010600030101010101" pitchFamily="2" charset="-122"/>
              </a:rPr>
              <a:t>职位</a:t>
            </a:r>
            <a:endParaRPr lang="en-US" altLang="zh-CN" sz="1600" b="1" dirty="0">
              <a:solidFill>
                <a:srgbClr val="2E3740"/>
              </a:solidFill>
              <a:latin typeface="Calibri" panose="020F0502020204030204" pitchFamily="34" charset="0"/>
              <a:sym typeface="宋体" panose="02010600030101010101" pitchFamily="2" charset="-122"/>
            </a:endParaRPr>
          </a:p>
          <a:p>
            <a:pPr algn="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grpSp>
        <p:nvGrpSpPr>
          <p:cNvPr id="7189" name="Group 21"/>
          <p:cNvGrpSpPr/>
          <p:nvPr/>
        </p:nvGrpSpPr>
        <p:grpSpPr bwMode="auto">
          <a:xfrm>
            <a:off x="3619500" y="4576763"/>
            <a:ext cx="736600" cy="712787"/>
            <a:chOff x="0" y="0"/>
            <a:chExt cx="736600" cy="712788"/>
          </a:xfrm>
          <a:solidFill>
            <a:srgbClr val="2E2B2B"/>
          </a:solidFill>
        </p:grpSpPr>
        <p:sp>
          <p:nvSpPr>
            <p:cNvPr id="7190" name="Freeform 346"/>
            <p:cNvSpPr>
              <a:spLocks noChangeArrowheads="1"/>
            </p:cNvSpPr>
            <p:nvPr/>
          </p:nvSpPr>
          <p:spPr bwMode="auto">
            <a:xfrm>
              <a:off x="195262" y="0"/>
              <a:ext cx="346075" cy="447675"/>
            </a:xfrm>
            <a:custGeom>
              <a:avLst/>
              <a:gdLst>
                <a:gd name="T0" fmla="*/ 0 w 92"/>
                <a:gd name="T1" fmla="*/ 69 h 119"/>
                <a:gd name="T2" fmla="*/ 7 w 92"/>
                <a:gd name="T3" fmla="*/ 77 h 119"/>
                <a:gd name="T4" fmla="*/ 7 w 92"/>
                <a:gd name="T5" fmla="*/ 77 h 119"/>
                <a:gd name="T6" fmla="*/ 46 w 92"/>
                <a:gd name="T7" fmla="*/ 119 h 119"/>
                <a:gd name="T8" fmla="*/ 84 w 92"/>
                <a:gd name="T9" fmla="*/ 77 h 119"/>
                <a:gd name="T10" fmla="*/ 85 w 92"/>
                <a:gd name="T11" fmla="*/ 77 h 119"/>
                <a:gd name="T12" fmla="*/ 92 w 92"/>
                <a:gd name="T13" fmla="*/ 69 h 119"/>
                <a:gd name="T14" fmla="*/ 88 w 92"/>
                <a:gd name="T15" fmla="*/ 62 h 119"/>
                <a:gd name="T16" fmla="*/ 90 w 92"/>
                <a:gd name="T17" fmla="*/ 47 h 119"/>
                <a:gd name="T18" fmla="*/ 46 w 92"/>
                <a:gd name="T19" fmla="*/ 0 h 119"/>
                <a:gd name="T20" fmla="*/ 2 w 92"/>
                <a:gd name="T21" fmla="*/ 47 h 119"/>
                <a:gd name="T22" fmla="*/ 4 w 92"/>
                <a:gd name="T23" fmla="*/ 62 h 119"/>
                <a:gd name="T24" fmla="*/ 0 w 92"/>
                <a:gd name="T25" fmla="*/ 69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
                <a:gd name="T40" fmla="*/ 0 h 119"/>
                <a:gd name="T41" fmla="*/ 92 w 9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 h="119">
                  <a:moveTo>
                    <a:pt x="0" y="69"/>
                  </a:moveTo>
                  <a:cubicBezTo>
                    <a:pt x="0" y="74"/>
                    <a:pt x="3" y="77"/>
                    <a:pt x="7" y="77"/>
                  </a:cubicBezTo>
                  <a:cubicBezTo>
                    <a:pt x="7" y="77"/>
                    <a:pt x="7" y="77"/>
                    <a:pt x="7" y="77"/>
                  </a:cubicBezTo>
                  <a:cubicBezTo>
                    <a:pt x="9" y="98"/>
                    <a:pt x="26" y="119"/>
                    <a:pt x="46" y="119"/>
                  </a:cubicBezTo>
                  <a:cubicBezTo>
                    <a:pt x="66" y="119"/>
                    <a:pt x="83" y="98"/>
                    <a:pt x="84" y="77"/>
                  </a:cubicBezTo>
                  <a:cubicBezTo>
                    <a:pt x="85" y="77"/>
                    <a:pt x="85" y="77"/>
                    <a:pt x="85" y="77"/>
                  </a:cubicBezTo>
                  <a:cubicBezTo>
                    <a:pt x="89" y="77"/>
                    <a:pt x="92" y="74"/>
                    <a:pt x="92" y="69"/>
                  </a:cubicBezTo>
                  <a:cubicBezTo>
                    <a:pt x="92" y="66"/>
                    <a:pt x="90" y="63"/>
                    <a:pt x="88" y="62"/>
                  </a:cubicBezTo>
                  <a:cubicBezTo>
                    <a:pt x="89" y="57"/>
                    <a:pt x="90" y="52"/>
                    <a:pt x="90" y="47"/>
                  </a:cubicBezTo>
                  <a:cubicBezTo>
                    <a:pt x="90" y="21"/>
                    <a:pt x="70" y="0"/>
                    <a:pt x="46" y="0"/>
                  </a:cubicBezTo>
                  <a:cubicBezTo>
                    <a:pt x="21" y="0"/>
                    <a:pt x="2" y="21"/>
                    <a:pt x="2" y="47"/>
                  </a:cubicBezTo>
                  <a:cubicBezTo>
                    <a:pt x="2" y="52"/>
                    <a:pt x="3" y="57"/>
                    <a:pt x="4" y="62"/>
                  </a:cubicBezTo>
                  <a:cubicBezTo>
                    <a:pt x="1" y="63"/>
                    <a:pt x="0" y="66"/>
                    <a:pt x="0" y="6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1" name="Freeform 347"/>
            <p:cNvSpPr>
              <a:spLocks noChangeArrowheads="1"/>
            </p:cNvSpPr>
            <p:nvPr/>
          </p:nvSpPr>
          <p:spPr bwMode="auto">
            <a:xfrm>
              <a:off x="0" y="495300"/>
              <a:ext cx="736600" cy="217488"/>
            </a:xfrm>
            <a:custGeom>
              <a:avLst/>
              <a:gdLst>
                <a:gd name="T0" fmla="*/ 195 w 196"/>
                <a:gd name="T1" fmla="*/ 36 h 58"/>
                <a:gd name="T2" fmla="*/ 131 w 196"/>
                <a:gd name="T3" fmla="*/ 1 h 58"/>
                <a:gd name="T4" fmla="*/ 129 w 196"/>
                <a:gd name="T5" fmla="*/ 0 h 58"/>
                <a:gd name="T6" fmla="*/ 127 w 196"/>
                <a:gd name="T7" fmla="*/ 0 h 58"/>
                <a:gd name="T8" fmla="*/ 125 w 196"/>
                <a:gd name="T9" fmla="*/ 1 h 58"/>
                <a:gd name="T10" fmla="*/ 98 w 196"/>
                <a:gd name="T11" fmla="*/ 7 h 58"/>
                <a:gd name="T12" fmla="*/ 71 w 196"/>
                <a:gd name="T13" fmla="*/ 1 h 58"/>
                <a:gd name="T14" fmla="*/ 69 w 196"/>
                <a:gd name="T15" fmla="*/ 0 h 58"/>
                <a:gd name="T16" fmla="*/ 67 w 196"/>
                <a:gd name="T17" fmla="*/ 0 h 58"/>
                <a:gd name="T18" fmla="*/ 67 w 196"/>
                <a:gd name="T19" fmla="*/ 0 h 58"/>
                <a:gd name="T20" fmla="*/ 1 w 196"/>
                <a:gd name="T21" fmla="*/ 36 h 58"/>
                <a:gd name="T22" fmla="*/ 0 w 196"/>
                <a:gd name="T23" fmla="*/ 39 h 58"/>
                <a:gd name="T24" fmla="*/ 0 w 196"/>
                <a:gd name="T25" fmla="*/ 54 h 58"/>
                <a:gd name="T26" fmla="*/ 4 w 196"/>
                <a:gd name="T27" fmla="*/ 58 h 58"/>
                <a:gd name="T28" fmla="*/ 192 w 196"/>
                <a:gd name="T29" fmla="*/ 58 h 58"/>
                <a:gd name="T30" fmla="*/ 196 w 196"/>
                <a:gd name="T31" fmla="*/ 54 h 58"/>
                <a:gd name="T32" fmla="*/ 196 w 196"/>
                <a:gd name="T33" fmla="*/ 39 h 58"/>
                <a:gd name="T34" fmla="*/ 195 w 196"/>
                <a:gd name="T35" fmla="*/ 36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58"/>
                <a:gd name="T56" fmla="*/ 196 w 196"/>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58">
                  <a:moveTo>
                    <a:pt x="195" y="36"/>
                  </a:moveTo>
                  <a:cubicBezTo>
                    <a:pt x="177" y="19"/>
                    <a:pt x="155" y="7"/>
                    <a:pt x="131" y="1"/>
                  </a:cubicBezTo>
                  <a:cubicBezTo>
                    <a:pt x="130" y="0"/>
                    <a:pt x="130" y="0"/>
                    <a:pt x="129" y="0"/>
                  </a:cubicBezTo>
                  <a:cubicBezTo>
                    <a:pt x="127" y="0"/>
                    <a:pt x="127" y="0"/>
                    <a:pt x="127" y="0"/>
                  </a:cubicBezTo>
                  <a:cubicBezTo>
                    <a:pt x="126" y="0"/>
                    <a:pt x="125" y="0"/>
                    <a:pt x="125" y="1"/>
                  </a:cubicBezTo>
                  <a:cubicBezTo>
                    <a:pt x="118" y="4"/>
                    <a:pt x="108" y="7"/>
                    <a:pt x="98" y="7"/>
                  </a:cubicBezTo>
                  <a:cubicBezTo>
                    <a:pt x="88" y="7"/>
                    <a:pt x="78" y="4"/>
                    <a:pt x="71" y="1"/>
                  </a:cubicBezTo>
                  <a:cubicBezTo>
                    <a:pt x="70" y="0"/>
                    <a:pt x="70" y="0"/>
                    <a:pt x="69" y="0"/>
                  </a:cubicBezTo>
                  <a:cubicBezTo>
                    <a:pt x="67" y="0"/>
                    <a:pt x="67" y="0"/>
                    <a:pt x="67" y="0"/>
                  </a:cubicBezTo>
                  <a:cubicBezTo>
                    <a:pt x="67" y="0"/>
                    <a:pt x="67" y="0"/>
                    <a:pt x="67" y="0"/>
                  </a:cubicBezTo>
                  <a:cubicBezTo>
                    <a:pt x="42" y="6"/>
                    <a:pt x="20" y="19"/>
                    <a:pt x="1" y="36"/>
                  </a:cubicBezTo>
                  <a:cubicBezTo>
                    <a:pt x="0" y="37"/>
                    <a:pt x="0" y="38"/>
                    <a:pt x="0" y="39"/>
                  </a:cubicBezTo>
                  <a:cubicBezTo>
                    <a:pt x="0" y="54"/>
                    <a:pt x="0" y="54"/>
                    <a:pt x="0" y="54"/>
                  </a:cubicBezTo>
                  <a:cubicBezTo>
                    <a:pt x="0" y="56"/>
                    <a:pt x="2" y="58"/>
                    <a:pt x="4" y="58"/>
                  </a:cubicBezTo>
                  <a:cubicBezTo>
                    <a:pt x="192" y="58"/>
                    <a:pt x="192" y="58"/>
                    <a:pt x="192" y="58"/>
                  </a:cubicBezTo>
                  <a:cubicBezTo>
                    <a:pt x="194" y="58"/>
                    <a:pt x="196" y="56"/>
                    <a:pt x="196" y="54"/>
                  </a:cubicBezTo>
                  <a:cubicBezTo>
                    <a:pt x="196" y="39"/>
                    <a:pt x="196" y="39"/>
                    <a:pt x="196" y="39"/>
                  </a:cubicBezTo>
                  <a:cubicBezTo>
                    <a:pt x="196" y="38"/>
                    <a:pt x="195"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192" name="Group 24"/>
          <p:cNvGrpSpPr/>
          <p:nvPr/>
        </p:nvGrpSpPr>
        <p:grpSpPr bwMode="auto">
          <a:xfrm>
            <a:off x="7883525" y="2001838"/>
            <a:ext cx="735013" cy="784225"/>
            <a:chOff x="0" y="0"/>
            <a:chExt cx="735013" cy="784225"/>
          </a:xfrm>
          <a:solidFill>
            <a:srgbClr val="2E2B2B"/>
          </a:solidFill>
        </p:grpSpPr>
        <p:sp>
          <p:nvSpPr>
            <p:cNvPr id="7193" name="Freeform 955"/>
            <p:cNvSpPr>
              <a:spLocks noChangeArrowheads="1"/>
            </p:cNvSpPr>
            <p:nvPr/>
          </p:nvSpPr>
          <p:spPr bwMode="auto">
            <a:xfrm>
              <a:off x="0" y="566737"/>
              <a:ext cx="368300" cy="217488"/>
            </a:xfrm>
            <a:custGeom>
              <a:avLst/>
              <a:gdLst>
                <a:gd name="T0" fmla="*/ 61 w 98"/>
                <a:gd name="T1" fmla="*/ 16 h 58"/>
                <a:gd name="T2" fmla="*/ 71 w 98"/>
                <a:gd name="T3" fmla="*/ 0 h 58"/>
                <a:gd name="T4" fmla="*/ 69 w 98"/>
                <a:gd name="T5" fmla="*/ 0 h 58"/>
                <a:gd name="T6" fmla="*/ 68 w 98"/>
                <a:gd name="T7" fmla="*/ 0 h 58"/>
                <a:gd name="T8" fmla="*/ 67 w 98"/>
                <a:gd name="T9" fmla="*/ 0 h 58"/>
                <a:gd name="T10" fmla="*/ 1 w 98"/>
                <a:gd name="T11" fmla="*/ 36 h 58"/>
                <a:gd name="T12" fmla="*/ 0 w 98"/>
                <a:gd name="T13" fmla="*/ 39 h 58"/>
                <a:gd name="T14" fmla="*/ 0 w 98"/>
                <a:gd name="T15" fmla="*/ 54 h 58"/>
                <a:gd name="T16" fmla="*/ 4 w 98"/>
                <a:gd name="T17" fmla="*/ 58 h 58"/>
                <a:gd name="T18" fmla="*/ 98 w 98"/>
                <a:gd name="T19" fmla="*/ 58 h 58"/>
                <a:gd name="T20" fmla="*/ 61 w 98"/>
                <a:gd name="T21" fmla="*/ 16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8"/>
                <a:gd name="T35" fmla="*/ 98 w 98"/>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8">
                  <a:moveTo>
                    <a:pt x="61" y="16"/>
                  </a:moveTo>
                  <a:cubicBezTo>
                    <a:pt x="65" y="15"/>
                    <a:pt x="71" y="0"/>
                    <a:pt x="71" y="0"/>
                  </a:cubicBezTo>
                  <a:cubicBezTo>
                    <a:pt x="71" y="0"/>
                    <a:pt x="70" y="0"/>
                    <a:pt x="69" y="0"/>
                  </a:cubicBezTo>
                  <a:cubicBezTo>
                    <a:pt x="68" y="0"/>
                    <a:pt x="68" y="0"/>
                    <a:pt x="68" y="0"/>
                  </a:cubicBezTo>
                  <a:cubicBezTo>
                    <a:pt x="67" y="0"/>
                    <a:pt x="67" y="0"/>
                    <a:pt x="67" y="0"/>
                  </a:cubicBezTo>
                  <a:cubicBezTo>
                    <a:pt x="42" y="6"/>
                    <a:pt x="20" y="18"/>
                    <a:pt x="1" y="36"/>
                  </a:cubicBezTo>
                  <a:cubicBezTo>
                    <a:pt x="0" y="37"/>
                    <a:pt x="0" y="38"/>
                    <a:pt x="0" y="39"/>
                  </a:cubicBezTo>
                  <a:cubicBezTo>
                    <a:pt x="0" y="54"/>
                    <a:pt x="0" y="54"/>
                    <a:pt x="0" y="54"/>
                  </a:cubicBezTo>
                  <a:cubicBezTo>
                    <a:pt x="0" y="56"/>
                    <a:pt x="2" y="58"/>
                    <a:pt x="4" y="58"/>
                  </a:cubicBezTo>
                  <a:cubicBezTo>
                    <a:pt x="98" y="58"/>
                    <a:pt x="98" y="58"/>
                    <a:pt x="98" y="58"/>
                  </a:cubicBezTo>
                  <a:cubicBezTo>
                    <a:pt x="91" y="21"/>
                    <a:pt x="61" y="16"/>
                    <a:pt x="61" y="1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4" name="Freeform 956"/>
            <p:cNvSpPr>
              <a:spLocks noChangeArrowheads="1"/>
            </p:cNvSpPr>
            <p:nvPr/>
          </p:nvSpPr>
          <p:spPr bwMode="auto">
            <a:xfrm>
              <a:off x="368300" y="566737"/>
              <a:ext cx="366713" cy="217488"/>
            </a:xfrm>
            <a:custGeom>
              <a:avLst/>
              <a:gdLst>
                <a:gd name="T0" fmla="*/ 97 w 98"/>
                <a:gd name="T1" fmla="*/ 36 h 58"/>
                <a:gd name="T2" fmla="*/ 33 w 98"/>
                <a:gd name="T3" fmla="*/ 0 h 58"/>
                <a:gd name="T4" fmla="*/ 31 w 98"/>
                <a:gd name="T5" fmla="*/ 0 h 58"/>
                <a:gd name="T6" fmla="*/ 29 w 98"/>
                <a:gd name="T7" fmla="*/ 0 h 58"/>
                <a:gd name="T8" fmla="*/ 27 w 98"/>
                <a:gd name="T9" fmla="*/ 0 h 58"/>
                <a:gd name="T10" fmla="*/ 27 w 98"/>
                <a:gd name="T11" fmla="*/ 0 h 58"/>
                <a:gd name="T12" fmla="*/ 37 w 98"/>
                <a:gd name="T13" fmla="*/ 16 h 58"/>
                <a:gd name="T14" fmla="*/ 0 w 98"/>
                <a:gd name="T15" fmla="*/ 58 h 58"/>
                <a:gd name="T16" fmla="*/ 94 w 98"/>
                <a:gd name="T17" fmla="*/ 58 h 58"/>
                <a:gd name="T18" fmla="*/ 98 w 98"/>
                <a:gd name="T19" fmla="*/ 54 h 58"/>
                <a:gd name="T20" fmla="*/ 98 w 98"/>
                <a:gd name="T21" fmla="*/ 39 h 58"/>
                <a:gd name="T22" fmla="*/ 97 w 98"/>
                <a:gd name="T23" fmla="*/ 3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8"/>
                <a:gd name="T37" fmla="*/ 0 h 58"/>
                <a:gd name="T38" fmla="*/ 98 w 9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8" h="58">
                  <a:moveTo>
                    <a:pt x="97" y="36"/>
                  </a:moveTo>
                  <a:cubicBezTo>
                    <a:pt x="79" y="19"/>
                    <a:pt x="57" y="6"/>
                    <a:pt x="33" y="0"/>
                  </a:cubicBezTo>
                  <a:cubicBezTo>
                    <a:pt x="32" y="0"/>
                    <a:pt x="32" y="0"/>
                    <a:pt x="31" y="0"/>
                  </a:cubicBezTo>
                  <a:cubicBezTo>
                    <a:pt x="29" y="0"/>
                    <a:pt x="29" y="0"/>
                    <a:pt x="29" y="0"/>
                  </a:cubicBezTo>
                  <a:cubicBezTo>
                    <a:pt x="28" y="0"/>
                    <a:pt x="28" y="0"/>
                    <a:pt x="27" y="0"/>
                  </a:cubicBezTo>
                  <a:cubicBezTo>
                    <a:pt x="27" y="0"/>
                    <a:pt x="27" y="0"/>
                    <a:pt x="27" y="0"/>
                  </a:cubicBezTo>
                  <a:cubicBezTo>
                    <a:pt x="27" y="0"/>
                    <a:pt x="33" y="15"/>
                    <a:pt x="37" y="16"/>
                  </a:cubicBezTo>
                  <a:cubicBezTo>
                    <a:pt x="37" y="16"/>
                    <a:pt x="7" y="21"/>
                    <a:pt x="0" y="58"/>
                  </a:cubicBezTo>
                  <a:cubicBezTo>
                    <a:pt x="94" y="58"/>
                    <a:pt x="94" y="58"/>
                    <a:pt x="94" y="58"/>
                  </a:cubicBezTo>
                  <a:cubicBezTo>
                    <a:pt x="96" y="58"/>
                    <a:pt x="98" y="56"/>
                    <a:pt x="98" y="54"/>
                  </a:cubicBezTo>
                  <a:cubicBezTo>
                    <a:pt x="98" y="39"/>
                    <a:pt x="98" y="39"/>
                    <a:pt x="98" y="39"/>
                  </a:cubicBezTo>
                  <a:cubicBezTo>
                    <a:pt x="98" y="38"/>
                    <a:pt x="98" y="37"/>
                    <a:pt x="97"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5" name="Freeform 957"/>
            <p:cNvSpPr>
              <a:spLocks noChangeArrowheads="1"/>
            </p:cNvSpPr>
            <p:nvPr/>
          </p:nvSpPr>
          <p:spPr bwMode="auto">
            <a:xfrm>
              <a:off x="176212" y="0"/>
              <a:ext cx="393700" cy="604838"/>
            </a:xfrm>
            <a:custGeom>
              <a:avLst/>
              <a:gdLst>
                <a:gd name="T0" fmla="*/ 14 w 105"/>
                <a:gd name="T1" fmla="*/ 45 h 161"/>
                <a:gd name="T2" fmla="*/ 7 w 105"/>
                <a:gd name="T3" fmla="*/ 71 h 161"/>
                <a:gd name="T4" fmla="*/ 9 w 105"/>
                <a:gd name="T5" fmla="*/ 86 h 161"/>
                <a:gd name="T6" fmla="*/ 5 w 105"/>
                <a:gd name="T7" fmla="*/ 93 h 161"/>
                <a:gd name="T8" fmla="*/ 12 w 105"/>
                <a:gd name="T9" fmla="*/ 101 h 161"/>
                <a:gd name="T10" fmla="*/ 12 w 105"/>
                <a:gd name="T11" fmla="*/ 101 h 161"/>
                <a:gd name="T12" fmla="*/ 27 w 105"/>
                <a:gd name="T13" fmla="*/ 133 h 161"/>
                <a:gd name="T14" fmla="*/ 27 w 105"/>
                <a:gd name="T15" fmla="*/ 139 h 161"/>
                <a:gd name="T16" fmla="*/ 27 w 105"/>
                <a:gd name="T17" fmla="*/ 140 h 161"/>
                <a:gd name="T18" fmla="*/ 51 w 105"/>
                <a:gd name="T19" fmla="*/ 161 h 161"/>
                <a:gd name="T20" fmla="*/ 51 w 105"/>
                <a:gd name="T21" fmla="*/ 161 h 161"/>
                <a:gd name="T22" fmla="*/ 51 w 105"/>
                <a:gd name="T23" fmla="*/ 161 h 161"/>
                <a:gd name="T24" fmla="*/ 75 w 105"/>
                <a:gd name="T25" fmla="*/ 140 h 161"/>
                <a:gd name="T26" fmla="*/ 75 w 105"/>
                <a:gd name="T27" fmla="*/ 139 h 161"/>
                <a:gd name="T28" fmla="*/ 75 w 105"/>
                <a:gd name="T29" fmla="*/ 133 h 161"/>
                <a:gd name="T30" fmla="*/ 90 w 105"/>
                <a:gd name="T31" fmla="*/ 101 h 161"/>
                <a:gd name="T32" fmla="*/ 90 w 105"/>
                <a:gd name="T33" fmla="*/ 101 h 161"/>
                <a:gd name="T34" fmla="*/ 97 w 105"/>
                <a:gd name="T35" fmla="*/ 93 h 161"/>
                <a:gd name="T36" fmla="*/ 93 w 105"/>
                <a:gd name="T37" fmla="*/ 86 h 161"/>
                <a:gd name="T38" fmla="*/ 95 w 105"/>
                <a:gd name="T39" fmla="*/ 71 h 161"/>
                <a:gd name="T40" fmla="*/ 93 w 105"/>
                <a:gd name="T41" fmla="*/ 57 h 161"/>
                <a:gd name="T42" fmla="*/ 97 w 105"/>
                <a:gd name="T43" fmla="*/ 65 h 161"/>
                <a:gd name="T44" fmla="*/ 100 w 105"/>
                <a:gd name="T45" fmla="*/ 65 h 161"/>
                <a:gd name="T46" fmla="*/ 88 w 105"/>
                <a:gd name="T47" fmla="*/ 34 h 161"/>
                <a:gd name="T48" fmla="*/ 105 w 105"/>
                <a:gd name="T49" fmla="*/ 40 h 161"/>
                <a:gd name="T50" fmla="*/ 80 w 105"/>
                <a:gd name="T51" fmla="*/ 27 h 161"/>
                <a:gd name="T52" fmla="*/ 20 w 105"/>
                <a:gd name="T53" fmla="*/ 18 h 161"/>
                <a:gd name="T54" fmla="*/ 47 w 105"/>
                <a:gd name="T55" fmla="*/ 18 h 161"/>
                <a:gd name="T56" fmla="*/ 0 w 105"/>
                <a:gd name="T57" fmla="*/ 55 h 161"/>
                <a:gd name="T58" fmla="*/ 14 w 105"/>
                <a:gd name="T59" fmla="*/ 45 h 1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5"/>
                <a:gd name="T91" fmla="*/ 0 h 161"/>
                <a:gd name="T92" fmla="*/ 105 w 105"/>
                <a:gd name="T93" fmla="*/ 161 h 1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5" h="161">
                  <a:moveTo>
                    <a:pt x="14" y="45"/>
                  </a:moveTo>
                  <a:cubicBezTo>
                    <a:pt x="10" y="52"/>
                    <a:pt x="7" y="61"/>
                    <a:pt x="7" y="71"/>
                  </a:cubicBezTo>
                  <a:cubicBezTo>
                    <a:pt x="7" y="76"/>
                    <a:pt x="8" y="81"/>
                    <a:pt x="9" y="86"/>
                  </a:cubicBezTo>
                  <a:cubicBezTo>
                    <a:pt x="7" y="87"/>
                    <a:pt x="5" y="90"/>
                    <a:pt x="5" y="93"/>
                  </a:cubicBezTo>
                  <a:cubicBezTo>
                    <a:pt x="5" y="98"/>
                    <a:pt x="8" y="101"/>
                    <a:pt x="12" y="101"/>
                  </a:cubicBezTo>
                  <a:cubicBezTo>
                    <a:pt x="12" y="101"/>
                    <a:pt x="12" y="101"/>
                    <a:pt x="12" y="101"/>
                  </a:cubicBezTo>
                  <a:cubicBezTo>
                    <a:pt x="13" y="113"/>
                    <a:pt x="19" y="125"/>
                    <a:pt x="27" y="133"/>
                  </a:cubicBezTo>
                  <a:cubicBezTo>
                    <a:pt x="27" y="139"/>
                    <a:pt x="27" y="139"/>
                    <a:pt x="27" y="139"/>
                  </a:cubicBezTo>
                  <a:cubicBezTo>
                    <a:pt x="27" y="139"/>
                    <a:pt x="27" y="140"/>
                    <a:pt x="27" y="140"/>
                  </a:cubicBezTo>
                  <a:cubicBezTo>
                    <a:pt x="29" y="142"/>
                    <a:pt x="38" y="161"/>
                    <a:pt x="51" y="161"/>
                  </a:cubicBezTo>
                  <a:cubicBezTo>
                    <a:pt x="51" y="161"/>
                    <a:pt x="51" y="161"/>
                    <a:pt x="51" y="161"/>
                  </a:cubicBezTo>
                  <a:cubicBezTo>
                    <a:pt x="51" y="161"/>
                    <a:pt x="51" y="161"/>
                    <a:pt x="51" y="161"/>
                  </a:cubicBezTo>
                  <a:cubicBezTo>
                    <a:pt x="64" y="161"/>
                    <a:pt x="74" y="142"/>
                    <a:pt x="75" y="140"/>
                  </a:cubicBezTo>
                  <a:cubicBezTo>
                    <a:pt x="75" y="140"/>
                    <a:pt x="75" y="139"/>
                    <a:pt x="75" y="139"/>
                  </a:cubicBezTo>
                  <a:cubicBezTo>
                    <a:pt x="75" y="133"/>
                    <a:pt x="75" y="133"/>
                    <a:pt x="75" y="133"/>
                  </a:cubicBezTo>
                  <a:cubicBezTo>
                    <a:pt x="83" y="125"/>
                    <a:pt x="89" y="113"/>
                    <a:pt x="90" y="101"/>
                  </a:cubicBezTo>
                  <a:cubicBezTo>
                    <a:pt x="90" y="101"/>
                    <a:pt x="90" y="101"/>
                    <a:pt x="90" y="101"/>
                  </a:cubicBezTo>
                  <a:cubicBezTo>
                    <a:pt x="94" y="101"/>
                    <a:pt x="97" y="98"/>
                    <a:pt x="97" y="93"/>
                  </a:cubicBezTo>
                  <a:cubicBezTo>
                    <a:pt x="97" y="90"/>
                    <a:pt x="96" y="87"/>
                    <a:pt x="93" y="86"/>
                  </a:cubicBezTo>
                  <a:cubicBezTo>
                    <a:pt x="94" y="81"/>
                    <a:pt x="95" y="76"/>
                    <a:pt x="95" y="71"/>
                  </a:cubicBezTo>
                  <a:cubicBezTo>
                    <a:pt x="95" y="66"/>
                    <a:pt x="95" y="61"/>
                    <a:pt x="93" y="57"/>
                  </a:cubicBezTo>
                  <a:cubicBezTo>
                    <a:pt x="95" y="60"/>
                    <a:pt x="96" y="63"/>
                    <a:pt x="97" y="65"/>
                  </a:cubicBezTo>
                  <a:cubicBezTo>
                    <a:pt x="98" y="67"/>
                    <a:pt x="100" y="65"/>
                    <a:pt x="100" y="65"/>
                  </a:cubicBezTo>
                  <a:cubicBezTo>
                    <a:pt x="104" y="46"/>
                    <a:pt x="88" y="34"/>
                    <a:pt x="88" y="34"/>
                  </a:cubicBezTo>
                  <a:cubicBezTo>
                    <a:pt x="100" y="35"/>
                    <a:pt x="105" y="40"/>
                    <a:pt x="105" y="40"/>
                  </a:cubicBezTo>
                  <a:cubicBezTo>
                    <a:pt x="94" y="22"/>
                    <a:pt x="80" y="27"/>
                    <a:pt x="80" y="27"/>
                  </a:cubicBezTo>
                  <a:cubicBezTo>
                    <a:pt x="62" y="0"/>
                    <a:pt x="20" y="18"/>
                    <a:pt x="20" y="18"/>
                  </a:cubicBezTo>
                  <a:cubicBezTo>
                    <a:pt x="31" y="16"/>
                    <a:pt x="40" y="17"/>
                    <a:pt x="47" y="18"/>
                  </a:cubicBezTo>
                  <a:cubicBezTo>
                    <a:pt x="9" y="16"/>
                    <a:pt x="0" y="55"/>
                    <a:pt x="0" y="55"/>
                  </a:cubicBezTo>
                  <a:cubicBezTo>
                    <a:pt x="2" y="51"/>
                    <a:pt x="7" y="47"/>
                    <a:pt x="14" y="4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196" name="Group 28"/>
          <p:cNvGrpSpPr/>
          <p:nvPr/>
        </p:nvGrpSpPr>
        <p:grpSpPr bwMode="auto">
          <a:xfrm>
            <a:off x="3622675" y="2073275"/>
            <a:ext cx="736600" cy="717550"/>
            <a:chOff x="0" y="0"/>
            <a:chExt cx="736600" cy="717550"/>
          </a:xfrm>
          <a:solidFill>
            <a:srgbClr val="2E2B2B"/>
          </a:solidFill>
        </p:grpSpPr>
        <p:sp>
          <p:nvSpPr>
            <p:cNvPr id="7197" name="Freeform 958"/>
            <p:cNvSpPr>
              <a:spLocks noChangeArrowheads="1"/>
            </p:cNvSpPr>
            <p:nvPr/>
          </p:nvSpPr>
          <p:spPr bwMode="auto">
            <a:xfrm>
              <a:off x="323850" y="571500"/>
              <a:ext cx="88900" cy="141288"/>
            </a:xfrm>
            <a:custGeom>
              <a:avLst/>
              <a:gdLst>
                <a:gd name="T0" fmla="*/ 20 w 24"/>
                <a:gd name="T1" fmla="*/ 1 h 38"/>
                <a:gd name="T2" fmla="*/ 18 w 24"/>
                <a:gd name="T3" fmla="*/ 0 h 38"/>
                <a:gd name="T4" fmla="*/ 16 w 24"/>
                <a:gd name="T5" fmla="*/ 1 h 38"/>
                <a:gd name="T6" fmla="*/ 12 w 24"/>
                <a:gd name="T7" fmla="*/ 1 h 38"/>
                <a:gd name="T8" fmla="*/ 8 w 24"/>
                <a:gd name="T9" fmla="*/ 1 h 38"/>
                <a:gd name="T10" fmla="*/ 6 w 24"/>
                <a:gd name="T11" fmla="*/ 0 h 38"/>
                <a:gd name="T12" fmla="*/ 5 w 24"/>
                <a:gd name="T13" fmla="*/ 1 h 38"/>
                <a:gd name="T14" fmla="*/ 0 w 24"/>
                <a:gd name="T15" fmla="*/ 17 h 38"/>
                <a:gd name="T16" fmla="*/ 0 w 24"/>
                <a:gd name="T17" fmla="*/ 17 h 38"/>
                <a:gd name="T18" fmla="*/ 4 w 24"/>
                <a:gd name="T19" fmla="*/ 37 h 38"/>
                <a:gd name="T20" fmla="*/ 5 w 24"/>
                <a:gd name="T21" fmla="*/ 38 h 38"/>
                <a:gd name="T22" fmla="*/ 19 w 24"/>
                <a:gd name="T23" fmla="*/ 38 h 38"/>
                <a:gd name="T24" fmla="*/ 20 w 24"/>
                <a:gd name="T25" fmla="*/ 37 h 38"/>
                <a:gd name="T26" fmla="*/ 24 w 24"/>
                <a:gd name="T27" fmla="*/ 17 h 38"/>
                <a:gd name="T28" fmla="*/ 24 w 24"/>
                <a:gd name="T29" fmla="*/ 16 h 38"/>
                <a:gd name="T30" fmla="*/ 20 w 24"/>
                <a:gd name="T31" fmla="*/ 1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38"/>
                <a:gd name="T50" fmla="*/ 24 w 24"/>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38">
                  <a:moveTo>
                    <a:pt x="20" y="1"/>
                  </a:moveTo>
                  <a:cubicBezTo>
                    <a:pt x="19" y="1"/>
                    <a:pt x="19" y="0"/>
                    <a:pt x="18" y="0"/>
                  </a:cubicBezTo>
                  <a:cubicBezTo>
                    <a:pt x="17" y="1"/>
                    <a:pt x="17" y="1"/>
                    <a:pt x="16" y="1"/>
                  </a:cubicBezTo>
                  <a:cubicBezTo>
                    <a:pt x="15" y="1"/>
                    <a:pt x="14" y="1"/>
                    <a:pt x="12" y="1"/>
                  </a:cubicBezTo>
                  <a:cubicBezTo>
                    <a:pt x="10" y="1"/>
                    <a:pt x="9" y="1"/>
                    <a:pt x="8" y="1"/>
                  </a:cubicBezTo>
                  <a:cubicBezTo>
                    <a:pt x="8" y="1"/>
                    <a:pt x="7" y="1"/>
                    <a:pt x="6" y="0"/>
                  </a:cubicBezTo>
                  <a:cubicBezTo>
                    <a:pt x="5" y="0"/>
                    <a:pt x="5" y="1"/>
                    <a:pt x="5" y="1"/>
                  </a:cubicBezTo>
                  <a:cubicBezTo>
                    <a:pt x="0" y="17"/>
                    <a:pt x="0" y="17"/>
                    <a:pt x="0" y="17"/>
                  </a:cubicBezTo>
                  <a:cubicBezTo>
                    <a:pt x="0" y="17"/>
                    <a:pt x="0" y="17"/>
                    <a:pt x="0" y="17"/>
                  </a:cubicBezTo>
                  <a:cubicBezTo>
                    <a:pt x="4" y="37"/>
                    <a:pt x="4" y="37"/>
                    <a:pt x="4" y="37"/>
                  </a:cubicBezTo>
                  <a:cubicBezTo>
                    <a:pt x="4" y="38"/>
                    <a:pt x="5" y="38"/>
                    <a:pt x="5" y="38"/>
                  </a:cubicBezTo>
                  <a:cubicBezTo>
                    <a:pt x="19" y="38"/>
                    <a:pt x="19" y="38"/>
                    <a:pt x="19" y="38"/>
                  </a:cubicBezTo>
                  <a:cubicBezTo>
                    <a:pt x="19" y="38"/>
                    <a:pt x="20" y="38"/>
                    <a:pt x="20" y="37"/>
                  </a:cubicBezTo>
                  <a:cubicBezTo>
                    <a:pt x="24" y="17"/>
                    <a:pt x="24" y="17"/>
                    <a:pt x="24" y="17"/>
                  </a:cubicBezTo>
                  <a:cubicBezTo>
                    <a:pt x="24" y="17"/>
                    <a:pt x="24" y="16"/>
                    <a:pt x="24" y="16"/>
                  </a:cubicBezTo>
                  <a:lnTo>
                    <a:pt x="2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8" name="Freeform 959"/>
            <p:cNvSpPr>
              <a:spLocks noChangeArrowheads="1"/>
            </p:cNvSpPr>
            <p:nvPr/>
          </p:nvSpPr>
          <p:spPr bwMode="auto">
            <a:xfrm>
              <a:off x="434975" y="495300"/>
              <a:ext cx="301625" cy="222250"/>
            </a:xfrm>
            <a:custGeom>
              <a:avLst/>
              <a:gdLst>
                <a:gd name="T0" fmla="*/ 79 w 80"/>
                <a:gd name="T1" fmla="*/ 37 h 59"/>
                <a:gd name="T2" fmla="*/ 15 w 80"/>
                <a:gd name="T3" fmla="*/ 1 h 59"/>
                <a:gd name="T4" fmla="*/ 13 w 80"/>
                <a:gd name="T5" fmla="*/ 0 h 59"/>
                <a:gd name="T6" fmla="*/ 11 w 80"/>
                <a:gd name="T7" fmla="*/ 0 h 59"/>
                <a:gd name="T8" fmla="*/ 11 w 80"/>
                <a:gd name="T9" fmla="*/ 0 h 59"/>
                <a:gd name="T10" fmla="*/ 21 w 80"/>
                <a:gd name="T11" fmla="*/ 22 h 59"/>
                <a:gd name="T12" fmla="*/ 0 w 80"/>
                <a:gd name="T13" fmla="*/ 59 h 59"/>
                <a:gd name="T14" fmla="*/ 76 w 80"/>
                <a:gd name="T15" fmla="*/ 59 h 59"/>
                <a:gd name="T16" fmla="*/ 80 w 80"/>
                <a:gd name="T17" fmla="*/ 54 h 59"/>
                <a:gd name="T18" fmla="*/ 80 w 80"/>
                <a:gd name="T19" fmla="*/ 40 h 59"/>
                <a:gd name="T20" fmla="*/ 79 w 80"/>
                <a:gd name="T21" fmla="*/ 3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9"/>
                <a:gd name="T35" fmla="*/ 80 w 80"/>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9">
                  <a:moveTo>
                    <a:pt x="79" y="37"/>
                  </a:moveTo>
                  <a:cubicBezTo>
                    <a:pt x="61" y="19"/>
                    <a:pt x="39" y="7"/>
                    <a:pt x="15" y="1"/>
                  </a:cubicBezTo>
                  <a:cubicBezTo>
                    <a:pt x="15" y="1"/>
                    <a:pt x="14" y="0"/>
                    <a:pt x="13" y="0"/>
                  </a:cubicBezTo>
                  <a:cubicBezTo>
                    <a:pt x="11" y="0"/>
                    <a:pt x="11" y="0"/>
                    <a:pt x="11" y="0"/>
                  </a:cubicBezTo>
                  <a:cubicBezTo>
                    <a:pt x="11" y="0"/>
                    <a:pt x="11" y="0"/>
                    <a:pt x="11" y="0"/>
                  </a:cubicBezTo>
                  <a:cubicBezTo>
                    <a:pt x="21" y="22"/>
                    <a:pt x="21" y="22"/>
                    <a:pt x="21" y="22"/>
                  </a:cubicBezTo>
                  <a:cubicBezTo>
                    <a:pt x="0" y="59"/>
                    <a:pt x="0" y="59"/>
                    <a:pt x="0" y="59"/>
                  </a:cubicBezTo>
                  <a:cubicBezTo>
                    <a:pt x="76" y="59"/>
                    <a:pt x="76" y="59"/>
                    <a:pt x="76" y="59"/>
                  </a:cubicBezTo>
                  <a:cubicBezTo>
                    <a:pt x="78" y="59"/>
                    <a:pt x="80" y="57"/>
                    <a:pt x="80" y="54"/>
                  </a:cubicBezTo>
                  <a:cubicBezTo>
                    <a:pt x="80" y="40"/>
                    <a:pt x="80" y="40"/>
                    <a:pt x="80" y="40"/>
                  </a:cubicBezTo>
                  <a:cubicBezTo>
                    <a:pt x="80" y="39"/>
                    <a:pt x="80" y="38"/>
                    <a:pt x="79" y="3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199" name="Freeform 960"/>
            <p:cNvSpPr>
              <a:spLocks noChangeArrowheads="1"/>
            </p:cNvSpPr>
            <p:nvPr/>
          </p:nvSpPr>
          <p:spPr bwMode="auto">
            <a:xfrm>
              <a:off x="0" y="495300"/>
              <a:ext cx="296863" cy="222250"/>
            </a:xfrm>
            <a:custGeom>
              <a:avLst/>
              <a:gdLst>
                <a:gd name="T0" fmla="*/ 69 w 79"/>
                <a:gd name="T1" fmla="*/ 0 h 59"/>
                <a:gd name="T2" fmla="*/ 69 w 79"/>
                <a:gd name="T3" fmla="*/ 0 h 59"/>
                <a:gd name="T4" fmla="*/ 68 w 79"/>
                <a:gd name="T5" fmla="*/ 0 h 59"/>
                <a:gd name="T6" fmla="*/ 67 w 79"/>
                <a:gd name="T7" fmla="*/ 1 h 59"/>
                <a:gd name="T8" fmla="*/ 1 w 79"/>
                <a:gd name="T9" fmla="*/ 37 h 59"/>
                <a:gd name="T10" fmla="*/ 0 w 79"/>
                <a:gd name="T11" fmla="*/ 40 h 59"/>
                <a:gd name="T12" fmla="*/ 0 w 79"/>
                <a:gd name="T13" fmla="*/ 54 h 59"/>
                <a:gd name="T14" fmla="*/ 4 w 79"/>
                <a:gd name="T15" fmla="*/ 59 h 59"/>
                <a:gd name="T16" fmla="*/ 79 w 79"/>
                <a:gd name="T17" fmla="*/ 59 h 59"/>
                <a:gd name="T18" fmla="*/ 60 w 79"/>
                <a:gd name="T19" fmla="*/ 22 h 59"/>
                <a:gd name="T20" fmla="*/ 69 w 79"/>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59"/>
                <a:gd name="T35" fmla="*/ 79 w 79"/>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59">
                  <a:moveTo>
                    <a:pt x="69" y="0"/>
                  </a:moveTo>
                  <a:cubicBezTo>
                    <a:pt x="69" y="0"/>
                    <a:pt x="69" y="0"/>
                    <a:pt x="69" y="0"/>
                  </a:cubicBezTo>
                  <a:cubicBezTo>
                    <a:pt x="68" y="0"/>
                    <a:pt x="68" y="0"/>
                    <a:pt x="68" y="0"/>
                  </a:cubicBezTo>
                  <a:cubicBezTo>
                    <a:pt x="67" y="0"/>
                    <a:pt x="67" y="0"/>
                    <a:pt x="67" y="1"/>
                  </a:cubicBezTo>
                  <a:cubicBezTo>
                    <a:pt x="42" y="6"/>
                    <a:pt x="20" y="19"/>
                    <a:pt x="1" y="37"/>
                  </a:cubicBezTo>
                  <a:cubicBezTo>
                    <a:pt x="1" y="38"/>
                    <a:pt x="0" y="39"/>
                    <a:pt x="0" y="40"/>
                  </a:cubicBezTo>
                  <a:cubicBezTo>
                    <a:pt x="0" y="54"/>
                    <a:pt x="0" y="54"/>
                    <a:pt x="0" y="54"/>
                  </a:cubicBezTo>
                  <a:cubicBezTo>
                    <a:pt x="0" y="57"/>
                    <a:pt x="2" y="59"/>
                    <a:pt x="4" y="59"/>
                  </a:cubicBezTo>
                  <a:cubicBezTo>
                    <a:pt x="79" y="59"/>
                    <a:pt x="79" y="59"/>
                    <a:pt x="79" y="59"/>
                  </a:cubicBezTo>
                  <a:cubicBezTo>
                    <a:pt x="60" y="22"/>
                    <a:pt x="60" y="22"/>
                    <a:pt x="60" y="22"/>
                  </a:cubicBezTo>
                  <a:lnTo>
                    <a:pt x="6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0" name="Freeform 961"/>
            <p:cNvSpPr>
              <a:spLocks noChangeArrowheads="1"/>
            </p:cNvSpPr>
            <p:nvPr/>
          </p:nvSpPr>
          <p:spPr bwMode="auto">
            <a:xfrm>
              <a:off x="195262" y="0"/>
              <a:ext cx="346075" cy="541338"/>
            </a:xfrm>
            <a:custGeom>
              <a:avLst/>
              <a:gdLst>
                <a:gd name="T0" fmla="*/ 70 w 92"/>
                <a:gd name="T1" fmla="*/ 122 h 144"/>
                <a:gd name="T2" fmla="*/ 70 w 92"/>
                <a:gd name="T3" fmla="*/ 109 h 144"/>
                <a:gd name="T4" fmla="*/ 85 w 92"/>
                <a:gd name="T5" fmla="*/ 77 h 144"/>
                <a:gd name="T6" fmla="*/ 85 w 92"/>
                <a:gd name="T7" fmla="*/ 77 h 144"/>
                <a:gd name="T8" fmla="*/ 92 w 92"/>
                <a:gd name="T9" fmla="*/ 69 h 144"/>
                <a:gd name="T10" fmla="*/ 88 w 92"/>
                <a:gd name="T11" fmla="*/ 62 h 144"/>
                <a:gd name="T12" fmla="*/ 90 w 92"/>
                <a:gd name="T13" fmla="*/ 47 h 144"/>
                <a:gd name="T14" fmla="*/ 46 w 92"/>
                <a:gd name="T15" fmla="*/ 0 h 144"/>
                <a:gd name="T16" fmla="*/ 2 w 92"/>
                <a:gd name="T17" fmla="*/ 47 h 144"/>
                <a:gd name="T18" fmla="*/ 4 w 92"/>
                <a:gd name="T19" fmla="*/ 62 h 144"/>
                <a:gd name="T20" fmla="*/ 0 w 92"/>
                <a:gd name="T21" fmla="*/ 69 h 144"/>
                <a:gd name="T22" fmla="*/ 7 w 92"/>
                <a:gd name="T23" fmla="*/ 77 h 144"/>
                <a:gd name="T24" fmla="*/ 8 w 92"/>
                <a:gd name="T25" fmla="*/ 77 h 144"/>
                <a:gd name="T26" fmla="*/ 22 w 92"/>
                <a:gd name="T27" fmla="*/ 109 h 144"/>
                <a:gd name="T28" fmla="*/ 22 w 92"/>
                <a:gd name="T29" fmla="*/ 122 h 144"/>
                <a:gd name="T30" fmla="*/ 22 w 92"/>
                <a:gd name="T31" fmla="*/ 123 h 144"/>
                <a:gd name="T32" fmla="*/ 46 w 92"/>
                <a:gd name="T33" fmla="*/ 144 h 144"/>
                <a:gd name="T34" fmla="*/ 46 w 92"/>
                <a:gd name="T35" fmla="*/ 144 h 144"/>
                <a:gd name="T36" fmla="*/ 46 w 92"/>
                <a:gd name="T37" fmla="*/ 144 h 144"/>
                <a:gd name="T38" fmla="*/ 70 w 92"/>
                <a:gd name="T39" fmla="*/ 123 h 144"/>
                <a:gd name="T40" fmla="*/ 70 w 92"/>
                <a:gd name="T41" fmla="*/ 122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144"/>
                <a:gd name="T65" fmla="*/ 92 w 92"/>
                <a:gd name="T66" fmla="*/ 144 h 1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144">
                  <a:moveTo>
                    <a:pt x="70" y="122"/>
                  </a:moveTo>
                  <a:cubicBezTo>
                    <a:pt x="70" y="109"/>
                    <a:pt x="70" y="109"/>
                    <a:pt x="70" y="109"/>
                  </a:cubicBezTo>
                  <a:cubicBezTo>
                    <a:pt x="78" y="101"/>
                    <a:pt x="84" y="89"/>
                    <a:pt x="85" y="77"/>
                  </a:cubicBezTo>
                  <a:cubicBezTo>
                    <a:pt x="85" y="77"/>
                    <a:pt x="85" y="77"/>
                    <a:pt x="85" y="77"/>
                  </a:cubicBezTo>
                  <a:cubicBezTo>
                    <a:pt x="89" y="77"/>
                    <a:pt x="92" y="74"/>
                    <a:pt x="92" y="69"/>
                  </a:cubicBezTo>
                  <a:cubicBezTo>
                    <a:pt x="92" y="66"/>
                    <a:pt x="91" y="63"/>
                    <a:pt x="88" y="62"/>
                  </a:cubicBezTo>
                  <a:cubicBezTo>
                    <a:pt x="89" y="57"/>
                    <a:pt x="90" y="52"/>
                    <a:pt x="90" y="47"/>
                  </a:cubicBezTo>
                  <a:cubicBezTo>
                    <a:pt x="90" y="21"/>
                    <a:pt x="71" y="0"/>
                    <a:pt x="46" y="0"/>
                  </a:cubicBezTo>
                  <a:cubicBezTo>
                    <a:pt x="22" y="0"/>
                    <a:pt x="2" y="21"/>
                    <a:pt x="2" y="47"/>
                  </a:cubicBezTo>
                  <a:cubicBezTo>
                    <a:pt x="2" y="52"/>
                    <a:pt x="3" y="57"/>
                    <a:pt x="4" y="62"/>
                  </a:cubicBezTo>
                  <a:cubicBezTo>
                    <a:pt x="2" y="63"/>
                    <a:pt x="0" y="66"/>
                    <a:pt x="0" y="69"/>
                  </a:cubicBezTo>
                  <a:cubicBezTo>
                    <a:pt x="0" y="74"/>
                    <a:pt x="3" y="77"/>
                    <a:pt x="7" y="77"/>
                  </a:cubicBezTo>
                  <a:cubicBezTo>
                    <a:pt x="7" y="77"/>
                    <a:pt x="7" y="77"/>
                    <a:pt x="8" y="77"/>
                  </a:cubicBezTo>
                  <a:cubicBezTo>
                    <a:pt x="8" y="89"/>
                    <a:pt x="14" y="101"/>
                    <a:pt x="22" y="109"/>
                  </a:cubicBezTo>
                  <a:cubicBezTo>
                    <a:pt x="22" y="122"/>
                    <a:pt x="22" y="122"/>
                    <a:pt x="22" y="122"/>
                  </a:cubicBezTo>
                  <a:cubicBezTo>
                    <a:pt x="22" y="122"/>
                    <a:pt x="22" y="123"/>
                    <a:pt x="22" y="123"/>
                  </a:cubicBezTo>
                  <a:cubicBezTo>
                    <a:pt x="23" y="125"/>
                    <a:pt x="33" y="144"/>
                    <a:pt x="46" y="144"/>
                  </a:cubicBezTo>
                  <a:cubicBezTo>
                    <a:pt x="46" y="144"/>
                    <a:pt x="46" y="144"/>
                    <a:pt x="46" y="144"/>
                  </a:cubicBezTo>
                  <a:cubicBezTo>
                    <a:pt x="46" y="144"/>
                    <a:pt x="46" y="144"/>
                    <a:pt x="46" y="144"/>
                  </a:cubicBezTo>
                  <a:cubicBezTo>
                    <a:pt x="59" y="144"/>
                    <a:pt x="68" y="125"/>
                    <a:pt x="70" y="123"/>
                  </a:cubicBezTo>
                  <a:cubicBezTo>
                    <a:pt x="70" y="123"/>
                    <a:pt x="70" y="122"/>
                    <a:pt x="70" y="1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7201" name="Group 33"/>
          <p:cNvGrpSpPr/>
          <p:nvPr/>
        </p:nvGrpSpPr>
        <p:grpSpPr bwMode="auto">
          <a:xfrm>
            <a:off x="7883525" y="4637088"/>
            <a:ext cx="735013" cy="676275"/>
            <a:chOff x="0" y="0"/>
            <a:chExt cx="735013" cy="676275"/>
          </a:xfrm>
          <a:solidFill>
            <a:srgbClr val="2E2B2B"/>
          </a:solidFill>
        </p:grpSpPr>
        <p:sp>
          <p:nvSpPr>
            <p:cNvPr id="7202" name="Freeform 999"/>
            <p:cNvSpPr>
              <a:spLocks noChangeArrowheads="1"/>
            </p:cNvSpPr>
            <p:nvPr/>
          </p:nvSpPr>
          <p:spPr bwMode="auto">
            <a:xfrm>
              <a:off x="506413" y="319087"/>
              <a:ext cx="184150" cy="146050"/>
            </a:xfrm>
            <a:custGeom>
              <a:avLst/>
              <a:gdLst>
                <a:gd name="T0" fmla="*/ 4 w 49"/>
                <a:gd name="T1" fmla="*/ 5 h 39"/>
                <a:gd name="T2" fmla="*/ 20 w 49"/>
                <a:gd name="T3" fmla="*/ 33 h 39"/>
                <a:gd name="T4" fmla="*/ 43 w 49"/>
                <a:gd name="T5" fmla="*/ 37 h 39"/>
                <a:gd name="T6" fmla="*/ 35 w 49"/>
                <a:gd name="T7" fmla="*/ 15 h 39"/>
                <a:gd name="T8" fmla="*/ 4 w 49"/>
                <a:gd name="T9" fmla="*/ 5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4" y="5"/>
                  </a:moveTo>
                  <a:cubicBezTo>
                    <a:pt x="0" y="10"/>
                    <a:pt x="5" y="26"/>
                    <a:pt x="20" y="33"/>
                  </a:cubicBezTo>
                  <a:cubicBezTo>
                    <a:pt x="34" y="39"/>
                    <a:pt x="38" y="39"/>
                    <a:pt x="43" y="37"/>
                  </a:cubicBezTo>
                  <a:cubicBezTo>
                    <a:pt x="49" y="35"/>
                    <a:pt x="48" y="26"/>
                    <a:pt x="35" y="15"/>
                  </a:cubicBezTo>
                  <a:cubicBezTo>
                    <a:pt x="22" y="4"/>
                    <a:pt x="9" y="0"/>
                    <a:pt x="4" y="5"/>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3" name="Freeform 1000"/>
            <p:cNvSpPr>
              <a:spLocks noChangeArrowheads="1"/>
            </p:cNvSpPr>
            <p:nvPr/>
          </p:nvSpPr>
          <p:spPr bwMode="auto">
            <a:xfrm>
              <a:off x="55563" y="319087"/>
              <a:ext cx="184150" cy="146050"/>
            </a:xfrm>
            <a:custGeom>
              <a:avLst/>
              <a:gdLst>
                <a:gd name="T0" fmla="*/ 6 w 49"/>
                <a:gd name="T1" fmla="*/ 37 h 39"/>
                <a:gd name="T2" fmla="*/ 29 w 49"/>
                <a:gd name="T3" fmla="*/ 33 h 39"/>
                <a:gd name="T4" fmla="*/ 45 w 49"/>
                <a:gd name="T5" fmla="*/ 5 h 39"/>
                <a:gd name="T6" fmla="*/ 14 w 49"/>
                <a:gd name="T7" fmla="*/ 15 h 39"/>
                <a:gd name="T8" fmla="*/ 6 w 49"/>
                <a:gd name="T9" fmla="*/ 37 h 39"/>
                <a:gd name="T10" fmla="*/ 0 60000 65536"/>
                <a:gd name="T11" fmla="*/ 0 60000 65536"/>
                <a:gd name="T12" fmla="*/ 0 60000 65536"/>
                <a:gd name="T13" fmla="*/ 0 60000 65536"/>
                <a:gd name="T14" fmla="*/ 0 60000 65536"/>
                <a:gd name="T15" fmla="*/ 0 w 49"/>
                <a:gd name="T16" fmla="*/ 0 h 39"/>
                <a:gd name="T17" fmla="*/ 49 w 49"/>
                <a:gd name="T18" fmla="*/ 39 h 39"/>
              </a:gdLst>
              <a:ahLst/>
              <a:cxnLst>
                <a:cxn ang="T10">
                  <a:pos x="T0" y="T1"/>
                </a:cxn>
                <a:cxn ang="T11">
                  <a:pos x="T2" y="T3"/>
                </a:cxn>
                <a:cxn ang="T12">
                  <a:pos x="T4" y="T5"/>
                </a:cxn>
                <a:cxn ang="T13">
                  <a:pos x="T6" y="T7"/>
                </a:cxn>
                <a:cxn ang="T14">
                  <a:pos x="T8" y="T9"/>
                </a:cxn>
              </a:cxnLst>
              <a:rect l="T15" t="T16" r="T17" b="T18"/>
              <a:pathLst>
                <a:path w="49" h="39">
                  <a:moveTo>
                    <a:pt x="6" y="37"/>
                  </a:moveTo>
                  <a:cubicBezTo>
                    <a:pt x="11" y="39"/>
                    <a:pt x="15" y="39"/>
                    <a:pt x="29" y="33"/>
                  </a:cubicBezTo>
                  <a:cubicBezTo>
                    <a:pt x="44" y="26"/>
                    <a:pt x="49" y="10"/>
                    <a:pt x="45" y="5"/>
                  </a:cubicBezTo>
                  <a:cubicBezTo>
                    <a:pt x="40" y="0"/>
                    <a:pt x="27" y="4"/>
                    <a:pt x="14" y="15"/>
                  </a:cubicBezTo>
                  <a:cubicBezTo>
                    <a:pt x="1" y="26"/>
                    <a:pt x="0" y="35"/>
                    <a:pt x="6" y="3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4" name="Freeform 1001"/>
            <p:cNvSpPr>
              <a:spLocks noChangeArrowheads="1"/>
            </p:cNvSpPr>
            <p:nvPr/>
          </p:nvSpPr>
          <p:spPr bwMode="auto">
            <a:xfrm>
              <a:off x="0" y="458787"/>
              <a:ext cx="735013" cy="217488"/>
            </a:xfrm>
            <a:custGeom>
              <a:avLst/>
              <a:gdLst>
                <a:gd name="T0" fmla="*/ 195 w 196"/>
                <a:gd name="T1" fmla="*/ 36 h 58"/>
                <a:gd name="T2" fmla="*/ 131 w 196"/>
                <a:gd name="T3" fmla="*/ 0 h 58"/>
                <a:gd name="T4" fmla="*/ 131 w 196"/>
                <a:gd name="T5" fmla="*/ 0 h 58"/>
                <a:gd name="T6" fmla="*/ 99 w 196"/>
                <a:gd name="T7" fmla="*/ 45 h 58"/>
                <a:gd name="T8" fmla="*/ 67 w 196"/>
                <a:gd name="T9" fmla="*/ 0 h 58"/>
                <a:gd name="T10" fmla="*/ 67 w 196"/>
                <a:gd name="T11" fmla="*/ 0 h 58"/>
                <a:gd name="T12" fmla="*/ 2 w 196"/>
                <a:gd name="T13" fmla="*/ 36 h 58"/>
                <a:gd name="T14" fmla="*/ 0 w 196"/>
                <a:gd name="T15" fmla="*/ 39 h 58"/>
                <a:gd name="T16" fmla="*/ 0 w 196"/>
                <a:gd name="T17" fmla="*/ 53 h 58"/>
                <a:gd name="T18" fmla="*/ 5 w 196"/>
                <a:gd name="T19" fmla="*/ 58 h 58"/>
                <a:gd name="T20" fmla="*/ 192 w 196"/>
                <a:gd name="T21" fmla="*/ 58 h 58"/>
                <a:gd name="T22" fmla="*/ 196 w 196"/>
                <a:gd name="T23" fmla="*/ 53 h 58"/>
                <a:gd name="T24" fmla="*/ 196 w 196"/>
                <a:gd name="T25" fmla="*/ 39 h 58"/>
                <a:gd name="T26" fmla="*/ 195 w 196"/>
                <a:gd name="T27" fmla="*/ 36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58"/>
                <a:gd name="T44" fmla="*/ 196 w 196"/>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58">
                  <a:moveTo>
                    <a:pt x="195" y="36"/>
                  </a:moveTo>
                  <a:cubicBezTo>
                    <a:pt x="177" y="18"/>
                    <a:pt x="155" y="6"/>
                    <a:pt x="131" y="0"/>
                  </a:cubicBezTo>
                  <a:cubicBezTo>
                    <a:pt x="131" y="0"/>
                    <a:pt x="131" y="0"/>
                    <a:pt x="131" y="0"/>
                  </a:cubicBezTo>
                  <a:cubicBezTo>
                    <a:pt x="130" y="25"/>
                    <a:pt x="116" y="45"/>
                    <a:pt x="99" y="45"/>
                  </a:cubicBezTo>
                  <a:cubicBezTo>
                    <a:pt x="82" y="45"/>
                    <a:pt x="69" y="25"/>
                    <a:pt x="67" y="0"/>
                  </a:cubicBezTo>
                  <a:cubicBezTo>
                    <a:pt x="67" y="0"/>
                    <a:pt x="67" y="0"/>
                    <a:pt x="67" y="0"/>
                  </a:cubicBezTo>
                  <a:cubicBezTo>
                    <a:pt x="43" y="5"/>
                    <a:pt x="20" y="18"/>
                    <a:pt x="2" y="36"/>
                  </a:cubicBezTo>
                  <a:cubicBezTo>
                    <a:pt x="1" y="37"/>
                    <a:pt x="0" y="38"/>
                    <a:pt x="0" y="39"/>
                  </a:cubicBezTo>
                  <a:cubicBezTo>
                    <a:pt x="0" y="53"/>
                    <a:pt x="0" y="53"/>
                    <a:pt x="0" y="53"/>
                  </a:cubicBezTo>
                  <a:cubicBezTo>
                    <a:pt x="0" y="56"/>
                    <a:pt x="2" y="58"/>
                    <a:pt x="5" y="58"/>
                  </a:cubicBezTo>
                  <a:cubicBezTo>
                    <a:pt x="192" y="58"/>
                    <a:pt x="192" y="58"/>
                    <a:pt x="192" y="58"/>
                  </a:cubicBezTo>
                  <a:cubicBezTo>
                    <a:pt x="195" y="58"/>
                    <a:pt x="196" y="56"/>
                    <a:pt x="196" y="53"/>
                  </a:cubicBezTo>
                  <a:cubicBezTo>
                    <a:pt x="196" y="39"/>
                    <a:pt x="196" y="39"/>
                    <a:pt x="196" y="39"/>
                  </a:cubicBezTo>
                  <a:cubicBezTo>
                    <a:pt x="196" y="38"/>
                    <a:pt x="196" y="37"/>
                    <a:pt x="195" y="36"/>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7205" name="Freeform 1002"/>
            <p:cNvSpPr>
              <a:spLocks noChangeArrowheads="1"/>
            </p:cNvSpPr>
            <p:nvPr/>
          </p:nvSpPr>
          <p:spPr bwMode="auto">
            <a:xfrm>
              <a:off x="195263" y="0"/>
              <a:ext cx="352425" cy="522288"/>
            </a:xfrm>
            <a:custGeom>
              <a:avLst/>
              <a:gdLst>
                <a:gd name="T0" fmla="*/ 1 w 94"/>
                <a:gd name="T1" fmla="*/ 71 h 139"/>
                <a:gd name="T2" fmla="*/ 8 w 94"/>
                <a:gd name="T3" fmla="*/ 79 h 139"/>
                <a:gd name="T4" fmla="*/ 8 w 94"/>
                <a:gd name="T5" fmla="*/ 79 h 139"/>
                <a:gd name="T6" fmla="*/ 23 w 94"/>
                <a:gd name="T7" fmla="*/ 110 h 139"/>
                <a:gd name="T8" fmla="*/ 23 w 94"/>
                <a:gd name="T9" fmla="*/ 117 h 139"/>
                <a:gd name="T10" fmla="*/ 23 w 94"/>
                <a:gd name="T11" fmla="*/ 118 h 139"/>
                <a:gd name="T12" fmla="*/ 47 w 94"/>
                <a:gd name="T13" fmla="*/ 139 h 139"/>
                <a:gd name="T14" fmla="*/ 47 w 94"/>
                <a:gd name="T15" fmla="*/ 139 h 139"/>
                <a:gd name="T16" fmla="*/ 47 w 94"/>
                <a:gd name="T17" fmla="*/ 139 h 139"/>
                <a:gd name="T18" fmla="*/ 71 w 94"/>
                <a:gd name="T19" fmla="*/ 118 h 139"/>
                <a:gd name="T20" fmla="*/ 71 w 94"/>
                <a:gd name="T21" fmla="*/ 117 h 139"/>
                <a:gd name="T22" fmla="*/ 71 w 94"/>
                <a:gd name="T23" fmla="*/ 110 h 139"/>
                <a:gd name="T24" fmla="*/ 86 w 94"/>
                <a:gd name="T25" fmla="*/ 79 h 139"/>
                <a:gd name="T26" fmla="*/ 86 w 94"/>
                <a:gd name="T27" fmla="*/ 79 h 139"/>
                <a:gd name="T28" fmla="*/ 93 w 94"/>
                <a:gd name="T29" fmla="*/ 71 h 139"/>
                <a:gd name="T30" fmla="*/ 90 w 94"/>
                <a:gd name="T31" fmla="*/ 64 h 139"/>
                <a:gd name="T32" fmla="*/ 94 w 94"/>
                <a:gd name="T33" fmla="*/ 47 h 139"/>
                <a:gd name="T34" fmla="*/ 47 w 94"/>
                <a:gd name="T35" fmla="*/ 0 h 139"/>
                <a:gd name="T36" fmla="*/ 0 w 94"/>
                <a:gd name="T37" fmla="*/ 47 h 139"/>
                <a:gd name="T38" fmla="*/ 3 w 94"/>
                <a:gd name="T39" fmla="*/ 64 h 139"/>
                <a:gd name="T40" fmla="*/ 1 w 94"/>
                <a:gd name="T41" fmla="*/ 71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4"/>
                <a:gd name="T64" fmla="*/ 0 h 139"/>
                <a:gd name="T65" fmla="*/ 94 w 94"/>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4" h="139">
                  <a:moveTo>
                    <a:pt x="1" y="71"/>
                  </a:moveTo>
                  <a:cubicBezTo>
                    <a:pt x="1" y="75"/>
                    <a:pt x="4" y="79"/>
                    <a:pt x="8" y="79"/>
                  </a:cubicBezTo>
                  <a:cubicBezTo>
                    <a:pt x="8" y="79"/>
                    <a:pt x="8" y="79"/>
                    <a:pt x="8" y="79"/>
                  </a:cubicBezTo>
                  <a:cubicBezTo>
                    <a:pt x="9" y="90"/>
                    <a:pt x="15" y="102"/>
                    <a:pt x="23" y="110"/>
                  </a:cubicBezTo>
                  <a:cubicBezTo>
                    <a:pt x="23" y="117"/>
                    <a:pt x="23" y="117"/>
                    <a:pt x="23" y="117"/>
                  </a:cubicBezTo>
                  <a:cubicBezTo>
                    <a:pt x="23" y="117"/>
                    <a:pt x="23" y="117"/>
                    <a:pt x="23" y="118"/>
                  </a:cubicBezTo>
                  <a:cubicBezTo>
                    <a:pt x="25" y="120"/>
                    <a:pt x="35" y="139"/>
                    <a:pt x="47" y="139"/>
                  </a:cubicBezTo>
                  <a:cubicBezTo>
                    <a:pt x="47" y="139"/>
                    <a:pt x="47" y="139"/>
                    <a:pt x="47" y="139"/>
                  </a:cubicBezTo>
                  <a:cubicBezTo>
                    <a:pt x="47" y="139"/>
                    <a:pt x="47" y="139"/>
                    <a:pt x="47" y="139"/>
                  </a:cubicBezTo>
                  <a:cubicBezTo>
                    <a:pt x="60" y="139"/>
                    <a:pt x="70" y="120"/>
                    <a:pt x="71" y="118"/>
                  </a:cubicBezTo>
                  <a:cubicBezTo>
                    <a:pt x="71" y="117"/>
                    <a:pt x="71" y="117"/>
                    <a:pt x="71" y="117"/>
                  </a:cubicBezTo>
                  <a:cubicBezTo>
                    <a:pt x="71" y="110"/>
                    <a:pt x="71" y="110"/>
                    <a:pt x="71" y="110"/>
                  </a:cubicBezTo>
                  <a:cubicBezTo>
                    <a:pt x="79" y="102"/>
                    <a:pt x="85" y="90"/>
                    <a:pt x="86" y="79"/>
                  </a:cubicBezTo>
                  <a:cubicBezTo>
                    <a:pt x="86" y="79"/>
                    <a:pt x="86" y="79"/>
                    <a:pt x="86" y="79"/>
                  </a:cubicBezTo>
                  <a:cubicBezTo>
                    <a:pt x="90" y="79"/>
                    <a:pt x="93" y="75"/>
                    <a:pt x="93" y="71"/>
                  </a:cubicBezTo>
                  <a:cubicBezTo>
                    <a:pt x="93" y="68"/>
                    <a:pt x="92" y="66"/>
                    <a:pt x="90" y="64"/>
                  </a:cubicBezTo>
                  <a:cubicBezTo>
                    <a:pt x="92" y="59"/>
                    <a:pt x="94" y="53"/>
                    <a:pt x="94" y="47"/>
                  </a:cubicBezTo>
                  <a:cubicBezTo>
                    <a:pt x="94" y="21"/>
                    <a:pt x="73" y="0"/>
                    <a:pt x="47" y="0"/>
                  </a:cubicBezTo>
                  <a:cubicBezTo>
                    <a:pt x="21" y="0"/>
                    <a:pt x="0" y="21"/>
                    <a:pt x="0" y="47"/>
                  </a:cubicBezTo>
                  <a:cubicBezTo>
                    <a:pt x="0" y="53"/>
                    <a:pt x="1" y="59"/>
                    <a:pt x="3" y="64"/>
                  </a:cubicBezTo>
                  <a:cubicBezTo>
                    <a:pt x="2" y="66"/>
                    <a:pt x="1" y="68"/>
                    <a:pt x="1" y="7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grpSp>
        <p:nvGrpSpPr>
          <p:cNvPr id="41" name="组合 40"/>
          <p:cNvGrpSpPr/>
          <p:nvPr/>
        </p:nvGrpSpPr>
        <p:grpSpPr>
          <a:xfrm>
            <a:off x="5546956" y="3247288"/>
            <a:ext cx="1243706" cy="868249"/>
            <a:chOff x="5626101" y="3128962"/>
            <a:chExt cx="925512" cy="646113"/>
          </a:xfrm>
          <a:solidFill>
            <a:srgbClr val="2E2B2B"/>
          </a:solidFill>
        </p:grpSpPr>
        <p:sp>
          <p:nvSpPr>
            <p:cNvPr id="42" name="Freeform 182"/>
            <p:cNvSpPr>
              <a:spLocks noEditPoints="1"/>
            </p:cNvSpPr>
            <p:nvPr/>
          </p:nvSpPr>
          <p:spPr bwMode="auto">
            <a:xfrm>
              <a:off x="6297613" y="3178175"/>
              <a:ext cx="254000" cy="306388"/>
            </a:xfrm>
            <a:custGeom>
              <a:avLst/>
              <a:gdLst>
                <a:gd name="T0" fmla="*/ 51 w 146"/>
                <a:gd name="T1" fmla="*/ 0 h 175"/>
                <a:gd name="T2" fmla="*/ 0 w 146"/>
                <a:gd name="T3" fmla="*/ 37 h 175"/>
                <a:gd name="T4" fmla="*/ 55 w 146"/>
                <a:gd name="T5" fmla="*/ 93 h 175"/>
                <a:gd name="T6" fmla="*/ 94 w 146"/>
                <a:gd name="T7" fmla="*/ 175 h 175"/>
                <a:gd name="T8" fmla="*/ 146 w 146"/>
                <a:gd name="T9" fmla="*/ 137 h 175"/>
                <a:gd name="T10" fmla="*/ 106 w 146"/>
                <a:gd name="T11" fmla="*/ 67 h 175"/>
                <a:gd name="T12" fmla="*/ 51 w 146"/>
                <a:gd name="T13" fmla="*/ 0 h 175"/>
                <a:gd name="T14" fmla="*/ 120 w 146"/>
                <a:gd name="T15" fmla="*/ 130 h 175"/>
                <a:gd name="T16" fmla="*/ 109 w 146"/>
                <a:gd name="T17" fmla="*/ 140 h 175"/>
                <a:gd name="T18" fmla="*/ 98 w 146"/>
                <a:gd name="T19" fmla="*/ 130 h 175"/>
                <a:gd name="T20" fmla="*/ 109 w 146"/>
                <a:gd name="T21" fmla="*/ 119 h 175"/>
                <a:gd name="T22" fmla="*/ 120 w 146"/>
                <a:gd name="T23" fmla="*/ 13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75">
                  <a:moveTo>
                    <a:pt x="51" y="0"/>
                  </a:moveTo>
                  <a:cubicBezTo>
                    <a:pt x="0" y="37"/>
                    <a:pt x="0" y="37"/>
                    <a:pt x="0" y="37"/>
                  </a:cubicBezTo>
                  <a:cubicBezTo>
                    <a:pt x="0" y="37"/>
                    <a:pt x="30" y="57"/>
                    <a:pt x="55" y="93"/>
                  </a:cubicBezTo>
                  <a:cubicBezTo>
                    <a:pt x="80" y="130"/>
                    <a:pt x="94" y="175"/>
                    <a:pt x="94" y="175"/>
                  </a:cubicBezTo>
                  <a:cubicBezTo>
                    <a:pt x="146" y="137"/>
                    <a:pt x="146" y="137"/>
                    <a:pt x="146" y="137"/>
                  </a:cubicBezTo>
                  <a:cubicBezTo>
                    <a:pt x="146" y="137"/>
                    <a:pt x="133" y="105"/>
                    <a:pt x="106" y="67"/>
                  </a:cubicBezTo>
                  <a:cubicBezTo>
                    <a:pt x="79" y="29"/>
                    <a:pt x="51" y="0"/>
                    <a:pt x="51" y="0"/>
                  </a:cubicBezTo>
                  <a:close/>
                  <a:moveTo>
                    <a:pt x="120" y="130"/>
                  </a:moveTo>
                  <a:cubicBezTo>
                    <a:pt x="120" y="136"/>
                    <a:pt x="115" y="140"/>
                    <a:pt x="109" y="140"/>
                  </a:cubicBezTo>
                  <a:cubicBezTo>
                    <a:pt x="103" y="140"/>
                    <a:pt x="98" y="136"/>
                    <a:pt x="98" y="130"/>
                  </a:cubicBezTo>
                  <a:cubicBezTo>
                    <a:pt x="98" y="124"/>
                    <a:pt x="103" y="119"/>
                    <a:pt x="109" y="119"/>
                  </a:cubicBezTo>
                  <a:cubicBezTo>
                    <a:pt x="115" y="119"/>
                    <a:pt x="120" y="124"/>
                    <a:pt x="12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3" name="Freeform 183"/>
            <p:cNvSpPr>
              <a:spLocks noEditPoints="1"/>
            </p:cNvSpPr>
            <p:nvPr/>
          </p:nvSpPr>
          <p:spPr bwMode="auto">
            <a:xfrm>
              <a:off x="5626101" y="3128962"/>
              <a:ext cx="827088" cy="646113"/>
            </a:xfrm>
            <a:custGeom>
              <a:avLst/>
              <a:gdLst>
                <a:gd name="T0" fmla="*/ 57 w 474"/>
                <a:gd name="T1" fmla="*/ 181 h 371"/>
                <a:gd name="T2" fmla="*/ 70 w 474"/>
                <a:gd name="T3" fmla="*/ 164 h 371"/>
                <a:gd name="T4" fmla="*/ 62 w 474"/>
                <a:gd name="T5" fmla="*/ 227 h 371"/>
                <a:gd name="T6" fmla="*/ 98 w 474"/>
                <a:gd name="T7" fmla="*/ 284 h 371"/>
                <a:gd name="T8" fmla="*/ 133 w 474"/>
                <a:gd name="T9" fmla="*/ 321 h 371"/>
                <a:gd name="T10" fmla="*/ 175 w 474"/>
                <a:gd name="T11" fmla="*/ 324 h 371"/>
                <a:gd name="T12" fmla="*/ 215 w 474"/>
                <a:gd name="T13" fmla="*/ 355 h 371"/>
                <a:gd name="T14" fmla="*/ 244 w 474"/>
                <a:gd name="T15" fmla="*/ 371 h 371"/>
                <a:gd name="T16" fmla="*/ 272 w 474"/>
                <a:gd name="T17" fmla="*/ 353 h 371"/>
                <a:gd name="T18" fmla="*/ 317 w 474"/>
                <a:gd name="T19" fmla="*/ 354 h 371"/>
                <a:gd name="T20" fmla="*/ 333 w 474"/>
                <a:gd name="T21" fmla="*/ 337 h 371"/>
                <a:gd name="T22" fmla="*/ 367 w 474"/>
                <a:gd name="T23" fmla="*/ 299 h 371"/>
                <a:gd name="T24" fmla="*/ 389 w 474"/>
                <a:gd name="T25" fmla="*/ 247 h 371"/>
                <a:gd name="T26" fmla="*/ 364 w 474"/>
                <a:gd name="T27" fmla="*/ 235 h 371"/>
                <a:gd name="T28" fmla="*/ 375 w 474"/>
                <a:gd name="T29" fmla="*/ 260 h 371"/>
                <a:gd name="T30" fmla="*/ 360 w 474"/>
                <a:gd name="T31" fmla="*/ 281 h 371"/>
                <a:gd name="T32" fmla="*/ 341 w 474"/>
                <a:gd name="T33" fmla="*/ 265 h 371"/>
                <a:gd name="T34" fmla="*/ 282 w 474"/>
                <a:gd name="T35" fmla="*/ 206 h 371"/>
                <a:gd name="T36" fmla="*/ 269 w 474"/>
                <a:gd name="T37" fmla="*/ 219 h 371"/>
                <a:gd name="T38" fmla="*/ 328 w 474"/>
                <a:gd name="T39" fmla="*/ 278 h 371"/>
                <a:gd name="T40" fmla="*/ 334 w 474"/>
                <a:gd name="T41" fmla="*/ 284 h 371"/>
                <a:gd name="T42" fmla="*/ 348 w 474"/>
                <a:gd name="T43" fmla="*/ 298 h 371"/>
                <a:gd name="T44" fmla="*/ 317 w 474"/>
                <a:gd name="T45" fmla="*/ 307 h 371"/>
                <a:gd name="T46" fmla="*/ 311 w 474"/>
                <a:gd name="T47" fmla="*/ 302 h 371"/>
                <a:gd name="T48" fmla="*/ 238 w 474"/>
                <a:gd name="T49" fmla="*/ 244 h 371"/>
                <a:gd name="T50" fmla="*/ 296 w 474"/>
                <a:gd name="T51" fmla="*/ 312 h 371"/>
                <a:gd name="T52" fmla="*/ 309 w 474"/>
                <a:gd name="T53" fmla="*/ 327 h 371"/>
                <a:gd name="T54" fmla="*/ 280 w 474"/>
                <a:gd name="T55" fmla="*/ 336 h 371"/>
                <a:gd name="T56" fmla="*/ 275 w 474"/>
                <a:gd name="T57" fmla="*/ 331 h 371"/>
                <a:gd name="T58" fmla="*/ 273 w 474"/>
                <a:gd name="T59" fmla="*/ 329 h 371"/>
                <a:gd name="T60" fmla="*/ 217 w 474"/>
                <a:gd name="T61" fmla="*/ 288 h 371"/>
                <a:gd name="T62" fmla="*/ 250 w 474"/>
                <a:gd name="T63" fmla="*/ 332 h 371"/>
                <a:gd name="T64" fmla="*/ 259 w 474"/>
                <a:gd name="T65" fmla="*/ 344 h 371"/>
                <a:gd name="T66" fmla="*/ 229 w 474"/>
                <a:gd name="T67" fmla="*/ 347 h 371"/>
                <a:gd name="T68" fmla="*/ 224 w 474"/>
                <a:gd name="T69" fmla="*/ 343 h 371"/>
                <a:gd name="T70" fmla="*/ 222 w 474"/>
                <a:gd name="T71" fmla="*/ 341 h 371"/>
                <a:gd name="T72" fmla="*/ 187 w 474"/>
                <a:gd name="T73" fmla="*/ 313 h 371"/>
                <a:gd name="T74" fmla="*/ 174 w 474"/>
                <a:gd name="T75" fmla="*/ 258 h 371"/>
                <a:gd name="T76" fmla="*/ 134 w 474"/>
                <a:gd name="T77" fmla="*/ 206 h 371"/>
                <a:gd name="T78" fmla="*/ 100 w 474"/>
                <a:gd name="T79" fmla="*/ 188 h 371"/>
                <a:gd name="T80" fmla="*/ 112 w 474"/>
                <a:gd name="T81" fmla="*/ 113 h 371"/>
                <a:gd name="T82" fmla="*/ 116 w 474"/>
                <a:gd name="T83" fmla="*/ 109 h 371"/>
                <a:gd name="T84" fmla="*/ 202 w 474"/>
                <a:gd name="T85" fmla="*/ 99 h 371"/>
                <a:gd name="T86" fmla="*/ 201 w 474"/>
                <a:gd name="T87" fmla="*/ 145 h 371"/>
                <a:gd name="T88" fmla="*/ 368 w 474"/>
                <a:gd name="T89" fmla="*/ 226 h 371"/>
                <a:gd name="T90" fmla="*/ 456 w 474"/>
                <a:gd name="T91" fmla="*/ 172 h 371"/>
                <a:gd name="T92" fmla="*/ 344 w 474"/>
                <a:gd name="T93" fmla="*/ 104 h 371"/>
                <a:gd name="T94" fmla="*/ 217 w 474"/>
                <a:gd name="T95" fmla="*/ 87 h 371"/>
                <a:gd name="T96" fmla="*/ 187 w 474"/>
                <a:gd name="T97" fmla="*/ 62 h 371"/>
                <a:gd name="T98" fmla="*/ 190 w 474"/>
                <a:gd name="T99" fmla="*/ 47 h 371"/>
                <a:gd name="T100" fmla="*/ 135 w 474"/>
                <a:gd name="T101" fmla="*/ 1 h 371"/>
                <a:gd name="T102" fmla="*/ 3 w 474"/>
                <a:gd name="T103" fmla="*/ 120 h 371"/>
                <a:gd name="T104" fmla="*/ 49 w 474"/>
                <a:gd name="T105" fmla="*/ 179 h 371"/>
                <a:gd name="T106" fmla="*/ 76 w 474"/>
                <a:gd name="T107" fmla="*/ 65 h 371"/>
                <a:gd name="T108" fmla="*/ 168 w 474"/>
                <a:gd name="T109" fmla="*/ 51 h 371"/>
                <a:gd name="T110" fmla="*/ 65 w 474"/>
                <a:gd name="T111" fmla="*/ 139 h 371"/>
                <a:gd name="T112" fmla="*/ 22 w 474"/>
                <a:gd name="T113" fmla="*/ 12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4" h="371">
                  <a:moveTo>
                    <a:pt x="56" y="181"/>
                  </a:moveTo>
                  <a:cubicBezTo>
                    <a:pt x="56" y="181"/>
                    <a:pt x="57" y="181"/>
                    <a:pt x="57" y="181"/>
                  </a:cubicBezTo>
                  <a:cubicBezTo>
                    <a:pt x="60" y="181"/>
                    <a:pt x="63" y="179"/>
                    <a:pt x="64" y="176"/>
                  </a:cubicBezTo>
                  <a:cubicBezTo>
                    <a:pt x="64" y="176"/>
                    <a:pt x="66" y="171"/>
                    <a:pt x="70" y="164"/>
                  </a:cubicBezTo>
                  <a:cubicBezTo>
                    <a:pt x="85" y="198"/>
                    <a:pt x="85" y="198"/>
                    <a:pt x="85" y="198"/>
                  </a:cubicBezTo>
                  <a:cubicBezTo>
                    <a:pt x="73" y="206"/>
                    <a:pt x="60" y="218"/>
                    <a:pt x="62" y="227"/>
                  </a:cubicBezTo>
                  <a:cubicBezTo>
                    <a:pt x="66" y="245"/>
                    <a:pt x="75" y="268"/>
                    <a:pt x="87" y="270"/>
                  </a:cubicBezTo>
                  <a:cubicBezTo>
                    <a:pt x="100" y="272"/>
                    <a:pt x="98" y="284"/>
                    <a:pt x="98" y="284"/>
                  </a:cubicBezTo>
                  <a:cubicBezTo>
                    <a:pt x="98" y="284"/>
                    <a:pt x="112" y="318"/>
                    <a:pt x="123" y="316"/>
                  </a:cubicBezTo>
                  <a:cubicBezTo>
                    <a:pt x="133" y="314"/>
                    <a:pt x="133" y="321"/>
                    <a:pt x="133" y="321"/>
                  </a:cubicBezTo>
                  <a:cubicBezTo>
                    <a:pt x="133" y="321"/>
                    <a:pt x="133" y="339"/>
                    <a:pt x="146" y="337"/>
                  </a:cubicBezTo>
                  <a:cubicBezTo>
                    <a:pt x="152" y="336"/>
                    <a:pt x="164" y="331"/>
                    <a:pt x="175" y="324"/>
                  </a:cubicBezTo>
                  <a:cubicBezTo>
                    <a:pt x="215" y="355"/>
                    <a:pt x="215" y="355"/>
                    <a:pt x="215" y="355"/>
                  </a:cubicBezTo>
                  <a:cubicBezTo>
                    <a:pt x="215" y="355"/>
                    <a:pt x="215" y="355"/>
                    <a:pt x="215" y="355"/>
                  </a:cubicBezTo>
                  <a:cubicBezTo>
                    <a:pt x="216" y="356"/>
                    <a:pt x="218" y="357"/>
                    <a:pt x="219" y="359"/>
                  </a:cubicBezTo>
                  <a:cubicBezTo>
                    <a:pt x="227" y="364"/>
                    <a:pt x="234" y="371"/>
                    <a:pt x="244" y="371"/>
                  </a:cubicBezTo>
                  <a:cubicBezTo>
                    <a:pt x="250" y="371"/>
                    <a:pt x="256" y="368"/>
                    <a:pt x="264" y="363"/>
                  </a:cubicBezTo>
                  <a:cubicBezTo>
                    <a:pt x="267" y="360"/>
                    <a:pt x="270" y="356"/>
                    <a:pt x="272" y="353"/>
                  </a:cubicBezTo>
                  <a:cubicBezTo>
                    <a:pt x="279" y="360"/>
                    <a:pt x="286" y="365"/>
                    <a:pt x="295" y="365"/>
                  </a:cubicBezTo>
                  <a:cubicBezTo>
                    <a:pt x="302" y="365"/>
                    <a:pt x="309" y="362"/>
                    <a:pt x="317" y="354"/>
                  </a:cubicBezTo>
                  <a:cubicBezTo>
                    <a:pt x="323" y="348"/>
                    <a:pt x="327" y="342"/>
                    <a:pt x="328" y="336"/>
                  </a:cubicBezTo>
                  <a:cubicBezTo>
                    <a:pt x="329" y="336"/>
                    <a:pt x="331" y="337"/>
                    <a:pt x="333" y="337"/>
                  </a:cubicBezTo>
                  <a:cubicBezTo>
                    <a:pt x="339" y="337"/>
                    <a:pt x="347" y="334"/>
                    <a:pt x="355" y="326"/>
                  </a:cubicBezTo>
                  <a:cubicBezTo>
                    <a:pt x="365" y="316"/>
                    <a:pt x="368" y="306"/>
                    <a:pt x="367" y="299"/>
                  </a:cubicBezTo>
                  <a:cubicBezTo>
                    <a:pt x="375" y="296"/>
                    <a:pt x="381" y="291"/>
                    <a:pt x="383" y="288"/>
                  </a:cubicBezTo>
                  <a:cubicBezTo>
                    <a:pt x="401" y="271"/>
                    <a:pt x="395" y="254"/>
                    <a:pt x="389" y="247"/>
                  </a:cubicBezTo>
                  <a:cubicBezTo>
                    <a:pt x="376" y="235"/>
                    <a:pt x="376" y="235"/>
                    <a:pt x="376" y="235"/>
                  </a:cubicBezTo>
                  <a:cubicBezTo>
                    <a:pt x="373" y="232"/>
                    <a:pt x="367" y="232"/>
                    <a:pt x="364" y="235"/>
                  </a:cubicBezTo>
                  <a:cubicBezTo>
                    <a:pt x="360" y="239"/>
                    <a:pt x="360" y="245"/>
                    <a:pt x="364" y="248"/>
                  </a:cubicBezTo>
                  <a:cubicBezTo>
                    <a:pt x="375" y="260"/>
                    <a:pt x="375" y="260"/>
                    <a:pt x="375" y="260"/>
                  </a:cubicBezTo>
                  <a:cubicBezTo>
                    <a:pt x="375" y="260"/>
                    <a:pt x="380" y="266"/>
                    <a:pt x="370" y="275"/>
                  </a:cubicBezTo>
                  <a:cubicBezTo>
                    <a:pt x="363" y="282"/>
                    <a:pt x="361" y="281"/>
                    <a:pt x="360" y="281"/>
                  </a:cubicBezTo>
                  <a:cubicBezTo>
                    <a:pt x="356" y="280"/>
                    <a:pt x="351" y="275"/>
                    <a:pt x="346" y="270"/>
                  </a:cubicBezTo>
                  <a:cubicBezTo>
                    <a:pt x="344" y="268"/>
                    <a:pt x="343" y="267"/>
                    <a:pt x="341" y="265"/>
                  </a:cubicBezTo>
                  <a:cubicBezTo>
                    <a:pt x="341" y="265"/>
                    <a:pt x="341" y="265"/>
                    <a:pt x="341" y="265"/>
                  </a:cubicBezTo>
                  <a:cubicBezTo>
                    <a:pt x="282" y="206"/>
                    <a:pt x="282" y="206"/>
                    <a:pt x="282" y="206"/>
                  </a:cubicBezTo>
                  <a:cubicBezTo>
                    <a:pt x="278" y="202"/>
                    <a:pt x="273" y="202"/>
                    <a:pt x="269" y="206"/>
                  </a:cubicBezTo>
                  <a:cubicBezTo>
                    <a:pt x="266" y="210"/>
                    <a:pt x="266" y="215"/>
                    <a:pt x="269" y="219"/>
                  </a:cubicBezTo>
                  <a:cubicBezTo>
                    <a:pt x="328" y="278"/>
                    <a:pt x="328" y="278"/>
                    <a:pt x="328" y="278"/>
                  </a:cubicBezTo>
                  <a:cubicBezTo>
                    <a:pt x="328" y="278"/>
                    <a:pt x="328" y="278"/>
                    <a:pt x="328" y="278"/>
                  </a:cubicBezTo>
                  <a:cubicBezTo>
                    <a:pt x="333" y="283"/>
                    <a:pt x="333" y="283"/>
                    <a:pt x="333" y="283"/>
                  </a:cubicBezTo>
                  <a:cubicBezTo>
                    <a:pt x="333" y="283"/>
                    <a:pt x="334" y="283"/>
                    <a:pt x="334" y="284"/>
                  </a:cubicBezTo>
                  <a:cubicBezTo>
                    <a:pt x="334" y="285"/>
                    <a:pt x="335" y="285"/>
                    <a:pt x="336" y="286"/>
                  </a:cubicBezTo>
                  <a:cubicBezTo>
                    <a:pt x="348" y="298"/>
                    <a:pt x="348" y="298"/>
                    <a:pt x="348" y="298"/>
                  </a:cubicBezTo>
                  <a:cubicBezTo>
                    <a:pt x="348" y="298"/>
                    <a:pt x="353" y="303"/>
                    <a:pt x="343" y="312"/>
                  </a:cubicBezTo>
                  <a:cubicBezTo>
                    <a:pt x="333" y="322"/>
                    <a:pt x="331" y="320"/>
                    <a:pt x="317" y="307"/>
                  </a:cubicBezTo>
                  <a:cubicBezTo>
                    <a:pt x="315" y="305"/>
                    <a:pt x="313" y="304"/>
                    <a:pt x="312" y="302"/>
                  </a:cubicBezTo>
                  <a:cubicBezTo>
                    <a:pt x="312" y="302"/>
                    <a:pt x="312" y="302"/>
                    <a:pt x="311" y="302"/>
                  </a:cubicBezTo>
                  <a:cubicBezTo>
                    <a:pt x="251" y="244"/>
                    <a:pt x="251" y="244"/>
                    <a:pt x="251" y="244"/>
                  </a:cubicBezTo>
                  <a:cubicBezTo>
                    <a:pt x="247" y="240"/>
                    <a:pt x="241" y="241"/>
                    <a:pt x="238" y="244"/>
                  </a:cubicBezTo>
                  <a:cubicBezTo>
                    <a:pt x="234" y="248"/>
                    <a:pt x="235" y="254"/>
                    <a:pt x="238" y="257"/>
                  </a:cubicBezTo>
                  <a:cubicBezTo>
                    <a:pt x="296" y="312"/>
                    <a:pt x="296" y="312"/>
                    <a:pt x="296" y="312"/>
                  </a:cubicBezTo>
                  <a:cubicBezTo>
                    <a:pt x="296" y="313"/>
                    <a:pt x="297" y="315"/>
                    <a:pt x="298" y="316"/>
                  </a:cubicBezTo>
                  <a:cubicBezTo>
                    <a:pt x="309" y="327"/>
                    <a:pt x="309" y="327"/>
                    <a:pt x="309" y="327"/>
                  </a:cubicBezTo>
                  <a:cubicBezTo>
                    <a:pt x="311" y="328"/>
                    <a:pt x="313" y="333"/>
                    <a:pt x="305" y="342"/>
                  </a:cubicBezTo>
                  <a:cubicBezTo>
                    <a:pt x="295" y="351"/>
                    <a:pt x="293" y="350"/>
                    <a:pt x="280" y="336"/>
                  </a:cubicBezTo>
                  <a:cubicBezTo>
                    <a:pt x="278" y="335"/>
                    <a:pt x="277" y="333"/>
                    <a:pt x="276" y="332"/>
                  </a:cubicBezTo>
                  <a:cubicBezTo>
                    <a:pt x="275" y="332"/>
                    <a:pt x="275" y="332"/>
                    <a:pt x="275" y="331"/>
                  </a:cubicBezTo>
                  <a:cubicBezTo>
                    <a:pt x="273" y="329"/>
                    <a:pt x="273" y="329"/>
                    <a:pt x="273" y="329"/>
                  </a:cubicBezTo>
                  <a:cubicBezTo>
                    <a:pt x="273" y="329"/>
                    <a:pt x="273" y="329"/>
                    <a:pt x="273" y="329"/>
                  </a:cubicBezTo>
                  <a:cubicBezTo>
                    <a:pt x="230" y="287"/>
                    <a:pt x="230" y="287"/>
                    <a:pt x="230" y="287"/>
                  </a:cubicBezTo>
                  <a:cubicBezTo>
                    <a:pt x="226" y="284"/>
                    <a:pt x="221" y="284"/>
                    <a:pt x="217" y="288"/>
                  </a:cubicBezTo>
                  <a:cubicBezTo>
                    <a:pt x="214" y="291"/>
                    <a:pt x="214" y="297"/>
                    <a:pt x="217" y="300"/>
                  </a:cubicBezTo>
                  <a:cubicBezTo>
                    <a:pt x="250" y="332"/>
                    <a:pt x="250" y="332"/>
                    <a:pt x="250" y="332"/>
                  </a:cubicBezTo>
                  <a:cubicBezTo>
                    <a:pt x="259" y="341"/>
                    <a:pt x="259" y="341"/>
                    <a:pt x="259" y="341"/>
                  </a:cubicBezTo>
                  <a:cubicBezTo>
                    <a:pt x="259" y="341"/>
                    <a:pt x="260" y="342"/>
                    <a:pt x="259" y="344"/>
                  </a:cubicBezTo>
                  <a:cubicBezTo>
                    <a:pt x="259" y="346"/>
                    <a:pt x="257" y="348"/>
                    <a:pt x="254" y="351"/>
                  </a:cubicBezTo>
                  <a:cubicBezTo>
                    <a:pt x="244" y="359"/>
                    <a:pt x="241" y="357"/>
                    <a:pt x="229" y="347"/>
                  </a:cubicBezTo>
                  <a:cubicBezTo>
                    <a:pt x="224" y="343"/>
                    <a:pt x="224" y="343"/>
                    <a:pt x="224" y="343"/>
                  </a:cubicBezTo>
                  <a:cubicBezTo>
                    <a:pt x="224" y="343"/>
                    <a:pt x="224" y="343"/>
                    <a:pt x="224" y="343"/>
                  </a:cubicBezTo>
                  <a:cubicBezTo>
                    <a:pt x="224" y="343"/>
                    <a:pt x="224" y="343"/>
                    <a:pt x="224" y="343"/>
                  </a:cubicBezTo>
                  <a:cubicBezTo>
                    <a:pt x="222" y="341"/>
                    <a:pt x="222" y="341"/>
                    <a:pt x="222" y="341"/>
                  </a:cubicBezTo>
                  <a:cubicBezTo>
                    <a:pt x="222" y="341"/>
                    <a:pt x="222" y="341"/>
                    <a:pt x="222" y="341"/>
                  </a:cubicBezTo>
                  <a:cubicBezTo>
                    <a:pt x="187" y="313"/>
                    <a:pt x="187" y="313"/>
                    <a:pt x="187" y="313"/>
                  </a:cubicBezTo>
                  <a:cubicBezTo>
                    <a:pt x="191" y="308"/>
                    <a:pt x="195" y="301"/>
                    <a:pt x="195" y="295"/>
                  </a:cubicBezTo>
                  <a:cubicBezTo>
                    <a:pt x="197" y="272"/>
                    <a:pt x="174" y="258"/>
                    <a:pt x="174" y="258"/>
                  </a:cubicBezTo>
                  <a:cubicBezTo>
                    <a:pt x="174" y="258"/>
                    <a:pt x="172" y="241"/>
                    <a:pt x="156" y="233"/>
                  </a:cubicBezTo>
                  <a:cubicBezTo>
                    <a:pt x="149" y="229"/>
                    <a:pt x="151" y="216"/>
                    <a:pt x="134" y="206"/>
                  </a:cubicBezTo>
                  <a:cubicBezTo>
                    <a:pt x="128" y="202"/>
                    <a:pt x="123" y="181"/>
                    <a:pt x="105" y="185"/>
                  </a:cubicBezTo>
                  <a:cubicBezTo>
                    <a:pt x="105" y="185"/>
                    <a:pt x="103" y="186"/>
                    <a:pt x="100" y="188"/>
                  </a:cubicBezTo>
                  <a:cubicBezTo>
                    <a:pt x="82" y="146"/>
                    <a:pt x="82" y="146"/>
                    <a:pt x="82" y="146"/>
                  </a:cubicBezTo>
                  <a:cubicBezTo>
                    <a:pt x="90" y="136"/>
                    <a:pt x="99" y="124"/>
                    <a:pt x="112" y="113"/>
                  </a:cubicBezTo>
                  <a:cubicBezTo>
                    <a:pt x="112" y="112"/>
                    <a:pt x="113" y="112"/>
                    <a:pt x="113" y="112"/>
                  </a:cubicBezTo>
                  <a:cubicBezTo>
                    <a:pt x="114" y="111"/>
                    <a:pt x="115" y="110"/>
                    <a:pt x="116" y="109"/>
                  </a:cubicBezTo>
                  <a:cubicBezTo>
                    <a:pt x="140" y="91"/>
                    <a:pt x="159" y="81"/>
                    <a:pt x="167" y="77"/>
                  </a:cubicBezTo>
                  <a:cubicBezTo>
                    <a:pt x="174" y="82"/>
                    <a:pt x="191" y="92"/>
                    <a:pt x="202" y="99"/>
                  </a:cubicBezTo>
                  <a:cubicBezTo>
                    <a:pt x="191" y="110"/>
                    <a:pt x="188" y="125"/>
                    <a:pt x="195" y="139"/>
                  </a:cubicBezTo>
                  <a:cubicBezTo>
                    <a:pt x="201" y="145"/>
                    <a:pt x="201" y="145"/>
                    <a:pt x="201" y="145"/>
                  </a:cubicBezTo>
                  <a:cubicBezTo>
                    <a:pt x="201" y="145"/>
                    <a:pt x="259" y="140"/>
                    <a:pt x="270" y="140"/>
                  </a:cubicBezTo>
                  <a:cubicBezTo>
                    <a:pt x="281" y="140"/>
                    <a:pt x="344" y="215"/>
                    <a:pt x="368" y="226"/>
                  </a:cubicBezTo>
                  <a:cubicBezTo>
                    <a:pt x="391" y="236"/>
                    <a:pt x="380" y="242"/>
                    <a:pt x="412" y="227"/>
                  </a:cubicBezTo>
                  <a:cubicBezTo>
                    <a:pt x="474" y="199"/>
                    <a:pt x="473" y="206"/>
                    <a:pt x="456" y="172"/>
                  </a:cubicBezTo>
                  <a:cubicBezTo>
                    <a:pt x="427" y="115"/>
                    <a:pt x="396" y="91"/>
                    <a:pt x="396" y="91"/>
                  </a:cubicBezTo>
                  <a:cubicBezTo>
                    <a:pt x="396" y="91"/>
                    <a:pt x="358" y="106"/>
                    <a:pt x="344" y="104"/>
                  </a:cubicBezTo>
                  <a:cubicBezTo>
                    <a:pt x="329" y="103"/>
                    <a:pt x="306" y="70"/>
                    <a:pt x="243" y="78"/>
                  </a:cubicBezTo>
                  <a:cubicBezTo>
                    <a:pt x="233" y="80"/>
                    <a:pt x="224" y="83"/>
                    <a:pt x="217" y="87"/>
                  </a:cubicBezTo>
                  <a:cubicBezTo>
                    <a:pt x="208" y="81"/>
                    <a:pt x="192" y="71"/>
                    <a:pt x="181" y="65"/>
                  </a:cubicBezTo>
                  <a:cubicBezTo>
                    <a:pt x="185" y="63"/>
                    <a:pt x="187" y="62"/>
                    <a:pt x="187" y="62"/>
                  </a:cubicBezTo>
                  <a:cubicBezTo>
                    <a:pt x="190" y="60"/>
                    <a:pt x="192" y="58"/>
                    <a:pt x="193" y="55"/>
                  </a:cubicBezTo>
                  <a:cubicBezTo>
                    <a:pt x="193" y="52"/>
                    <a:pt x="192" y="49"/>
                    <a:pt x="190" y="47"/>
                  </a:cubicBezTo>
                  <a:cubicBezTo>
                    <a:pt x="144" y="3"/>
                    <a:pt x="144" y="3"/>
                    <a:pt x="144" y="3"/>
                  </a:cubicBezTo>
                  <a:cubicBezTo>
                    <a:pt x="142" y="1"/>
                    <a:pt x="138" y="0"/>
                    <a:pt x="135" y="1"/>
                  </a:cubicBezTo>
                  <a:cubicBezTo>
                    <a:pt x="133" y="2"/>
                    <a:pt x="99" y="17"/>
                    <a:pt x="64" y="52"/>
                  </a:cubicBezTo>
                  <a:cubicBezTo>
                    <a:pt x="29" y="86"/>
                    <a:pt x="4" y="119"/>
                    <a:pt x="3" y="120"/>
                  </a:cubicBezTo>
                  <a:cubicBezTo>
                    <a:pt x="0" y="124"/>
                    <a:pt x="0" y="129"/>
                    <a:pt x="4" y="132"/>
                  </a:cubicBezTo>
                  <a:cubicBezTo>
                    <a:pt x="49" y="179"/>
                    <a:pt x="49" y="179"/>
                    <a:pt x="49" y="179"/>
                  </a:cubicBezTo>
                  <a:cubicBezTo>
                    <a:pt x="51" y="180"/>
                    <a:pt x="53" y="181"/>
                    <a:pt x="56" y="181"/>
                  </a:cubicBezTo>
                  <a:close/>
                  <a:moveTo>
                    <a:pt x="76" y="65"/>
                  </a:moveTo>
                  <a:cubicBezTo>
                    <a:pt x="101" y="40"/>
                    <a:pt x="126" y="26"/>
                    <a:pt x="136" y="21"/>
                  </a:cubicBezTo>
                  <a:cubicBezTo>
                    <a:pt x="168" y="51"/>
                    <a:pt x="168" y="51"/>
                    <a:pt x="168" y="51"/>
                  </a:cubicBezTo>
                  <a:cubicBezTo>
                    <a:pt x="153" y="59"/>
                    <a:pt x="126" y="76"/>
                    <a:pt x="102" y="97"/>
                  </a:cubicBezTo>
                  <a:cubicBezTo>
                    <a:pt x="78" y="116"/>
                    <a:pt x="68" y="132"/>
                    <a:pt x="65" y="139"/>
                  </a:cubicBezTo>
                  <a:cubicBezTo>
                    <a:pt x="60" y="146"/>
                    <a:pt x="56" y="152"/>
                    <a:pt x="53" y="157"/>
                  </a:cubicBezTo>
                  <a:cubicBezTo>
                    <a:pt x="22" y="125"/>
                    <a:pt x="22" y="125"/>
                    <a:pt x="22" y="125"/>
                  </a:cubicBezTo>
                  <a:cubicBezTo>
                    <a:pt x="31" y="114"/>
                    <a:pt x="51" y="89"/>
                    <a:pt x="76"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4" name="Freeform 184"/>
            <p:cNvSpPr/>
            <p:nvPr/>
          </p:nvSpPr>
          <p:spPr bwMode="auto">
            <a:xfrm>
              <a:off x="5838826" y="3197225"/>
              <a:ext cx="41275" cy="42863"/>
            </a:xfrm>
            <a:custGeom>
              <a:avLst/>
              <a:gdLst>
                <a:gd name="T0" fmla="*/ 14 w 24"/>
                <a:gd name="T1" fmla="*/ 23 h 24"/>
                <a:gd name="T2" fmla="*/ 23 w 24"/>
                <a:gd name="T3" fmla="*/ 11 h 24"/>
                <a:gd name="T4" fmla="*/ 10 w 24"/>
                <a:gd name="T5" fmla="*/ 1 h 24"/>
                <a:gd name="T6" fmla="*/ 1 w 24"/>
                <a:gd name="T7" fmla="*/ 14 h 24"/>
                <a:gd name="T8" fmla="*/ 14 w 24"/>
                <a:gd name="T9" fmla="*/ 23 h 24"/>
              </a:gdLst>
              <a:ahLst/>
              <a:cxnLst>
                <a:cxn ang="0">
                  <a:pos x="T0" y="T1"/>
                </a:cxn>
                <a:cxn ang="0">
                  <a:pos x="T2" y="T3"/>
                </a:cxn>
                <a:cxn ang="0">
                  <a:pos x="T4" y="T5"/>
                </a:cxn>
                <a:cxn ang="0">
                  <a:pos x="T6" y="T7"/>
                </a:cxn>
                <a:cxn ang="0">
                  <a:pos x="T8" y="T9"/>
                </a:cxn>
              </a:cxnLst>
              <a:rect l="0" t="0" r="r" b="b"/>
              <a:pathLst>
                <a:path w="24" h="24">
                  <a:moveTo>
                    <a:pt x="14" y="23"/>
                  </a:moveTo>
                  <a:cubicBezTo>
                    <a:pt x="20" y="22"/>
                    <a:pt x="24" y="17"/>
                    <a:pt x="23" y="11"/>
                  </a:cubicBezTo>
                  <a:cubicBezTo>
                    <a:pt x="22" y="5"/>
                    <a:pt x="17" y="0"/>
                    <a:pt x="10" y="1"/>
                  </a:cubicBezTo>
                  <a:cubicBezTo>
                    <a:pt x="4" y="2"/>
                    <a:pt x="0" y="8"/>
                    <a:pt x="1" y="14"/>
                  </a:cubicBezTo>
                  <a:cubicBezTo>
                    <a:pt x="2" y="20"/>
                    <a:pt x="8" y="24"/>
                    <a:pt x="1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45" name="直角三角形 44"/>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7"/>
          <p:cNvSpPr>
            <a:spLocks noChangeArrowheads="1"/>
          </p:cNvSpPr>
          <p:nvPr/>
        </p:nvSpPr>
        <p:spPr bwMode="auto">
          <a:xfrm rot="19708597">
            <a:off x="-87774" y="379431"/>
            <a:ext cx="2446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ONE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年度工作概述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 name="矩形 13"/>
          <p:cNvSpPr>
            <a:spLocks noChangeArrowheads="1"/>
          </p:cNvSpPr>
          <p:nvPr/>
        </p:nvSpPr>
        <p:spPr bwMode="auto">
          <a:xfrm>
            <a:off x="2035175" y="4457065"/>
            <a:ext cx="14287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600" b="1" dirty="0">
                <a:solidFill>
                  <a:srgbClr val="2E3740"/>
                </a:solidFill>
                <a:latin typeface="Calibri" panose="020F0502020204030204" pitchFamily="34" charset="0"/>
                <a:sym typeface="宋体" panose="02010600030101010101" pitchFamily="2" charset="-122"/>
              </a:rPr>
              <a:t>职位</a:t>
            </a:r>
            <a:endParaRPr lang="en-US" altLang="zh-CN" sz="1600" b="1" dirty="0">
              <a:solidFill>
                <a:srgbClr val="2E3740"/>
              </a:solidFill>
              <a:latin typeface="Calibri" panose="020F0502020204030204" pitchFamily="34" charset="0"/>
              <a:sym typeface="宋体" panose="02010600030101010101" pitchFamily="2" charset="-122"/>
            </a:endParaRPr>
          </a:p>
          <a:p>
            <a:pPr algn="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sp>
        <p:nvSpPr>
          <p:cNvPr id="3" name="矩形 13"/>
          <p:cNvSpPr>
            <a:spLocks noChangeArrowheads="1"/>
          </p:cNvSpPr>
          <p:nvPr/>
        </p:nvSpPr>
        <p:spPr bwMode="auto">
          <a:xfrm>
            <a:off x="8715375" y="2073275"/>
            <a:ext cx="14287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600" b="1" dirty="0">
                <a:solidFill>
                  <a:srgbClr val="2E3740"/>
                </a:solidFill>
                <a:latin typeface="Calibri" panose="020F0502020204030204" pitchFamily="34" charset="0"/>
                <a:sym typeface="宋体" panose="02010600030101010101" pitchFamily="2" charset="-122"/>
              </a:rPr>
              <a:t>职位</a:t>
            </a:r>
            <a:endParaRPr lang="en-US" altLang="zh-CN" sz="1600" b="1" dirty="0">
              <a:solidFill>
                <a:srgbClr val="2E3740"/>
              </a:solidFill>
              <a:latin typeface="Calibri" panose="020F0502020204030204" pitchFamily="34" charset="0"/>
              <a:sym typeface="宋体" panose="02010600030101010101" pitchFamily="2" charset="-122"/>
            </a:endParaRPr>
          </a:p>
          <a:p>
            <a:pPr algn="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sp>
        <p:nvSpPr>
          <p:cNvPr id="4" name="矩形 13"/>
          <p:cNvSpPr>
            <a:spLocks noChangeArrowheads="1"/>
          </p:cNvSpPr>
          <p:nvPr/>
        </p:nvSpPr>
        <p:spPr bwMode="auto">
          <a:xfrm>
            <a:off x="8837295" y="4457065"/>
            <a:ext cx="14287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600" b="1" dirty="0">
                <a:solidFill>
                  <a:srgbClr val="2E3740"/>
                </a:solidFill>
                <a:latin typeface="Calibri" panose="020F0502020204030204" pitchFamily="34" charset="0"/>
                <a:sym typeface="宋体" panose="02010600030101010101" pitchFamily="2" charset="-122"/>
              </a:rPr>
              <a:t>职位</a:t>
            </a:r>
            <a:endParaRPr lang="en-US" altLang="zh-CN" sz="1600" b="1" dirty="0">
              <a:solidFill>
                <a:srgbClr val="2E3740"/>
              </a:solidFill>
              <a:latin typeface="Calibri" panose="020F0502020204030204" pitchFamily="34" charset="0"/>
              <a:sym typeface="宋体" panose="02010600030101010101" pitchFamily="2" charset="-122"/>
            </a:endParaRPr>
          </a:p>
          <a:p>
            <a:pPr algn="r">
              <a:lnSpc>
                <a:spcPct val="150000"/>
              </a:lnSpc>
            </a:pPr>
            <a:r>
              <a:rPr lang="zh-CN" altLang="zh-CN" sz="1200" dirty="0">
                <a:latin typeface="微软雅黑" panose="020B0503020204020204" pitchFamily="34" charset="-122"/>
                <a:ea typeface="微软雅黑" panose="020B0503020204020204" pitchFamily="34" charset="-122"/>
              </a:rPr>
              <a:t>双击输入替换内容双击输入替换内容</a:t>
            </a:r>
            <a:endParaRPr lang="zh-CN" altLang="en-US" sz="1200" dirty="0">
              <a:solidFill>
                <a:srgbClr val="2E3740"/>
              </a:solidFill>
              <a:latin typeface="Calibri" panose="020F0502020204030204" pitchFamily="34" charset="0"/>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Effect transition="in" filter="blinds(horizontal)">
                                      <p:cBhvr>
                                        <p:cTn id="7" dur="500"/>
                                        <p:tgtEl>
                                          <p:spTgt spid="71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79"/>
                                        </p:tgtEl>
                                        <p:attrNameLst>
                                          <p:attrName>style.visibility</p:attrName>
                                        </p:attrNameLst>
                                      </p:cBhvr>
                                      <p:to>
                                        <p:strVal val="visible"/>
                                      </p:to>
                                    </p:set>
                                    <p:animEffect transition="in" filter="blinds(horizontal)">
                                      <p:cBhvr>
                                        <p:cTn id="10" dur="500"/>
                                        <p:tgtEl>
                                          <p:spTgt spid="717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80"/>
                                        </p:tgtEl>
                                        <p:attrNameLst>
                                          <p:attrName>style.visibility</p:attrName>
                                        </p:attrNameLst>
                                      </p:cBhvr>
                                      <p:to>
                                        <p:strVal val="visible"/>
                                      </p:to>
                                    </p:set>
                                    <p:animEffect transition="in" filter="blinds(horizontal)">
                                      <p:cBhvr>
                                        <p:cTn id="13" dur="500"/>
                                        <p:tgtEl>
                                          <p:spTgt spid="718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81"/>
                                        </p:tgtEl>
                                        <p:attrNameLst>
                                          <p:attrName>style.visibility</p:attrName>
                                        </p:attrNameLst>
                                      </p:cBhvr>
                                      <p:to>
                                        <p:strVal val="visible"/>
                                      </p:to>
                                    </p:set>
                                    <p:animEffect transition="in" filter="blinds(horizontal)">
                                      <p:cBhvr>
                                        <p:cTn id="16" dur="500"/>
                                        <p:tgtEl>
                                          <p:spTgt spid="718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blinds(horizontal)">
                                      <p:cBhvr>
                                        <p:cTn id="19" dur="500"/>
                                        <p:tgtEl>
                                          <p:spTgt spid="718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84"/>
                                        </p:tgtEl>
                                        <p:attrNameLst>
                                          <p:attrName>style.visibility</p:attrName>
                                        </p:attrNameLst>
                                      </p:cBhvr>
                                      <p:to>
                                        <p:strVal val="visible"/>
                                      </p:to>
                                    </p:set>
                                    <p:animEffect transition="in" filter="blinds(horizontal)">
                                      <p:cBhvr>
                                        <p:cTn id="22" dur="500"/>
                                        <p:tgtEl>
                                          <p:spTgt spid="718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85"/>
                                        </p:tgtEl>
                                        <p:attrNameLst>
                                          <p:attrName>style.visibility</p:attrName>
                                        </p:attrNameLst>
                                      </p:cBhvr>
                                      <p:to>
                                        <p:strVal val="visible"/>
                                      </p:to>
                                    </p:set>
                                    <p:animEffect transition="in" filter="blinds(horizontal)">
                                      <p:cBhvr>
                                        <p:cTn id="25" dur="500"/>
                                        <p:tgtEl>
                                          <p:spTgt spid="7185"/>
                                        </p:tgtEl>
                                      </p:cBhvr>
                                    </p:animEffect>
                                  </p:childTnLst>
                                </p:cTn>
                              </p:par>
                              <p:par>
                                <p:cTn id="26" presetID="3" presetClass="entr" presetSubtype="10" fill="hold" nodeType="with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blinds(horizontal)">
                                      <p:cBhvr>
                                        <p:cTn id="28" dur="500"/>
                                        <p:tgtEl>
                                          <p:spTgt spid="7189"/>
                                        </p:tgtEl>
                                      </p:cBhvr>
                                    </p:animEffect>
                                  </p:childTnLst>
                                </p:cTn>
                              </p:par>
                              <p:par>
                                <p:cTn id="29" presetID="3" presetClass="entr" presetSubtype="10" fill="hold" nodeType="withEffect">
                                  <p:stCondLst>
                                    <p:cond delay="0"/>
                                  </p:stCondLst>
                                  <p:childTnLst>
                                    <p:set>
                                      <p:cBhvr>
                                        <p:cTn id="30" dur="1" fill="hold">
                                          <p:stCondLst>
                                            <p:cond delay="0"/>
                                          </p:stCondLst>
                                        </p:cTn>
                                        <p:tgtEl>
                                          <p:spTgt spid="7192"/>
                                        </p:tgtEl>
                                        <p:attrNameLst>
                                          <p:attrName>style.visibility</p:attrName>
                                        </p:attrNameLst>
                                      </p:cBhvr>
                                      <p:to>
                                        <p:strVal val="visible"/>
                                      </p:to>
                                    </p:set>
                                    <p:animEffect transition="in" filter="blinds(horizontal)">
                                      <p:cBhvr>
                                        <p:cTn id="31" dur="500"/>
                                        <p:tgtEl>
                                          <p:spTgt spid="7192"/>
                                        </p:tgtEl>
                                      </p:cBhvr>
                                    </p:animEffect>
                                  </p:childTnLst>
                                </p:cTn>
                              </p:par>
                              <p:par>
                                <p:cTn id="32" presetID="3" presetClass="entr" presetSubtype="10" fill="hold" nodeType="withEffect">
                                  <p:stCondLst>
                                    <p:cond delay="0"/>
                                  </p:stCondLst>
                                  <p:childTnLst>
                                    <p:set>
                                      <p:cBhvr>
                                        <p:cTn id="33" dur="1" fill="hold">
                                          <p:stCondLst>
                                            <p:cond delay="0"/>
                                          </p:stCondLst>
                                        </p:cTn>
                                        <p:tgtEl>
                                          <p:spTgt spid="7196"/>
                                        </p:tgtEl>
                                        <p:attrNameLst>
                                          <p:attrName>style.visibility</p:attrName>
                                        </p:attrNameLst>
                                      </p:cBhvr>
                                      <p:to>
                                        <p:strVal val="visible"/>
                                      </p:to>
                                    </p:set>
                                    <p:animEffect transition="in" filter="blinds(horizontal)">
                                      <p:cBhvr>
                                        <p:cTn id="34" dur="500"/>
                                        <p:tgtEl>
                                          <p:spTgt spid="7196"/>
                                        </p:tgtEl>
                                      </p:cBhvr>
                                    </p:animEffect>
                                  </p:childTnLst>
                                </p:cTn>
                              </p:par>
                              <p:par>
                                <p:cTn id="35" presetID="3" presetClass="entr" presetSubtype="10" fill="hold" nodeType="withEffect">
                                  <p:stCondLst>
                                    <p:cond delay="0"/>
                                  </p:stCondLst>
                                  <p:childTnLst>
                                    <p:set>
                                      <p:cBhvr>
                                        <p:cTn id="36" dur="1" fill="hold">
                                          <p:stCondLst>
                                            <p:cond delay="0"/>
                                          </p:stCondLst>
                                        </p:cTn>
                                        <p:tgtEl>
                                          <p:spTgt spid="7201"/>
                                        </p:tgtEl>
                                        <p:attrNameLst>
                                          <p:attrName>style.visibility</p:attrName>
                                        </p:attrNameLst>
                                      </p:cBhvr>
                                      <p:to>
                                        <p:strVal val="visible"/>
                                      </p:to>
                                    </p:set>
                                    <p:animEffect transition="in" filter="blinds(horizontal)">
                                      <p:cBhvr>
                                        <p:cTn id="37" dur="500"/>
                                        <p:tgtEl>
                                          <p:spTgt spid="7201"/>
                                        </p:tgtEl>
                                      </p:cBhvr>
                                    </p:animEffect>
                                  </p:childTnLst>
                                </p:cTn>
                              </p:par>
                              <p:par>
                                <p:cTn id="38" presetID="3" presetClass="entr" presetSubtype="1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blinds(horizontal)">
                                      <p:cBhvr>
                                        <p:cTn id="40" dur="500"/>
                                        <p:tgtEl>
                                          <p:spTgt spid="4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linds(horizontal)">
                                      <p:cBhvr>
                                        <p:cTn id="46" dur="500"/>
                                        <p:tgtEl>
                                          <p:spTgt spid="3"/>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linds(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P spid="7179" grpId="0" animBg="1"/>
      <p:bldP spid="7180" grpId="0" animBg="1"/>
      <p:bldP spid="7181" grpId="0" animBg="1"/>
      <p:bldP spid="7183" grpId="0"/>
      <p:bldP spid="7184" grpId="0"/>
      <p:bldP spid="7185" grpId="0"/>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任意多边形 3"/>
          <p:cNvSpPr>
            <a:spLocks noChangeArrowheads="1"/>
          </p:cNvSpPr>
          <p:nvPr/>
        </p:nvSpPr>
        <p:spPr bwMode="auto">
          <a:xfrm>
            <a:off x="4813698" y="1797468"/>
            <a:ext cx="2046287"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4" name="任意多边形 4"/>
          <p:cNvSpPr>
            <a:spLocks noChangeArrowheads="1"/>
          </p:cNvSpPr>
          <p:nvPr/>
        </p:nvSpPr>
        <p:spPr bwMode="auto">
          <a:xfrm flipH="1">
            <a:off x="8862744" y="1034903"/>
            <a:ext cx="3049588"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5" name="任意多边形 5"/>
          <p:cNvSpPr>
            <a:spLocks noChangeArrowheads="1"/>
          </p:cNvSpPr>
          <p:nvPr/>
        </p:nvSpPr>
        <p:spPr bwMode="auto">
          <a:xfrm rot="10800000">
            <a:off x="7390491" y="5038300"/>
            <a:ext cx="3048000" cy="1412875"/>
          </a:xfrm>
          <a:custGeom>
            <a:avLst/>
            <a:gdLst>
              <a:gd name="T0" fmla="*/ 3243492 w 3243492"/>
              <a:gd name="T1" fmla="*/ 0 h 2240066"/>
              <a:gd name="T2" fmla="*/ 3243492 w 3243492"/>
              <a:gd name="T3" fmla="*/ 1764406 h 2240066"/>
              <a:gd name="T4" fmla="*/ 2370148 w 3243492"/>
              <a:gd name="T5" fmla="*/ 1764406 h 2240066"/>
              <a:gd name="T6" fmla="*/ 2382210 w 3243492"/>
              <a:gd name="T7" fmla="*/ 2240066 h 2240066"/>
              <a:gd name="T8" fmla="*/ 1860032 w 3243492"/>
              <a:gd name="T9" fmla="*/ 1764406 h 2240066"/>
              <a:gd name="T10" fmla="*/ 0 w 3243492"/>
              <a:gd name="T11" fmla="*/ 1764406 h 2240066"/>
              <a:gd name="T12" fmla="*/ 0 w 3243492"/>
              <a:gd name="T13" fmla="*/ 0 h 2240066"/>
              <a:gd name="T14" fmla="*/ 0 60000 65536"/>
              <a:gd name="T15" fmla="*/ 0 60000 65536"/>
              <a:gd name="T16" fmla="*/ 0 60000 65536"/>
              <a:gd name="T17" fmla="*/ 0 60000 65536"/>
              <a:gd name="T18" fmla="*/ 0 60000 65536"/>
              <a:gd name="T19" fmla="*/ 0 60000 65536"/>
              <a:gd name="T20" fmla="*/ 0 60000 65536"/>
              <a:gd name="T21" fmla="*/ 0 w 3243492"/>
              <a:gd name="T22" fmla="*/ 0 h 2240066"/>
              <a:gd name="T23" fmla="*/ 3243492 w 3243492"/>
              <a:gd name="T24" fmla="*/ 2240066 h 22400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43492" h="2240066">
                <a:moveTo>
                  <a:pt x="3243492" y="0"/>
                </a:moveTo>
                <a:lnTo>
                  <a:pt x="3243492" y="1764406"/>
                </a:lnTo>
                <a:lnTo>
                  <a:pt x="2370148" y="1764406"/>
                </a:lnTo>
                <a:lnTo>
                  <a:pt x="2382210" y="2240066"/>
                </a:lnTo>
                <a:lnTo>
                  <a:pt x="1860032" y="1764406"/>
                </a:lnTo>
                <a:lnTo>
                  <a:pt x="0" y="1764406"/>
                </a:lnTo>
                <a:lnTo>
                  <a:pt x="0" y="0"/>
                </a:lnTo>
                <a:close/>
              </a:path>
            </a:pathLst>
          </a:custGeom>
          <a:solidFill>
            <a:srgbClr val="388186"/>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06" name="矩形 6"/>
          <p:cNvSpPr>
            <a:spLocks noChangeArrowheads="1"/>
          </p:cNvSpPr>
          <p:nvPr/>
        </p:nvSpPr>
        <p:spPr bwMode="auto">
          <a:xfrm flipH="1">
            <a:off x="9145318" y="1090465"/>
            <a:ext cx="2097771"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1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100" dirty="0">
              <a:solidFill>
                <a:schemeClr val="bg1"/>
              </a:solidFill>
              <a:latin typeface="Calibri" panose="020F0502020204030204" pitchFamily="34" charset="0"/>
              <a:sym typeface="宋体" panose="02010600030101010101" pitchFamily="2" charset="-122"/>
            </a:endParaRPr>
          </a:p>
        </p:txBody>
      </p:sp>
      <p:sp>
        <p:nvSpPr>
          <p:cNvPr id="8207" name="矩形 7"/>
          <p:cNvSpPr>
            <a:spLocks noChangeArrowheads="1"/>
          </p:cNvSpPr>
          <p:nvPr/>
        </p:nvSpPr>
        <p:spPr bwMode="auto">
          <a:xfrm>
            <a:off x="7607935" y="5398770"/>
            <a:ext cx="1537970"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1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100" dirty="0">
              <a:solidFill>
                <a:schemeClr val="bg1"/>
              </a:solidFill>
              <a:latin typeface="Calibri" panose="020F0502020204030204" pitchFamily="34" charset="0"/>
              <a:sym typeface="宋体" panose="02010600030101010101" pitchFamily="2" charset="-122"/>
            </a:endParaRPr>
          </a:p>
        </p:txBody>
      </p:sp>
      <p:sp>
        <p:nvSpPr>
          <p:cNvPr id="17" name="直角三角形 16"/>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7"/>
          <p:cNvSpPr>
            <a:spLocks noChangeArrowheads="1"/>
          </p:cNvSpPr>
          <p:nvPr/>
        </p:nvSpPr>
        <p:spPr bwMode="auto">
          <a:xfrm rot="19708597">
            <a:off x="-87774" y="379431"/>
            <a:ext cx="2446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ONE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年度工作概述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 name="文本框 2"/>
          <p:cNvSpPr txBox="1"/>
          <p:nvPr/>
        </p:nvSpPr>
        <p:spPr>
          <a:xfrm>
            <a:off x="830574" y="3896270"/>
            <a:ext cx="2031325"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此处输入标题</a:t>
            </a:r>
          </a:p>
        </p:txBody>
      </p:sp>
      <p:sp>
        <p:nvSpPr>
          <p:cNvPr id="4" name="文本框 3"/>
          <p:cNvSpPr txBox="1"/>
          <p:nvPr/>
        </p:nvSpPr>
        <p:spPr>
          <a:xfrm>
            <a:off x="830580" y="4358005"/>
            <a:ext cx="2030730" cy="92202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双击输入替换内容双击输入替换内容</a:t>
            </a:r>
            <a:endParaRPr lang="zh-CN" altLang="en-US" dirty="0">
              <a:solidFill>
                <a:srgbClr val="2E3740"/>
              </a:solidFill>
              <a:latin typeface="Calibri" panose="020F0502020204030204" pitchFamily="34" charset="0"/>
              <a:sym typeface="宋体" panose="02010600030101010101" pitchFamily="2" charset="-122"/>
            </a:endParaRPr>
          </a:p>
        </p:txBody>
      </p:sp>
      <p:grpSp>
        <p:nvGrpSpPr>
          <p:cNvPr id="22" name="组合 21"/>
          <p:cNvGrpSpPr/>
          <p:nvPr/>
        </p:nvGrpSpPr>
        <p:grpSpPr>
          <a:xfrm>
            <a:off x="6570317" y="1375461"/>
            <a:ext cx="3260987" cy="3482657"/>
            <a:chOff x="7138988" y="249237"/>
            <a:chExt cx="2101850" cy="2244726"/>
          </a:xfrm>
          <a:solidFill>
            <a:srgbClr val="2E2B2B"/>
          </a:solidFill>
        </p:grpSpPr>
        <p:sp>
          <p:nvSpPr>
            <p:cNvPr id="23" name="Freeform 163"/>
            <p:cNvSpPr/>
            <p:nvPr/>
          </p:nvSpPr>
          <p:spPr bwMode="auto">
            <a:xfrm>
              <a:off x="8990013" y="2408237"/>
              <a:ext cx="23813" cy="39688"/>
            </a:xfrm>
            <a:custGeom>
              <a:avLst/>
              <a:gdLst>
                <a:gd name="T0" fmla="*/ 7 w 14"/>
                <a:gd name="T1" fmla="*/ 20 h 23"/>
                <a:gd name="T2" fmla="*/ 13 w 14"/>
                <a:gd name="T3" fmla="*/ 20 h 23"/>
                <a:gd name="T4" fmla="*/ 9 w 14"/>
                <a:gd name="T5" fmla="*/ 11 h 23"/>
                <a:gd name="T6" fmla="*/ 1 w 14"/>
                <a:gd name="T7" fmla="*/ 0 h 23"/>
                <a:gd name="T8" fmla="*/ 2 w 14"/>
                <a:gd name="T9" fmla="*/ 14 h 23"/>
                <a:gd name="T10" fmla="*/ 3 w 14"/>
                <a:gd name="T11" fmla="*/ 18 h 23"/>
                <a:gd name="T12" fmla="*/ 4 w 14"/>
                <a:gd name="T13" fmla="*/ 13 h 23"/>
                <a:gd name="T14" fmla="*/ 7 w 14"/>
                <a:gd name="T15" fmla="*/ 2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7" y="20"/>
                  </a:moveTo>
                  <a:cubicBezTo>
                    <a:pt x="8" y="21"/>
                    <a:pt x="14" y="23"/>
                    <a:pt x="13" y="20"/>
                  </a:cubicBezTo>
                  <a:cubicBezTo>
                    <a:pt x="12" y="16"/>
                    <a:pt x="9" y="11"/>
                    <a:pt x="9" y="11"/>
                  </a:cubicBezTo>
                  <a:cubicBezTo>
                    <a:pt x="9" y="11"/>
                    <a:pt x="4" y="9"/>
                    <a:pt x="1" y="0"/>
                  </a:cubicBezTo>
                  <a:cubicBezTo>
                    <a:pt x="1" y="0"/>
                    <a:pt x="0" y="6"/>
                    <a:pt x="2" y="14"/>
                  </a:cubicBezTo>
                  <a:cubicBezTo>
                    <a:pt x="4" y="21"/>
                    <a:pt x="3" y="18"/>
                    <a:pt x="3" y="18"/>
                  </a:cubicBezTo>
                  <a:cubicBezTo>
                    <a:pt x="4" y="13"/>
                    <a:pt x="4" y="13"/>
                    <a:pt x="4" y="13"/>
                  </a:cubicBezTo>
                  <a:cubicBezTo>
                    <a:pt x="4" y="13"/>
                    <a:pt x="6" y="20"/>
                    <a:pt x="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4" name="Freeform 164"/>
            <p:cNvSpPr/>
            <p:nvPr/>
          </p:nvSpPr>
          <p:spPr bwMode="auto">
            <a:xfrm>
              <a:off x="8959851" y="2408237"/>
              <a:ext cx="25400" cy="39688"/>
            </a:xfrm>
            <a:custGeom>
              <a:avLst/>
              <a:gdLst>
                <a:gd name="T0" fmla="*/ 12 w 14"/>
                <a:gd name="T1" fmla="*/ 14 h 23"/>
                <a:gd name="T2" fmla="*/ 13 w 14"/>
                <a:gd name="T3" fmla="*/ 0 h 23"/>
                <a:gd name="T4" fmla="*/ 5 w 14"/>
                <a:gd name="T5" fmla="*/ 11 h 23"/>
                <a:gd name="T6" fmla="*/ 1 w 14"/>
                <a:gd name="T7" fmla="*/ 20 h 23"/>
                <a:gd name="T8" fmla="*/ 7 w 14"/>
                <a:gd name="T9" fmla="*/ 20 h 23"/>
                <a:gd name="T10" fmla="*/ 10 w 14"/>
                <a:gd name="T11" fmla="*/ 13 h 23"/>
                <a:gd name="T12" fmla="*/ 11 w 14"/>
                <a:gd name="T13" fmla="*/ 18 h 23"/>
                <a:gd name="T14" fmla="*/ 12 w 14"/>
                <a:gd name="T15" fmla="*/ 14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3">
                  <a:moveTo>
                    <a:pt x="12" y="14"/>
                  </a:moveTo>
                  <a:cubicBezTo>
                    <a:pt x="14" y="6"/>
                    <a:pt x="13" y="0"/>
                    <a:pt x="13" y="0"/>
                  </a:cubicBezTo>
                  <a:cubicBezTo>
                    <a:pt x="10" y="9"/>
                    <a:pt x="5" y="11"/>
                    <a:pt x="5" y="11"/>
                  </a:cubicBezTo>
                  <a:cubicBezTo>
                    <a:pt x="5" y="11"/>
                    <a:pt x="2" y="16"/>
                    <a:pt x="1" y="20"/>
                  </a:cubicBezTo>
                  <a:cubicBezTo>
                    <a:pt x="0" y="23"/>
                    <a:pt x="6" y="21"/>
                    <a:pt x="7" y="20"/>
                  </a:cubicBezTo>
                  <a:cubicBezTo>
                    <a:pt x="8" y="20"/>
                    <a:pt x="10" y="13"/>
                    <a:pt x="10" y="13"/>
                  </a:cubicBezTo>
                  <a:cubicBezTo>
                    <a:pt x="11" y="18"/>
                    <a:pt x="11" y="18"/>
                    <a:pt x="11" y="18"/>
                  </a:cubicBezTo>
                  <a:cubicBezTo>
                    <a:pt x="11" y="18"/>
                    <a:pt x="10" y="21"/>
                    <a:pt x="1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5" name="Freeform 165"/>
            <p:cNvSpPr/>
            <p:nvPr/>
          </p:nvSpPr>
          <p:spPr bwMode="auto">
            <a:xfrm>
              <a:off x="8137526" y="2470150"/>
              <a:ext cx="57150" cy="23813"/>
            </a:xfrm>
            <a:custGeom>
              <a:avLst/>
              <a:gdLst>
                <a:gd name="T0" fmla="*/ 16 w 33"/>
                <a:gd name="T1" fmla="*/ 0 h 13"/>
                <a:gd name="T2" fmla="*/ 14 w 33"/>
                <a:gd name="T3" fmla="*/ 2 h 13"/>
                <a:gd name="T4" fmla="*/ 10 w 33"/>
                <a:gd name="T5" fmla="*/ 13 h 13"/>
                <a:gd name="T6" fmla="*/ 27 w 33"/>
                <a:gd name="T7" fmla="*/ 7 h 13"/>
                <a:gd name="T8" fmla="*/ 29 w 33"/>
                <a:gd name="T9" fmla="*/ 8 h 13"/>
                <a:gd name="T10" fmla="*/ 33 w 33"/>
                <a:gd name="T11" fmla="*/ 7 h 13"/>
                <a:gd name="T12" fmla="*/ 33 w 33"/>
                <a:gd name="T13" fmla="*/ 2 h 13"/>
                <a:gd name="T14" fmla="*/ 33 w 33"/>
                <a:gd name="T15" fmla="*/ 1 h 13"/>
                <a:gd name="T16" fmla="*/ 33 w 33"/>
                <a:gd name="T17" fmla="*/ 0 h 13"/>
                <a:gd name="T18" fmla="*/ 16 w 3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3">
                  <a:moveTo>
                    <a:pt x="16" y="0"/>
                  </a:moveTo>
                  <a:cubicBezTo>
                    <a:pt x="16" y="0"/>
                    <a:pt x="15" y="1"/>
                    <a:pt x="14" y="2"/>
                  </a:cubicBezTo>
                  <a:cubicBezTo>
                    <a:pt x="9" y="5"/>
                    <a:pt x="0" y="12"/>
                    <a:pt x="10" y="13"/>
                  </a:cubicBezTo>
                  <a:cubicBezTo>
                    <a:pt x="18" y="13"/>
                    <a:pt x="22" y="11"/>
                    <a:pt x="27" y="7"/>
                  </a:cubicBezTo>
                  <a:cubicBezTo>
                    <a:pt x="29" y="6"/>
                    <a:pt x="28" y="8"/>
                    <a:pt x="29" y="8"/>
                  </a:cubicBezTo>
                  <a:cubicBezTo>
                    <a:pt x="30" y="7"/>
                    <a:pt x="32" y="7"/>
                    <a:pt x="33" y="7"/>
                  </a:cubicBezTo>
                  <a:cubicBezTo>
                    <a:pt x="33" y="5"/>
                    <a:pt x="33" y="3"/>
                    <a:pt x="33" y="2"/>
                  </a:cubicBezTo>
                  <a:cubicBezTo>
                    <a:pt x="33" y="1"/>
                    <a:pt x="33" y="1"/>
                    <a:pt x="33" y="1"/>
                  </a:cubicBezTo>
                  <a:cubicBezTo>
                    <a:pt x="33" y="0"/>
                    <a:pt x="33" y="0"/>
                    <a:pt x="33"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6" name="Freeform 166"/>
            <p:cNvSpPr/>
            <p:nvPr/>
          </p:nvSpPr>
          <p:spPr bwMode="auto">
            <a:xfrm>
              <a:off x="8242301" y="2470150"/>
              <a:ext cx="57150" cy="23813"/>
            </a:xfrm>
            <a:custGeom>
              <a:avLst/>
              <a:gdLst>
                <a:gd name="T0" fmla="*/ 19 w 33"/>
                <a:gd name="T1" fmla="*/ 2 h 13"/>
                <a:gd name="T2" fmla="*/ 17 w 33"/>
                <a:gd name="T3" fmla="*/ 0 h 13"/>
                <a:gd name="T4" fmla="*/ 0 w 33"/>
                <a:gd name="T5" fmla="*/ 0 h 13"/>
                <a:gd name="T6" fmla="*/ 0 w 33"/>
                <a:gd name="T7" fmla="*/ 1 h 13"/>
                <a:gd name="T8" fmla="*/ 0 w 33"/>
                <a:gd name="T9" fmla="*/ 3 h 13"/>
                <a:gd name="T10" fmla="*/ 0 w 33"/>
                <a:gd name="T11" fmla="*/ 7 h 13"/>
                <a:gd name="T12" fmla="*/ 4 w 33"/>
                <a:gd name="T13" fmla="*/ 8 h 13"/>
                <a:gd name="T14" fmla="*/ 6 w 33"/>
                <a:gd name="T15" fmla="*/ 7 h 13"/>
                <a:gd name="T16" fmla="*/ 23 w 33"/>
                <a:gd name="T17" fmla="*/ 13 h 13"/>
                <a:gd name="T18" fmla="*/ 19 w 33"/>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3">
                  <a:moveTo>
                    <a:pt x="19" y="2"/>
                  </a:moveTo>
                  <a:cubicBezTo>
                    <a:pt x="18" y="1"/>
                    <a:pt x="17" y="0"/>
                    <a:pt x="17" y="0"/>
                  </a:cubicBezTo>
                  <a:cubicBezTo>
                    <a:pt x="0" y="0"/>
                    <a:pt x="0" y="0"/>
                    <a:pt x="0" y="0"/>
                  </a:cubicBezTo>
                  <a:cubicBezTo>
                    <a:pt x="0" y="1"/>
                    <a:pt x="0" y="1"/>
                    <a:pt x="0" y="1"/>
                  </a:cubicBezTo>
                  <a:cubicBezTo>
                    <a:pt x="0" y="1"/>
                    <a:pt x="0" y="1"/>
                    <a:pt x="0" y="3"/>
                  </a:cubicBezTo>
                  <a:cubicBezTo>
                    <a:pt x="0" y="3"/>
                    <a:pt x="0" y="5"/>
                    <a:pt x="0" y="7"/>
                  </a:cubicBezTo>
                  <a:cubicBezTo>
                    <a:pt x="1" y="7"/>
                    <a:pt x="3" y="7"/>
                    <a:pt x="4" y="8"/>
                  </a:cubicBezTo>
                  <a:cubicBezTo>
                    <a:pt x="5" y="8"/>
                    <a:pt x="4" y="6"/>
                    <a:pt x="6" y="7"/>
                  </a:cubicBezTo>
                  <a:cubicBezTo>
                    <a:pt x="11" y="11"/>
                    <a:pt x="15" y="13"/>
                    <a:pt x="23" y="13"/>
                  </a:cubicBezTo>
                  <a:cubicBezTo>
                    <a:pt x="33" y="12"/>
                    <a:pt x="24" y="5"/>
                    <a:pt x="1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7" name="Freeform 167"/>
            <p:cNvSpPr/>
            <p:nvPr/>
          </p:nvSpPr>
          <p:spPr bwMode="auto">
            <a:xfrm>
              <a:off x="7493001" y="2397125"/>
              <a:ext cx="44450" cy="17463"/>
            </a:xfrm>
            <a:custGeom>
              <a:avLst/>
              <a:gdLst>
                <a:gd name="T0" fmla="*/ 10 w 25"/>
                <a:gd name="T1" fmla="*/ 0 h 10"/>
                <a:gd name="T2" fmla="*/ 5 w 25"/>
                <a:gd name="T3" fmla="*/ 4 h 10"/>
                <a:gd name="T4" fmla="*/ 5 w 25"/>
                <a:gd name="T5" fmla="*/ 10 h 10"/>
                <a:gd name="T6" fmla="*/ 18 w 25"/>
                <a:gd name="T7" fmla="*/ 6 h 10"/>
                <a:gd name="T8" fmla="*/ 19 w 25"/>
                <a:gd name="T9" fmla="*/ 5 h 10"/>
                <a:gd name="T10" fmla="*/ 21 w 25"/>
                <a:gd name="T11" fmla="*/ 6 h 10"/>
                <a:gd name="T12" fmla="*/ 24 w 25"/>
                <a:gd name="T13" fmla="*/ 5 h 10"/>
                <a:gd name="T14" fmla="*/ 24 w 25"/>
                <a:gd name="T15" fmla="*/ 0 h 10"/>
                <a:gd name="T16" fmla="*/ 24 w 25"/>
                <a:gd name="T17" fmla="*/ 0 h 10"/>
                <a:gd name="T18" fmla="*/ 10 w 2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0" y="0"/>
                  </a:moveTo>
                  <a:cubicBezTo>
                    <a:pt x="10" y="0"/>
                    <a:pt x="7" y="2"/>
                    <a:pt x="5" y="4"/>
                  </a:cubicBezTo>
                  <a:cubicBezTo>
                    <a:pt x="2" y="7"/>
                    <a:pt x="0" y="10"/>
                    <a:pt x="5" y="10"/>
                  </a:cubicBezTo>
                  <a:cubicBezTo>
                    <a:pt x="11" y="10"/>
                    <a:pt x="15" y="8"/>
                    <a:pt x="18" y="6"/>
                  </a:cubicBezTo>
                  <a:cubicBezTo>
                    <a:pt x="18" y="6"/>
                    <a:pt x="19" y="6"/>
                    <a:pt x="19" y="5"/>
                  </a:cubicBezTo>
                  <a:cubicBezTo>
                    <a:pt x="21" y="4"/>
                    <a:pt x="20" y="6"/>
                    <a:pt x="21" y="6"/>
                  </a:cubicBezTo>
                  <a:cubicBezTo>
                    <a:pt x="21" y="6"/>
                    <a:pt x="23" y="6"/>
                    <a:pt x="24" y="5"/>
                  </a:cubicBezTo>
                  <a:cubicBezTo>
                    <a:pt x="25" y="1"/>
                    <a:pt x="24" y="0"/>
                    <a:pt x="24" y="0"/>
                  </a:cubicBezTo>
                  <a:cubicBezTo>
                    <a:pt x="24" y="0"/>
                    <a:pt x="24" y="0"/>
                    <a:pt x="24" y="0"/>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8" name="Freeform 168"/>
            <p:cNvSpPr/>
            <p:nvPr/>
          </p:nvSpPr>
          <p:spPr bwMode="auto">
            <a:xfrm>
              <a:off x="7572376" y="2397125"/>
              <a:ext cx="42863" cy="17463"/>
            </a:xfrm>
            <a:custGeom>
              <a:avLst/>
              <a:gdLst>
                <a:gd name="T0" fmla="*/ 1 w 25"/>
                <a:gd name="T1" fmla="*/ 5 h 10"/>
                <a:gd name="T2" fmla="*/ 4 w 25"/>
                <a:gd name="T3" fmla="*/ 6 h 10"/>
                <a:gd name="T4" fmla="*/ 6 w 25"/>
                <a:gd name="T5" fmla="*/ 5 h 10"/>
                <a:gd name="T6" fmla="*/ 7 w 25"/>
                <a:gd name="T7" fmla="*/ 6 h 10"/>
                <a:gd name="T8" fmla="*/ 19 w 25"/>
                <a:gd name="T9" fmla="*/ 10 h 10"/>
                <a:gd name="T10" fmla="*/ 20 w 25"/>
                <a:gd name="T11" fmla="*/ 4 h 10"/>
                <a:gd name="T12" fmla="*/ 14 w 25"/>
                <a:gd name="T13" fmla="*/ 0 h 10"/>
                <a:gd name="T14" fmla="*/ 0 w 25"/>
                <a:gd name="T15" fmla="*/ 0 h 10"/>
                <a:gd name="T16" fmla="*/ 1 w 25"/>
                <a:gd name="T17" fmla="*/ 0 h 10"/>
                <a:gd name="T18" fmla="*/ 1 w 25"/>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 y="5"/>
                  </a:moveTo>
                  <a:cubicBezTo>
                    <a:pt x="2" y="6"/>
                    <a:pt x="3" y="6"/>
                    <a:pt x="4" y="6"/>
                  </a:cubicBezTo>
                  <a:cubicBezTo>
                    <a:pt x="5" y="6"/>
                    <a:pt x="4" y="4"/>
                    <a:pt x="6" y="5"/>
                  </a:cubicBezTo>
                  <a:cubicBezTo>
                    <a:pt x="6" y="6"/>
                    <a:pt x="6" y="6"/>
                    <a:pt x="7" y="6"/>
                  </a:cubicBezTo>
                  <a:cubicBezTo>
                    <a:pt x="10" y="8"/>
                    <a:pt x="14" y="10"/>
                    <a:pt x="19" y="10"/>
                  </a:cubicBezTo>
                  <a:cubicBezTo>
                    <a:pt x="25" y="10"/>
                    <a:pt x="23" y="7"/>
                    <a:pt x="20" y="4"/>
                  </a:cubicBezTo>
                  <a:cubicBezTo>
                    <a:pt x="17" y="2"/>
                    <a:pt x="14" y="0"/>
                    <a:pt x="14" y="0"/>
                  </a:cubicBezTo>
                  <a:cubicBezTo>
                    <a:pt x="0" y="0"/>
                    <a:pt x="0" y="0"/>
                    <a:pt x="0" y="0"/>
                  </a:cubicBezTo>
                  <a:cubicBezTo>
                    <a:pt x="1" y="0"/>
                    <a:pt x="1" y="0"/>
                    <a:pt x="1" y="0"/>
                  </a:cubicBezTo>
                  <a:cubicBezTo>
                    <a:pt x="1" y="0"/>
                    <a:pt x="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29" name="Freeform 169"/>
            <p:cNvSpPr/>
            <p:nvPr/>
          </p:nvSpPr>
          <p:spPr bwMode="auto">
            <a:xfrm>
              <a:off x="7183438" y="2397125"/>
              <a:ext cx="42863" cy="17463"/>
            </a:xfrm>
            <a:custGeom>
              <a:avLst/>
              <a:gdLst>
                <a:gd name="T0" fmla="*/ 11 w 25"/>
                <a:gd name="T1" fmla="*/ 0 h 10"/>
                <a:gd name="T2" fmla="*/ 5 w 25"/>
                <a:gd name="T3" fmla="*/ 4 h 10"/>
                <a:gd name="T4" fmla="*/ 6 w 25"/>
                <a:gd name="T5" fmla="*/ 10 h 10"/>
                <a:gd name="T6" fmla="*/ 19 w 25"/>
                <a:gd name="T7" fmla="*/ 6 h 10"/>
                <a:gd name="T8" fmla="*/ 19 w 25"/>
                <a:gd name="T9" fmla="*/ 5 h 10"/>
                <a:gd name="T10" fmla="*/ 21 w 25"/>
                <a:gd name="T11" fmla="*/ 6 h 10"/>
                <a:gd name="T12" fmla="*/ 24 w 25"/>
                <a:gd name="T13" fmla="*/ 5 h 10"/>
                <a:gd name="T14" fmla="*/ 24 w 25"/>
                <a:gd name="T15" fmla="*/ 0 h 10"/>
                <a:gd name="T16" fmla="*/ 25 w 25"/>
                <a:gd name="T17" fmla="*/ 0 h 10"/>
                <a:gd name="T18" fmla="*/ 11 w 2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1" y="0"/>
                  </a:moveTo>
                  <a:cubicBezTo>
                    <a:pt x="11" y="0"/>
                    <a:pt x="7" y="2"/>
                    <a:pt x="5" y="4"/>
                  </a:cubicBezTo>
                  <a:cubicBezTo>
                    <a:pt x="2" y="7"/>
                    <a:pt x="0" y="10"/>
                    <a:pt x="6" y="10"/>
                  </a:cubicBezTo>
                  <a:cubicBezTo>
                    <a:pt x="12" y="10"/>
                    <a:pt x="15" y="8"/>
                    <a:pt x="19" y="6"/>
                  </a:cubicBezTo>
                  <a:cubicBezTo>
                    <a:pt x="19" y="6"/>
                    <a:pt x="19" y="6"/>
                    <a:pt x="19" y="5"/>
                  </a:cubicBezTo>
                  <a:cubicBezTo>
                    <a:pt x="21" y="4"/>
                    <a:pt x="20" y="6"/>
                    <a:pt x="21" y="6"/>
                  </a:cubicBezTo>
                  <a:cubicBezTo>
                    <a:pt x="22" y="6"/>
                    <a:pt x="24" y="6"/>
                    <a:pt x="24" y="5"/>
                  </a:cubicBezTo>
                  <a:cubicBezTo>
                    <a:pt x="25" y="1"/>
                    <a:pt x="24" y="0"/>
                    <a:pt x="24" y="0"/>
                  </a:cubicBezTo>
                  <a:cubicBezTo>
                    <a:pt x="25" y="0"/>
                    <a:pt x="25" y="0"/>
                    <a:pt x="25" y="0"/>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0" name="Freeform 170"/>
            <p:cNvSpPr/>
            <p:nvPr/>
          </p:nvSpPr>
          <p:spPr bwMode="auto">
            <a:xfrm>
              <a:off x="7261226" y="2397125"/>
              <a:ext cx="44450" cy="17463"/>
            </a:xfrm>
            <a:custGeom>
              <a:avLst/>
              <a:gdLst>
                <a:gd name="T0" fmla="*/ 1 w 25"/>
                <a:gd name="T1" fmla="*/ 5 h 10"/>
                <a:gd name="T2" fmla="*/ 4 w 25"/>
                <a:gd name="T3" fmla="*/ 6 h 10"/>
                <a:gd name="T4" fmla="*/ 6 w 25"/>
                <a:gd name="T5" fmla="*/ 5 h 10"/>
                <a:gd name="T6" fmla="*/ 7 w 25"/>
                <a:gd name="T7" fmla="*/ 6 h 10"/>
                <a:gd name="T8" fmla="*/ 20 w 25"/>
                <a:gd name="T9" fmla="*/ 10 h 10"/>
                <a:gd name="T10" fmla="*/ 20 w 25"/>
                <a:gd name="T11" fmla="*/ 4 h 10"/>
                <a:gd name="T12" fmla="*/ 15 w 25"/>
                <a:gd name="T13" fmla="*/ 0 h 10"/>
                <a:gd name="T14" fmla="*/ 1 w 25"/>
                <a:gd name="T15" fmla="*/ 0 h 10"/>
                <a:gd name="T16" fmla="*/ 1 w 25"/>
                <a:gd name="T17" fmla="*/ 0 h 10"/>
                <a:gd name="T18" fmla="*/ 1 w 25"/>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 y="5"/>
                  </a:moveTo>
                  <a:cubicBezTo>
                    <a:pt x="2" y="6"/>
                    <a:pt x="4" y="6"/>
                    <a:pt x="4" y="6"/>
                  </a:cubicBezTo>
                  <a:cubicBezTo>
                    <a:pt x="5" y="6"/>
                    <a:pt x="4" y="4"/>
                    <a:pt x="6" y="5"/>
                  </a:cubicBezTo>
                  <a:cubicBezTo>
                    <a:pt x="7" y="6"/>
                    <a:pt x="7" y="6"/>
                    <a:pt x="7" y="6"/>
                  </a:cubicBezTo>
                  <a:cubicBezTo>
                    <a:pt x="10" y="8"/>
                    <a:pt x="14" y="10"/>
                    <a:pt x="20" y="10"/>
                  </a:cubicBezTo>
                  <a:cubicBezTo>
                    <a:pt x="25" y="10"/>
                    <a:pt x="23" y="7"/>
                    <a:pt x="20" y="4"/>
                  </a:cubicBezTo>
                  <a:cubicBezTo>
                    <a:pt x="18" y="2"/>
                    <a:pt x="15" y="0"/>
                    <a:pt x="15" y="0"/>
                  </a:cubicBezTo>
                  <a:cubicBezTo>
                    <a:pt x="1" y="0"/>
                    <a:pt x="1" y="0"/>
                    <a:pt x="1" y="0"/>
                  </a:cubicBezTo>
                  <a:cubicBezTo>
                    <a:pt x="1" y="0"/>
                    <a:pt x="1" y="0"/>
                    <a:pt x="1" y="0"/>
                  </a:cubicBezTo>
                  <a:cubicBezTo>
                    <a:pt x="1" y="0"/>
                    <a:pt x="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1" name="Freeform 171"/>
            <p:cNvSpPr/>
            <p:nvPr/>
          </p:nvSpPr>
          <p:spPr bwMode="auto">
            <a:xfrm>
              <a:off x="7310438" y="2466975"/>
              <a:ext cx="65088" cy="25400"/>
            </a:xfrm>
            <a:custGeom>
              <a:avLst/>
              <a:gdLst>
                <a:gd name="T0" fmla="*/ 19 w 37"/>
                <a:gd name="T1" fmla="*/ 0 h 14"/>
                <a:gd name="T2" fmla="*/ 13 w 37"/>
                <a:gd name="T3" fmla="*/ 13 h 14"/>
                <a:gd name="T4" fmla="*/ 30 w 37"/>
                <a:gd name="T5" fmla="*/ 7 h 14"/>
                <a:gd name="T6" fmla="*/ 32 w 37"/>
                <a:gd name="T7" fmla="*/ 8 h 14"/>
                <a:gd name="T8" fmla="*/ 36 w 37"/>
                <a:gd name="T9" fmla="*/ 7 h 14"/>
                <a:gd name="T10" fmla="*/ 36 w 37"/>
                <a:gd name="T11" fmla="*/ 1 h 14"/>
                <a:gd name="T12" fmla="*/ 37 w 37"/>
                <a:gd name="T13" fmla="*/ 0 h 14"/>
                <a:gd name="T14" fmla="*/ 19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19" y="0"/>
                  </a:moveTo>
                  <a:cubicBezTo>
                    <a:pt x="19" y="0"/>
                    <a:pt x="0" y="12"/>
                    <a:pt x="13" y="13"/>
                  </a:cubicBezTo>
                  <a:cubicBezTo>
                    <a:pt x="21" y="14"/>
                    <a:pt x="25" y="11"/>
                    <a:pt x="30" y="7"/>
                  </a:cubicBezTo>
                  <a:cubicBezTo>
                    <a:pt x="32" y="6"/>
                    <a:pt x="31" y="8"/>
                    <a:pt x="32" y="8"/>
                  </a:cubicBezTo>
                  <a:cubicBezTo>
                    <a:pt x="33" y="8"/>
                    <a:pt x="35" y="8"/>
                    <a:pt x="36" y="7"/>
                  </a:cubicBezTo>
                  <a:cubicBezTo>
                    <a:pt x="37" y="2"/>
                    <a:pt x="36" y="1"/>
                    <a:pt x="36" y="1"/>
                  </a:cubicBezTo>
                  <a:cubicBezTo>
                    <a:pt x="37" y="0"/>
                    <a:pt x="37" y="0"/>
                    <a:pt x="37" y="0"/>
                  </a:cubicBez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2" name="Freeform 172"/>
            <p:cNvSpPr/>
            <p:nvPr/>
          </p:nvSpPr>
          <p:spPr bwMode="auto">
            <a:xfrm>
              <a:off x="7419976" y="2466975"/>
              <a:ext cx="65088" cy="25400"/>
            </a:xfrm>
            <a:custGeom>
              <a:avLst/>
              <a:gdLst>
                <a:gd name="T0" fmla="*/ 1 w 37"/>
                <a:gd name="T1" fmla="*/ 7 h 14"/>
                <a:gd name="T2" fmla="*/ 5 w 37"/>
                <a:gd name="T3" fmla="*/ 8 h 14"/>
                <a:gd name="T4" fmla="*/ 7 w 37"/>
                <a:gd name="T5" fmla="*/ 7 h 14"/>
                <a:gd name="T6" fmla="*/ 24 w 37"/>
                <a:gd name="T7" fmla="*/ 13 h 14"/>
                <a:gd name="T8" fmla="*/ 18 w 37"/>
                <a:gd name="T9" fmla="*/ 0 h 14"/>
                <a:gd name="T10" fmla="*/ 0 w 37"/>
                <a:gd name="T11" fmla="*/ 0 h 14"/>
                <a:gd name="T12" fmla="*/ 1 w 37"/>
                <a:gd name="T13" fmla="*/ 1 h 14"/>
                <a:gd name="T14" fmla="*/ 1 w 3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1" y="7"/>
                  </a:moveTo>
                  <a:cubicBezTo>
                    <a:pt x="2" y="8"/>
                    <a:pt x="4" y="8"/>
                    <a:pt x="5" y="8"/>
                  </a:cubicBezTo>
                  <a:cubicBezTo>
                    <a:pt x="6" y="8"/>
                    <a:pt x="5" y="6"/>
                    <a:pt x="7" y="7"/>
                  </a:cubicBezTo>
                  <a:cubicBezTo>
                    <a:pt x="12" y="11"/>
                    <a:pt x="17" y="14"/>
                    <a:pt x="24" y="13"/>
                  </a:cubicBezTo>
                  <a:cubicBezTo>
                    <a:pt x="37" y="12"/>
                    <a:pt x="18" y="0"/>
                    <a:pt x="18" y="0"/>
                  </a:cubicBezTo>
                  <a:cubicBezTo>
                    <a:pt x="0" y="0"/>
                    <a:pt x="0" y="0"/>
                    <a:pt x="0" y="0"/>
                  </a:cubicBezTo>
                  <a:cubicBezTo>
                    <a:pt x="1" y="1"/>
                    <a:pt x="1" y="1"/>
                    <a:pt x="1" y="1"/>
                  </a:cubicBezTo>
                  <a:cubicBezTo>
                    <a:pt x="1" y="1"/>
                    <a:pt x="0" y="2"/>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3" name="Freeform 241"/>
            <p:cNvSpPr/>
            <p:nvPr/>
          </p:nvSpPr>
          <p:spPr bwMode="auto">
            <a:xfrm>
              <a:off x="7151688" y="2244725"/>
              <a:ext cx="26988" cy="22225"/>
            </a:xfrm>
            <a:custGeom>
              <a:avLst/>
              <a:gdLst>
                <a:gd name="T0" fmla="*/ 11 w 15"/>
                <a:gd name="T1" fmla="*/ 2 h 13"/>
                <a:gd name="T2" fmla="*/ 0 w 15"/>
                <a:gd name="T3" fmla="*/ 0 h 13"/>
                <a:gd name="T4" fmla="*/ 1 w 15"/>
                <a:gd name="T5" fmla="*/ 6 h 13"/>
                <a:gd name="T6" fmla="*/ 6 w 15"/>
                <a:gd name="T7" fmla="*/ 13 h 13"/>
                <a:gd name="T8" fmla="*/ 10 w 15"/>
                <a:gd name="T9" fmla="*/ 9 h 13"/>
                <a:gd name="T10" fmla="*/ 11 w 15"/>
                <a:gd name="T11" fmla="*/ 7 h 13"/>
                <a:gd name="T12" fmla="*/ 11 w 15"/>
                <a:gd name="T13" fmla="*/ 7 h 13"/>
                <a:gd name="T14" fmla="*/ 12 w 15"/>
                <a:gd name="T15" fmla="*/ 8 h 13"/>
                <a:gd name="T16" fmla="*/ 14 w 15"/>
                <a:gd name="T17" fmla="*/ 12 h 13"/>
                <a:gd name="T18" fmla="*/ 15 w 15"/>
                <a:gd name="T19" fmla="*/ 11 h 13"/>
                <a:gd name="T20" fmla="*/ 11 w 15"/>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11" y="2"/>
                  </a:moveTo>
                  <a:cubicBezTo>
                    <a:pt x="0" y="0"/>
                    <a:pt x="0" y="0"/>
                    <a:pt x="0" y="0"/>
                  </a:cubicBezTo>
                  <a:cubicBezTo>
                    <a:pt x="0" y="0"/>
                    <a:pt x="0" y="3"/>
                    <a:pt x="1" y="6"/>
                  </a:cubicBezTo>
                  <a:cubicBezTo>
                    <a:pt x="2" y="9"/>
                    <a:pt x="4" y="12"/>
                    <a:pt x="6" y="13"/>
                  </a:cubicBezTo>
                  <a:cubicBezTo>
                    <a:pt x="9" y="13"/>
                    <a:pt x="10" y="11"/>
                    <a:pt x="10" y="9"/>
                  </a:cubicBezTo>
                  <a:cubicBezTo>
                    <a:pt x="10" y="8"/>
                    <a:pt x="11" y="7"/>
                    <a:pt x="11" y="7"/>
                  </a:cubicBezTo>
                  <a:cubicBezTo>
                    <a:pt x="11" y="7"/>
                    <a:pt x="11" y="7"/>
                    <a:pt x="11" y="7"/>
                  </a:cubicBezTo>
                  <a:cubicBezTo>
                    <a:pt x="11" y="7"/>
                    <a:pt x="12" y="7"/>
                    <a:pt x="12" y="8"/>
                  </a:cubicBezTo>
                  <a:cubicBezTo>
                    <a:pt x="12" y="9"/>
                    <a:pt x="13" y="12"/>
                    <a:pt x="14" y="12"/>
                  </a:cubicBezTo>
                  <a:cubicBezTo>
                    <a:pt x="14" y="12"/>
                    <a:pt x="15" y="12"/>
                    <a:pt x="15" y="11"/>
                  </a:cubicBezTo>
                  <a:cubicBezTo>
                    <a:pt x="14" y="7"/>
                    <a:pt x="14" y="2"/>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4" name="Freeform 242"/>
            <p:cNvSpPr/>
            <p:nvPr/>
          </p:nvSpPr>
          <p:spPr bwMode="auto">
            <a:xfrm>
              <a:off x="9094788" y="2057400"/>
              <a:ext cx="146050" cy="303213"/>
            </a:xfrm>
            <a:custGeom>
              <a:avLst/>
              <a:gdLst>
                <a:gd name="T0" fmla="*/ 83 w 84"/>
                <a:gd name="T1" fmla="*/ 18 h 174"/>
                <a:gd name="T2" fmla="*/ 46 w 84"/>
                <a:gd name="T3" fmla="*/ 3 h 174"/>
                <a:gd name="T4" fmla="*/ 44 w 84"/>
                <a:gd name="T5" fmla="*/ 4 h 174"/>
                <a:gd name="T6" fmla="*/ 35 w 84"/>
                <a:gd name="T7" fmla="*/ 40 h 174"/>
                <a:gd name="T8" fmla="*/ 32 w 84"/>
                <a:gd name="T9" fmla="*/ 13 h 174"/>
                <a:gd name="T10" fmla="*/ 33 w 84"/>
                <a:gd name="T11" fmla="*/ 10 h 174"/>
                <a:gd name="T12" fmla="*/ 31 w 84"/>
                <a:gd name="T13" fmla="*/ 7 h 174"/>
                <a:gd name="T14" fmla="*/ 27 w 84"/>
                <a:gd name="T15" fmla="*/ 7 h 174"/>
                <a:gd name="T16" fmla="*/ 25 w 84"/>
                <a:gd name="T17" fmla="*/ 10 h 174"/>
                <a:gd name="T18" fmla="*/ 26 w 84"/>
                <a:gd name="T19" fmla="*/ 13 h 174"/>
                <a:gd name="T20" fmla="*/ 22 w 84"/>
                <a:gd name="T21" fmla="*/ 38 h 174"/>
                <a:gd name="T22" fmla="*/ 22 w 84"/>
                <a:gd name="T23" fmla="*/ 40 h 174"/>
                <a:gd name="T24" fmla="*/ 12 w 84"/>
                <a:gd name="T25" fmla="*/ 3 h 174"/>
                <a:gd name="T26" fmla="*/ 11 w 84"/>
                <a:gd name="T27" fmla="*/ 3 h 174"/>
                <a:gd name="T28" fmla="*/ 0 w 84"/>
                <a:gd name="T29" fmla="*/ 4 h 174"/>
                <a:gd name="T30" fmla="*/ 1 w 84"/>
                <a:gd name="T31" fmla="*/ 6 h 174"/>
                <a:gd name="T32" fmla="*/ 0 w 84"/>
                <a:gd name="T33" fmla="*/ 100 h 174"/>
                <a:gd name="T34" fmla="*/ 0 w 84"/>
                <a:gd name="T35" fmla="*/ 101 h 174"/>
                <a:gd name="T36" fmla="*/ 0 w 84"/>
                <a:gd name="T37" fmla="*/ 104 h 174"/>
                <a:gd name="T38" fmla="*/ 0 w 84"/>
                <a:gd name="T39" fmla="*/ 107 h 174"/>
                <a:gd name="T40" fmla="*/ 5 w 84"/>
                <a:gd name="T41" fmla="*/ 174 h 174"/>
                <a:gd name="T42" fmla="*/ 19 w 84"/>
                <a:gd name="T43" fmla="*/ 174 h 174"/>
                <a:gd name="T44" fmla="*/ 26 w 84"/>
                <a:gd name="T45" fmla="*/ 119 h 174"/>
                <a:gd name="T46" fmla="*/ 27 w 84"/>
                <a:gd name="T47" fmla="*/ 120 h 174"/>
                <a:gd name="T48" fmla="*/ 29 w 84"/>
                <a:gd name="T49" fmla="*/ 119 h 174"/>
                <a:gd name="T50" fmla="*/ 36 w 84"/>
                <a:gd name="T51" fmla="*/ 174 h 174"/>
                <a:gd name="T52" fmla="*/ 50 w 84"/>
                <a:gd name="T53" fmla="*/ 174 h 174"/>
                <a:gd name="T54" fmla="*/ 55 w 84"/>
                <a:gd name="T55" fmla="*/ 105 h 174"/>
                <a:gd name="T56" fmla="*/ 58 w 84"/>
                <a:gd name="T57" fmla="*/ 98 h 174"/>
                <a:gd name="T58" fmla="*/ 58 w 84"/>
                <a:gd name="T59" fmla="*/ 97 h 174"/>
                <a:gd name="T60" fmla="*/ 60 w 84"/>
                <a:gd name="T61" fmla="*/ 76 h 174"/>
                <a:gd name="T62" fmla="*/ 63 w 84"/>
                <a:gd name="T63" fmla="*/ 35 h 174"/>
                <a:gd name="T64" fmla="*/ 63 w 84"/>
                <a:gd name="T65" fmla="*/ 35 h 174"/>
                <a:gd name="T66" fmla="*/ 65 w 84"/>
                <a:gd name="T67" fmla="*/ 32 h 174"/>
                <a:gd name="T68" fmla="*/ 65 w 84"/>
                <a:gd name="T69" fmla="*/ 95 h 174"/>
                <a:gd name="T70" fmla="*/ 76 w 84"/>
                <a:gd name="T71" fmla="*/ 93 h 174"/>
                <a:gd name="T72" fmla="*/ 83 w 84"/>
                <a:gd name="T73" fmla="*/ 1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174">
                  <a:moveTo>
                    <a:pt x="83" y="18"/>
                  </a:moveTo>
                  <a:cubicBezTo>
                    <a:pt x="82" y="15"/>
                    <a:pt x="62" y="0"/>
                    <a:pt x="46" y="3"/>
                  </a:cubicBezTo>
                  <a:cubicBezTo>
                    <a:pt x="46" y="3"/>
                    <a:pt x="45" y="3"/>
                    <a:pt x="44" y="4"/>
                  </a:cubicBezTo>
                  <a:cubicBezTo>
                    <a:pt x="35" y="40"/>
                    <a:pt x="35" y="40"/>
                    <a:pt x="35" y="40"/>
                  </a:cubicBezTo>
                  <a:cubicBezTo>
                    <a:pt x="32" y="13"/>
                    <a:pt x="32" y="13"/>
                    <a:pt x="32" y="13"/>
                  </a:cubicBezTo>
                  <a:cubicBezTo>
                    <a:pt x="33" y="10"/>
                    <a:pt x="33" y="10"/>
                    <a:pt x="33" y="10"/>
                  </a:cubicBezTo>
                  <a:cubicBezTo>
                    <a:pt x="31" y="7"/>
                    <a:pt x="31" y="7"/>
                    <a:pt x="31" y="7"/>
                  </a:cubicBezTo>
                  <a:cubicBezTo>
                    <a:pt x="27" y="7"/>
                    <a:pt x="27" y="7"/>
                    <a:pt x="27" y="7"/>
                  </a:cubicBezTo>
                  <a:cubicBezTo>
                    <a:pt x="25" y="10"/>
                    <a:pt x="25" y="10"/>
                    <a:pt x="25" y="10"/>
                  </a:cubicBezTo>
                  <a:cubicBezTo>
                    <a:pt x="26" y="13"/>
                    <a:pt x="26" y="13"/>
                    <a:pt x="26" y="13"/>
                  </a:cubicBezTo>
                  <a:cubicBezTo>
                    <a:pt x="22" y="38"/>
                    <a:pt x="22" y="38"/>
                    <a:pt x="22" y="38"/>
                  </a:cubicBezTo>
                  <a:cubicBezTo>
                    <a:pt x="22" y="40"/>
                    <a:pt x="22" y="40"/>
                    <a:pt x="22" y="40"/>
                  </a:cubicBezTo>
                  <a:cubicBezTo>
                    <a:pt x="12" y="3"/>
                    <a:pt x="12" y="3"/>
                    <a:pt x="12" y="3"/>
                  </a:cubicBezTo>
                  <a:cubicBezTo>
                    <a:pt x="12" y="3"/>
                    <a:pt x="11" y="3"/>
                    <a:pt x="11" y="3"/>
                  </a:cubicBezTo>
                  <a:cubicBezTo>
                    <a:pt x="7" y="3"/>
                    <a:pt x="4" y="4"/>
                    <a:pt x="0" y="4"/>
                  </a:cubicBezTo>
                  <a:cubicBezTo>
                    <a:pt x="1" y="5"/>
                    <a:pt x="1" y="6"/>
                    <a:pt x="1" y="6"/>
                  </a:cubicBezTo>
                  <a:cubicBezTo>
                    <a:pt x="8" y="24"/>
                    <a:pt x="1" y="95"/>
                    <a:pt x="0" y="100"/>
                  </a:cubicBezTo>
                  <a:cubicBezTo>
                    <a:pt x="0" y="101"/>
                    <a:pt x="0" y="101"/>
                    <a:pt x="0" y="101"/>
                  </a:cubicBezTo>
                  <a:cubicBezTo>
                    <a:pt x="0" y="102"/>
                    <a:pt x="0" y="103"/>
                    <a:pt x="0" y="104"/>
                  </a:cubicBezTo>
                  <a:cubicBezTo>
                    <a:pt x="0" y="105"/>
                    <a:pt x="0" y="106"/>
                    <a:pt x="0" y="107"/>
                  </a:cubicBezTo>
                  <a:cubicBezTo>
                    <a:pt x="5" y="174"/>
                    <a:pt x="5" y="174"/>
                    <a:pt x="5" y="174"/>
                  </a:cubicBezTo>
                  <a:cubicBezTo>
                    <a:pt x="19" y="174"/>
                    <a:pt x="19" y="174"/>
                    <a:pt x="19" y="174"/>
                  </a:cubicBezTo>
                  <a:cubicBezTo>
                    <a:pt x="26" y="119"/>
                    <a:pt x="26" y="119"/>
                    <a:pt x="26" y="119"/>
                  </a:cubicBezTo>
                  <a:cubicBezTo>
                    <a:pt x="26" y="119"/>
                    <a:pt x="27" y="120"/>
                    <a:pt x="27" y="120"/>
                  </a:cubicBezTo>
                  <a:cubicBezTo>
                    <a:pt x="28" y="120"/>
                    <a:pt x="28" y="119"/>
                    <a:pt x="29" y="119"/>
                  </a:cubicBezTo>
                  <a:cubicBezTo>
                    <a:pt x="36" y="174"/>
                    <a:pt x="36" y="174"/>
                    <a:pt x="36" y="174"/>
                  </a:cubicBezTo>
                  <a:cubicBezTo>
                    <a:pt x="50" y="174"/>
                    <a:pt x="50" y="174"/>
                    <a:pt x="50" y="174"/>
                  </a:cubicBezTo>
                  <a:cubicBezTo>
                    <a:pt x="55" y="105"/>
                    <a:pt x="55" y="105"/>
                    <a:pt x="55" y="105"/>
                  </a:cubicBezTo>
                  <a:cubicBezTo>
                    <a:pt x="56" y="103"/>
                    <a:pt x="58" y="101"/>
                    <a:pt x="58" y="98"/>
                  </a:cubicBezTo>
                  <a:cubicBezTo>
                    <a:pt x="58" y="97"/>
                    <a:pt x="58" y="97"/>
                    <a:pt x="58" y="97"/>
                  </a:cubicBezTo>
                  <a:cubicBezTo>
                    <a:pt x="58" y="97"/>
                    <a:pt x="59" y="89"/>
                    <a:pt x="60" y="76"/>
                  </a:cubicBezTo>
                  <a:cubicBezTo>
                    <a:pt x="63" y="35"/>
                    <a:pt x="63" y="35"/>
                    <a:pt x="63" y="35"/>
                  </a:cubicBezTo>
                  <a:cubicBezTo>
                    <a:pt x="63" y="35"/>
                    <a:pt x="63" y="35"/>
                    <a:pt x="63" y="35"/>
                  </a:cubicBezTo>
                  <a:cubicBezTo>
                    <a:pt x="64" y="34"/>
                    <a:pt x="65" y="33"/>
                    <a:pt x="65" y="32"/>
                  </a:cubicBezTo>
                  <a:cubicBezTo>
                    <a:pt x="67" y="30"/>
                    <a:pt x="66" y="86"/>
                    <a:pt x="65" y="95"/>
                  </a:cubicBezTo>
                  <a:cubicBezTo>
                    <a:pt x="67" y="96"/>
                    <a:pt x="71" y="95"/>
                    <a:pt x="76" y="93"/>
                  </a:cubicBezTo>
                  <a:cubicBezTo>
                    <a:pt x="79" y="81"/>
                    <a:pt x="84" y="24"/>
                    <a:pt x="8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5" name="Freeform 243"/>
            <p:cNvSpPr/>
            <p:nvPr/>
          </p:nvSpPr>
          <p:spPr bwMode="auto">
            <a:xfrm>
              <a:off x="9204326" y="2227262"/>
              <a:ext cx="22225" cy="22225"/>
            </a:xfrm>
            <a:custGeom>
              <a:avLst/>
              <a:gdLst>
                <a:gd name="T0" fmla="*/ 0 w 13"/>
                <a:gd name="T1" fmla="*/ 10 h 13"/>
                <a:gd name="T2" fmla="*/ 3 w 13"/>
                <a:gd name="T3" fmla="*/ 7 h 13"/>
                <a:gd name="T4" fmla="*/ 4 w 13"/>
                <a:gd name="T5" fmla="*/ 8 h 13"/>
                <a:gd name="T6" fmla="*/ 8 w 13"/>
                <a:gd name="T7" fmla="*/ 11 h 13"/>
                <a:gd name="T8" fmla="*/ 13 w 13"/>
                <a:gd name="T9" fmla="*/ 0 h 13"/>
                <a:gd name="T10" fmla="*/ 3 w 13"/>
                <a:gd name="T11" fmla="*/ 2 h 13"/>
                <a:gd name="T12" fmla="*/ 0 w 13"/>
                <a:gd name="T13" fmla="*/ 10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0" y="10"/>
                  </a:moveTo>
                  <a:cubicBezTo>
                    <a:pt x="0" y="13"/>
                    <a:pt x="3" y="9"/>
                    <a:pt x="3" y="7"/>
                  </a:cubicBezTo>
                  <a:cubicBezTo>
                    <a:pt x="3" y="6"/>
                    <a:pt x="4" y="6"/>
                    <a:pt x="4" y="8"/>
                  </a:cubicBezTo>
                  <a:cubicBezTo>
                    <a:pt x="4" y="10"/>
                    <a:pt x="5" y="11"/>
                    <a:pt x="8" y="11"/>
                  </a:cubicBezTo>
                  <a:cubicBezTo>
                    <a:pt x="12" y="11"/>
                    <a:pt x="13" y="0"/>
                    <a:pt x="13" y="0"/>
                  </a:cubicBezTo>
                  <a:cubicBezTo>
                    <a:pt x="3" y="2"/>
                    <a:pt x="3" y="2"/>
                    <a:pt x="3" y="2"/>
                  </a:cubicBezTo>
                  <a:cubicBezTo>
                    <a:pt x="1" y="2"/>
                    <a:pt x="0" y="7"/>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6" name="Freeform 244"/>
            <p:cNvSpPr/>
            <p:nvPr/>
          </p:nvSpPr>
          <p:spPr bwMode="auto">
            <a:xfrm>
              <a:off x="9101138" y="1941512"/>
              <a:ext cx="85725" cy="120650"/>
            </a:xfrm>
            <a:custGeom>
              <a:avLst/>
              <a:gdLst>
                <a:gd name="T0" fmla="*/ 2 w 49"/>
                <a:gd name="T1" fmla="*/ 33 h 70"/>
                <a:gd name="T2" fmla="*/ 0 w 49"/>
                <a:gd name="T3" fmla="*/ 41 h 70"/>
                <a:gd name="T4" fmla="*/ 2 w 49"/>
                <a:gd name="T5" fmla="*/ 49 h 70"/>
                <a:gd name="T6" fmla="*/ 3 w 49"/>
                <a:gd name="T7" fmla="*/ 47 h 70"/>
                <a:gd name="T8" fmla="*/ 25 w 49"/>
                <a:gd name="T9" fmla="*/ 70 h 70"/>
                <a:gd name="T10" fmla="*/ 45 w 49"/>
                <a:gd name="T11" fmla="*/ 46 h 70"/>
                <a:gd name="T12" fmla="*/ 47 w 49"/>
                <a:gd name="T13" fmla="*/ 49 h 70"/>
                <a:gd name="T14" fmla="*/ 49 w 49"/>
                <a:gd name="T15" fmla="*/ 41 h 70"/>
                <a:gd name="T16" fmla="*/ 47 w 49"/>
                <a:gd name="T17" fmla="*/ 33 h 70"/>
                <a:gd name="T18" fmla="*/ 46 w 49"/>
                <a:gd name="T19" fmla="*/ 33 h 70"/>
                <a:gd name="T20" fmla="*/ 46 w 49"/>
                <a:gd name="T21" fmla="*/ 26 h 70"/>
                <a:gd name="T22" fmla="*/ 28 w 49"/>
                <a:gd name="T23" fmla="*/ 22 h 70"/>
                <a:gd name="T24" fmla="*/ 31 w 49"/>
                <a:gd name="T25" fmla="*/ 23 h 70"/>
                <a:gd name="T26" fmla="*/ 48 w 49"/>
                <a:gd name="T27" fmla="*/ 17 h 70"/>
                <a:gd name="T28" fmla="*/ 9 w 49"/>
                <a:gd name="T29" fmla="*/ 13 h 70"/>
                <a:gd name="T30" fmla="*/ 1 w 49"/>
                <a:gd name="T31" fmla="*/ 18 h 70"/>
                <a:gd name="T32" fmla="*/ 6 w 49"/>
                <a:gd name="T33" fmla="*/ 18 h 70"/>
                <a:gd name="T34" fmla="*/ 3 w 49"/>
                <a:gd name="T35" fmla="*/ 29 h 70"/>
                <a:gd name="T36" fmla="*/ 2 w 49"/>
                <a:gd name="T37" fmla="*/ 33 h 70"/>
                <a:gd name="T38" fmla="*/ 2 w 49"/>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70">
                  <a:moveTo>
                    <a:pt x="2" y="33"/>
                  </a:moveTo>
                  <a:cubicBezTo>
                    <a:pt x="1" y="33"/>
                    <a:pt x="0" y="37"/>
                    <a:pt x="0" y="41"/>
                  </a:cubicBezTo>
                  <a:cubicBezTo>
                    <a:pt x="0" y="45"/>
                    <a:pt x="1" y="49"/>
                    <a:pt x="2" y="49"/>
                  </a:cubicBezTo>
                  <a:cubicBezTo>
                    <a:pt x="2" y="49"/>
                    <a:pt x="3" y="48"/>
                    <a:pt x="3" y="47"/>
                  </a:cubicBezTo>
                  <a:cubicBezTo>
                    <a:pt x="7" y="60"/>
                    <a:pt x="18" y="70"/>
                    <a:pt x="25" y="70"/>
                  </a:cubicBezTo>
                  <a:cubicBezTo>
                    <a:pt x="33" y="70"/>
                    <a:pt x="44" y="61"/>
                    <a:pt x="45" y="46"/>
                  </a:cubicBezTo>
                  <a:cubicBezTo>
                    <a:pt x="46" y="48"/>
                    <a:pt x="46" y="49"/>
                    <a:pt x="47" y="49"/>
                  </a:cubicBezTo>
                  <a:cubicBezTo>
                    <a:pt x="48" y="49"/>
                    <a:pt x="49" y="45"/>
                    <a:pt x="49" y="41"/>
                  </a:cubicBezTo>
                  <a:cubicBezTo>
                    <a:pt x="49" y="36"/>
                    <a:pt x="48" y="33"/>
                    <a:pt x="47" y="33"/>
                  </a:cubicBezTo>
                  <a:cubicBezTo>
                    <a:pt x="47" y="33"/>
                    <a:pt x="46" y="33"/>
                    <a:pt x="46" y="33"/>
                  </a:cubicBezTo>
                  <a:cubicBezTo>
                    <a:pt x="46" y="31"/>
                    <a:pt x="46" y="29"/>
                    <a:pt x="46" y="26"/>
                  </a:cubicBezTo>
                  <a:cubicBezTo>
                    <a:pt x="42" y="29"/>
                    <a:pt x="36" y="25"/>
                    <a:pt x="28" y="22"/>
                  </a:cubicBezTo>
                  <a:cubicBezTo>
                    <a:pt x="29" y="22"/>
                    <a:pt x="30" y="23"/>
                    <a:pt x="31" y="23"/>
                  </a:cubicBezTo>
                  <a:cubicBezTo>
                    <a:pt x="43" y="29"/>
                    <a:pt x="48" y="17"/>
                    <a:pt x="48" y="17"/>
                  </a:cubicBezTo>
                  <a:cubicBezTo>
                    <a:pt x="48" y="17"/>
                    <a:pt x="33" y="0"/>
                    <a:pt x="9" y="13"/>
                  </a:cubicBezTo>
                  <a:cubicBezTo>
                    <a:pt x="6" y="14"/>
                    <a:pt x="3" y="17"/>
                    <a:pt x="1" y="18"/>
                  </a:cubicBezTo>
                  <a:cubicBezTo>
                    <a:pt x="1" y="18"/>
                    <a:pt x="3" y="18"/>
                    <a:pt x="6" y="18"/>
                  </a:cubicBezTo>
                  <a:cubicBezTo>
                    <a:pt x="3" y="20"/>
                    <a:pt x="2" y="23"/>
                    <a:pt x="3" y="29"/>
                  </a:cubicBezTo>
                  <a:cubicBezTo>
                    <a:pt x="2" y="30"/>
                    <a:pt x="2" y="32"/>
                    <a:pt x="2" y="33"/>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7" name="Freeform 245"/>
            <p:cNvSpPr/>
            <p:nvPr/>
          </p:nvSpPr>
          <p:spPr bwMode="auto">
            <a:xfrm>
              <a:off x="9078913" y="2366962"/>
              <a:ext cx="47625" cy="14288"/>
            </a:xfrm>
            <a:custGeom>
              <a:avLst/>
              <a:gdLst>
                <a:gd name="T0" fmla="*/ 14 w 27"/>
                <a:gd name="T1" fmla="*/ 0 h 9"/>
                <a:gd name="T2" fmla="*/ 10 w 27"/>
                <a:gd name="T3" fmla="*/ 9 h 9"/>
                <a:gd name="T4" fmla="*/ 22 w 27"/>
                <a:gd name="T5" fmla="*/ 5 h 9"/>
                <a:gd name="T6" fmla="*/ 24 w 27"/>
                <a:gd name="T7" fmla="*/ 5 h 9"/>
                <a:gd name="T8" fmla="*/ 26 w 27"/>
                <a:gd name="T9" fmla="*/ 4 h 9"/>
                <a:gd name="T10" fmla="*/ 27 w 27"/>
                <a:gd name="T11" fmla="*/ 0 h 9"/>
                <a:gd name="T12" fmla="*/ 27 w 27"/>
                <a:gd name="T13" fmla="*/ 0 h 9"/>
                <a:gd name="T14" fmla="*/ 14 w 2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
                  <a:moveTo>
                    <a:pt x="14" y="0"/>
                  </a:moveTo>
                  <a:cubicBezTo>
                    <a:pt x="14" y="0"/>
                    <a:pt x="0" y="8"/>
                    <a:pt x="10" y="9"/>
                  </a:cubicBezTo>
                  <a:cubicBezTo>
                    <a:pt x="15" y="9"/>
                    <a:pt x="19" y="7"/>
                    <a:pt x="22" y="5"/>
                  </a:cubicBezTo>
                  <a:cubicBezTo>
                    <a:pt x="24" y="3"/>
                    <a:pt x="23" y="5"/>
                    <a:pt x="24" y="5"/>
                  </a:cubicBezTo>
                  <a:cubicBezTo>
                    <a:pt x="24" y="5"/>
                    <a:pt x="26" y="5"/>
                    <a:pt x="26" y="4"/>
                  </a:cubicBezTo>
                  <a:cubicBezTo>
                    <a:pt x="27" y="1"/>
                    <a:pt x="27" y="0"/>
                    <a:pt x="27" y="0"/>
                  </a:cubicBezTo>
                  <a:cubicBezTo>
                    <a:pt x="27" y="0"/>
                    <a:pt x="27" y="0"/>
                    <a:pt x="27" y="0"/>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8" name="Freeform 246"/>
            <p:cNvSpPr/>
            <p:nvPr/>
          </p:nvSpPr>
          <p:spPr bwMode="auto">
            <a:xfrm>
              <a:off x="9158288" y="2366962"/>
              <a:ext cx="46038" cy="14288"/>
            </a:xfrm>
            <a:custGeom>
              <a:avLst/>
              <a:gdLst>
                <a:gd name="T0" fmla="*/ 13 w 26"/>
                <a:gd name="T1" fmla="*/ 0 h 9"/>
                <a:gd name="T2" fmla="*/ 0 w 26"/>
                <a:gd name="T3" fmla="*/ 0 h 9"/>
                <a:gd name="T4" fmla="*/ 0 w 26"/>
                <a:gd name="T5" fmla="*/ 0 h 9"/>
                <a:gd name="T6" fmla="*/ 1 w 26"/>
                <a:gd name="T7" fmla="*/ 4 h 9"/>
                <a:gd name="T8" fmla="*/ 3 w 26"/>
                <a:gd name="T9" fmla="*/ 5 h 9"/>
                <a:gd name="T10" fmla="*/ 5 w 26"/>
                <a:gd name="T11" fmla="*/ 5 h 9"/>
                <a:gd name="T12" fmla="*/ 17 w 26"/>
                <a:gd name="T13" fmla="*/ 9 h 9"/>
                <a:gd name="T14" fmla="*/ 13 w 2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9">
                  <a:moveTo>
                    <a:pt x="13" y="0"/>
                  </a:moveTo>
                  <a:cubicBezTo>
                    <a:pt x="0" y="0"/>
                    <a:pt x="0" y="0"/>
                    <a:pt x="0" y="0"/>
                  </a:cubicBezTo>
                  <a:cubicBezTo>
                    <a:pt x="0" y="0"/>
                    <a:pt x="0" y="0"/>
                    <a:pt x="0" y="0"/>
                  </a:cubicBezTo>
                  <a:cubicBezTo>
                    <a:pt x="0" y="0"/>
                    <a:pt x="0" y="1"/>
                    <a:pt x="1" y="4"/>
                  </a:cubicBezTo>
                  <a:cubicBezTo>
                    <a:pt x="1" y="5"/>
                    <a:pt x="3" y="5"/>
                    <a:pt x="3" y="5"/>
                  </a:cubicBezTo>
                  <a:cubicBezTo>
                    <a:pt x="4" y="5"/>
                    <a:pt x="3" y="3"/>
                    <a:pt x="5" y="5"/>
                  </a:cubicBezTo>
                  <a:cubicBezTo>
                    <a:pt x="8" y="7"/>
                    <a:pt x="12" y="9"/>
                    <a:pt x="17" y="9"/>
                  </a:cubicBezTo>
                  <a:cubicBezTo>
                    <a:pt x="26" y="8"/>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9" name="Freeform 247"/>
            <p:cNvSpPr/>
            <p:nvPr/>
          </p:nvSpPr>
          <p:spPr bwMode="auto">
            <a:xfrm>
              <a:off x="8743951" y="2060575"/>
              <a:ext cx="139700" cy="300038"/>
            </a:xfrm>
            <a:custGeom>
              <a:avLst/>
              <a:gdLst>
                <a:gd name="T0" fmla="*/ 80 w 80"/>
                <a:gd name="T1" fmla="*/ 123 h 172"/>
                <a:gd name="T2" fmla="*/ 77 w 80"/>
                <a:gd name="T3" fmla="*/ 107 h 172"/>
                <a:gd name="T4" fmla="*/ 77 w 80"/>
                <a:gd name="T5" fmla="*/ 106 h 172"/>
                <a:gd name="T6" fmla="*/ 76 w 80"/>
                <a:gd name="T7" fmla="*/ 103 h 172"/>
                <a:gd name="T8" fmla="*/ 74 w 80"/>
                <a:gd name="T9" fmla="*/ 19 h 172"/>
                <a:gd name="T10" fmla="*/ 79 w 80"/>
                <a:gd name="T11" fmla="*/ 1 h 172"/>
                <a:gd name="T12" fmla="*/ 73 w 80"/>
                <a:gd name="T13" fmla="*/ 1 h 172"/>
                <a:gd name="T14" fmla="*/ 71 w 80"/>
                <a:gd name="T15" fmla="*/ 2 h 172"/>
                <a:gd name="T16" fmla="*/ 63 w 80"/>
                <a:gd name="T17" fmla="*/ 38 h 172"/>
                <a:gd name="T18" fmla="*/ 59 w 80"/>
                <a:gd name="T19" fmla="*/ 11 h 172"/>
                <a:gd name="T20" fmla="*/ 60 w 80"/>
                <a:gd name="T21" fmla="*/ 8 h 172"/>
                <a:gd name="T22" fmla="*/ 58 w 80"/>
                <a:gd name="T23" fmla="*/ 5 h 172"/>
                <a:gd name="T24" fmla="*/ 54 w 80"/>
                <a:gd name="T25" fmla="*/ 5 h 172"/>
                <a:gd name="T26" fmla="*/ 52 w 80"/>
                <a:gd name="T27" fmla="*/ 8 h 172"/>
                <a:gd name="T28" fmla="*/ 53 w 80"/>
                <a:gd name="T29" fmla="*/ 11 h 172"/>
                <a:gd name="T30" fmla="*/ 50 w 80"/>
                <a:gd name="T31" fmla="*/ 36 h 172"/>
                <a:gd name="T32" fmla="*/ 49 w 80"/>
                <a:gd name="T33" fmla="*/ 38 h 172"/>
                <a:gd name="T34" fmla="*/ 39 w 80"/>
                <a:gd name="T35" fmla="*/ 1 h 172"/>
                <a:gd name="T36" fmla="*/ 38 w 80"/>
                <a:gd name="T37" fmla="*/ 1 h 172"/>
                <a:gd name="T38" fmla="*/ 1 w 80"/>
                <a:gd name="T39" fmla="*/ 20 h 172"/>
                <a:gd name="T40" fmla="*/ 6 w 80"/>
                <a:gd name="T41" fmla="*/ 91 h 172"/>
                <a:gd name="T42" fmla="*/ 19 w 80"/>
                <a:gd name="T43" fmla="*/ 93 h 172"/>
                <a:gd name="T44" fmla="*/ 17 w 80"/>
                <a:gd name="T45" fmla="*/ 30 h 172"/>
                <a:gd name="T46" fmla="*/ 18 w 80"/>
                <a:gd name="T47" fmla="*/ 32 h 172"/>
                <a:gd name="T48" fmla="*/ 21 w 80"/>
                <a:gd name="T49" fmla="*/ 63 h 172"/>
                <a:gd name="T50" fmla="*/ 23 w 80"/>
                <a:gd name="T51" fmla="*/ 95 h 172"/>
                <a:gd name="T52" fmla="*/ 23 w 80"/>
                <a:gd name="T53" fmla="*/ 96 h 172"/>
                <a:gd name="T54" fmla="*/ 27 w 80"/>
                <a:gd name="T55" fmla="*/ 102 h 172"/>
                <a:gd name="T56" fmla="*/ 32 w 80"/>
                <a:gd name="T57" fmla="*/ 172 h 172"/>
                <a:gd name="T58" fmla="*/ 46 w 80"/>
                <a:gd name="T59" fmla="*/ 172 h 172"/>
                <a:gd name="T60" fmla="*/ 53 w 80"/>
                <a:gd name="T61" fmla="*/ 117 h 172"/>
                <a:gd name="T62" fmla="*/ 54 w 80"/>
                <a:gd name="T63" fmla="*/ 118 h 172"/>
                <a:gd name="T64" fmla="*/ 56 w 80"/>
                <a:gd name="T65" fmla="*/ 117 h 172"/>
                <a:gd name="T66" fmla="*/ 63 w 80"/>
                <a:gd name="T67" fmla="*/ 172 h 172"/>
                <a:gd name="T68" fmla="*/ 77 w 80"/>
                <a:gd name="T69" fmla="*/ 172 h 172"/>
                <a:gd name="T70" fmla="*/ 80 w 80"/>
                <a:gd name="T71" fmla="*/ 1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72">
                  <a:moveTo>
                    <a:pt x="80" y="123"/>
                  </a:moveTo>
                  <a:cubicBezTo>
                    <a:pt x="79" y="119"/>
                    <a:pt x="78" y="114"/>
                    <a:pt x="77" y="107"/>
                  </a:cubicBezTo>
                  <a:cubicBezTo>
                    <a:pt x="77" y="107"/>
                    <a:pt x="77" y="107"/>
                    <a:pt x="77" y="106"/>
                  </a:cubicBezTo>
                  <a:cubicBezTo>
                    <a:pt x="77" y="105"/>
                    <a:pt x="76" y="104"/>
                    <a:pt x="76" y="103"/>
                  </a:cubicBezTo>
                  <a:cubicBezTo>
                    <a:pt x="74" y="88"/>
                    <a:pt x="73" y="31"/>
                    <a:pt x="74" y="19"/>
                  </a:cubicBezTo>
                  <a:cubicBezTo>
                    <a:pt x="74" y="12"/>
                    <a:pt x="76" y="6"/>
                    <a:pt x="79" y="1"/>
                  </a:cubicBezTo>
                  <a:cubicBezTo>
                    <a:pt x="77" y="0"/>
                    <a:pt x="75" y="0"/>
                    <a:pt x="73" y="1"/>
                  </a:cubicBezTo>
                  <a:cubicBezTo>
                    <a:pt x="73" y="1"/>
                    <a:pt x="72" y="1"/>
                    <a:pt x="71" y="2"/>
                  </a:cubicBezTo>
                  <a:cubicBezTo>
                    <a:pt x="63" y="38"/>
                    <a:pt x="63" y="38"/>
                    <a:pt x="63" y="38"/>
                  </a:cubicBezTo>
                  <a:cubicBezTo>
                    <a:pt x="59" y="11"/>
                    <a:pt x="59" y="11"/>
                    <a:pt x="59" y="11"/>
                  </a:cubicBezTo>
                  <a:cubicBezTo>
                    <a:pt x="60" y="8"/>
                    <a:pt x="60" y="8"/>
                    <a:pt x="60" y="8"/>
                  </a:cubicBezTo>
                  <a:cubicBezTo>
                    <a:pt x="58" y="5"/>
                    <a:pt x="58" y="5"/>
                    <a:pt x="58" y="5"/>
                  </a:cubicBezTo>
                  <a:cubicBezTo>
                    <a:pt x="54" y="5"/>
                    <a:pt x="54" y="5"/>
                    <a:pt x="54" y="5"/>
                  </a:cubicBezTo>
                  <a:cubicBezTo>
                    <a:pt x="52" y="8"/>
                    <a:pt x="52" y="8"/>
                    <a:pt x="52" y="8"/>
                  </a:cubicBezTo>
                  <a:cubicBezTo>
                    <a:pt x="53" y="11"/>
                    <a:pt x="53" y="11"/>
                    <a:pt x="53" y="11"/>
                  </a:cubicBezTo>
                  <a:cubicBezTo>
                    <a:pt x="50" y="36"/>
                    <a:pt x="50" y="36"/>
                    <a:pt x="50" y="36"/>
                  </a:cubicBezTo>
                  <a:cubicBezTo>
                    <a:pt x="49" y="38"/>
                    <a:pt x="49" y="38"/>
                    <a:pt x="49" y="38"/>
                  </a:cubicBezTo>
                  <a:cubicBezTo>
                    <a:pt x="39" y="1"/>
                    <a:pt x="39" y="1"/>
                    <a:pt x="39" y="1"/>
                  </a:cubicBezTo>
                  <a:cubicBezTo>
                    <a:pt x="39" y="1"/>
                    <a:pt x="38" y="1"/>
                    <a:pt x="38" y="1"/>
                  </a:cubicBezTo>
                  <a:cubicBezTo>
                    <a:pt x="22" y="3"/>
                    <a:pt x="1" y="9"/>
                    <a:pt x="1" y="20"/>
                  </a:cubicBezTo>
                  <a:cubicBezTo>
                    <a:pt x="0" y="25"/>
                    <a:pt x="3" y="79"/>
                    <a:pt x="6" y="91"/>
                  </a:cubicBezTo>
                  <a:cubicBezTo>
                    <a:pt x="11" y="94"/>
                    <a:pt x="17" y="93"/>
                    <a:pt x="19" y="93"/>
                  </a:cubicBezTo>
                  <a:cubicBezTo>
                    <a:pt x="18" y="85"/>
                    <a:pt x="15" y="29"/>
                    <a:pt x="17" y="30"/>
                  </a:cubicBezTo>
                  <a:cubicBezTo>
                    <a:pt x="17" y="31"/>
                    <a:pt x="18" y="31"/>
                    <a:pt x="18" y="32"/>
                  </a:cubicBezTo>
                  <a:cubicBezTo>
                    <a:pt x="21" y="63"/>
                    <a:pt x="21" y="63"/>
                    <a:pt x="21" y="63"/>
                  </a:cubicBezTo>
                  <a:cubicBezTo>
                    <a:pt x="22" y="81"/>
                    <a:pt x="23" y="95"/>
                    <a:pt x="23" y="95"/>
                  </a:cubicBezTo>
                  <a:cubicBezTo>
                    <a:pt x="23" y="96"/>
                    <a:pt x="23" y="96"/>
                    <a:pt x="23" y="96"/>
                  </a:cubicBezTo>
                  <a:cubicBezTo>
                    <a:pt x="24" y="98"/>
                    <a:pt x="25" y="100"/>
                    <a:pt x="27" y="102"/>
                  </a:cubicBezTo>
                  <a:cubicBezTo>
                    <a:pt x="32" y="172"/>
                    <a:pt x="32" y="172"/>
                    <a:pt x="32" y="172"/>
                  </a:cubicBezTo>
                  <a:cubicBezTo>
                    <a:pt x="46" y="172"/>
                    <a:pt x="46" y="172"/>
                    <a:pt x="46" y="172"/>
                  </a:cubicBezTo>
                  <a:cubicBezTo>
                    <a:pt x="53" y="117"/>
                    <a:pt x="53" y="117"/>
                    <a:pt x="53" y="117"/>
                  </a:cubicBezTo>
                  <a:cubicBezTo>
                    <a:pt x="53" y="117"/>
                    <a:pt x="54" y="118"/>
                    <a:pt x="54" y="118"/>
                  </a:cubicBezTo>
                  <a:cubicBezTo>
                    <a:pt x="55" y="118"/>
                    <a:pt x="55" y="117"/>
                    <a:pt x="56" y="117"/>
                  </a:cubicBezTo>
                  <a:cubicBezTo>
                    <a:pt x="63" y="172"/>
                    <a:pt x="63" y="172"/>
                    <a:pt x="63" y="172"/>
                  </a:cubicBezTo>
                  <a:cubicBezTo>
                    <a:pt x="77" y="172"/>
                    <a:pt x="77" y="172"/>
                    <a:pt x="77" y="172"/>
                  </a:cubicBezTo>
                  <a:lnTo>
                    <a:pt x="80"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0" name="Freeform 248"/>
            <p:cNvSpPr/>
            <p:nvPr/>
          </p:nvSpPr>
          <p:spPr bwMode="auto">
            <a:xfrm>
              <a:off x="8756651" y="2227262"/>
              <a:ext cx="22225" cy="22225"/>
            </a:xfrm>
            <a:custGeom>
              <a:avLst/>
              <a:gdLst>
                <a:gd name="T0" fmla="*/ 10 w 13"/>
                <a:gd name="T1" fmla="*/ 2 h 13"/>
                <a:gd name="T2" fmla="*/ 0 w 13"/>
                <a:gd name="T3" fmla="*/ 0 h 13"/>
                <a:gd name="T4" fmla="*/ 5 w 13"/>
                <a:gd name="T5" fmla="*/ 11 h 13"/>
                <a:gd name="T6" fmla="*/ 9 w 13"/>
                <a:gd name="T7" fmla="*/ 8 h 13"/>
                <a:gd name="T8" fmla="*/ 10 w 13"/>
                <a:gd name="T9" fmla="*/ 8 h 13"/>
                <a:gd name="T10" fmla="*/ 13 w 13"/>
                <a:gd name="T11" fmla="*/ 10 h 13"/>
                <a:gd name="T12" fmla="*/ 10 w 13"/>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0" y="2"/>
                  </a:moveTo>
                  <a:cubicBezTo>
                    <a:pt x="0" y="0"/>
                    <a:pt x="0" y="0"/>
                    <a:pt x="0" y="0"/>
                  </a:cubicBezTo>
                  <a:cubicBezTo>
                    <a:pt x="0" y="0"/>
                    <a:pt x="1" y="11"/>
                    <a:pt x="5" y="11"/>
                  </a:cubicBezTo>
                  <a:cubicBezTo>
                    <a:pt x="8" y="12"/>
                    <a:pt x="9" y="10"/>
                    <a:pt x="9" y="8"/>
                  </a:cubicBezTo>
                  <a:cubicBezTo>
                    <a:pt x="9" y="6"/>
                    <a:pt x="10" y="6"/>
                    <a:pt x="10" y="8"/>
                  </a:cubicBezTo>
                  <a:cubicBezTo>
                    <a:pt x="10" y="9"/>
                    <a:pt x="13" y="13"/>
                    <a:pt x="13" y="10"/>
                  </a:cubicBezTo>
                  <a:cubicBezTo>
                    <a:pt x="12" y="7"/>
                    <a:pt x="12"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1" name="Freeform 249"/>
            <p:cNvSpPr/>
            <p:nvPr/>
          </p:nvSpPr>
          <p:spPr bwMode="auto">
            <a:xfrm>
              <a:off x="8797926" y="1941512"/>
              <a:ext cx="85725" cy="120650"/>
            </a:xfrm>
            <a:custGeom>
              <a:avLst/>
              <a:gdLst>
                <a:gd name="T0" fmla="*/ 2 w 49"/>
                <a:gd name="T1" fmla="*/ 33 h 70"/>
                <a:gd name="T2" fmla="*/ 0 w 49"/>
                <a:gd name="T3" fmla="*/ 41 h 70"/>
                <a:gd name="T4" fmla="*/ 2 w 49"/>
                <a:gd name="T5" fmla="*/ 49 h 70"/>
                <a:gd name="T6" fmla="*/ 3 w 49"/>
                <a:gd name="T7" fmla="*/ 47 h 70"/>
                <a:gd name="T8" fmla="*/ 25 w 49"/>
                <a:gd name="T9" fmla="*/ 70 h 70"/>
                <a:gd name="T10" fmla="*/ 46 w 49"/>
                <a:gd name="T11" fmla="*/ 46 h 70"/>
                <a:gd name="T12" fmla="*/ 47 w 49"/>
                <a:gd name="T13" fmla="*/ 49 h 70"/>
                <a:gd name="T14" fmla="*/ 49 w 49"/>
                <a:gd name="T15" fmla="*/ 41 h 70"/>
                <a:gd name="T16" fmla="*/ 47 w 49"/>
                <a:gd name="T17" fmla="*/ 33 h 70"/>
                <a:gd name="T18" fmla="*/ 47 w 49"/>
                <a:gd name="T19" fmla="*/ 33 h 70"/>
                <a:gd name="T20" fmla="*/ 46 w 49"/>
                <a:gd name="T21" fmla="*/ 26 h 70"/>
                <a:gd name="T22" fmla="*/ 28 w 49"/>
                <a:gd name="T23" fmla="*/ 22 h 70"/>
                <a:gd name="T24" fmla="*/ 31 w 49"/>
                <a:gd name="T25" fmla="*/ 23 h 70"/>
                <a:gd name="T26" fmla="*/ 48 w 49"/>
                <a:gd name="T27" fmla="*/ 17 h 70"/>
                <a:gd name="T28" fmla="*/ 9 w 49"/>
                <a:gd name="T29" fmla="*/ 13 h 70"/>
                <a:gd name="T30" fmla="*/ 1 w 49"/>
                <a:gd name="T31" fmla="*/ 18 h 70"/>
                <a:gd name="T32" fmla="*/ 6 w 49"/>
                <a:gd name="T33" fmla="*/ 18 h 70"/>
                <a:gd name="T34" fmla="*/ 3 w 49"/>
                <a:gd name="T35" fmla="*/ 29 h 70"/>
                <a:gd name="T36" fmla="*/ 2 w 49"/>
                <a:gd name="T37" fmla="*/ 33 h 70"/>
                <a:gd name="T38" fmla="*/ 2 w 49"/>
                <a:gd name="T3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70">
                  <a:moveTo>
                    <a:pt x="2" y="33"/>
                  </a:moveTo>
                  <a:cubicBezTo>
                    <a:pt x="1" y="33"/>
                    <a:pt x="0" y="37"/>
                    <a:pt x="0" y="41"/>
                  </a:cubicBezTo>
                  <a:cubicBezTo>
                    <a:pt x="0" y="45"/>
                    <a:pt x="1" y="49"/>
                    <a:pt x="2" y="49"/>
                  </a:cubicBezTo>
                  <a:cubicBezTo>
                    <a:pt x="3" y="49"/>
                    <a:pt x="3" y="48"/>
                    <a:pt x="3" y="47"/>
                  </a:cubicBezTo>
                  <a:cubicBezTo>
                    <a:pt x="7" y="60"/>
                    <a:pt x="18" y="70"/>
                    <a:pt x="25" y="70"/>
                  </a:cubicBezTo>
                  <a:cubicBezTo>
                    <a:pt x="33" y="70"/>
                    <a:pt x="44" y="61"/>
                    <a:pt x="46" y="46"/>
                  </a:cubicBezTo>
                  <a:cubicBezTo>
                    <a:pt x="46" y="48"/>
                    <a:pt x="47" y="49"/>
                    <a:pt x="47" y="49"/>
                  </a:cubicBezTo>
                  <a:cubicBezTo>
                    <a:pt x="48" y="49"/>
                    <a:pt x="49" y="45"/>
                    <a:pt x="49" y="41"/>
                  </a:cubicBezTo>
                  <a:cubicBezTo>
                    <a:pt x="49" y="36"/>
                    <a:pt x="48" y="33"/>
                    <a:pt x="47" y="33"/>
                  </a:cubicBezTo>
                  <a:cubicBezTo>
                    <a:pt x="47" y="33"/>
                    <a:pt x="47" y="33"/>
                    <a:pt x="47" y="33"/>
                  </a:cubicBezTo>
                  <a:cubicBezTo>
                    <a:pt x="47" y="31"/>
                    <a:pt x="47" y="29"/>
                    <a:pt x="46" y="26"/>
                  </a:cubicBezTo>
                  <a:cubicBezTo>
                    <a:pt x="43" y="29"/>
                    <a:pt x="36" y="25"/>
                    <a:pt x="28" y="22"/>
                  </a:cubicBezTo>
                  <a:cubicBezTo>
                    <a:pt x="29" y="22"/>
                    <a:pt x="30" y="23"/>
                    <a:pt x="31" y="23"/>
                  </a:cubicBezTo>
                  <a:cubicBezTo>
                    <a:pt x="43" y="29"/>
                    <a:pt x="48" y="17"/>
                    <a:pt x="48" y="17"/>
                  </a:cubicBezTo>
                  <a:cubicBezTo>
                    <a:pt x="48" y="17"/>
                    <a:pt x="33" y="0"/>
                    <a:pt x="9" y="13"/>
                  </a:cubicBezTo>
                  <a:cubicBezTo>
                    <a:pt x="7" y="14"/>
                    <a:pt x="4" y="17"/>
                    <a:pt x="1" y="18"/>
                  </a:cubicBezTo>
                  <a:cubicBezTo>
                    <a:pt x="1" y="18"/>
                    <a:pt x="3" y="18"/>
                    <a:pt x="6" y="18"/>
                  </a:cubicBezTo>
                  <a:cubicBezTo>
                    <a:pt x="4" y="20"/>
                    <a:pt x="2" y="23"/>
                    <a:pt x="3" y="29"/>
                  </a:cubicBezTo>
                  <a:cubicBezTo>
                    <a:pt x="3" y="30"/>
                    <a:pt x="2" y="32"/>
                    <a:pt x="2" y="33"/>
                  </a:cubicBezTo>
                  <a:cubicBezTo>
                    <a:pt x="2" y="33"/>
                    <a:pt x="2" y="33"/>
                    <a:pt x="2"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2" name="Freeform 250"/>
            <p:cNvSpPr/>
            <p:nvPr/>
          </p:nvSpPr>
          <p:spPr bwMode="auto">
            <a:xfrm>
              <a:off x="8777288" y="2366962"/>
              <a:ext cx="44450" cy="14288"/>
            </a:xfrm>
            <a:custGeom>
              <a:avLst/>
              <a:gdLst>
                <a:gd name="T0" fmla="*/ 13 w 26"/>
                <a:gd name="T1" fmla="*/ 0 h 9"/>
                <a:gd name="T2" fmla="*/ 9 w 26"/>
                <a:gd name="T3" fmla="*/ 9 h 9"/>
                <a:gd name="T4" fmla="*/ 21 w 26"/>
                <a:gd name="T5" fmla="*/ 5 h 9"/>
                <a:gd name="T6" fmla="*/ 23 w 26"/>
                <a:gd name="T7" fmla="*/ 5 h 9"/>
                <a:gd name="T8" fmla="*/ 25 w 26"/>
                <a:gd name="T9" fmla="*/ 4 h 9"/>
                <a:gd name="T10" fmla="*/ 26 w 26"/>
                <a:gd name="T11" fmla="*/ 0 h 9"/>
                <a:gd name="T12" fmla="*/ 26 w 26"/>
                <a:gd name="T13" fmla="*/ 0 h 9"/>
                <a:gd name="T14" fmla="*/ 13 w 26"/>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9">
                  <a:moveTo>
                    <a:pt x="13" y="0"/>
                  </a:moveTo>
                  <a:cubicBezTo>
                    <a:pt x="13" y="0"/>
                    <a:pt x="0" y="8"/>
                    <a:pt x="9" y="9"/>
                  </a:cubicBezTo>
                  <a:cubicBezTo>
                    <a:pt x="14" y="9"/>
                    <a:pt x="18" y="7"/>
                    <a:pt x="21" y="5"/>
                  </a:cubicBezTo>
                  <a:cubicBezTo>
                    <a:pt x="23" y="3"/>
                    <a:pt x="22" y="5"/>
                    <a:pt x="23" y="5"/>
                  </a:cubicBezTo>
                  <a:cubicBezTo>
                    <a:pt x="23" y="5"/>
                    <a:pt x="25" y="5"/>
                    <a:pt x="25" y="4"/>
                  </a:cubicBezTo>
                  <a:cubicBezTo>
                    <a:pt x="26" y="1"/>
                    <a:pt x="26" y="0"/>
                    <a:pt x="26" y="0"/>
                  </a:cubicBezTo>
                  <a:cubicBezTo>
                    <a:pt x="26" y="0"/>
                    <a:pt x="26" y="0"/>
                    <a:pt x="26" y="0"/>
                  </a:cubicBez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3" name="Freeform 251"/>
            <p:cNvSpPr/>
            <p:nvPr/>
          </p:nvSpPr>
          <p:spPr bwMode="auto">
            <a:xfrm>
              <a:off x="8855076" y="2366962"/>
              <a:ext cx="47625" cy="14288"/>
            </a:xfrm>
            <a:custGeom>
              <a:avLst/>
              <a:gdLst>
                <a:gd name="T0" fmla="*/ 13 w 27"/>
                <a:gd name="T1" fmla="*/ 0 h 9"/>
                <a:gd name="T2" fmla="*/ 0 w 27"/>
                <a:gd name="T3" fmla="*/ 0 h 9"/>
                <a:gd name="T4" fmla="*/ 0 w 27"/>
                <a:gd name="T5" fmla="*/ 0 h 9"/>
                <a:gd name="T6" fmla="*/ 1 w 27"/>
                <a:gd name="T7" fmla="*/ 4 h 9"/>
                <a:gd name="T8" fmla="*/ 3 w 27"/>
                <a:gd name="T9" fmla="*/ 5 h 9"/>
                <a:gd name="T10" fmla="*/ 5 w 27"/>
                <a:gd name="T11" fmla="*/ 5 h 9"/>
                <a:gd name="T12" fmla="*/ 17 w 27"/>
                <a:gd name="T13" fmla="*/ 9 h 9"/>
                <a:gd name="T14" fmla="*/ 13 w 2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9">
                  <a:moveTo>
                    <a:pt x="13" y="0"/>
                  </a:moveTo>
                  <a:cubicBezTo>
                    <a:pt x="0" y="0"/>
                    <a:pt x="0" y="0"/>
                    <a:pt x="0" y="0"/>
                  </a:cubicBezTo>
                  <a:cubicBezTo>
                    <a:pt x="0" y="0"/>
                    <a:pt x="0" y="0"/>
                    <a:pt x="0" y="0"/>
                  </a:cubicBezTo>
                  <a:cubicBezTo>
                    <a:pt x="0" y="0"/>
                    <a:pt x="0" y="1"/>
                    <a:pt x="1" y="4"/>
                  </a:cubicBezTo>
                  <a:cubicBezTo>
                    <a:pt x="1" y="5"/>
                    <a:pt x="3" y="5"/>
                    <a:pt x="3" y="5"/>
                  </a:cubicBezTo>
                  <a:cubicBezTo>
                    <a:pt x="4" y="5"/>
                    <a:pt x="3" y="3"/>
                    <a:pt x="5" y="5"/>
                  </a:cubicBezTo>
                  <a:cubicBezTo>
                    <a:pt x="8" y="7"/>
                    <a:pt x="12" y="9"/>
                    <a:pt x="17" y="9"/>
                  </a:cubicBezTo>
                  <a:cubicBezTo>
                    <a:pt x="27" y="8"/>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4" name="Freeform 252"/>
            <p:cNvSpPr/>
            <p:nvPr/>
          </p:nvSpPr>
          <p:spPr bwMode="auto">
            <a:xfrm>
              <a:off x="8899526" y="2038350"/>
              <a:ext cx="177800" cy="382588"/>
            </a:xfrm>
            <a:custGeom>
              <a:avLst/>
              <a:gdLst>
                <a:gd name="T0" fmla="*/ 97 w 102"/>
                <a:gd name="T1" fmla="*/ 21 h 219"/>
                <a:gd name="T2" fmla="*/ 67 w 102"/>
                <a:gd name="T3" fmla="*/ 2 h 219"/>
                <a:gd name="T4" fmla="*/ 65 w 102"/>
                <a:gd name="T5" fmla="*/ 4 h 219"/>
                <a:gd name="T6" fmla="*/ 57 w 102"/>
                <a:gd name="T7" fmla="*/ 50 h 219"/>
                <a:gd name="T8" fmla="*/ 54 w 102"/>
                <a:gd name="T9" fmla="*/ 16 h 219"/>
                <a:gd name="T10" fmla="*/ 55 w 102"/>
                <a:gd name="T11" fmla="*/ 12 h 219"/>
                <a:gd name="T12" fmla="*/ 53 w 102"/>
                <a:gd name="T13" fmla="*/ 8 h 219"/>
                <a:gd name="T14" fmla="*/ 49 w 102"/>
                <a:gd name="T15" fmla="*/ 8 h 219"/>
                <a:gd name="T16" fmla="*/ 47 w 102"/>
                <a:gd name="T17" fmla="*/ 12 h 219"/>
                <a:gd name="T18" fmla="*/ 48 w 102"/>
                <a:gd name="T19" fmla="*/ 15 h 219"/>
                <a:gd name="T20" fmla="*/ 45 w 102"/>
                <a:gd name="T21" fmla="*/ 48 h 219"/>
                <a:gd name="T22" fmla="*/ 45 w 102"/>
                <a:gd name="T23" fmla="*/ 50 h 219"/>
                <a:gd name="T24" fmla="*/ 35 w 102"/>
                <a:gd name="T25" fmla="*/ 2 h 219"/>
                <a:gd name="T26" fmla="*/ 34 w 102"/>
                <a:gd name="T27" fmla="*/ 2 h 219"/>
                <a:gd name="T28" fmla="*/ 6 w 102"/>
                <a:gd name="T29" fmla="*/ 18 h 219"/>
                <a:gd name="T30" fmla="*/ 1 w 102"/>
                <a:gd name="T31" fmla="*/ 33 h 219"/>
                <a:gd name="T32" fmla="*/ 1 w 102"/>
                <a:gd name="T33" fmla="*/ 57 h 219"/>
                <a:gd name="T34" fmla="*/ 3 w 102"/>
                <a:gd name="T35" fmla="*/ 111 h 219"/>
                <a:gd name="T36" fmla="*/ 3 w 102"/>
                <a:gd name="T37" fmla="*/ 114 h 219"/>
                <a:gd name="T38" fmla="*/ 4 w 102"/>
                <a:gd name="T39" fmla="*/ 114 h 219"/>
                <a:gd name="T40" fmla="*/ 5 w 102"/>
                <a:gd name="T41" fmla="*/ 114 h 219"/>
                <a:gd name="T42" fmla="*/ 12 w 102"/>
                <a:gd name="T43" fmla="*/ 117 h 219"/>
                <a:gd name="T44" fmla="*/ 16 w 102"/>
                <a:gd name="T45" fmla="*/ 117 h 219"/>
                <a:gd name="T46" fmla="*/ 15 w 102"/>
                <a:gd name="T47" fmla="*/ 99 h 219"/>
                <a:gd name="T48" fmla="*/ 14 w 102"/>
                <a:gd name="T49" fmla="*/ 40 h 219"/>
                <a:gd name="T50" fmla="*/ 15 w 102"/>
                <a:gd name="T51" fmla="*/ 42 h 219"/>
                <a:gd name="T52" fmla="*/ 15 w 102"/>
                <a:gd name="T53" fmla="*/ 42 h 219"/>
                <a:gd name="T54" fmla="*/ 17 w 102"/>
                <a:gd name="T55" fmla="*/ 80 h 219"/>
                <a:gd name="T56" fmla="*/ 17 w 102"/>
                <a:gd name="T57" fmla="*/ 82 h 219"/>
                <a:gd name="T58" fmla="*/ 20 w 102"/>
                <a:gd name="T59" fmla="*/ 123 h 219"/>
                <a:gd name="T60" fmla="*/ 20 w 102"/>
                <a:gd name="T61" fmla="*/ 124 h 219"/>
                <a:gd name="T62" fmla="*/ 23 w 102"/>
                <a:gd name="T63" fmla="*/ 132 h 219"/>
                <a:gd name="T64" fmla="*/ 28 w 102"/>
                <a:gd name="T65" fmla="*/ 159 h 219"/>
                <a:gd name="T66" fmla="*/ 33 w 102"/>
                <a:gd name="T67" fmla="*/ 160 h 219"/>
                <a:gd name="T68" fmla="*/ 41 w 102"/>
                <a:gd name="T69" fmla="*/ 219 h 219"/>
                <a:gd name="T70" fmla="*/ 45 w 102"/>
                <a:gd name="T71" fmla="*/ 217 h 219"/>
                <a:gd name="T72" fmla="*/ 48 w 102"/>
                <a:gd name="T73" fmla="*/ 210 h 219"/>
                <a:gd name="T74" fmla="*/ 50 w 102"/>
                <a:gd name="T75" fmla="*/ 182 h 219"/>
                <a:gd name="T76" fmla="*/ 53 w 102"/>
                <a:gd name="T77" fmla="*/ 210 h 219"/>
                <a:gd name="T78" fmla="*/ 56 w 102"/>
                <a:gd name="T79" fmla="*/ 217 h 219"/>
                <a:gd name="T80" fmla="*/ 60 w 102"/>
                <a:gd name="T81" fmla="*/ 219 h 219"/>
                <a:gd name="T82" fmla="*/ 68 w 102"/>
                <a:gd name="T83" fmla="*/ 160 h 219"/>
                <a:gd name="T84" fmla="*/ 71 w 102"/>
                <a:gd name="T85" fmla="*/ 159 h 219"/>
                <a:gd name="T86" fmla="*/ 75 w 102"/>
                <a:gd name="T87" fmla="*/ 131 h 219"/>
                <a:gd name="T88" fmla="*/ 79 w 102"/>
                <a:gd name="T89" fmla="*/ 124 h 219"/>
                <a:gd name="T90" fmla="*/ 79 w 102"/>
                <a:gd name="T91" fmla="*/ 123 h 219"/>
                <a:gd name="T92" fmla="*/ 81 w 102"/>
                <a:gd name="T93" fmla="*/ 96 h 219"/>
                <a:gd name="T94" fmla="*/ 84 w 102"/>
                <a:gd name="T95" fmla="*/ 43 h 219"/>
                <a:gd name="T96" fmla="*/ 84 w 102"/>
                <a:gd name="T97" fmla="*/ 43 h 219"/>
                <a:gd name="T98" fmla="*/ 86 w 102"/>
                <a:gd name="T99" fmla="*/ 40 h 219"/>
                <a:gd name="T100" fmla="*/ 86 w 102"/>
                <a:gd name="T101" fmla="*/ 40 h 219"/>
                <a:gd name="T102" fmla="*/ 87 w 102"/>
                <a:gd name="T103" fmla="*/ 61 h 219"/>
                <a:gd name="T104" fmla="*/ 85 w 102"/>
                <a:gd name="T105" fmla="*/ 111 h 219"/>
                <a:gd name="T106" fmla="*/ 92 w 102"/>
                <a:gd name="T107" fmla="*/ 111 h 219"/>
                <a:gd name="T108" fmla="*/ 96 w 102"/>
                <a:gd name="T109" fmla="*/ 109 h 219"/>
                <a:gd name="T110" fmla="*/ 96 w 102"/>
                <a:gd name="T111" fmla="*/ 109 h 219"/>
                <a:gd name="T112" fmla="*/ 97 w 102"/>
                <a:gd name="T113" fmla="*/ 106 h 219"/>
                <a:gd name="T114" fmla="*/ 98 w 102"/>
                <a:gd name="T115" fmla="*/ 23 h 219"/>
                <a:gd name="T116" fmla="*/ 97 w 102"/>
                <a:gd name="T117" fmla="*/ 2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 h="219">
                  <a:moveTo>
                    <a:pt x="97" y="21"/>
                  </a:moveTo>
                  <a:cubicBezTo>
                    <a:pt x="93" y="14"/>
                    <a:pt x="80" y="0"/>
                    <a:pt x="67" y="2"/>
                  </a:cubicBezTo>
                  <a:cubicBezTo>
                    <a:pt x="67" y="2"/>
                    <a:pt x="67" y="3"/>
                    <a:pt x="65" y="4"/>
                  </a:cubicBezTo>
                  <a:cubicBezTo>
                    <a:pt x="57" y="50"/>
                    <a:pt x="57" y="50"/>
                    <a:pt x="57" y="50"/>
                  </a:cubicBezTo>
                  <a:cubicBezTo>
                    <a:pt x="54" y="16"/>
                    <a:pt x="54" y="16"/>
                    <a:pt x="54" y="16"/>
                  </a:cubicBezTo>
                  <a:cubicBezTo>
                    <a:pt x="55" y="12"/>
                    <a:pt x="55" y="12"/>
                    <a:pt x="55" y="12"/>
                  </a:cubicBezTo>
                  <a:cubicBezTo>
                    <a:pt x="53" y="8"/>
                    <a:pt x="53" y="8"/>
                    <a:pt x="53" y="8"/>
                  </a:cubicBezTo>
                  <a:cubicBezTo>
                    <a:pt x="49" y="8"/>
                    <a:pt x="49" y="8"/>
                    <a:pt x="49" y="8"/>
                  </a:cubicBezTo>
                  <a:cubicBezTo>
                    <a:pt x="47" y="12"/>
                    <a:pt x="47" y="12"/>
                    <a:pt x="47" y="12"/>
                  </a:cubicBezTo>
                  <a:cubicBezTo>
                    <a:pt x="48" y="15"/>
                    <a:pt x="48" y="15"/>
                    <a:pt x="48" y="15"/>
                  </a:cubicBezTo>
                  <a:cubicBezTo>
                    <a:pt x="45" y="48"/>
                    <a:pt x="45" y="48"/>
                    <a:pt x="45" y="48"/>
                  </a:cubicBezTo>
                  <a:cubicBezTo>
                    <a:pt x="45" y="50"/>
                    <a:pt x="45" y="50"/>
                    <a:pt x="45" y="50"/>
                  </a:cubicBezTo>
                  <a:cubicBezTo>
                    <a:pt x="35" y="2"/>
                    <a:pt x="35" y="2"/>
                    <a:pt x="35" y="2"/>
                  </a:cubicBezTo>
                  <a:cubicBezTo>
                    <a:pt x="35" y="2"/>
                    <a:pt x="34" y="2"/>
                    <a:pt x="34" y="2"/>
                  </a:cubicBezTo>
                  <a:cubicBezTo>
                    <a:pt x="23" y="4"/>
                    <a:pt x="12" y="9"/>
                    <a:pt x="6" y="18"/>
                  </a:cubicBezTo>
                  <a:cubicBezTo>
                    <a:pt x="3" y="23"/>
                    <a:pt x="1" y="27"/>
                    <a:pt x="1" y="33"/>
                  </a:cubicBezTo>
                  <a:cubicBezTo>
                    <a:pt x="0" y="36"/>
                    <a:pt x="0" y="46"/>
                    <a:pt x="1" y="57"/>
                  </a:cubicBezTo>
                  <a:cubicBezTo>
                    <a:pt x="1" y="76"/>
                    <a:pt x="2" y="99"/>
                    <a:pt x="3" y="111"/>
                  </a:cubicBezTo>
                  <a:cubicBezTo>
                    <a:pt x="3" y="112"/>
                    <a:pt x="3" y="113"/>
                    <a:pt x="3" y="114"/>
                  </a:cubicBezTo>
                  <a:cubicBezTo>
                    <a:pt x="4" y="114"/>
                    <a:pt x="4" y="114"/>
                    <a:pt x="4" y="114"/>
                  </a:cubicBezTo>
                  <a:cubicBezTo>
                    <a:pt x="4" y="114"/>
                    <a:pt x="5" y="114"/>
                    <a:pt x="5" y="114"/>
                  </a:cubicBezTo>
                  <a:cubicBezTo>
                    <a:pt x="7" y="116"/>
                    <a:pt x="10" y="117"/>
                    <a:pt x="12" y="117"/>
                  </a:cubicBezTo>
                  <a:cubicBezTo>
                    <a:pt x="13" y="117"/>
                    <a:pt x="15" y="117"/>
                    <a:pt x="16" y="117"/>
                  </a:cubicBezTo>
                  <a:cubicBezTo>
                    <a:pt x="16" y="114"/>
                    <a:pt x="15" y="108"/>
                    <a:pt x="15" y="99"/>
                  </a:cubicBezTo>
                  <a:cubicBezTo>
                    <a:pt x="14" y="76"/>
                    <a:pt x="13" y="39"/>
                    <a:pt x="14" y="40"/>
                  </a:cubicBezTo>
                  <a:cubicBezTo>
                    <a:pt x="14" y="41"/>
                    <a:pt x="15" y="41"/>
                    <a:pt x="15" y="42"/>
                  </a:cubicBezTo>
                  <a:cubicBezTo>
                    <a:pt x="15" y="42"/>
                    <a:pt x="15" y="42"/>
                    <a:pt x="15" y="42"/>
                  </a:cubicBezTo>
                  <a:cubicBezTo>
                    <a:pt x="17" y="80"/>
                    <a:pt x="17" y="80"/>
                    <a:pt x="17" y="80"/>
                  </a:cubicBezTo>
                  <a:cubicBezTo>
                    <a:pt x="17" y="82"/>
                    <a:pt x="17" y="82"/>
                    <a:pt x="17" y="82"/>
                  </a:cubicBezTo>
                  <a:cubicBezTo>
                    <a:pt x="19" y="105"/>
                    <a:pt x="20" y="123"/>
                    <a:pt x="20" y="123"/>
                  </a:cubicBezTo>
                  <a:cubicBezTo>
                    <a:pt x="20" y="124"/>
                    <a:pt x="20" y="124"/>
                    <a:pt x="20" y="124"/>
                  </a:cubicBezTo>
                  <a:cubicBezTo>
                    <a:pt x="21" y="127"/>
                    <a:pt x="22" y="130"/>
                    <a:pt x="23" y="132"/>
                  </a:cubicBezTo>
                  <a:cubicBezTo>
                    <a:pt x="28" y="159"/>
                    <a:pt x="28" y="159"/>
                    <a:pt x="28" y="159"/>
                  </a:cubicBezTo>
                  <a:cubicBezTo>
                    <a:pt x="33" y="160"/>
                    <a:pt x="33" y="160"/>
                    <a:pt x="33" y="160"/>
                  </a:cubicBezTo>
                  <a:cubicBezTo>
                    <a:pt x="41" y="219"/>
                    <a:pt x="41" y="219"/>
                    <a:pt x="41" y="219"/>
                  </a:cubicBezTo>
                  <a:cubicBezTo>
                    <a:pt x="41" y="219"/>
                    <a:pt x="43" y="219"/>
                    <a:pt x="45" y="217"/>
                  </a:cubicBezTo>
                  <a:cubicBezTo>
                    <a:pt x="47" y="215"/>
                    <a:pt x="48" y="210"/>
                    <a:pt x="48" y="210"/>
                  </a:cubicBezTo>
                  <a:cubicBezTo>
                    <a:pt x="50" y="182"/>
                    <a:pt x="50" y="182"/>
                    <a:pt x="50" y="182"/>
                  </a:cubicBezTo>
                  <a:cubicBezTo>
                    <a:pt x="53" y="210"/>
                    <a:pt x="53" y="210"/>
                    <a:pt x="53" y="210"/>
                  </a:cubicBezTo>
                  <a:cubicBezTo>
                    <a:pt x="53" y="210"/>
                    <a:pt x="54" y="215"/>
                    <a:pt x="56" y="217"/>
                  </a:cubicBezTo>
                  <a:cubicBezTo>
                    <a:pt x="58" y="219"/>
                    <a:pt x="60" y="219"/>
                    <a:pt x="60" y="219"/>
                  </a:cubicBezTo>
                  <a:cubicBezTo>
                    <a:pt x="68" y="160"/>
                    <a:pt x="68" y="160"/>
                    <a:pt x="68" y="160"/>
                  </a:cubicBezTo>
                  <a:cubicBezTo>
                    <a:pt x="71" y="159"/>
                    <a:pt x="71" y="159"/>
                    <a:pt x="71" y="159"/>
                  </a:cubicBezTo>
                  <a:cubicBezTo>
                    <a:pt x="75" y="131"/>
                    <a:pt x="75" y="131"/>
                    <a:pt x="75" y="131"/>
                  </a:cubicBezTo>
                  <a:cubicBezTo>
                    <a:pt x="79" y="128"/>
                    <a:pt x="79" y="127"/>
                    <a:pt x="79" y="124"/>
                  </a:cubicBezTo>
                  <a:cubicBezTo>
                    <a:pt x="79" y="123"/>
                    <a:pt x="79" y="123"/>
                    <a:pt x="79" y="123"/>
                  </a:cubicBezTo>
                  <a:cubicBezTo>
                    <a:pt x="79" y="123"/>
                    <a:pt x="80" y="112"/>
                    <a:pt x="81" y="96"/>
                  </a:cubicBezTo>
                  <a:cubicBezTo>
                    <a:pt x="84" y="43"/>
                    <a:pt x="84" y="43"/>
                    <a:pt x="84" y="43"/>
                  </a:cubicBezTo>
                  <a:cubicBezTo>
                    <a:pt x="84" y="43"/>
                    <a:pt x="84" y="43"/>
                    <a:pt x="84" y="43"/>
                  </a:cubicBezTo>
                  <a:cubicBezTo>
                    <a:pt x="85" y="42"/>
                    <a:pt x="85" y="41"/>
                    <a:pt x="86" y="40"/>
                  </a:cubicBezTo>
                  <a:cubicBezTo>
                    <a:pt x="86" y="40"/>
                    <a:pt x="86" y="40"/>
                    <a:pt x="86" y="40"/>
                  </a:cubicBezTo>
                  <a:cubicBezTo>
                    <a:pt x="86" y="39"/>
                    <a:pt x="87" y="48"/>
                    <a:pt x="87" y="61"/>
                  </a:cubicBezTo>
                  <a:cubicBezTo>
                    <a:pt x="87" y="79"/>
                    <a:pt x="86" y="105"/>
                    <a:pt x="85" y="111"/>
                  </a:cubicBezTo>
                  <a:cubicBezTo>
                    <a:pt x="87" y="112"/>
                    <a:pt x="89" y="112"/>
                    <a:pt x="92" y="111"/>
                  </a:cubicBezTo>
                  <a:cubicBezTo>
                    <a:pt x="93" y="110"/>
                    <a:pt x="95" y="110"/>
                    <a:pt x="96" y="109"/>
                  </a:cubicBezTo>
                  <a:cubicBezTo>
                    <a:pt x="96" y="109"/>
                    <a:pt x="96" y="109"/>
                    <a:pt x="96" y="109"/>
                  </a:cubicBezTo>
                  <a:cubicBezTo>
                    <a:pt x="96" y="108"/>
                    <a:pt x="96" y="107"/>
                    <a:pt x="97" y="106"/>
                  </a:cubicBezTo>
                  <a:cubicBezTo>
                    <a:pt x="99" y="87"/>
                    <a:pt x="102" y="33"/>
                    <a:pt x="98" y="23"/>
                  </a:cubicBezTo>
                  <a:cubicBezTo>
                    <a:pt x="98" y="22"/>
                    <a:pt x="98" y="22"/>
                    <a:pt x="9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5" name="Freeform 253"/>
            <p:cNvSpPr/>
            <p:nvPr/>
          </p:nvSpPr>
          <p:spPr bwMode="auto">
            <a:xfrm>
              <a:off x="9043988" y="2236787"/>
              <a:ext cx="22225" cy="28575"/>
            </a:xfrm>
            <a:custGeom>
              <a:avLst/>
              <a:gdLst>
                <a:gd name="T0" fmla="*/ 3 w 13"/>
                <a:gd name="T1" fmla="*/ 2 h 16"/>
                <a:gd name="T2" fmla="*/ 1 w 13"/>
                <a:gd name="T3" fmla="*/ 12 h 16"/>
                <a:gd name="T4" fmla="*/ 3 w 13"/>
                <a:gd name="T5" fmla="*/ 9 h 16"/>
                <a:gd name="T6" fmla="*/ 4 w 13"/>
                <a:gd name="T7" fmla="*/ 10 h 16"/>
                <a:gd name="T8" fmla="*/ 8 w 13"/>
                <a:gd name="T9" fmla="*/ 14 h 16"/>
                <a:gd name="T10" fmla="*/ 12 w 13"/>
                <a:gd name="T11" fmla="*/ 5 h 16"/>
                <a:gd name="T12" fmla="*/ 13 w 13"/>
                <a:gd name="T13" fmla="*/ 0 h 16"/>
                <a:gd name="T14" fmla="*/ 10 w 13"/>
                <a:gd name="T15" fmla="*/ 1 h 16"/>
                <a:gd name="T16" fmla="*/ 3 w 13"/>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3" y="2"/>
                  </a:moveTo>
                  <a:cubicBezTo>
                    <a:pt x="1" y="3"/>
                    <a:pt x="1" y="8"/>
                    <a:pt x="1" y="12"/>
                  </a:cubicBezTo>
                  <a:cubicBezTo>
                    <a:pt x="0" y="16"/>
                    <a:pt x="3" y="11"/>
                    <a:pt x="3" y="9"/>
                  </a:cubicBezTo>
                  <a:cubicBezTo>
                    <a:pt x="3" y="7"/>
                    <a:pt x="4" y="7"/>
                    <a:pt x="4" y="10"/>
                  </a:cubicBezTo>
                  <a:cubicBezTo>
                    <a:pt x="4" y="13"/>
                    <a:pt x="5" y="15"/>
                    <a:pt x="8" y="14"/>
                  </a:cubicBezTo>
                  <a:cubicBezTo>
                    <a:pt x="10" y="14"/>
                    <a:pt x="12" y="9"/>
                    <a:pt x="12" y="5"/>
                  </a:cubicBezTo>
                  <a:cubicBezTo>
                    <a:pt x="13" y="2"/>
                    <a:pt x="13" y="0"/>
                    <a:pt x="13" y="0"/>
                  </a:cubicBezTo>
                  <a:cubicBezTo>
                    <a:pt x="10" y="1"/>
                    <a:pt x="10" y="1"/>
                    <a:pt x="10" y="1"/>
                  </a:cubicBez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6" name="Freeform 254"/>
            <p:cNvSpPr/>
            <p:nvPr/>
          </p:nvSpPr>
          <p:spPr bwMode="auto">
            <a:xfrm>
              <a:off x="8905876" y="2246312"/>
              <a:ext cx="22225" cy="28575"/>
            </a:xfrm>
            <a:custGeom>
              <a:avLst/>
              <a:gdLst>
                <a:gd name="T0" fmla="*/ 10 w 13"/>
                <a:gd name="T1" fmla="*/ 3 h 17"/>
                <a:gd name="T2" fmla="*/ 0 w 13"/>
                <a:gd name="T3" fmla="*/ 0 h 17"/>
                <a:gd name="T4" fmla="*/ 6 w 13"/>
                <a:gd name="T5" fmla="*/ 14 h 17"/>
                <a:gd name="T6" fmla="*/ 9 w 13"/>
                <a:gd name="T7" fmla="*/ 10 h 17"/>
                <a:gd name="T8" fmla="*/ 10 w 13"/>
                <a:gd name="T9" fmla="*/ 9 h 17"/>
                <a:gd name="T10" fmla="*/ 13 w 13"/>
                <a:gd name="T11" fmla="*/ 13 h 17"/>
                <a:gd name="T12" fmla="*/ 10 w 13"/>
                <a:gd name="T13" fmla="*/ 3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10" y="3"/>
                  </a:moveTo>
                  <a:cubicBezTo>
                    <a:pt x="0" y="0"/>
                    <a:pt x="0" y="0"/>
                    <a:pt x="0" y="0"/>
                  </a:cubicBezTo>
                  <a:cubicBezTo>
                    <a:pt x="0" y="0"/>
                    <a:pt x="1" y="14"/>
                    <a:pt x="6" y="14"/>
                  </a:cubicBezTo>
                  <a:cubicBezTo>
                    <a:pt x="8" y="15"/>
                    <a:pt x="9" y="13"/>
                    <a:pt x="9" y="10"/>
                  </a:cubicBezTo>
                  <a:cubicBezTo>
                    <a:pt x="9" y="7"/>
                    <a:pt x="10" y="8"/>
                    <a:pt x="10" y="9"/>
                  </a:cubicBezTo>
                  <a:cubicBezTo>
                    <a:pt x="10" y="11"/>
                    <a:pt x="13" y="17"/>
                    <a:pt x="13" y="13"/>
                  </a:cubicBezTo>
                  <a:cubicBezTo>
                    <a:pt x="12" y="9"/>
                    <a:pt x="12"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7" name="Freeform 255"/>
            <p:cNvSpPr/>
            <p:nvPr/>
          </p:nvSpPr>
          <p:spPr bwMode="auto">
            <a:xfrm>
              <a:off x="8920163" y="1911350"/>
              <a:ext cx="139700" cy="138113"/>
            </a:xfrm>
            <a:custGeom>
              <a:avLst/>
              <a:gdLst>
                <a:gd name="T0" fmla="*/ 39 w 80"/>
                <a:gd name="T1" fmla="*/ 4 h 79"/>
                <a:gd name="T2" fmla="*/ 39 w 80"/>
                <a:gd name="T3" fmla="*/ 4 h 79"/>
                <a:gd name="T4" fmla="*/ 44 w 80"/>
                <a:gd name="T5" fmla="*/ 2 h 79"/>
                <a:gd name="T6" fmla="*/ 18 w 80"/>
                <a:gd name="T7" fmla="*/ 12 h 79"/>
                <a:gd name="T8" fmla="*/ 17 w 80"/>
                <a:gd name="T9" fmla="*/ 13 h 79"/>
                <a:gd name="T10" fmla="*/ 17 w 80"/>
                <a:gd name="T11" fmla="*/ 13 h 79"/>
                <a:gd name="T12" fmla="*/ 14 w 80"/>
                <a:gd name="T13" fmla="*/ 18 h 79"/>
                <a:gd name="T14" fmla="*/ 9 w 80"/>
                <a:gd name="T15" fmla="*/ 52 h 79"/>
                <a:gd name="T16" fmla="*/ 0 w 80"/>
                <a:gd name="T17" fmla="*/ 69 h 79"/>
                <a:gd name="T18" fmla="*/ 15 w 80"/>
                <a:gd name="T19" fmla="*/ 74 h 79"/>
                <a:gd name="T20" fmla="*/ 23 w 80"/>
                <a:gd name="T21" fmla="*/ 70 h 79"/>
                <a:gd name="T22" fmla="*/ 20 w 80"/>
                <a:gd name="T23" fmla="*/ 49 h 79"/>
                <a:gd name="T24" fmla="*/ 39 w 80"/>
                <a:gd name="T25" fmla="*/ 73 h 79"/>
                <a:gd name="T26" fmla="*/ 59 w 80"/>
                <a:gd name="T27" fmla="*/ 47 h 79"/>
                <a:gd name="T28" fmla="*/ 57 w 80"/>
                <a:gd name="T29" fmla="*/ 70 h 79"/>
                <a:gd name="T30" fmla="*/ 65 w 80"/>
                <a:gd name="T31" fmla="*/ 74 h 79"/>
                <a:gd name="T32" fmla="*/ 80 w 80"/>
                <a:gd name="T33" fmla="*/ 69 h 79"/>
                <a:gd name="T34" fmla="*/ 70 w 80"/>
                <a:gd name="T35" fmla="*/ 52 h 79"/>
                <a:gd name="T36" fmla="*/ 66 w 80"/>
                <a:gd name="T37" fmla="*/ 18 h 79"/>
                <a:gd name="T38" fmla="*/ 39 w 80"/>
                <a:gd name="T39"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79">
                  <a:moveTo>
                    <a:pt x="39" y="4"/>
                  </a:moveTo>
                  <a:cubicBezTo>
                    <a:pt x="39" y="4"/>
                    <a:pt x="39" y="4"/>
                    <a:pt x="39" y="4"/>
                  </a:cubicBezTo>
                  <a:cubicBezTo>
                    <a:pt x="40" y="3"/>
                    <a:pt x="42" y="2"/>
                    <a:pt x="44" y="2"/>
                  </a:cubicBezTo>
                  <a:cubicBezTo>
                    <a:pt x="44" y="2"/>
                    <a:pt x="28" y="0"/>
                    <a:pt x="18" y="12"/>
                  </a:cubicBezTo>
                  <a:cubicBezTo>
                    <a:pt x="17" y="12"/>
                    <a:pt x="17" y="13"/>
                    <a:pt x="17" y="13"/>
                  </a:cubicBezTo>
                  <a:cubicBezTo>
                    <a:pt x="17" y="13"/>
                    <a:pt x="17" y="13"/>
                    <a:pt x="17" y="13"/>
                  </a:cubicBezTo>
                  <a:cubicBezTo>
                    <a:pt x="16" y="15"/>
                    <a:pt x="15" y="16"/>
                    <a:pt x="14" y="18"/>
                  </a:cubicBezTo>
                  <a:cubicBezTo>
                    <a:pt x="7" y="33"/>
                    <a:pt x="8" y="42"/>
                    <a:pt x="9" y="52"/>
                  </a:cubicBezTo>
                  <a:cubicBezTo>
                    <a:pt x="13" y="71"/>
                    <a:pt x="0" y="69"/>
                    <a:pt x="0" y="69"/>
                  </a:cubicBezTo>
                  <a:cubicBezTo>
                    <a:pt x="0" y="69"/>
                    <a:pt x="2" y="79"/>
                    <a:pt x="15" y="74"/>
                  </a:cubicBezTo>
                  <a:cubicBezTo>
                    <a:pt x="21" y="71"/>
                    <a:pt x="23" y="70"/>
                    <a:pt x="23" y="70"/>
                  </a:cubicBezTo>
                  <a:cubicBezTo>
                    <a:pt x="23" y="70"/>
                    <a:pt x="20" y="61"/>
                    <a:pt x="20" y="49"/>
                  </a:cubicBezTo>
                  <a:cubicBezTo>
                    <a:pt x="24" y="62"/>
                    <a:pt x="30" y="73"/>
                    <a:pt x="39" y="73"/>
                  </a:cubicBezTo>
                  <a:cubicBezTo>
                    <a:pt x="49" y="74"/>
                    <a:pt x="56" y="62"/>
                    <a:pt x="59" y="47"/>
                  </a:cubicBezTo>
                  <a:cubicBezTo>
                    <a:pt x="59" y="60"/>
                    <a:pt x="57" y="70"/>
                    <a:pt x="57" y="70"/>
                  </a:cubicBezTo>
                  <a:cubicBezTo>
                    <a:pt x="57" y="70"/>
                    <a:pt x="59" y="71"/>
                    <a:pt x="65" y="74"/>
                  </a:cubicBezTo>
                  <a:cubicBezTo>
                    <a:pt x="77" y="79"/>
                    <a:pt x="80" y="69"/>
                    <a:pt x="80" y="69"/>
                  </a:cubicBezTo>
                  <a:cubicBezTo>
                    <a:pt x="80" y="69"/>
                    <a:pt x="67" y="71"/>
                    <a:pt x="70" y="52"/>
                  </a:cubicBezTo>
                  <a:cubicBezTo>
                    <a:pt x="72" y="42"/>
                    <a:pt x="72" y="33"/>
                    <a:pt x="66" y="18"/>
                  </a:cubicBezTo>
                  <a:cubicBezTo>
                    <a:pt x="60" y="5"/>
                    <a:pt x="47" y="4"/>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8" name="Freeform 256"/>
            <p:cNvSpPr/>
            <p:nvPr/>
          </p:nvSpPr>
          <p:spPr bwMode="auto">
            <a:xfrm>
              <a:off x="8083551" y="2033587"/>
              <a:ext cx="44450" cy="44450"/>
            </a:xfrm>
            <a:custGeom>
              <a:avLst/>
              <a:gdLst>
                <a:gd name="T0" fmla="*/ 6 w 26"/>
                <a:gd name="T1" fmla="*/ 2 h 26"/>
                <a:gd name="T2" fmla="*/ 4 w 26"/>
                <a:gd name="T3" fmla="*/ 3 h 26"/>
                <a:gd name="T4" fmla="*/ 0 w 26"/>
                <a:gd name="T5" fmla="*/ 26 h 26"/>
                <a:gd name="T6" fmla="*/ 26 w 26"/>
                <a:gd name="T7" fmla="*/ 10 h 26"/>
                <a:gd name="T8" fmla="*/ 6 w 26"/>
                <a:gd name="T9" fmla="*/ 2 h 26"/>
              </a:gdLst>
              <a:ahLst/>
              <a:cxnLst>
                <a:cxn ang="0">
                  <a:pos x="T0" y="T1"/>
                </a:cxn>
                <a:cxn ang="0">
                  <a:pos x="T2" y="T3"/>
                </a:cxn>
                <a:cxn ang="0">
                  <a:pos x="T4" y="T5"/>
                </a:cxn>
                <a:cxn ang="0">
                  <a:pos x="T6" y="T7"/>
                </a:cxn>
                <a:cxn ang="0">
                  <a:pos x="T8" y="T9"/>
                </a:cxn>
              </a:cxnLst>
              <a:rect l="0" t="0" r="r" b="b"/>
              <a:pathLst>
                <a:path w="26" h="26">
                  <a:moveTo>
                    <a:pt x="6" y="2"/>
                  </a:moveTo>
                  <a:cubicBezTo>
                    <a:pt x="6" y="2"/>
                    <a:pt x="5" y="2"/>
                    <a:pt x="4" y="3"/>
                  </a:cubicBezTo>
                  <a:cubicBezTo>
                    <a:pt x="0" y="26"/>
                    <a:pt x="0" y="26"/>
                    <a:pt x="0" y="26"/>
                  </a:cubicBezTo>
                  <a:cubicBezTo>
                    <a:pt x="5" y="20"/>
                    <a:pt x="13" y="14"/>
                    <a:pt x="26" y="10"/>
                  </a:cubicBezTo>
                  <a:cubicBezTo>
                    <a:pt x="21" y="5"/>
                    <a:pt x="13"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9" name="Freeform 257"/>
            <p:cNvSpPr/>
            <p:nvPr/>
          </p:nvSpPr>
          <p:spPr bwMode="auto">
            <a:xfrm>
              <a:off x="7996238" y="2216150"/>
              <a:ext cx="19050" cy="26988"/>
            </a:xfrm>
            <a:custGeom>
              <a:avLst/>
              <a:gdLst>
                <a:gd name="T0" fmla="*/ 9 w 11"/>
                <a:gd name="T1" fmla="*/ 2 h 15"/>
                <a:gd name="T2" fmla="*/ 0 w 11"/>
                <a:gd name="T3" fmla="*/ 0 h 15"/>
                <a:gd name="T4" fmla="*/ 5 w 11"/>
                <a:gd name="T5" fmla="*/ 13 h 15"/>
                <a:gd name="T6" fmla="*/ 8 w 11"/>
                <a:gd name="T7" fmla="*/ 9 h 15"/>
                <a:gd name="T8" fmla="*/ 9 w 11"/>
                <a:gd name="T9" fmla="*/ 8 h 15"/>
                <a:gd name="T10" fmla="*/ 11 w 11"/>
                <a:gd name="T11" fmla="*/ 11 h 15"/>
                <a:gd name="T12" fmla="*/ 9 w 11"/>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9" y="2"/>
                  </a:moveTo>
                  <a:cubicBezTo>
                    <a:pt x="0" y="0"/>
                    <a:pt x="0" y="0"/>
                    <a:pt x="0" y="0"/>
                  </a:cubicBezTo>
                  <a:cubicBezTo>
                    <a:pt x="0" y="0"/>
                    <a:pt x="1" y="12"/>
                    <a:pt x="5" y="13"/>
                  </a:cubicBezTo>
                  <a:cubicBezTo>
                    <a:pt x="7" y="13"/>
                    <a:pt x="8" y="11"/>
                    <a:pt x="8" y="9"/>
                  </a:cubicBezTo>
                  <a:cubicBezTo>
                    <a:pt x="8" y="6"/>
                    <a:pt x="9" y="7"/>
                    <a:pt x="9" y="8"/>
                  </a:cubicBezTo>
                  <a:cubicBezTo>
                    <a:pt x="9" y="10"/>
                    <a:pt x="11" y="15"/>
                    <a:pt x="11" y="11"/>
                  </a:cubicBezTo>
                  <a:cubicBezTo>
                    <a:pt x="11" y="7"/>
                    <a:pt x="10" y="2"/>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0" name="Freeform 258"/>
            <p:cNvSpPr/>
            <p:nvPr/>
          </p:nvSpPr>
          <p:spPr bwMode="auto">
            <a:xfrm>
              <a:off x="8007351" y="1920875"/>
              <a:ext cx="123825" cy="120650"/>
            </a:xfrm>
            <a:custGeom>
              <a:avLst/>
              <a:gdLst>
                <a:gd name="T0" fmla="*/ 62 w 71"/>
                <a:gd name="T1" fmla="*/ 45 h 69"/>
                <a:gd name="T2" fmla="*/ 58 w 71"/>
                <a:gd name="T3" fmla="*/ 15 h 69"/>
                <a:gd name="T4" fmla="*/ 35 w 71"/>
                <a:gd name="T5" fmla="*/ 3 h 69"/>
                <a:gd name="T6" fmla="*/ 34 w 71"/>
                <a:gd name="T7" fmla="*/ 3 h 69"/>
                <a:gd name="T8" fmla="*/ 39 w 71"/>
                <a:gd name="T9" fmla="*/ 1 h 69"/>
                <a:gd name="T10" fmla="*/ 16 w 71"/>
                <a:gd name="T11" fmla="*/ 10 h 69"/>
                <a:gd name="T12" fmla="*/ 15 w 71"/>
                <a:gd name="T13" fmla="*/ 11 h 69"/>
                <a:gd name="T14" fmla="*/ 15 w 71"/>
                <a:gd name="T15" fmla="*/ 11 h 69"/>
                <a:gd name="T16" fmla="*/ 12 w 71"/>
                <a:gd name="T17" fmla="*/ 15 h 69"/>
                <a:gd name="T18" fmla="*/ 8 w 71"/>
                <a:gd name="T19" fmla="*/ 45 h 69"/>
                <a:gd name="T20" fmla="*/ 0 w 71"/>
                <a:gd name="T21" fmla="*/ 60 h 69"/>
                <a:gd name="T22" fmla="*/ 13 w 71"/>
                <a:gd name="T23" fmla="*/ 64 h 69"/>
                <a:gd name="T24" fmla="*/ 20 w 71"/>
                <a:gd name="T25" fmla="*/ 62 h 69"/>
                <a:gd name="T26" fmla="*/ 18 w 71"/>
                <a:gd name="T27" fmla="*/ 43 h 69"/>
                <a:gd name="T28" fmla="*/ 34 w 71"/>
                <a:gd name="T29" fmla="*/ 64 h 69"/>
                <a:gd name="T30" fmla="*/ 52 w 71"/>
                <a:gd name="T31" fmla="*/ 40 h 69"/>
                <a:gd name="T32" fmla="*/ 50 w 71"/>
                <a:gd name="T33" fmla="*/ 62 h 69"/>
                <a:gd name="T34" fmla="*/ 57 w 71"/>
                <a:gd name="T35" fmla="*/ 64 h 69"/>
                <a:gd name="T36" fmla="*/ 71 w 71"/>
                <a:gd name="T37" fmla="*/ 60 h 69"/>
                <a:gd name="T38" fmla="*/ 62 w 71"/>
                <a:gd name="T39"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9">
                  <a:moveTo>
                    <a:pt x="62" y="45"/>
                  </a:moveTo>
                  <a:cubicBezTo>
                    <a:pt x="64" y="37"/>
                    <a:pt x="64" y="29"/>
                    <a:pt x="58" y="15"/>
                  </a:cubicBezTo>
                  <a:cubicBezTo>
                    <a:pt x="53" y="3"/>
                    <a:pt x="42" y="2"/>
                    <a:pt x="35" y="3"/>
                  </a:cubicBezTo>
                  <a:cubicBezTo>
                    <a:pt x="35" y="3"/>
                    <a:pt x="34" y="3"/>
                    <a:pt x="34" y="3"/>
                  </a:cubicBezTo>
                  <a:cubicBezTo>
                    <a:pt x="36" y="2"/>
                    <a:pt x="37" y="1"/>
                    <a:pt x="39" y="1"/>
                  </a:cubicBezTo>
                  <a:cubicBezTo>
                    <a:pt x="39" y="1"/>
                    <a:pt x="25" y="0"/>
                    <a:pt x="16" y="10"/>
                  </a:cubicBezTo>
                  <a:cubicBezTo>
                    <a:pt x="16" y="10"/>
                    <a:pt x="15" y="11"/>
                    <a:pt x="15" y="11"/>
                  </a:cubicBezTo>
                  <a:cubicBezTo>
                    <a:pt x="15" y="11"/>
                    <a:pt x="15" y="11"/>
                    <a:pt x="15" y="11"/>
                  </a:cubicBezTo>
                  <a:cubicBezTo>
                    <a:pt x="14" y="12"/>
                    <a:pt x="13" y="14"/>
                    <a:pt x="12" y="15"/>
                  </a:cubicBezTo>
                  <a:cubicBezTo>
                    <a:pt x="6" y="28"/>
                    <a:pt x="7" y="37"/>
                    <a:pt x="8" y="45"/>
                  </a:cubicBezTo>
                  <a:cubicBezTo>
                    <a:pt x="11" y="62"/>
                    <a:pt x="0" y="60"/>
                    <a:pt x="0" y="60"/>
                  </a:cubicBezTo>
                  <a:cubicBezTo>
                    <a:pt x="0" y="60"/>
                    <a:pt x="2" y="69"/>
                    <a:pt x="13" y="64"/>
                  </a:cubicBezTo>
                  <a:cubicBezTo>
                    <a:pt x="19" y="62"/>
                    <a:pt x="20" y="62"/>
                    <a:pt x="20" y="62"/>
                  </a:cubicBezTo>
                  <a:cubicBezTo>
                    <a:pt x="20" y="62"/>
                    <a:pt x="18" y="53"/>
                    <a:pt x="18" y="43"/>
                  </a:cubicBezTo>
                  <a:cubicBezTo>
                    <a:pt x="21" y="54"/>
                    <a:pt x="27" y="63"/>
                    <a:pt x="34" y="64"/>
                  </a:cubicBezTo>
                  <a:cubicBezTo>
                    <a:pt x="44" y="64"/>
                    <a:pt x="50" y="54"/>
                    <a:pt x="52" y="40"/>
                  </a:cubicBezTo>
                  <a:cubicBezTo>
                    <a:pt x="52" y="52"/>
                    <a:pt x="50" y="62"/>
                    <a:pt x="50" y="62"/>
                  </a:cubicBezTo>
                  <a:cubicBezTo>
                    <a:pt x="50" y="62"/>
                    <a:pt x="52" y="62"/>
                    <a:pt x="57" y="64"/>
                  </a:cubicBezTo>
                  <a:cubicBezTo>
                    <a:pt x="68" y="69"/>
                    <a:pt x="71" y="60"/>
                    <a:pt x="71" y="60"/>
                  </a:cubicBezTo>
                  <a:cubicBezTo>
                    <a:pt x="71" y="60"/>
                    <a:pt x="59" y="62"/>
                    <a:pt x="62"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1" name="Freeform 259"/>
            <p:cNvSpPr/>
            <p:nvPr/>
          </p:nvSpPr>
          <p:spPr bwMode="auto">
            <a:xfrm>
              <a:off x="7988301" y="2036762"/>
              <a:ext cx="104775" cy="334963"/>
            </a:xfrm>
            <a:custGeom>
              <a:avLst/>
              <a:gdLst>
                <a:gd name="T0" fmla="*/ 56 w 60"/>
                <a:gd name="T1" fmla="*/ 140 h 192"/>
                <a:gd name="T2" fmla="*/ 54 w 60"/>
                <a:gd name="T3" fmla="*/ 136 h 192"/>
                <a:gd name="T4" fmla="*/ 54 w 60"/>
                <a:gd name="T5" fmla="*/ 135 h 192"/>
                <a:gd name="T6" fmla="*/ 47 w 60"/>
                <a:gd name="T7" fmla="*/ 41 h 192"/>
                <a:gd name="T8" fmla="*/ 50 w 60"/>
                <a:gd name="T9" fmla="*/ 30 h 192"/>
                <a:gd name="T10" fmla="*/ 49 w 60"/>
                <a:gd name="T11" fmla="*/ 12 h 192"/>
                <a:gd name="T12" fmla="*/ 49 w 60"/>
                <a:gd name="T13" fmla="*/ 8 h 192"/>
                <a:gd name="T14" fmla="*/ 48 w 60"/>
                <a:gd name="T15" fmla="*/ 4 h 192"/>
                <a:gd name="T16" fmla="*/ 44 w 60"/>
                <a:gd name="T17" fmla="*/ 5 h 192"/>
                <a:gd name="T18" fmla="*/ 42 w 60"/>
                <a:gd name="T19" fmla="*/ 8 h 192"/>
                <a:gd name="T20" fmla="*/ 43 w 60"/>
                <a:gd name="T21" fmla="*/ 11 h 192"/>
                <a:gd name="T22" fmla="*/ 40 w 60"/>
                <a:gd name="T23" fmla="*/ 40 h 192"/>
                <a:gd name="T24" fmla="*/ 40 w 60"/>
                <a:gd name="T25" fmla="*/ 42 h 192"/>
                <a:gd name="T26" fmla="*/ 32 w 60"/>
                <a:gd name="T27" fmla="*/ 0 h 192"/>
                <a:gd name="T28" fmla="*/ 30 w 60"/>
                <a:gd name="T29" fmla="*/ 0 h 192"/>
                <a:gd name="T30" fmla="*/ 1 w 60"/>
                <a:gd name="T31" fmla="*/ 27 h 192"/>
                <a:gd name="T32" fmla="*/ 3 w 60"/>
                <a:gd name="T33" fmla="*/ 98 h 192"/>
                <a:gd name="T34" fmla="*/ 15 w 60"/>
                <a:gd name="T35" fmla="*/ 101 h 192"/>
                <a:gd name="T36" fmla="*/ 13 w 60"/>
                <a:gd name="T37" fmla="*/ 33 h 192"/>
                <a:gd name="T38" fmla="*/ 14 w 60"/>
                <a:gd name="T39" fmla="*/ 35 h 192"/>
                <a:gd name="T40" fmla="*/ 16 w 60"/>
                <a:gd name="T41" fmla="*/ 70 h 192"/>
                <a:gd name="T42" fmla="*/ 18 w 60"/>
                <a:gd name="T43" fmla="*/ 107 h 192"/>
                <a:gd name="T44" fmla="*/ 18 w 60"/>
                <a:gd name="T45" fmla="*/ 107 h 192"/>
                <a:gd name="T46" fmla="*/ 21 w 60"/>
                <a:gd name="T47" fmla="*/ 115 h 192"/>
                <a:gd name="T48" fmla="*/ 26 w 60"/>
                <a:gd name="T49" fmla="*/ 138 h 192"/>
                <a:gd name="T50" fmla="*/ 29 w 60"/>
                <a:gd name="T51" fmla="*/ 139 h 192"/>
                <a:gd name="T52" fmla="*/ 37 w 60"/>
                <a:gd name="T53" fmla="*/ 192 h 192"/>
                <a:gd name="T54" fmla="*/ 40 w 60"/>
                <a:gd name="T55" fmla="*/ 189 h 192"/>
                <a:gd name="T56" fmla="*/ 43 w 60"/>
                <a:gd name="T57" fmla="*/ 184 h 192"/>
                <a:gd name="T58" fmla="*/ 45 w 60"/>
                <a:gd name="T59" fmla="*/ 159 h 192"/>
                <a:gd name="T60" fmla="*/ 47 w 60"/>
                <a:gd name="T61" fmla="*/ 184 h 192"/>
                <a:gd name="T62" fmla="*/ 50 w 60"/>
                <a:gd name="T63" fmla="*/ 189 h 192"/>
                <a:gd name="T64" fmla="*/ 54 w 60"/>
                <a:gd name="T65" fmla="*/ 192 h 192"/>
                <a:gd name="T66" fmla="*/ 60 w 60"/>
                <a:gd name="T67" fmla="*/ 145 h 192"/>
                <a:gd name="T68" fmla="*/ 56 w 60"/>
                <a:gd name="T69"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192">
                  <a:moveTo>
                    <a:pt x="56" y="140"/>
                  </a:moveTo>
                  <a:cubicBezTo>
                    <a:pt x="55" y="139"/>
                    <a:pt x="54" y="137"/>
                    <a:pt x="54" y="136"/>
                  </a:cubicBezTo>
                  <a:cubicBezTo>
                    <a:pt x="54" y="136"/>
                    <a:pt x="54" y="135"/>
                    <a:pt x="54" y="135"/>
                  </a:cubicBezTo>
                  <a:cubicBezTo>
                    <a:pt x="51" y="122"/>
                    <a:pt x="46" y="57"/>
                    <a:pt x="47" y="41"/>
                  </a:cubicBezTo>
                  <a:cubicBezTo>
                    <a:pt x="48" y="37"/>
                    <a:pt x="48" y="34"/>
                    <a:pt x="50" y="30"/>
                  </a:cubicBezTo>
                  <a:cubicBezTo>
                    <a:pt x="49" y="12"/>
                    <a:pt x="49" y="12"/>
                    <a:pt x="49" y="12"/>
                  </a:cubicBezTo>
                  <a:cubicBezTo>
                    <a:pt x="49" y="8"/>
                    <a:pt x="49" y="8"/>
                    <a:pt x="49" y="8"/>
                  </a:cubicBezTo>
                  <a:cubicBezTo>
                    <a:pt x="48" y="4"/>
                    <a:pt x="48" y="4"/>
                    <a:pt x="48" y="4"/>
                  </a:cubicBezTo>
                  <a:cubicBezTo>
                    <a:pt x="44" y="5"/>
                    <a:pt x="44" y="5"/>
                    <a:pt x="44" y="5"/>
                  </a:cubicBezTo>
                  <a:cubicBezTo>
                    <a:pt x="42" y="8"/>
                    <a:pt x="42" y="8"/>
                    <a:pt x="42" y="8"/>
                  </a:cubicBezTo>
                  <a:cubicBezTo>
                    <a:pt x="43" y="11"/>
                    <a:pt x="43" y="11"/>
                    <a:pt x="43" y="11"/>
                  </a:cubicBezTo>
                  <a:cubicBezTo>
                    <a:pt x="40" y="40"/>
                    <a:pt x="40" y="40"/>
                    <a:pt x="40" y="40"/>
                  </a:cubicBezTo>
                  <a:cubicBezTo>
                    <a:pt x="40" y="42"/>
                    <a:pt x="40" y="42"/>
                    <a:pt x="40" y="42"/>
                  </a:cubicBezTo>
                  <a:cubicBezTo>
                    <a:pt x="32" y="0"/>
                    <a:pt x="32" y="0"/>
                    <a:pt x="32" y="0"/>
                  </a:cubicBezTo>
                  <a:cubicBezTo>
                    <a:pt x="31" y="0"/>
                    <a:pt x="31" y="0"/>
                    <a:pt x="30" y="0"/>
                  </a:cubicBezTo>
                  <a:cubicBezTo>
                    <a:pt x="17" y="2"/>
                    <a:pt x="2" y="11"/>
                    <a:pt x="1" y="27"/>
                  </a:cubicBezTo>
                  <a:cubicBezTo>
                    <a:pt x="0" y="33"/>
                    <a:pt x="1" y="84"/>
                    <a:pt x="3" y="98"/>
                  </a:cubicBezTo>
                  <a:cubicBezTo>
                    <a:pt x="8" y="102"/>
                    <a:pt x="12" y="101"/>
                    <a:pt x="15" y="101"/>
                  </a:cubicBezTo>
                  <a:cubicBezTo>
                    <a:pt x="14" y="91"/>
                    <a:pt x="12" y="32"/>
                    <a:pt x="13" y="33"/>
                  </a:cubicBezTo>
                  <a:cubicBezTo>
                    <a:pt x="13" y="34"/>
                    <a:pt x="14" y="34"/>
                    <a:pt x="14" y="35"/>
                  </a:cubicBezTo>
                  <a:cubicBezTo>
                    <a:pt x="16" y="70"/>
                    <a:pt x="16" y="70"/>
                    <a:pt x="16" y="70"/>
                  </a:cubicBezTo>
                  <a:cubicBezTo>
                    <a:pt x="17" y="91"/>
                    <a:pt x="18" y="106"/>
                    <a:pt x="18" y="107"/>
                  </a:cubicBezTo>
                  <a:cubicBezTo>
                    <a:pt x="18" y="107"/>
                    <a:pt x="18" y="107"/>
                    <a:pt x="18" y="107"/>
                  </a:cubicBezTo>
                  <a:cubicBezTo>
                    <a:pt x="19" y="110"/>
                    <a:pt x="20" y="112"/>
                    <a:pt x="21" y="115"/>
                  </a:cubicBezTo>
                  <a:cubicBezTo>
                    <a:pt x="26" y="138"/>
                    <a:pt x="26" y="138"/>
                    <a:pt x="26" y="138"/>
                  </a:cubicBezTo>
                  <a:cubicBezTo>
                    <a:pt x="29" y="139"/>
                    <a:pt x="29" y="139"/>
                    <a:pt x="29" y="139"/>
                  </a:cubicBezTo>
                  <a:cubicBezTo>
                    <a:pt x="37" y="192"/>
                    <a:pt x="37" y="192"/>
                    <a:pt x="37" y="192"/>
                  </a:cubicBezTo>
                  <a:cubicBezTo>
                    <a:pt x="37" y="192"/>
                    <a:pt x="39" y="191"/>
                    <a:pt x="40" y="189"/>
                  </a:cubicBezTo>
                  <a:cubicBezTo>
                    <a:pt x="42" y="188"/>
                    <a:pt x="43" y="184"/>
                    <a:pt x="43" y="184"/>
                  </a:cubicBezTo>
                  <a:cubicBezTo>
                    <a:pt x="45" y="159"/>
                    <a:pt x="45" y="159"/>
                    <a:pt x="45" y="159"/>
                  </a:cubicBezTo>
                  <a:cubicBezTo>
                    <a:pt x="47" y="184"/>
                    <a:pt x="47" y="184"/>
                    <a:pt x="47" y="184"/>
                  </a:cubicBezTo>
                  <a:cubicBezTo>
                    <a:pt x="47" y="184"/>
                    <a:pt x="48" y="188"/>
                    <a:pt x="50" y="189"/>
                  </a:cubicBezTo>
                  <a:cubicBezTo>
                    <a:pt x="51" y="191"/>
                    <a:pt x="54" y="192"/>
                    <a:pt x="54" y="192"/>
                  </a:cubicBezTo>
                  <a:cubicBezTo>
                    <a:pt x="60" y="145"/>
                    <a:pt x="60" y="145"/>
                    <a:pt x="60" y="145"/>
                  </a:cubicBezTo>
                  <a:cubicBezTo>
                    <a:pt x="58" y="144"/>
                    <a:pt x="57" y="142"/>
                    <a:pt x="56" y="1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2" name="Freeform 260"/>
            <p:cNvSpPr/>
            <p:nvPr/>
          </p:nvSpPr>
          <p:spPr bwMode="auto">
            <a:xfrm>
              <a:off x="8069263" y="2359025"/>
              <a:ext cx="20638" cy="34925"/>
            </a:xfrm>
            <a:custGeom>
              <a:avLst/>
              <a:gdLst>
                <a:gd name="T0" fmla="*/ 9 w 12"/>
                <a:gd name="T1" fmla="*/ 10 h 20"/>
                <a:gd name="T2" fmla="*/ 1 w 12"/>
                <a:gd name="T3" fmla="*/ 0 h 20"/>
                <a:gd name="T4" fmla="*/ 2 w 12"/>
                <a:gd name="T5" fmla="*/ 12 h 20"/>
                <a:gd name="T6" fmla="*/ 3 w 12"/>
                <a:gd name="T7" fmla="*/ 16 h 20"/>
                <a:gd name="T8" fmla="*/ 4 w 12"/>
                <a:gd name="T9" fmla="*/ 11 h 20"/>
                <a:gd name="T10" fmla="*/ 6 w 12"/>
                <a:gd name="T11" fmla="*/ 18 h 20"/>
                <a:gd name="T12" fmla="*/ 11 w 12"/>
                <a:gd name="T13" fmla="*/ 17 h 20"/>
                <a:gd name="T14" fmla="*/ 9 w 12"/>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9" y="10"/>
                  </a:moveTo>
                  <a:cubicBezTo>
                    <a:pt x="9" y="10"/>
                    <a:pt x="4" y="8"/>
                    <a:pt x="1" y="0"/>
                  </a:cubicBezTo>
                  <a:cubicBezTo>
                    <a:pt x="1" y="0"/>
                    <a:pt x="0" y="6"/>
                    <a:pt x="2" y="12"/>
                  </a:cubicBezTo>
                  <a:cubicBezTo>
                    <a:pt x="4" y="19"/>
                    <a:pt x="3" y="16"/>
                    <a:pt x="3" y="16"/>
                  </a:cubicBezTo>
                  <a:cubicBezTo>
                    <a:pt x="4" y="11"/>
                    <a:pt x="4" y="11"/>
                    <a:pt x="4" y="11"/>
                  </a:cubicBezTo>
                  <a:cubicBezTo>
                    <a:pt x="4" y="11"/>
                    <a:pt x="5" y="18"/>
                    <a:pt x="6" y="18"/>
                  </a:cubicBezTo>
                  <a:cubicBezTo>
                    <a:pt x="7" y="19"/>
                    <a:pt x="12" y="20"/>
                    <a:pt x="11" y="17"/>
                  </a:cubicBezTo>
                  <a:cubicBezTo>
                    <a:pt x="11" y="14"/>
                    <a:pt x="9" y="10"/>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3" name="Freeform 261"/>
            <p:cNvSpPr/>
            <p:nvPr/>
          </p:nvSpPr>
          <p:spPr bwMode="auto">
            <a:xfrm>
              <a:off x="8043863" y="2359025"/>
              <a:ext cx="22225" cy="34925"/>
            </a:xfrm>
            <a:custGeom>
              <a:avLst/>
              <a:gdLst>
                <a:gd name="T0" fmla="*/ 3 w 12"/>
                <a:gd name="T1" fmla="*/ 10 h 20"/>
                <a:gd name="T2" fmla="*/ 1 w 12"/>
                <a:gd name="T3" fmla="*/ 17 h 20"/>
                <a:gd name="T4" fmla="*/ 6 w 12"/>
                <a:gd name="T5" fmla="*/ 18 h 20"/>
                <a:gd name="T6" fmla="*/ 8 w 12"/>
                <a:gd name="T7" fmla="*/ 11 h 20"/>
                <a:gd name="T8" fmla="*/ 9 w 12"/>
                <a:gd name="T9" fmla="*/ 16 h 20"/>
                <a:gd name="T10" fmla="*/ 10 w 12"/>
                <a:gd name="T11" fmla="*/ 12 h 20"/>
                <a:gd name="T12" fmla="*/ 11 w 12"/>
                <a:gd name="T13" fmla="*/ 0 h 20"/>
                <a:gd name="T14" fmla="*/ 3 w 12"/>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0">
                  <a:moveTo>
                    <a:pt x="3" y="10"/>
                  </a:moveTo>
                  <a:cubicBezTo>
                    <a:pt x="3" y="10"/>
                    <a:pt x="1" y="14"/>
                    <a:pt x="1" y="17"/>
                  </a:cubicBezTo>
                  <a:cubicBezTo>
                    <a:pt x="0" y="20"/>
                    <a:pt x="5" y="19"/>
                    <a:pt x="6" y="18"/>
                  </a:cubicBezTo>
                  <a:cubicBezTo>
                    <a:pt x="7" y="18"/>
                    <a:pt x="8" y="11"/>
                    <a:pt x="8" y="11"/>
                  </a:cubicBezTo>
                  <a:cubicBezTo>
                    <a:pt x="9" y="16"/>
                    <a:pt x="9" y="16"/>
                    <a:pt x="9" y="16"/>
                  </a:cubicBezTo>
                  <a:cubicBezTo>
                    <a:pt x="9" y="16"/>
                    <a:pt x="8" y="19"/>
                    <a:pt x="10" y="12"/>
                  </a:cubicBezTo>
                  <a:cubicBezTo>
                    <a:pt x="12" y="6"/>
                    <a:pt x="11" y="0"/>
                    <a:pt x="11" y="0"/>
                  </a:cubicBezTo>
                  <a:cubicBezTo>
                    <a:pt x="8" y="8"/>
                    <a:pt x="3" y="10"/>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4" name="Freeform 262"/>
            <p:cNvSpPr/>
            <p:nvPr/>
          </p:nvSpPr>
          <p:spPr bwMode="auto">
            <a:xfrm>
              <a:off x="8304213" y="2025650"/>
              <a:ext cx="50800" cy="50800"/>
            </a:xfrm>
            <a:custGeom>
              <a:avLst/>
              <a:gdLst>
                <a:gd name="T0" fmla="*/ 22 w 29"/>
                <a:gd name="T1" fmla="*/ 0 h 29"/>
                <a:gd name="T2" fmla="*/ 0 w 29"/>
                <a:gd name="T3" fmla="*/ 11 h 29"/>
                <a:gd name="T4" fmla="*/ 29 w 29"/>
                <a:gd name="T5" fmla="*/ 29 h 29"/>
                <a:gd name="T6" fmla="*/ 24 w 29"/>
                <a:gd name="T7" fmla="*/ 0 h 29"/>
                <a:gd name="T8" fmla="*/ 22 w 29"/>
                <a:gd name="T9" fmla="*/ 0 h 29"/>
              </a:gdLst>
              <a:ahLst/>
              <a:cxnLst>
                <a:cxn ang="0">
                  <a:pos x="T0" y="T1"/>
                </a:cxn>
                <a:cxn ang="0">
                  <a:pos x="T2" y="T3"/>
                </a:cxn>
                <a:cxn ang="0">
                  <a:pos x="T4" y="T5"/>
                </a:cxn>
                <a:cxn ang="0">
                  <a:pos x="T6" y="T7"/>
                </a:cxn>
                <a:cxn ang="0">
                  <a:pos x="T8" y="T9"/>
                </a:cxn>
              </a:cxnLst>
              <a:rect l="0" t="0" r="r" b="b"/>
              <a:pathLst>
                <a:path w="29" h="29">
                  <a:moveTo>
                    <a:pt x="22" y="0"/>
                  </a:moveTo>
                  <a:cubicBezTo>
                    <a:pt x="14" y="1"/>
                    <a:pt x="5" y="5"/>
                    <a:pt x="0" y="11"/>
                  </a:cubicBezTo>
                  <a:cubicBezTo>
                    <a:pt x="12" y="15"/>
                    <a:pt x="23" y="22"/>
                    <a:pt x="29" y="29"/>
                  </a:cubicBezTo>
                  <a:cubicBezTo>
                    <a:pt x="24" y="0"/>
                    <a:pt x="24" y="0"/>
                    <a:pt x="24" y="0"/>
                  </a:cubicBezTo>
                  <a:cubicBezTo>
                    <a:pt x="23" y="0"/>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5" name="Freeform 263"/>
            <p:cNvSpPr/>
            <p:nvPr/>
          </p:nvSpPr>
          <p:spPr bwMode="auto">
            <a:xfrm>
              <a:off x="8343901" y="2020887"/>
              <a:ext cx="104775" cy="339725"/>
            </a:xfrm>
            <a:custGeom>
              <a:avLst/>
              <a:gdLst>
                <a:gd name="T0" fmla="*/ 29 w 60"/>
                <a:gd name="T1" fmla="*/ 3 h 195"/>
                <a:gd name="T2" fmla="*/ 27 w 60"/>
                <a:gd name="T3" fmla="*/ 4 h 195"/>
                <a:gd name="T4" fmla="*/ 20 w 60"/>
                <a:gd name="T5" fmla="*/ 45 h 195"/>
                <a:gd name="T6" fmla="*/ 17 w 60"/>
                <a:gd name="T7" fmla="*/ 15 h 195"/>
                <a:gd name="T8" fmla="*/ 18 w 60"/>
                <a:gd name="T9" fmla="*/ 11 h 195"/>
                <a:gd name="T10" fmla="*/ 17 w 60"/>
                <a:gd name="T11" fmla="*/ 7 h 195"/>
                <a:gd name="T12" fmla="*/ 13 w 60"/>
                <a:gd name="T13" fmla="*/ 8 h 195"/>
                <a:gd name="T14" fmla="*/ 11 w 60"/>
                <a:gd name="T15" fmla="*/ 11 h 195"/>
                <a:gd name="T16" fmla="*/ 12 w 60"/>
                <a:gd name="T17" fmla="*/ 14 h 195"/>
                <a:gd name="T18" fmla="*/ 10 w 60"/>
                <a:gd name="T19" fmla="*/ 36 h 195"/>
                <a:gd name="T20" fmla="*/ 13 w 60"/>
                <a:gd name="T21" fmla="*/ 42 h 195"/>
                <a:gd name="T22" fmla="*/ 14 w 60"/>
                <a:gd name="T23" fmla="*/ 43 h 195"/>
                <a:gd name="T24" fmla="*/ 6 w 60"/>
                <a:gd name="T25" fmla="*/ 139 h 195"/>
                <a:gd name="T26" fmla="*/ 5 w 60"/>
                <a:gd name="T27" fmla="*/ 144 h 195"/>
                <a:gd name="T28" fmla="*/ 5 w 60"/>
                <a:gd name="T29" fmla="*/ 145 h 195"/>
                <a:gd name="T30" fmla="*/ 0 w 60"/>
                <a:gd name="T31" fmla="*/ 154 h 195"/>
                <a:gd name="T32" fmla="*/ 5 w 60"/>
                <a:gd name="T33" fmla="*/ 195 h 195"/>
                <a:gd name="T34" fmla="*/ 9 w 60"/>
                <a:gd name="T35" fmla="*/ 192 h 195"/>
                <a:gd name="T36" fmla="*/ 12 w 60"/>
                <a:gd name="T37" fmla="*/ 187 h 195"/>
                <a:gd name="T38" fmla="*/ 14 w 60"/>
                <a:gd name="T39" fmla="*/ 162 h 195"/>
                <a:gd name="T40" fmla="*/ 16 w 60"/>
                <a:gd name="T41" fmla="*/ 187 h 195"/>
                <a:gd name="T42" fmla="*/ 19 w 60"/>
                <a:gd name="T43" fmla="*/ 192 h 195"/>
                <a:gd name="T44" fmla="*/ 22 w 60"/>
                <a:gd name="T45" fmla="*/ 195 h 195"/>
                <a:gd name="T46" fmla="*/ 30 w 60"/>
                <a:gd name="T47" fmla="*/ 142 h 195"/>
                <a:gd name="T48" fmla="*/ 32 w 60"/>
                <a:gd name="T49" fmla="*/ 141 h 195"/>
                <a:gd name="T50" fmla="*/ 36 w 60"/>
                <a:gd name="T51" fmla="*/ 116 h 195"/>
                <a:gd name="T52" fmla="*/ 39 w 60"/>
                <a:gd name="T53" fmla="*/ 110 h 195"/>
                <a:gd name="T54" fmla="*/ 39 w 60"/>
                <a:gd name="T55" fmla="*/ 110 h 195"/>
                <a:gd name="T56" fmla="*/ 41 w 60"/>
                <a:gd name="T57" fmla="*/ 86 h 195"/>
                <a:gd name="T58" fmla="*/ 43 w 60"/>
                <a:gd name="T59" fmla="*/ 39 h 195"/>
                <a:gd name="T60" fmla="*/ 44 w 60"/>
                <a:gd name="T61" fmla="*/ 39 h 195"/>
                <a:gd name="T62" fmla="*/ 45 w 60"/>
                <a:gd name="T63" fmla="*/ 36 h 195"/>
                <a:gd name="T64" fmla="*/ 45 w 60"/>
                <a:gd name="T65" fmla="*/ 99 h 195"/>
                <a:gd name="T66" fmla="*/ 54 w 60"/>
                <a:gd name="T67" fmla="*/ 97 h 195"/>
                <a:gd name="T68" fmla="*/ 56 w 60"/>
                <a:gd name="T69" fmla="*/ 21 h 195"/>
                <a:gd name="T70" fmla="*/ 29 w 60"/>
                <a:gd name="T71"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195">
                  <a:moveTo>
                    <a:pt x="29" y="3"/>
                  </a:moveTo>
                  <a:cubicBezTo>
                    <a:pt x="29" y="3"/>
                    <a:pt x="28" y="3"/>
                    <a:pt x="27" y="4"/>
                  </a:cubicBezTo>
                  <a:cubicBezTo>
                    <a:pt x="20" y="45"/>
                    <a:pt x="20" y="45"/>
                    <a:pt x="20" y="45"/>
                  </a:cubicBezTo>
                  <a:cubicBezTo>
                    <a:pt x="17" y="15"/>
                    <a:pt x="17" y="15"/>
                    <a:pt x="17" y="15"/>
                  </a:cubicBezTo>
                  <a:cubicBezTo>
                    <a:pt x="18" y="11"/>
                    <a:pt x="18" y="11"/>
                    <a:pt x="18" y="11"/>
                  </a:cubicBezTo>
                  <a:cubicBezTo>
                    <a:pt x="17" y="7"/>
                    <a:pt x="17" y="7"/>
                    <a:pt x="17" y="7"/>
                  </a:cubicBezTo>
                  <a:cubicBezTo>
                    <a:pt x="13" y="8"/>
                    <a:pt x="13" y="8"/>
                    <a:pt x="13" y="8"/>
                  </a:cubicBezTo>
                  <a:cubicBezTo>
                    <a:pt x="11" y="11"/>
                    <a:pt x="11" y="11"/>
                    <a:pt x="11" y="11"/>
                  </a:cubicBezTo>
                  <a:cubicBezTo>
                    <a:pt x="12" y="14"/>
                    <a:pt x="12" y="14"/>
                    <a:pt x="12" y="14"/>
                  </a:cubicBezTo>
                  <a:cubicBezTo>
                    <a:pt x="10" y="36"/>
                    <a:pt x="10" y="36"/>
                    <a:pt x="10" y="36"/>
                  </a:cubicBezTo>
                  <a:cubicBezTo>
                    <a:pt x="11" y="38"/>
                    <a:pt x="13" y="40"/>
                    <a:pt x="13" y="42"/>
                  </a:cubicBezTo>
                  <a:cubicBezTo>
                    <a:pt x="13" y="42"/>
                    <a:pt x="13" y="43"/>
                    <a:pt x="14" y="43"/>
                  </a:cubicBezTo>
                  <a:cubicBezTo>
                    <a:pt x="15" y="53"/>
                    <a:pt x="9" y="117"/>
                    <a:pt x="6" y="139"/>
                  </a:cubicBezTo>
                  <a:cubicBezTo>
                    <a:pt x="6" y="141"/>
                    <a:pt x="6" y="143"/>
                    <a:pt x="5" y="144"/>
                  </a:cubicBezTo>
                  <a:cubicBezTo>
                    <a:pt x="5" y="144"/>
                    <a:pt x="5" y="144"/>
                    <a:pt x="5" y="145"/>
                  </a:cubicBezTo>
                  <a:cubicBezTo>
                    <a:pt x="5" y="148"/>
                    <a:pt x="3" y="151"/>
                    <a:pt x="0" y="154"/>
                  </a:cubicBezTo>
                  <a:cubicBezTo>
                    <a:pt x="5" y="195"/>
                    <a:pt x="5" y="195"/>
                    <a:pt x="5" y="195"/>
                  </a:cubicBezTo>
                  <a:cubicBezTo>
                    <a:pt x="5" y="195"/>
                    <a:pt x="7" y="194"/>
                    <a:pt x="9" y="192"/>
                  </a:cubicBezTo>
                  <a:cubicBezTo>
                    <a:pt x="11" y="191"/>
                    <a:pt x="12" y="187"/>
                    <a:pt x="12" y="187"/>
                  </a:cubicBezTo>
                  <a:cubicBezTo>
                    <a:pt x="14" y="162"/>
                    <a:pt x="14" y="162"/>
                    <a:pt x="14" y="162"/>
                  </a:cubicBezTo>
                  <a:cubicBezTo>
                    <a:pt x="16" y="187"/>
                    <a:pt x="16" y="187"/>
                    <a:pt x="16" y="187"/>
                  </a:cubicBezTo>
                  <a:cubicBezTo>
                    <a:pt x="16" y="187"/>
                    <a:pt x="17" y="191"/>
                    <a:pt x="19" y="192"/>
                  </a:cubicBezTo>
                  <a:cubicBezTo>
                    <a:pt x="20" y="194"/>
                    <a:pt x="22" y="195"/>
                    <a:pt x="22" y="195"/>
                  </a:cubicBezTo>
                  <a:cubicBezTo>
                    <a:pt x="30" y="142"/>
                    <a:pt x="30" y="142"/>
                    <a:pt x="30" y="142"/>
                  </a:cubicBezTo>
                  <a:cubicBezTo>
                    <a:pt x="32" y="141"/>
                    <a:pt x="32" y="141"/>
                    <a:pt x="32" y="141"/>
                  </a:cubicBezTo>
                  <a:cubicBezTo>
                    <a:pt x="36" y="116"/>
                    <a:pt x="36" y="116"/>
                    <a:pt x="36" y="116"/>
                  </a:cubicBezTo>
                  <a:cubicBezTo>
                    <a:pt x="39" y="114"/>
                    <a:pt x="39" y="113"/>
                    <a:pt x="39" y="110"/>
                  </a:cubicBezTo>
                  <a:cubicBezTo>
                    <a:pt x="39" y="110"/>
                    <a:pt x="39" y="110"/>
                    <a:pt x="39" y="110"/>
                  </a:cubicBezTo>
                  <a:cubicBezTo>
                    <a:pt x="39" y="110"/>
                    <a:pt x="40" y="100"/>
                    <a:pt x="41" y="86"/>
                  </a:cubicBezTo>
                  <a:cubicBezTo>
                    <a:pt x="43" y="39"/>
                    <a:pt x="43" y="39"/>
                    <a:pt x="43" y="39"/>
                  </a:cubicBezTo>
                  <a:cubicBezTo>
                    <a:pt x="43" y="39"/>
                    <a:pt x="44" y="39"/>
                    <a:pt x="44" y="39"/>
                  </a:cubicBezTo>
                  <a:cubicBezTo>
                    <a:pt x="44" y="38"/>
                    <a:pt x="45" y="37"/>
                    <a:pt x="45" y="36"/>
                  </a:cubicBezTo>
                  <a:cubicBezTo>
                    <a:pt x="47" y="34"/>
                    <a:pt x="46" y="90"/>
                    <a:pt x="45" y="99"/>
                  </a:cubicBezTo>
                  <a:cubicBezTo>
                    <a:pt x="47" y="100"/>
                    <a:pt x="50" y="99"/>
                    <a:pt x="54" y="97"/>
                  </a:cubicBezTo>
                  <a:cubicBezTo>
                    <a:pt x="56" y="83"/>
                    <a:pt x="60" y="31"/>
                    <a:pt x="56" y="21"/>
                  </a:cubicBezTo>
                  <a:cubicBezTo>
                    <a:pt x="55" y="17"/>
                    <a:pt x="42" y="0"/>
                    <a:pt x="2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6" name="Freeform 264"/>
            <p:cNvSpPr/>
            <p:nvPr/>
          </p:nvSpPr>
          <p:spPr bwMode="auto">
            <a:xfrm>
              <a:off x="8420101" y="2197100"/>
              <a:ext cx="19050" cy="25400"/>
            </a:xfrm>
            <a:custGeom>
              <a:avLst/>
              <a:gdLst>
                <a:gd name="T0" fmla="*/ 0 w 11"/>
                <a:gd name="T1" fmla="*/ 11 h 15"/>
                <a:gd name="T2" fmla="*/ 2 w 11"/>
                <a:gd name="T3" fmla="*/ 9 h 15"/>
                <a:gd name="T4" fmla="*/ 4 w 11"/>
                <a:gd name="T5" fmla="*/ 9 h 15"/>
                <a:gd name="T6" fmla="*/ 7 w 11"/>
                <a:gd name="T7" fmla="*/ 13 h 15"/>
                <a:gd name="T8" fmla="*/ 11 w 11"/>
                <a:gd name="T9" fmla="*/ 0 h 15"/>
                <a:gd name="T10" fmla="*/ 3 w 11"/>
                <a:gd name="T11" fmla="*/ 3 h 15"/>
                <a:gd name="T12" fmla="*/ 0 w 11"/>
                <a:gd name="T13" fmla="*/ 11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0" y="11"/>
                  </a:moveTo>
                  <a:cubicBezTo>
                    <a:pt x="0" y="15"/>
                    <a:pt x="2" y="10"/>
                    <a:pt x="2" y="9"/>
                  </a:cubicBezTo>
                  <a:cubicBezTo>
                    <a:pt x="2" y="7"/>
                    <a:pt x="4" y="7"/>
                    <a:pt x="4" y="9"/>
                  </a:cubicBezTo>
                  <a:cubicBezTo>
                    <a:pt x="4" y="12"/>
                    <a:pt x="4" y="13"/>
                    <a:pt x="7" y="13"/>
                  </a:cubicBezTo>
                  <a:cubicBezTo>
                    <a:pt x="10" y="13"/>
                    <a:pt x="11" y="0"/>
                    <a:pt x="11" y="0"/>
                  </a:cubicBezTo>
                  <a:cubicBezTo>
                    <a:pt x="3" y="3"/>
                    <a:pt x="3" y="3"/>
                    <a:pt x="3" y="3"/>
                  </a:cubicBezTo>
                  <a:cubicBezTo>
                    <a:pt x="1" y="3"/>
                    <a:pt x="1"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7" name="Freeform 265"/>
            <p:cNvSpPr/>
            <p:nvPr/>
          </p:nvSpPr>
          <p:spPr bwMode="auto">
            <a:xfrm>
              <a:off x="8308976" y="1911350"/>
              <a:ext cx="123825" cy="120650"/>
            </a:xfrm>
            <a:custGeom>
              <a:avLst/>
              <a:gdLst>
                <a:gd name="T0" fmla="*/ 57 w 71"/>
                <a:gd name="T1" fmla="*/ 64 h 69"/>
                <a:gd name="T2" fmla="*/ 71 w 71"/>
                <a:gd name="T3" fmla="*/ 60 h 69"/>
                <a:gd name="T4" fmla="*/ 62 w 71"/>
                <a:gd name="T5" fmla="*/ 45 h 69"/>
                <a:gd name="T6" fmla="*/ 58 w 71"/>
                <a:gd name="T7" fmla="*/ 15 h 69"/>
                <a:gd name="T8" fmla="*/ 35 w 71"/>
                <a:gd name="T9" fmla="*/ 3 h 69"/>
                <a:gd name="T10" fmla="*/ 34 w 71"/>
                <a:gd name="T11" fmla="*/ 3 h 69"/>
                <a:gd name="T12" fmla="*/ 39 w 71"/>
                <a:gd name="T13" fmla="*/ 1 h 69"/>
                <a:gd name="T14" fmla="*/ 16 w 71"/>
                <a:gd name="T15" fmla="*/ 10 h 69"/>
                <a:gd name="T16" fmla="*/ 15 w 71"/>
                <a:gd name="T17" fmla="*/ 11 h 69"/>
                <a:gd name="T18" fmla="*/ 15 w 71"/>
                <a:gd name="T19" fmla="*/ 11 h 69"/>
                <a:gd name="T20" fmla="*/ 12 w 71"/>
                <a:gd name="T21" fmla="*/ 15 h 69"/>
                <a:gd name="T22" fmla="*/ 8 w 71"/>
                <a:gd name="T23" fmla="*/ 45 h 69"/>
                <a:gd name="T24" fmla="*/ 0 w 71"/>
                <a:gd name="T25" fmla="*/ 60 h 69"/>
                <a:gd name="T26" fmla="*/ 13 w 71"/>
                <a:gd name="T27" fmla="*/ 64 h 69"/>
                <a:gd name="T28" fmla="*/ 20 w 71"/>
                <a:gd name="T29" fmla="*/ 62 h 69"/>
                <a:gd name="T30" fmla="*/ 18 w 71"/>
                <a:gd name="T31" fmla="*/ 43 h 69"/>
                <a:gd name="T32" fmla="*/ 34 w 71"/>
                <a:gd name="T33" fmla="*/ 64 h 69"/>
                <a:gd name="T34" fmla="*/ 52 w 71"/>
                <a:gd name="T35" fmla="*/ 40 h 69"/>
                <a:gd name="T36" fmla="*/ 50 w 71"/>
                <a:gd name="T37" fmla="*/ 62 h 69"/>
                <a:gd name="T38" fmla="*/ 57 w 71"/>
                <a:gd name="T39"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1" h="69">
                  <a:moveTo>
                    <a:pt x="57" y="64"/>
                  </a:moveTo>
                  <a:cubicBezTo>
                    <a:pt x="68" y="69"/>
                    <a:pt x="71" y="60"/>
                    <a:pt x="71" y="60"/>
                  </a:cubicBezTo>
                  <a:cubicBezTo>
                    <a:pt x="71" y="60"/>
                    <a:pt x="59" y="62"/>
                    <a:pt x="62" y="45"/>
                  </a:cubicBezTo>
                  <a:cubicBezTo>
                    <a:pt x="64" y="37"/>
                    <a:pt x="64" y="29"/>
                    <a:pt x="58" y="15"/>
                  </a:cubicBezTo>
                  <a:cubicBezTo>
                    <a:pt x="53" y="3"/>
                    <a:pt x="41" y="2"/>
                    <a:pt x="35" y="3"/>
                  </a:cubicBezTo>
                  <a:cubicBezTo>
                    <a:pt x="34" y="3"/>
                    <a:pt x="34" y="3"/>
                    <a:pt x="34" y="3"/>
                  </a:cubicBezTo>
                  <a:cubicBezTo>
                    <a:pt x="36" y="2"/>
                    <a:pt x="37" y="1"/>
                    <a:pt x="39" y="1"/>
                  </a:cubicBezTo>
                  <a:cubicBezTo>
                    <a:pt x="39" y="1"/>
                    <a:pt x="25" y="0"/>
                    <a:pt x="16" y="10"/>
                  </a:cubicBezTo>
                  <a:cubicBezTo>
                    <a:pt x="15" y="10"/>
                    <a:pt x="15" y="11"/>
                    <a:pt x="15" y="11"/>
                  </a:cubicBezTo>
                  <a:cubicBezTo>
                    <a:pt x="15" y="11"/>
                    <a:pt x="15" y="11"/>
                    <a:pt x="15" y="11"/>
                  </a:cubicBezTo>
                  <a:cubicBezTo>
                    <a:pt x="14" y="12"/>
                    <a:pt x="13" y="14"/>
                    <a:pt x="12" y="15"/>
                  </a:cubicBezTo>
                  <a:cubicBezTo>
                    <a:pt x="6" y="28"/>
                    <a:pt x="7" y="37"/>
                    <a:pt x="8" y="45"/>
                  </a:cubicBezTo>
                  <a:cubicBezTo>
                    <a:pt x="11" y="62"/>
                    <a:pt x="0" y="60"/>
                    <a:pt x="0" y="60"/>
                  </a:cubicBezTo>
                  <a:cubicBezTo>
                    <a:pt x="0" y="60"/>
                    <a:pt x="2" y="69"/>
                    <a:pt x="13" y="64"/>
                  </a:cubicBezTo>
                  <a:cubicBezTo>
                    <a:pt x="19" y="62"/>
                    <a:pt x="20" y="62"/>
                    <a:pt x="20" y="62"/>
                  </a:cubicBezTo>
                  <a:cubicBezTo>
                    <a:pt x="20" y="62"/>
                    <a:pt x="18" y="53"/>
                    <a:pt x="18" y="43"/>
                  </a:cubicBezTo>
                  <a:cubicBezTo>
                    <a:pt x="21" y="54"/>
                    <a:pt x="26" y="64"/>
                    <a:pt x="34" y="64"/>
                  </a:cubicBezTo>
                  <a:cubicBezTo>
                    <a:pt x="44" y="64"/>
                    <a:pt x="50" y="54"/>
                    <a:pt x="52" y="40"/>
                  </a:cubicBezTo>
                  <a:cubicBezTo>
                    <a:pt x="52" y="52"/>
                    <a:pt x="50" y="62"/>
                    <a:pt x="50" y="62"/>
                  </a:cubicBezTo>
                  <a:cubicBezTo>
                    <a:pt x="50" y="62"/>
                    <a:pt x="52" y="62"/>
                    <a:pt x="57"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8" name="Freeform 266"/>
            <p:cNvSpPr/>
            <p:nvPr/>
          </p:nvSpPr>
          <p:spPr bwMode="auto">
            <a:xfrm>
              <a:off x="8370888" y="2349500"/>
              <a:ext cx="20638" cy="36513"/>
            </a:xfrm>
            <a:custGeom>
              <a:avLst/>
              <a:gdLst>
                <a:gd name="T0" fmla="*/ 8 w 12"/>
                <a:gd name="T1" fmla="*/ 10 h 21"/>
                <a:gd name="T2" fmla="*/ 1 w 12"/>
                <a:gd name="T3" fmla="*/ 0 h 21"/>
                <a:gd name="T4" fmla="*/ 2 w 12"/>
                <a:gd name="T5" fmla="*/ 12 h 21"/>
                <a:gd name="T6" fmla="*/ 3 w 12"/>
                <a:gd name="T7" fmla="*/ 16 h 21"/>
                <a:gd name="T8" fmla="*/ 4 w 12"/>
                <a:gd name="T9" fmla="*/ 11 h 21"/>
                <a:gd name="T10" fmla="*/ 6 w 12"/>
                <a:gd name="T11" fmla="*/ 18 h 21"/>
                <a:gd name="T12" fmla="*/ 11 w 12"/>
                <a:gd name="T13" fmla="*/ 17 h 21"/>
                <a:gd name="T14" fmla="*/ 8 w 12"/>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8" y="10"/>
                  </a:moveTo>
                  <a:cubicBezTo>
                    <a:pt x="8" y="10"/>
                    <a:pt x="4" y="8"/>
                    <a:pt x="1" y="0"/>
                  </a:cubicBezTo>
                  <a:cubicBezTo>
                    <a:pt x="1" y="0"/>
                    <a:pt x="0" y="6"/>
                    <a:pt x="2" y="12"/>
                  </a:cubicBezTo>
                  <a:cubicBezTo>
                    <a:pt x="4" y="19"/>
                    <a:pt x="3" y="16"/>
                    <a:pt x="3" y="16"/>
                  </a:cubicBezTo>
                  <a:cubicBezTo>
                    <a:pt x="4" y="11"/>
                    <a:pt x="4" y="11"/>
                    <a:pt x="4" y="11"/>
                  </a:cubicBezTo>
                  <a:cubicBezTo>
                    <a:pt x="4" y="11"/>
                    <a:pt x="5" y="18"/>
                    <a:pt x="6" y="18"/>
                  </a:cubicBezTo>
                  <a:cubicBezTo>
                    <a:pt x="7" y="19"/>
                    <a:pt x="12" y="21"/>
                    <a:pt x="11" y="17"/>
                  </a:cubicBezTo>
                  <a:cubicBezTo>
                    <a:pt x="11" y="14"/>
                    <a:pt x="8" y="10"/>
                    <a:pt x="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59" name="Freeform 267"/>
            <p:cNvSpPr/>
            <p:nvPr/>
          </p:nvSpPr>
          <p:spPr bwMode="auto">
            <a:xfrm>
              <a:off x="8347076" y="2349500"/>
              <a:ext cx="19050" cy="36513"/>
            </a:xfrm>
            <a:custGeom>
              <a:avLst/>
              <a:gdLst>
                <a:gd name="T0" fmla="*/ 3 w 11"/>
                <a:gd name="T1" fmla="*/ 10 h 21"/>
                <a:gd name="T2" fmla="*/ 0 w 11"/>
                <a:gd name="T3" fmla="*/ 17 h 21"/>
                <a:gd name="T4" fmla="*/ 6 w 11"/>
                <a:gd name="T5" fmla="*/ 18 h 21"/>
                <a:gd name="T6" fmla="*/ 8 w 11"/>
                <a:gd name="T7" fmla="*/ 11 h 21"/>
                <a:gd name="T8" fmla="*/ 9 w 11"/>
                <a:gd name="T9" fmla="*/ 16 h 21"/>
                <a:gd name="T10" fmla="*/ 10 w 11"/>
                <a:gd name="T11" fmla="*/ 12 h 21"/>
                <a:gd name="T12" fmla="*/ 11 w 11"/>
                <a:gd name="T13" fmla="*/ 0 h 21"/>
                <a:gd name="T14" fmla="*/ 3 w 11"/>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3" y="10"/>
                  </a:moveTo>
                  <a:cubicBezTo>
                    <a:pt x="3" y="10"/>
                    <a:pt x="1" y="14"/>
                    <a:pt x="0" y="17"/>
                  </a:cubicBezTo>
                  <a:cubicBezTo>
                    <a:pt x="0" y="21"/>
                    <a:pt x="5" y="19"/>
                    <a:pt x="6" y="18"/>
                  </a:cubicBezTo>
                  <a:cubicBezTo>
                    <a:pt x="7" y="18"/>
                    <a:pt x="8" y="11"/>
                    <a:pt x="8" y="11"/>
                  </a:cubicBezTo>
                  <a:cubicBezTo>
                    <a:pt x="9" y="16"/>
                    <a:pt x="9" y="16"/>
                    <a:pt x="9" y="16"/>
                  </a:cubicBezTo>
                  <a:cubicBezTo>
                    <a:pt x="9" y="16"/>
                    <a:pt x="8" y="19"/>
                    <a:pt x="10" y="12"/>
                  </a:cubicBezTo>
                  <a:cubicBezTo>
                    <a:pt x="11" y="6"/>
                    <a:pt x="11" y="0"/>
                    <a:pt x="11" y="0"/>
                  </a:cubicBezTo>
                  <a:cubicBezTo>
                    <a:pt x="8" y="8"/>
                    <a:pt x="3" y="10"/>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0" name="Freeform 268"/>
            <p:cNvSpPr/>
            <p:nvPr/>
          </p:nvSpPr>
          <p:spPr bwMode="auto">
            <a:xfrm>
              <a:off x="8302626" y="2282825"/>
              <a:ext cx="31750" cy="26988"/>
            </a:xfrm>
            <a:custGeom>
              <a:avLst/>
              <a:gdLst>
                <a:gd name="T0" fmla="*/ 0 w 18"/>
                <a:gd name="T1" fmla="*/ 13 h 16"/>
                <a:gd name="T2" fmla="*/ 2 w 18"/>
                <a:gd name="T3" fmla="*/ 14 h 16"/>
                <a:gd name="T4" fmla="*/ 3 w 18"/>
                <a:gd name="T5" fmla="*/ 10 h 16"/>
                <a:gd name="T6" fmla="*/ 4 w 18"/>
                <a:gd name="T7" fmla="*/ 10 h 16"/>
                <a:gd name="T8" fmla="*/ 5 w 18"/>
                <a:gd name="T9" fmla="*/ 10 h 16"/>
                <a:gd name="T10" fmla="*/ 5 w 18"/>
                <a:gd name="T11" fmla="*/ 11 h 16"/>
                <a:gd name="T12" fmla="*/ 10 w 18"/>
                <a:gd name="T13" fmla="*/ 15 h 16"/>
                <a:gd name="T14" fmla="*/ 16 w 18"/>
                <a:gd name="T15" fmla="*/ 7 h 16"/>
                <a:gd name="T16" fmla="*/ 18 w 18"/>
                <a:gd name="T17" fmla="*/ 0 h 16"/>
                <a:gd name="T18" fmla="*/ 4 w 18"/>
                <a:gd name="T19" fmla="*/ 3 h 16"/>
                <a:gd name="T20" fmla="*/ 0 w 18"/>
                <a:gd name="T21"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0" y="13"/>
                  </a:moveTo>
                  <a:cubicBezTo>
                    <a:pt x="0" y="16"/>
                    <a:pt x="1" y="15"/>
                    <a:pt x="2" y="14"/>
                  </a:cubicBezTo>
                  <a:cubicBezTo>
                    <a:pt x="3" y="13"/>
                    <a:pt x="3" y="11"/>
                    <a:pt x="3" y="10"/>
                  </a:cubicBezTo>
                  <a:cubicBezTo>
                    <a:pt x="3" y="10"/>
                    <a:pt x="4" y="10"/>
                    <a:pt x="4" y="10"/>
                  </a:cubicBezTo>
                  <a:cubicBezTo>
                    <a:pt x="4" y="8"/>
                    <a:pt x="5" y="8"/>
                    <a:pt x="5" y="10"/>
                  </a:cubicBezTo>
                  <a:cubicBezTo>
                    <a:pt x="5" y="10"/>
                    <a:pt x="5" y="10"/>
                    <a:pt x="5" y="11"/>
                  </a:cubicBezTo>
                  <a:cubicBezTo>
                    <a:pt x="5" y="14"/>
                    <a:pt x="7" y="16"/>
                    <a:pt x="10" y="15"/>
                  </a:cubicBezTo>
                  <a:cubicBezTo>
                    <a:pt x="13" y="15"/>
                    <a:pt x="15" y="11"/>
                    <a:pt x="16" y="7"/>
                  </a:cubicBezTo>
                  <a:cubicBezTo>
                    <a:pt x="17" y="4"/>
                    <a:pt x="18" y="0"/>
                    <a:pt x="18" y="0"/>
                  </a:cubicBezTo>
                  <a:cubicBezTo>
                    <a:pt x="4" y="3"/>
                    <a:pt x="4" y="3"/>
                    <a:pt x="4" y="3"/>
                  </a:cubicBezTo>
                  <a:cubicBezTo>
                    <a:pt x="1" y="3"/>
                    <a:pt x="0"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1" name="Freeform 269"/>
            <p:cNvSpPr/>
            <p:nvPr/>
          </p:nvSpPr>
          <p:spPr bwMode="auto">
            <a:xfrm>
              <a:off x="8104188" y="2282825"/>
              <a:ext cx="31750" cy="28575"/>
            </a:xfrm>
            <a:custGeom>
              <a:avLst/>
              <a:gdLst>
                <a:gd name="T0" fmla="*/ 14 w 18"/>
                <a:gd name="T1" fmla="*/ 3 h 17"/>
                <a:gd name="T2" fmla="*/ 0 w 18"/>
                <a:gd name="T3" fmla="*/ 0 h 17"/>
                <a:gd name="T4" fmla="*/ 2 w 18"/>
                <a:gd name="T5" fmla="*/ 8 h 17"/>
                <a:gd name="T6" fmla="*/ 8 w 18"/>
                <a:gd name="T7" fmla="*/ 16 h 17"/>
                <a:gd name="T8" fmla="*/ 12 w 18"/>
                <a:gd name="T9" fmla="*/ 11 h 17"/>
                <a:gd name="T10" fmla="*/ 13 w 18"/>
                <a:gd name="T11" fmla="*/ 10 h 17"/>
                <a:gd name="T12" fmla="*/ 14 w 18"/>
                <a:gd name="T13" fmla="*/ 10 h 17"/>
                <a:gd name="T14" fmla="*/ 14 w 18"/>
                <a:gd name="T15" fmla="*/ 11 h 17"/>
                <a:gd name="T16" fmla="*/ 15 w 18"/>
                <a:gd name="T17" fmla="*/ 12 h 17"/>
                <a:gd name="T18" fmla="*/ 18 w 18"/>
                <a:gd name="T19" fmla="*/ 14 h 17"/>
                <a:gd name="T20" fmla="*/ 14 w 18"/>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7">
                  <a:moveTo>
                    <a:pt x="14" y="3"/>
                  </a:moveTo>
                  <a:cubicBezTo>
                    <a:pt x="0" y="0"/>
                    <a:pt x="0" y="0"/>
                    <a:pt x="0" y="0"/>
                  </a:cubicBezTo>
                  <a:cubicBezTo>
                    <a:pt x="0" y="0"/>
                    <a:pt x="1" y="4"/>
                    <a:pt x="2" y="8"/>
                  </a:cubicBezTo>
                  <a:cubicBezTo>
                    <a:pt x="3" y="12"/>
                    <a:pt x="5" y="15"/>
                    <a:pt x="8" y="16"/>
                  </a:cubicBezTo>
                  <a:cubicBezTo>
                    <a:pt x="11" y="16"/>
                    <a:pt x="12" y="14"/>
                    <a:pt x="12" y="11"/>
                  </a:cubicBezTo>
                  <a:cubicBezTo>
                    <a:pt x="12" y="11"/>
                    <a:pt x="13" y="10"/>
                    <a:pt x="13" y="10"/>
                  </a:cubicBezTo>
                  <a:cubicBezTo>
                    <a:pt x="13" y="8"/>
                    <a:pt x="14" y="8"/>
                    <a:pt x="14" y="10"/>
                  </a:cubicBezTo>
                  <a:cubicBezTo>
                    <a:pt x="14" y="10"/>
                    <a:pt x="14" y="10"/>
                    <a:pt x="14" y="11"/>
                  </a:cubicBezTo>
                  <a:cubicBezTo>
                    <a:pt x="14" y="11"/>
                    <a:pt x="15" y="11"/>
                    <a:pt x="15" y="12"/>
                  </a:cubicBezTo>
                  <a:cubicBezTo>
                    <a:pt x="16" y="14"/>
                    <a:pt x="18" y="17"/>
                    <a:pt x="18" y="14"/>
                  </a:cubicBezTo>
                  <a:cubicBezTo>
                    <a:pt x="17" y="9"/>
                    <a:pt x="17" y="3"/>
                    <a:pt x="1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2" name="Freeform 270"/>
            <p:cNvSpPr/>
            <p:nvPr/>
          </p:nvSpPr>
          <p:spPr bwMode="auto">
            <a:xfrm>
              <a:off x="8088313" y="2055812"/>
              <a:ext cx="263525" cy="409575"/>
            </a:xfrm>
            <a:custGeom>
              <a:avLst/>
              <a:gdLst>
                <a:gd name="T0" fmla="*/ 150 w 151"/>
                <a:gd name="T1" fmla="*/ 23 h 235"/>
                <a:gd name="T2" fmla="*/ 118 w 151"/>
                <a:gd name="T3" fmla="*/ 3 h 235"/>
                <a:gd name="T4" fmla="*/ 100 w 151"/>
                <a:gd name="T5" fmla="*/ 1 h 235"/>
                <a:gd name="T6" fmla="*/ 97 w 151"/>
                <a:gd name="T7" fmla="*/ 3 h 235"/>
                <a:gd name="T8" fmla="*/ 85 w 151"/>
                <a:gd name="T9" fmla="*/ 53 h 235"/>
                <a:gd name="T10" fmla="*/ 81 w 151"/>
                <a:gd name="T11" fmla="*/ 16 h 235"/>
                <a:gd name="T12" fmla="*/ 82 w 151"/>
                <a:gd name="T13" fmla="*/ 12 h 235"/>
                <a:gd name="T14" fmla="*/ 80 w 151"/>
                <a:gd name="T15" fmla="*/ 7 h 235"/>
                <a:gd name="T16" fmla="*/ 74 w 151"/>
                <a:gd name="T17" fmla="*/ 7 h 235"/>
                <a:gd name="T18" fmla="*/ 71 w 151"/>
                <a:gd name="T19" fmla="*/ 12 h 235"/>
                <a:gd name="T20" fmla="*/ 72 w 151"/>
                <a:gd name="T21" fmla="*/ 15 h 235"/>
                <a:gd name="T22" fmla="*/ 68 w 151"/>
                <a:gd name="T23" fmla="*/ 50 h 235"/>
                <a:gd name="T24" fmla="*/ 67 w 151"/>
                <a:gd name="T25" fmla="*/ 52 h 235"/>
                <a:gd name="T26" fmla="*/ 54 w 151"/>
                <a:gd name="T27" fmla="*/ 1 h 235"/>
                <a:gd name="T28" fmla="*/ 52 w 151"/>
                <a:gd name="T29" fmla="*/ 1 h 235"/>
                <a:gd name="T30" fmla="*/ 30 w 151"/>
                <a:gd name="T31" fmla="*/ 6 h 235"/>
                <a:gd name="T32" fmla="*/ 1 w 151"/>
                <a:gd name="T33" fmla="*/ 27 h 235"/>
                <a:gd name="T34" fmla="*/ 7 w 151"/>
                <a:gd name="T35" fmla="*/ 121 h 235"/>
                <a:gd name="T36" fmla="*/ 8 w 151"/>
                <a:gd name="T37" fmla="*/ 124 h 235"/>
                <a:gd name="T38" fmla="*/ 26 w 151"/>
                <a:gd name="T39" fmla="*/ 128 h 235"/>
                <a:gd name="T40" fmla="*/ 24 w 151"/>
                <a:gd name="T41" fmla="*/ 100 h 235"/>
                <a:gd name="T42" fmla="*/ 24 w 151"/>
                <a:gd name="T43" fmla="*/ 89 h 235"/>
                <a:gd name="T44" fmla="*/ 23 w 151"/>
                <a:gd name="T45" fmla="*/ 85 h 235"/>
                <a:gd name="T46" fmla="*/ 23 w 151"/>
                <a:gd name="T47" fmla="*/ 42 h 235"/>
                <a:gd name="T48" fmla="*/ 25 w 151"/>
                <a:gd name="T49" fmla="*/ 44 h 235"/>
                <a:gd name="T50" fmla="*/ 28 w 151"/>
                <a:gd name="T51" fmla="*/ 83 h 235"/>
                <a:gd name="T52" fmla="*/ 28 w 151"/>
                <a:gd name="T53" fmla="*/ 87 h 235"/>
                <a:gd name="T54" fmla="*/ 28 w 151"/>
                <a:gd name="T55" fmla="*/ 87 h 235"/>
                <a:gd name="T56" fmla="*/ 28 w 151"/>
                <a:gd name="T57" fmla="*/ 88 h 235"/>
                <a:gd name="T58" fmla="*/ 32 w 151"/>
                <a:gd name="T59" fmla="*/ 131 h 235"/>
                <a:gd name="T60" fmla="*/ 32 w 151"/>
                <a:gd name="T61" fmla="*/ 131 h 235"/>
                <a:gd name="T62" fmla="*/ 37 w 151"/>
                <a:gd name="T63" fmla="*/ 140 h 235"/>
                <a:gd name="T64" fmla="*/ 44 w 151"/>
                <a:gd name="T65" fmla="*/ 235 h 235"/>
                <a:gd name="T66" fmla="*/ 63 w 151"/>
                <a:gd name="T67" fmla="*/ 235 h 235"/>
                <a:gd name="T68" fmla="*/ 72 w 151"/>
                <a:gd name="T69" fmla="*/ 161 h 235"/>
                <a:gd name="T70" fmla="*/ 74 w 151"/>
                <a:gd name="T71" fmla="*/ 161 h 235"/>
                <a:gd name="T72" fmla="*/ 76 w 151"/>
                <a:gd name="T73" fmla="*/ 161 h 235"/>
                <a:gd name="T74" fmla="*/ 86 w 151"/>
                <a:gd name="T75" fmla="*/ 235 h 235"/>
                <a:gd name="T76" fmla="*/ 105 w 151"/>
                <a:gd name="T77" fmla="*/ 235 h 235"/>
                <a:gd name="T78" fmla="*/ 112 w 151"/>
                <a:gd name="T79" fmla="*/ 141 h 235"/>
                <a:gd name="T80" fmla="*/ 117 w 151"/>
                <a:gd name="T81" fmla="*/ 131 h 235"/>
                <a:gd name="T82" fmla="*/ 117 w 151"/>
                <a:gd name="T83" fmla="*/ 131 h 235"/>
                <a:gd name="T84" fmla="*/ 119 w 151"/>
                <a:gd name="T85" fmla="*/ 102 h 235"/>
                <a:gd name="T86" fmla="*/ 120 w 151"/>
                <a:gd name="T87" fmla="*/ 88 h 235"/>
                <a:gd name="T88" fmla="*/ 121 w 151"/>
                <a:gd name="T89" fmla="*/ 86 h 235"/>
                <a:gd name="T90" fmla="*/ 121 w 151"/>
                <a:gd name="T91" fmla="*/ 82 h 235"/>
                <a:gd name="T92" fmla="*/ 123 w 151"/>
                <a:gd name="T93" fmla="*/ 45 h 235"/>
                <a:gd name="T94" fmla="*/ 124 w 151"/>
                <a:gd name="T95" fmla="*/ 45 h 235"/>
                <a:gd name="T96" fmla="*/ 126 w 151"/>
                <a:gd name="T97" fmla="*/ 42 h 235"/>
                <a:gd name="T98" fmla="*/ 127 w 151"/>
                <a:gd name="T99" fmla="*/ 84 h 235"/>
                <a:gd name="T100" fmla="*/ 127 w 151"/>
                <a:gd name="T101" fmla="*/ 88 h 235"/>
                <a:gd name="T102" fmla="*/ 127 w 151"/>
                <a:gd name="T103" fmla="*/ 98 h 235"/>
                <a:gd name="T104" fmla="*/ 126 w 151"/>
                <a:gd name="T105" fmla="*/ 127 h 235"/>
                <a:gd name="T106" fmla="*/ 141 w 151"/>
                <a:gd name="T107" fmla="*/ 125 h 235"/>
                <a:gd name="T108" fmla="*/ 142 w 151"/>
                <a:gd name="T109" fmla="*/ 121 h 235"/>
                <a:gd name="T110" fmla="*/ 150 w 151"/>
                <a:gd name="T111" fmla="*/ 2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35">
                  <a:moveTo>
                    <a:pt x="150" y="23"/>
                  </a:moveTo>
                  <a:cubicBezTo>
                    <a:pt x="149" y="19"/>
                    <a:pt x="135" y="8"/>
                    <a:pt x="118" y="3"/>
                  </a:cubicBezTo>
                  <a:cubicBezTo>
                    <a:pt x="112" y="1"/>
                    <a:pt x="106" y="0"/>
                    <a:pt x="100" y="1"/>
                  </a:cubicBezTo>
                  <a:cubicBezTo>
                    <a:pt x="100" y="1"/>
                    <a:pt x="98" y="2"/>
                    <a:pt x="97" y="3"/>
                  </a:cubicBezTo>
                  <a:cubicBezTo>
                    <a:pt x="85" y="53"/>
                    <a:pt x="85" y="53"/>
                    <a:pt x="85" y="53"/>
                  </a:cubicBezTo>
                  <a:cubicBezTo>
                    <a:pt x="81" y="16"/>
                    <a:pt x="81" y="16"/>
                    <a:pt x="81" y="16"/>
                  </a:cubicBezTo>
                  <a:cubicBezTo>
                    <a:pt x="82" y="12"/>
                    <a:pt x="82" y="12"/>
                    <a:pt x="82" y="12"/>
                  </a:cubicBezTo>
                  <a:cubicBezTo>
                    <a:pt x="80" y="7"/>
                    <a:pt x="80" y="7"/>
                    <a:pt x="80" y="7"/>
                  </a:cubicBezTo>
                  <a:cubicBezTo>
                    <a:pt x="74" y="7"/>
                    <a:pt x="74" y="7"/>
                    <a:pt x="74" y="7"/>
                  </a:cubicBezTo>
                  <a:cubicBezTo>
                    <a:pt x="71" y="12"/>
                    <a:pt x="71" y="12"/>
                    <a:pt x="71" y="12"/>
                  </a:cubicBezTo>
                  <a:cubicBezTo>
                    <a:pt x="72" y="15"/>
                    <a:pt x="72" y="15"/>
                    <a:pt x="72" y="15"/>
                  </a:cubicBezTo>
                  <a:cubicBezTo>
                    <a:pt x="68" y="50"/>
                    <a:pt x="68" y="50"/>
                    <a:pt x="68" y="50"/>
                  </a:cubicBezTo>
                  <a:cubicBezTo>
                    <a:pt x="67" y="52"/>
                    <a:pt x="67" y="52"/>
                    <a:pt x="67" y="52"/>
                  </a:cubicBezTo>
                  <a:cubicBezTo>
                    <a:pt x="54" y="1"/>
                    <a:pt x="54" y="1"/>
                    <a:pt x="54" y="1"/>
                  </a:cubicBezTo>
                  <a:cubicBezTo>
                    <a:pt x="53" y="1"/>
                    <a:pt x="52" y="1"/>
                    <a:pt x="52" y="1"/>
                  </a:cubicBezTo>
                  <a:cubicBezTo>
                    <a:pt x="45" y="2"/>
                    <a:pt x="37" y="4"/>
                    <a:pt x="30" y="6"/>
                  </a:cubicBezTo>
                  <a:cubicBezTo>
                    <a:pt x="15" y="10"/>
                    <a:pt x="2" y="17"/>
                    <a:pt x="1" y="27"/>
                  </a:cubicBezTo>
                  <a:cubicBezTo>
                    <a:pt x="0" y="34"/>
                    <a:pt x="4" y="99"/>
                    <a:pt x="7" y="121"/>
                  </a:cubicBezTo>
                  <a:cubicBezTo>
                    <a:pt x="7" y="122"/>
                    <a:pt x="8" y="123"/>
                    <a:pt x="8" y="124"/>
                  </a:cubicBezTo>
                  <a:cubicBezTo>
                    <a:pt x="14" y="128"/>
                    <a:pt x="23" y="128"/>
                    <a:pt x="26" y="128"/>
                  </a:cubicBezTo>
                  <a:cubicBezTo>
                    <a:pt x="25" y="124"/>
                    <a:pt x="25" y="113"/>
                    <a:pt x="24" y="100"/>
                  </a:cubicBezTo>
                  <a:cubicBezTo>
                    <a:pt x="24" y="96"/>
                    <a:pt x="24" y="92"/>
                    <a:pt x="24" y="89"/>
                  </a:cubicBezTo>
                  <a:cubicBezTo>
                    <a:pt x="24" y="87"/>
                    <a:pt x="23" y="86"/>
                    <a:pt x="23" y="85"/>
                  </a:cubicBezTo>
                  <a:cubicBezTo>
                    <a:pt x="22" y="63"/>
                    <a:pt x="22" y="41"/>
                    <a:pt x="23" y="42"/>
                  </a:cubicBezTo>
                  <a:cubicBezTo>
                    <a:pt x="24" y="42"/>
                    <a:pt x="24" y="43"/>
                    <a:pt x="25" y="44"/>
                  </a:cubicBezTo>
                  <a:cubicBezTo>
                    <a:pt x="28" y="83"/>
                    <a:pt x="28" y="83"/>
                    <a:pt x="28" y="83"/>
                  </a:cubicBezTo>
                  <a:cubicBezTo>
                    <a:pt x="28" y="87"/>
                    <a:pt x="28" y="87"/>
                    <a:pt x="28" y="87"/>
                  </a:cubicBezTo>
                  <a:cubicBezTo>
                    <a:pt x="28" y="87"/>
                    <a:pt x="28" y="87"/>
                    <a:pt x="28" y="87"/>
                  </a:cubicBezTo>
                  <a:cubicBezTo>
                    <a:pt x="28" y="88"/>
                    <a:pt x="28" y="88"/>
                    <a:pt x="28" y="88"/>
                  </a:cubicBezTo>
                  <a:cubicBezTo>
                    <a:pt x="30" y="112"/>
                    <a:pt x="32" y="130"/>
                    <a:pt x="32" y="131"/>
                  </a:cubicBezTo>
                  <a:cubicBezTo>
                    <a:pt x="32" y="131"/>
                    <a:pt x="32" y="131"/>
                    <a:pt x="32" y="131"/>
                  </a:cubicBezTo>
                  <a:cubicBezTo>
                    <a:pt x="33" y="134"/>
                    <a:pt x="35" y="137"/>
                    <a:pt x="37" y="140"/>
                  </a:cubicBezTo>
                  <a:cubicBezTo>
                    <a:pt x="44" y="235"/>
                    <a:pt x="44" y="235"/>
                    <a:pt x="44" y="235"/>
                  </a:cubicBezTo>
                  <a:cubicBezTo>
                    <a:pt x="63" y="235"/>
                    <a:pt x="63" y="235"/>
                    <a:pt x="63" y="235"/>
                  </a:cubicBezTo>
                  <a:cubicBezTo>
                    <a:pt x="72" y="161"/>
                    <a:pt x="72" y="161"/>
                    <a:pt x="72" y="161"/>
                  </a:cubicBezTo>
                  <a:cubicBezTo>
                    <a:pt x="73" y="161"/>
                    <a:pt x="73" y="161"/>
                    <a:pt x="74" y="161"/>
                  </a:cubicBezTo>
                  <a:cubicBezTo>
                    <a:pt x="75" y="161"/>
                    <a:pt x="75" y="161"/>
                    <a:pt x="76" y="161"/>
                  </a:cubicBezTo>
                  <a:cubicBezTo>
                    <a:pt x="86" y="235"/>
                    <a:pt x="86" y="235"/>
                    <a:pt x="86" y="235"/>
                  </a:cubicBezTo>
                  <a:cubicBezTo>
                    <a:pt x="105" y="235"/>
                    <a:pt x="105" y="235"/>
                    <a:pt x="105" y="235"/>
                  </a:cubicBezTo>
                  <a:cubicBezTo>
                    <a:pt x="112" y="141"/>
                    <a:pt x="112" y="141"/>
                    <a:pt x="112" y="141"/>
                  </a:cubicBezTo>
                  <a:cubicBezTo>
                    <a:pt x="114" y="138"/>
                    <a:pt x="116" y="135"/>
                    <a:pt x="117" y="131"/>
                  </a:cubicBezTo>
                  <a:cubicBezTo>
                    <a:pt x="117" y="131"/>
                    <a:pt x="117" y="131"/>
                    <a:pt x="117" y="131"/>
                  </a:cubicBezTo>
                  <a:cubicBezTo>
                    <a:pt x="117" y="130"/>
                    <a:pt x="118" y="119"/>
                    <a:pt x="119" y="102"/>
                  </a:cubicBezTo>
                  <a:cubicBezTo>
                    <a:pt x="120" y="88"/>
                    <a:pt x="120" y="88"/>
                    <a:pt x="120" y="88"/>
                  </a:cubicBezTo>
                  <a:cubicBezTo>
                    <a:pt x="121" y="86"/>
                    <a:pt x="121" y="86"/>
                    <a:pt x="121" y="86"/>
                  </a:cubicBezTo>
                  <a:cubicBezTo>
                    <a:pt x="121" y="82"/>
                    <a:pt x="121" y="82"/>
                    <a:pt x="121" y="82"/>
                  </a:cubicBezTo>
                  <a:cubicBezTo>
                    <a:pt x="123" y="45"/>
                    <a:pt x="123" y="45"/>
                    <a:pt x="123" y="45"/>
                  </a:cubicBezTo>
                  <a:cubicBezTo>
                    <a:pt x="123" y="45"/>
                    <a:pt x="123" y="45"/>
                    <a:pt x="124" y="45"/>
                  </a:cubicBezTo>
                  <a:cubicBezTo>
                    <a:pt x="124" y="44"/>
                    <a:pt x="125" y="43"/>
                    <a:pt x="126" y="42"/>
                  </a:cubicBezTo>
                  <a:cubicBezTo>
                    <a:pt x="127" y="40"/>
                    <a:pt x="127" y="62"/>
                    <a:pt x="127" y="84"/>
                  </a:cubicBezTo>
                  <a:cubicBezTo>
                    <a:pt x="127" y="85"/>
                    <a:pt x="127" y="87"/>
                    <a:pt x="127" y="88"/>
                  </a:cubicBezTo>
                  <a:cubicBezTo>
                    <a:pt x="127" y="91"/>
                    <a:pt x="127" y="95"/>
                    <a:pt x="127" y="98"/>
                  </a:cubicBezTo>
                  <a:cubicBezTo>
                    <a:pt x="126" y="112"/>
                    <a:pt x="126" y="123"/>
                    <a:pt x="126" y="127"/>
                  </a:cubicBezTo>
                  <a:cubicBezTo>
                    <a:pt x="129" y="129"/>
                    <a:pt x="134" y="127"/>
                    <a:pt x="141" y="125"/>
                  </a:cubicBezTo>
                  <a:cubicBezTo>
                    <a:pt x="141" y="124"/>
                    <a:pt x="141" y="123"/>
                    <a:pt x="142" y="121"/>
                  </a:cubicBezTo>
                  <a:cubicBezTo>
                    <a:pt x="145" y="100"/>
                    <a:pt x="151" y="29"/>
                    <a:pt x="15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3" name="Freeform 271"/>
            <p:cNvSpPr/>
            <p:nvPr/>
          </p:nvSpPr>
          <p:spPr bwMode="auto">
            <a:xfrm>
              <a:off x="8162926" y="1893887"/>
              <a:ext cx="115888" cy="165100"/>
            </a:xfrm>
            <a:custGeom>
              <a:avLst/>
              <a:gdLst>
                <a:gd name="T0" fmla="*/ 2 w 66"/>
                <a:gd name="T1" fmla="*/ 44 h 95"/>
                <a:gd name="T2" fmla="*/ 0 w 66"/>
                <a:gd name="T3" fmla="*/ 55 h 95"/>
                <a:gd name="T4" fmla="*/ 2 w 66"/>
                <a:gd name="T5" fmla="*/ 66 h 95"/>
                <a:gd name="T6" fmla="*/ 4 w 66"/>
                <a:gd name="T7" fmla="*/ 63 h 95"/>
                <a:gd name="T8" fmla="*/ 33 w 66"/>
                <a:gd name="T9" fmla="*/ 95 h 95"/>
                <a:gd name="T10" fmla="*/ 62 w 66"/>
                <a:gd name="T11" fmla="*/ 62 h 95"/>
                <a:gd name="T12" fmla="*/ 63 w 66"/>
                <a:gd name="T13" fmla="*/ 65 h 95"/>
                <a:gd name="T14" fmla="*/ 66 w 66"/>
                <a:gd name="T15" fmla="*/ 55 h 95"/>
                <a:gd name="T16" fmla="*/ 63 w 66"/>
                <a:gd name="T17" fmla="*/ 44 h 95"/>
                <a:gd name="T18" fmla="*/ 63 w 66"/>
                <a:gd name="T19" fmla="*/ 44 h 95"/>
                <a:gd name="T20" fmla="*/ 62 w 66"/>
                <a:gd name="T21" fmla="*/ 35 h 95"/>
                <a:gd name="T22" fmla="*/ 38 w 66"/>
                <a:gd name="T23" fmla="*/ 29 h 95"/>
                <a:gd name="T24" fmla="*/ 42 w 66"/>
                <a:gd name="T25" fmla="*/ 31 h 95"/>
                <a:gd name="T26" fmla="*/ 65 w 66"/>
                <a:gd name="T27" fmla="*/ 23 h 95"/>
                <a:gd name="T28" fmla="*/ 11 w 66"/>
                <a:gd name="T29" fmla="*/ 17 h 95"/>
                <a:gd name="T30" fmla="*/ 1 w 66"/>
                <a:gd name="T31" fmla="*/ 24 h 95"/>
                <a:gd name="T32" fmla="*/ 8 w 66"/>
                <a:gd name="T33" fmla="*/ 24 h 95"/>
                <a:gd name="T34" fmla="*/ 3 w 66"/>
                <a:gd name="T35" fmla="*/ 39 h 95"/>
                <a:gd name="T36" fmla="*/ 3 w 66"/>
                <a:gd name="T37" fmla="*/ 45 h 95"/>
                <a:gd name="T38" fmla="*/ 2 w 66"/>
                <a:gd name="T39" fmla="*/ 4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95">
                  <a:moveTo>
                    <a:pt x="2" y="44"/>
                  </a:moveTo>
                  <a:cubicBezTo>
                    <a:pt x="1" y="44"/>
                    <a:pt x="0" y="49"/>
                    <a:pt x="0" y="55"/>
                  </a:cubicBezTo>
                  <a:cubicBezTo>
                    <a:pt x="0" y="61"/>
                    <a:pt x="1" y="66"/>
                    <a:pt x="2" y="66"/>
                  </a:cubicBezTo>
                  <a:cubicBezTo>
                    <a:pt x="3" y="66"/>
                    <a:pt x="3" y="65"/>
                    <a:pt x="4" y="63"/>
                  </a:cubicBezTo>
                  <a:cubicBezTo>
                    <a:pt x="9" y="81"/>
                    <a:pt x="24" y="95"/>
                    <a:pt x="33" y="95"/>
                  </a:cubicBezTo>
                  <a:cubicBezTo>
                    <a:pt x="44" y="95"/>
                    <a:pt x="59" y="82"/>
                    <a:pt x="62" y="62"/>
                  </a:cubicBezTo>
                  <a:cubicBezTo>
                    <a:pt x="62" y="64"/>
                    <a:pt x="63" y="65"/>
                    <a:pt x="63" y="65"/>
                  </a:cubicBezTo>
                  <a:cubicBezTo>
                    <a:pt x="65" y="65"/>
                    <a:pt x="66" y="61"/>
                    <a:pt x="66" y="55"/>
                  </a:cubicBezTo>
                  <a:cubicBezTo>
                    <a:pt x="66" y="49"/>
                    <a:pt x="65" y="44"/>
                    <a:pt x="63" y="44"/>
                  </a:cubicBezTo>
                  <a:cubicBezTo>
                    <a:pt x="63" y="44"/>
                    <a:pt x="63" y="44"/>
                    <a:pt x="63" y="44"/>
                  </a:cubicBezTo>
                  <a:cubicBezTo>
                    <a:pt x="63" y="42"/>
                    <a:pt x="63" y="39"/>
                    <a:pt x="62" y="35"/>
                  </a:cubicBezTo>
                  <a:cubicBezTo>
                    <a:pt x="58" y="39"/>
                    <a:pt x="48" y="34"/>
                    <a:pt x="38" y="29"/>
                  </a:cubicBezTo>
                  <a:cubicBezTo>
                    <a:pt x="39" y="30"/>
                    <a:pt x="40" y="30"/>
                    <a:pt x="42" y="31"/>
                  </a:cubicBezTo>
                  <a:cubicBezTo>
                    <a:pt x="58" y="39"/>
                    <a:pt x="65" y="23"/>
                    <a:pt x="65" y="23"/>
                  </a:cubicBezTo>
                  <a:cubicBezTo>
                    <a:pt x="65" y="23"/>
                    <a:pt x="44" y="0"/>
                    <a:pt x="11" y="17"/>
                  </a:cubicBezTo>
                  <a:cubicBezTo>
                    <a:pt x="8" y="19"/>
                    <a:pt x="4" y="23"/>
                    <a:pt x="1" y="24"/>
                  </a:cubicBezTo>
                  <a:cubicBezTo>
                    <a:pt x="1" y="24"/>
                    <a:pt x="3" y="24"/>
                    <a:pt x="8" y="24"/>
                  </a:cubicBezTo>
                  <a:cubicBezTo>
                    <a:pt x="4" y="26"/>
                    <a:pt x="2" y="31"/>
                    <a:pt x="3" y="39"/>
                  </a:cubicBezTo>
                  <a:cubicBezTo>
                    <a:pt x="3" y="41"/>
                    <a:pt x="3" y="43"/>
                    <a:pt x="3" y="45"/>
                  </a:cubicBezTo>
                  <a:cubicBezTo>
                    <a:pt x="2" y="45"/>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4" name="Freeform 272"/>
            <p:cNvSpPr/>
            <p:nvPr/>
          </p:nvSpPr>
          <p:spPr bwMode="auto">
            <a:xfrm>
              <a:off x="7705726" y="1140704"/>
              <a:ext cx="207963" cy="298450"/>
            </a:xfrm>
            <a:custGeom>
              <a:avLst/>
              <a:gdLst>
                <a:gd name="T0" fmla="*/ 5 w 120"/>
                <a:gd name="T1" fmla="*/ 80 h 171"/>
                <a:gd name="T2" fmla="*/ 0 w 120"/>
                <a:gd name="T3" fmla="*/ 100 h 171"/>
                <a:gd name="T4" fmla="*/ 5 w 120"/>
                <a:gd name="T5" fmla="*/ 119 h 171"/>
                <a:gd name="T6" fmla="*/ 8 w 120"/>
                <a:gd name="T7" fmla="*/ 114 h 171"/>
                <a:gd name="T8" fmla="*/ 61 w 120"/>
                <a:gd name="T9" fmla="*/ 171 h 171"/>
                <a:gd name="T10" fmla="*/ 112 w 120"/>
                <a:gd name="T11" fmla="*/ 112 h 171"/>
                <a:gd name="T12" fmla="*/ 116 w 120"/>
                <a:gd name="T13" fmla="*/ 118 h 171"/>
                <a:gd name="T14" fmla="*/ 120 w 120"/>
                <a:gd name="T15" fmla="*/ 99 h 171"/>
                <a:gd name="T16" fmla="*/ 116 w 120"/>
                <a:gd name="T17" fmla="*/ 79 h 171"/>
                <a:gd name="T18" fmla="*/ 114 w 120"/>
                <a:gd name="T19" fmla="*/ 80 h 171"/>
                <a:gd name="T20" fmla="*/ 114 w 120"/>
                <a:gd name="T21" fmla="*/ 64 h 171"/>
                <a:gd name="T22" fmla="*/ 69 w 120"/>
                <a:gd name="T23" fmla="*/ 52 h 171"/>
                <a:gd name="T24" fmla="*/ 76 w 120"/>
                <a:gd name="T25" fmla="*/ 55 h 171"/>
                <a:gd name="T26" fmla="*/ 119 w 120"/>
                <a:gd name="T27" fmla="*/ 41 h 171"/>
                <a:gd name="T28" fmla="*/ 21 w 120"/>
                <a:gd name="T29" fmla="*/ 31 h 171"/>
                <a:gd name="T30" fmla="*/ 2 w 120"/>
                <a:gd name="T31" fmla="*/ 44 h 171"/>
                <a:gd name="T32" fmla="*/ 15 w 120"/>
                <a:gd name="T33" fmla="*/ 43 h 171"/>
                <a:gd name="T34" fmla="*/ 6 w 120"/>
                <a:gd name="T35" fmla="*/ 71 h 171"/>
                <a:gd name="T36" fmla="*/ 5 w 120"/>
                <a:gd name="T37" fmla="*/ 80 h 171"/>
                <a:gd name="T38" fmla="*/ 5 w 120"/>
                <a:gd name="T39" fmla="*/ 8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71">
                  <a:moveTo>
                    <a:pt x="5" y="80"/>
                  </a:moveTo>
                  <a:cubicBezTo>
                    <a:pt x="2" y="80"/>
                    <a:pt x="0" y="89"/>
                    <a:pt x="0" y="100"/>
                  </a:cubicBezTo>
                  <a:cubicBezTo>
                    <a:pt x="0" y="110"/>
                    <a:pt x="2" y="119"/>
                    <a:pt x="5" y="119"/>
                  </a:cubicBezTo>
                  <a:cubicBezTo>
                    <a:pt x="6" y="119"/>
                    <a:pt x="7" y="117"/>
                    <a:pt x="8" y="114"/>
                  </a:cubicBezTo>
                  <a:cubicBezTo>
                    <a:pt x="17" y="147"/>
                    <a:pt x="45" y="171"/>
                    <a:pt x="61" y="171"/>
                  </a:cubicBezTo>
                  <a:cubicBezTo>
                    <a:pt x="81" y="171"/>
                    <a:pt x="108" y="149"/>
                    <a:pt x="112" y="112"/>
                  </a:cubicBezTo>
                  <a:cubicBezTo>
                    <a:pt x="113" y="116"/>
                    <a:pt x="114" y="118"/>
                    <a:pt x="116" y="118"/>
                  </a:cubicBezTo>
                  <a:cubicBezTo>
                    <a:pt x="118" y="118"/>
                    <a:pt x="120" y="109"/>
                    <a:pt x="120" y="99"/>
                  </a:cubicBezTo>
                  <a:cubicBezTo>
                    <a:pt x="120" y="88"/>
                    <a:pt x="118" y="79"/>
                    <a:pt x="116" y="79"/>
                  </a:cubicBezTo>
                  <a:cubicBezTo>
                    <a:pt x="115" y="79"/>
                    <a:pt x="115" y="80"/>
                    <a:pt x="114" y="80"/>
                  </a:cubicBezTo>
                  <a:cubicBezTo>
                    <a:pt x="114" y="75"/>
                    <a:pt x="115" y="70"/>
                    <a:pt x="114" y="64"/>
                  </a:cubicBezTo>
                  <a:cubicBezTo>
                    <a:pt x="105" y="71"/>
                    <a:pt x="88" y="61"/>
                    <a:pt x="69" y="52"/>
                  </a:cubicBezTo>
                  <a:cubicBezTo>
                    <a:pt x="72" y="53"/>
                    <a:pt x="74" y="54"/>
                    <a:pt x="76" y="55"/>
                  </a:cubicBezTo>
                  <a:cubicBezTo>
                    <a:pt x="106" y="71"/>
                    <a:pt x="119" y="41"/>
                    <a:pt x="119" y="41"/>
                  </a:cubicBezTo>
                  <a:cubicBezTo>
                    <a:pt x="119" y="41"/>
                    <a:pt x="81" y="0"/>
                    <a:pt x="21" y="31"/>
                  </a:cubicBezTo>
                  <a:cubicBezTo>
                    <a:pt x="16" y="33"/>
                    <a:pt x="8" y="41"/>
                    <a:pt x="2" y="44"/>
                  </a:cubicBezTo>
                  <a:cubicBezTo>
                    <a:pt x="2" y="44"/>
                    <a:pt x="7" y="43"/>
                    <a:pt x="15" y="43"/>
                  </a:cubicBezTo>
                  <a:cubicBezTo>
                    <a:pt x="8" y="47"/>
                    <a:pt x="5" y="56"/>
                    <a:pt x="6" y="71"/>
                  </a:cubicBezTo>
                  <a:cubicBezTo>
                    <a:pt x="6" y="73"/>
                    <a:pt x="6" y="77"/>
                    <a:pt x="5" y="80"/>
                  </a:cubicBezTo>
                  <a:cubicBezTo>
                    <a:pt x="5" y="80"/>
                    <a:pt x="5" y="80"/>
                    <a:pt x="5"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5" name="Freeform 273"/>
            <p:cNvSpPr>
              <a:spLocks noEditPoints="1"/>
            </p:cNvSpPr>
            <p:nvPr/>
          </p:nvSpPr>
          <p:spPr bwMode="auto">
            <a:xfrm>
              <a:off x="8242301" y="1470025"/>
              <a:ext cx="766763" cy="339725"/>
            </a:xfrm>
            <a:custGeom>
              <a:avLst/>
              <a:gdLst>
                <a:gd name="T0" fmla="*/ 251 w 440"/>
                <a:gd name="T1" fmla="*/ 6 h 195"/>
                <a:gd name="T2" fmla="*/ 246 w 440"/>
                <a:gd name="T3" fmla="*/ 9 h 195"/>
                <a:gd name="T4" fmla="*/ 229 w 440"/>
                <a:gd name="T5" fmla="*/ 115 h 195"/>
                <a:gd name="T6" fmla="*/ 222 w 440"/>
                <a:gd name="T7" fmla="*/ 37 h 195"/>
                <a:gd name="T8" fmla="*/ 224 w 440"/>
                <a:gd name="T9" fmla="*/ 28 h 195"/>
                <a:gd name="T10" fmla="*/ 220 w 440"/>
                <a:gd name="T11" fmla="*/ 18 h 195"/>
                <a:gd name="T12" fmla="*/ 210 w 440"/>
                <a:gd name="T13" fmla="*/ 19 h 195"/>
                <a:gd name="T14" fmla="*/ 206 w 440"/>
                <a:gd name="T15" fmla="*/ 28 h 195"/>
                <a:gd name="T16" fmla="*/ 208 w 440"/>
                <a:gd name="T17" fmla="*/ 35 h 195"/>
                <a:gd name="T18" fmla="*/ 201 w 440"/>
                <a:gd name="T19" fmla="*/ 109 h 195"/>
                <a:gd name="T20" fmla="*/ 200 w 440"/>
                <a:gd name="T21" fmla="*/ 114 h 195"/>
                <a:gd name="T22" fmla="*/ 179 w 440"/>
                <a:gd name="T23" fmla="*/ 6 h 195"/>
                <a:gd name="T24" fmla="*/ 176 w 440"/>
                <a:gd name="T25" fmla="*/ 6 h 195"/>
                <a:gd name="T26" fmla="*/ 100 w 440"/>
                <a:gd name="T27" fmla="*/ 77 h 195"/>
                <a:gd name="T28" fmla="*/ 100 w 440"/>
                <a:gd name="T29" fmla="*/ 148 h 195"/>
                <a:gd name="T30" fmla="*/ 46 w 440"/>
                <a:gd name="T31" fmla="*/ 148 h 195"/>
                <a:gd name="T32" fmla="*/ 0 w 440"/>
                <a:gd name="T33" fmla="*/ 174 h 195"/>
                <a:gd name="T34" fmla="*/ 0 w 440"/>
                <a:gd name="T35" fmla="*/ 191 h 195"/>
                <a:gd name="T36" fmla="*/ 20 w 440"/>
                <a:gd name="T37" fmla="*/ 191 h 195"/>
                <a:gd name="T38" fmla="*/ 20 w 440"/>
                <a:gd name="T39" fmla="*/ 174 h 195"/>
                <a:gd name="T40" fmla="*/ 46 w 440"/>
                <a:gd name="T41" fmla="*/ 168 h 195"/>
                <a:gd name="T42" fmla="*/ 394 w 440"/>
                <a:gd name="T43" fmla="*/ 168 h 195"/>
                <a:gd name="T44" fmla="*/ 420 w 440"/>
                <a:gd name="T45" fmla="*/ 174 h 195"/>
                <a:gd name="T46" fmla="*/ 420 w 440"/>
                <a:gd name="T47" fmla="*/ 195 h 195"/>
                <a:gd name="T48" fmla="*/ 440 w 440"/>
                <a:gd name="T49" fmla="*/ 195 h 195"/>
                <a:gd name="T50" fmla="*/ 440 w 440"/>
                <a:gd name="T51" fmla="*/ 174 h 195"/>
                <a:gd name="T52" fmla="*/ 394 w 440"/>
                <a:gd name="T53" fmla="*/ 148 h 195"/>
                <a:gd name="T54" fmla="*/ 324 w 440"/>
                <a:gd name="T55" fmla="*/ 148 h 195"/>
                <a:gd name="T56" fmla="*/ 321 w 440"/>
                <a:gd name="T57" fmla="*/ 53 h 195"/>
                <a:gd name="T58" fmla="*/ 251 w 440"/>
                <a:gd name="T59" fmla="*/ 6 h 195"/>
                <a:gd name="T60" fmla="*/ 130 w 440"/>
                <a:gd name="T61" fmla="*/ 92 h 195"/>
                <a:gd name="T62" fmla="*/ 134 w 440"/>
                <a:gd name="T63" fmla="*/ 96 h 195"/>
                <a:gd name="T64" fmla="*/ 134 w 440"/>
                <a:gd name="T65" fmla="*/ 96 h 195"/>
                <a:gd name="T66" fmla="*/ 144 w 440"/>
                <a:gd name="T67" fmla="*/ 148 h 195"/>
                <a:gd name="T68" fmla="*/ 130 w 440"/>
                <a:gd name="T69" fmla="*/ 148 h 195"/>
                <a:gd name="T70" fmla="*/ 130 w 440"/>
                <a:gd name="T71" fmla="*/ 92 h 195"/>
                <a:gd name="T72" fmla="*/ 281 w 440"/>
                <a:gd name="T73" fmla="*/ 148 h 195"/>
                <a:gd name="T74" fmla="*/ 288 w 440"/>
                <a:gd name="T75" fmla="*/ 99 h 195"/>
                <a:gd name="T76" fmla="*/ 289 w 440"/>
                <a:gd name="T77" fmla="*/ 98 h 195"/>
                <a:gd name="T78" fmla="*/ 293 w 440"/>
                <a:gd name="T79" fmla="*/ 92 h 195"/>
                <a:gd name="T80" fmla="*/ 295 w 440"/>
                <a:gd name="T81" fmla="*/ 148 h 195"/>
                <a:gd name="T82" fmla="*/ 281 w 440"/>
                <a:gd name="T83" fmla="*/ 14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195">
                  <a:moveTo>
                    <a:pt x="251" y="6"/>
                  </a:moveTo>
                  <a:cubicBezTo>
                    <a:pt x="251" y="6"/>
                    <a:pt x="249" y="8"/>
                    <a:pt x="246" y="9"/>
                  </a:cubicBezTo>
                  <a:cubicBezTo>
                    <a:pt x="229" y="115"/>
                    <a:pt x="229" y="115"/>
                    <a:pt x="229" y="115"/>
                  </a:cubicBezTo>
                  <a:cubicBezTo>
                    <a:pt x="222" y="37"/>
                    <a:pt x="222" y="37"/>
                    <a:pt x="222" y="37"/>
                  </a:cubicBezTo>
                  <a:cubicBezTo>
                    <a:pt x="224" y="28"/>
                    <a:pt x="224" y="28"/>
                    <a:pt x="224" y="28"/>
                  </a:cubicBezTo>
                  <a:cubicBezTo>
                    <a:pt x="220" y="18"/>
                    <a:pt x="220" y="18"/>
                    <a:pt x="220" y="18"/>
                  </a:cubicBezTo>
                  <a:cubicBezTo>
                    <a:pt x="210" y="19"/>
                    <a:pt x="210" y="19"/>
                    <a:pt x="210" y="19"/>
                  </a:cubicBezTo>
                  <a:cubicBezTo>
                    <a:pt x="206" y="28"/>
                    <a:pt x="206" y="28"/>
                    <a:pt x="206" y="28"/>
                  </a:cubicBezTo>
                  <a:cubicBezTo>
                    <a:pt x="208" y="35"/>
                    <a:pt x="208" y="35"/>
                    <a:pt x="208" y="35"/>
                  </a:cubicBezTo>
                  <a:cubicBezTo>
                    <a:pt x="201" y="109"/>
                    <a:pt x="201" y="109"/>
                    <a:pt x="201" y="109"/>
                  </a:cubicBezTo>
                  <a:cubicBezTo>
                    <a:pt x="200" y="114"/>
                    <a:pt x="200" y="114"/>
                    <a:pt x="200" y="114"/>
                  </a:cubicBezTo>
                  <a:cubicBezTo>
                    <a:pt x="179" y="6"/>
                    <a:pt x="179" y="6"/>
                    <a:pt x="179" y="6"/>
                  </a:cubicBezTo>
                  <a:cubicBezTo>
                    <a:pt x="178" y="6"/>
                    <a:pt x="177" y="6"/>
                    <a:pt x="176" y="6"/>
                  </a:cubicBezTo>
                  <a:cubicBezTo>
                    <a:pt x="141" y="13"/>
                    <a:pt x="102" y="35"/>
                    <a:pt x="100" y="77"/>
                  </a:cubicBezTo>
                  <a:cubicBezTo>
                    <a:pt x="99" y="84"/>
                    <a:pt x="99" y="114"/>
                    <a:pt x="100" y="148"/>
                  </a:cubicBezTo>
                  <a:cubicBezTo>
                    <a:pt x="46" y="148"/>
                    <a:pt x="46" y="148"/>
                    <a:pt x="46" y="148"/>
                  </a:cubicBezTo>
                  <a:cubicBezTo>
                    <a:pt x="23" y="148"/>
                    <a:pt x="0" y="157"/>
                    <a:pt x="0" y="174"/>
                  </a:cubicBezTo>
                  <a:cubicBezTo>
                    <a:pt x="0" y="191"/>
                    <a:pt x="0" y="191"/>
                    <a:pt x="0" y="191"/>
                  </a:cubicBezTo>
                  <a:cubicBezTo>
                    <a:pt x="20" y="191"/>
                    <a:pt x="20" y="191"/>
                    <a:pt x="20" y="191"/>
                  </a:cubicBezTo>
                  <a:cubicBezTo>
                    <a:pt x="20" y="174"/>
                    <a:pt x="20" y="174"/>
                    <a:pt x="20" y="174"/>
                  </a:cubicBezTo>
                  <a:cubicBezTo>
                    <a:pt x="21" y="172"/>
                    <a:pt x="30" y="168"/>
                    <a:pt x="46" y="168"/>
                  </a:cubicBezTo>
                  <a:cubicBezTo>
                    <a:pt x="394" y="168"/>
                    <a:pt x="394" y="168"/>
                    <a:pt x="394" y="168"/>
                  </a:cubicBezTo>
                  <a:cubicBezTo>
                    <a:pt x="409" y="168"/>
                    <a:pt x="418" y="172"/>
                    <a:pt x="420" y="174"/>
                  </a:cubicBezTo>
                  <a:cubicBezTo>
                    <a:pt x="420" y="195"/>
                    <a:pt x="420" y="195"/>
                    <a:pt x="420" y="195"/>
                  </a:cubicBezTo>
                  <a:cubicBezTo>
                    <a:pt x="440" y="195"/>
                    <a:pt x="440" y="195"/>
                    <a:pt x="440" y="195"/>
                  </a:cubicBezTo>
                  <a:cubicBezTo>
                    <a:pt x="440" y="174"/>
                    <a:pt x="440" y="174"/>
                    <a:pt x="440" y="174"/>
                  </a:cubicBezTo>
                  <a:cubicBezTo>
                    <a:pt x="440" y="157"/>
                    <a:pt x="417" y="148"/>
                    <a:pt x="394" y="148"/>
                  </a:cubicBezTo>
                  <a:cubicBezTo>
                    <a:pt x="324" y="148"/>
                    <a:pt x="324" y="148"/>
                    <a:pt x="324" y="148"/>
                  </a:cubicBezTo>
                  <a:cubicBezTo>
                    <a:pt x="326" y="107"/>
                    <a:pt x="326" y="66"/>
                    <a:pt x="321" y="53"/>
                  </a:cubicBezTo>
                  <a:cubicBezTo>
                    <a:pt x="319" y="44"/>
                    <a:pt x="285" y="0"/>
                    <a:pt x="251" y="6"/>
                  </a:cubicBezTo>
                  <a:close/>
                  <a:moveTo>
                    <a:pt x="130" y="92"/>
                  </a:moveTo>
                  <a:cubicBezTo>
                    <a:pt x="131" y="93"/>
                    <a:pt x="132" y="95"/>
                    <a:pt x="134" y="96"/>
                  </a:cubicBezTo>
                  <a:cubicBezTo>
                    <a:pt x="134" y="96"/>
                    <a:pt x="134" y="96"/>
                    <a:pt x="134" y="96"/>
                  </a:cubicBezTo>
                  <a:cubicBezTo>
                    <a:pt x="144" y="148"/>
                    <a:pt x="144" y="148"/>
                    <a:pt x="144" y="148"/>
                  </a:cubicBezTo>
                  <a:cubicBezTo>
                    <a:pt x="130" y="148"/>
                    <a:pt x="130" y="148"/>
                    <a:pt x="130" y="148"/>
                  </a:cubicBezTo>
                  <a:cubicBezTo>
                    <a:pt x="129" y="116"/>
                    <a:pt x="129" y="90"/>
                    <a:pt x="130" y="92"/>
                  </a:cubicBezTo>
                  <a:close/>
                  <a:moveTo>
                    <a:pt x="281" y="148"/>
                  </a:moveTo>
                  <a:cubicBezTo>
                    <a:pt x="288" y="99"/>
                    <a:pt x="288" y="99"/>
                    <a:pt x="288" y="99"/>
                  </a:cubicBezTo>
                  <a:cubicBezTo>
                    <a:pt x="289" y="99"/>
                    <a:pt x="289" y="99"/>
                    <a:pt x="289" y="98"/>
                  </a:cubicBezTo>
                  <a:cubicBezTo>
                    <a:pt x="290" y="96"/>
                    <a:pt x="291" y="94"/>
                    <a:pt x="293" y="92"/>
                  </a:cubicBezTo>
                  <a:cubicBezTo>
                    <a:pt x="294" y="89"/>
                    <a:pt x="295" y="115"/>
                    <a:pt x="295" y="148"/>
                  </a:cubicBezTo>
                  <a:lnTo>
                    <a:pt x="281"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6" name="Freeform 274"/>
            <p:cNvSpPr/>
            <p:nvPr/>
          </p:nvSpPr>
          <p:spPr bwMode="auto">
            <a:xfrm>
              <a:off x="8459788" y="1185862"/>
              <a:ext cx="317500" cy="309563"/>
            </a:xfrm>
            <a:custGeom>
              <a:avLst/>
              <a:gdLst>
                <a:gd name="T0" fmla="*/ 41 w 182"/>
                <a:gd name="T1" fmla="*/ 26 h 178"/>
                <a:gd name="T2" fmla="*/ 38 w 182"/>
                <a:gd name="T3" fmla="*/ 28 h 178"/>
                <a:gd name="T4" fmla="*/ 40 w 182"/>
                <a:gd name="T5" fmla="*/ 28 h 178"/>
                <a:gd name="T6" fmla="*/ 32 w 182"/>
                <a:gd name="T7" fmla="*/ 40 h 178"/>
                <a:gd name="T8" fmla="*/ 27 w 182"/>
                <a:gd name="T9" fmla="*/ 118 h 178"/>
                <a:gd name="T10" fmla="*/ 0 w 182"/>
                <a:gd name="T11" fmla="*/ 154 h 178"/>
                <a:gd name="T12" fmla="*/ 34 w 182"/>
                <a:gd name="T13" fmla="*/ 166 h 178"/>
                <a:gd name="T14" fmla="*/ 53 w 182"/>
                <a:gd name="T15" fmla="*/ 159 h 178"/>
                <a:gd name="T16" fmla="*/ 46 w 182"/>
                <a:gd name="T17" fmla="*/ 111 h 178"/>
                <a:gd name="T18" fmla="*/ 89 w 182"/>
                <a:gd name="T19" fmla="*/ 165 h 178"/>
                <a:gd name="T20" fmla="*/ 133 w 182"/>
                <a:gd name="T21" fmla="*/ 104 h 178"/>
                <a:gd name="T22" fmla="*/ 129 w 182"/>
                <a:gd name="T23" fmla="*/ 159 h 178"/>
                <a:gd name="T24" fmla="*/ 148 w 182"/>
                <a:gd name="T25" fmla="*/ 166 h 178"/>
                <a:gd name="T26" fmla="*/ 182 w 182"/>
                <a:gd name="T27" fmla="*/ 154 h 178"/>
                <a:gd name="T28" fmla="*/ 160 w 182"/>
                <a:gd name="T29" fmla="*/ 116 h 178"/>
                <a:gd name="T30" fmla="*/ 150 w 182"/>
                <a:gd name="T31" fmla="*/ 40 h 178"/>
                <a:gd name="T32" fmla="*/ 90 w 182"/>
                <a:gd name="T33" fmla="*/ 8 h 178"/>
                <a:gd name="T34" fmla="*/ 89 w 182"/>
                <a:gd name="T35" fmla="*/ 8 h 178"/>
                <a:gd name="T36" fmla="*/ 101 w 182"/>
                <a:gd name="T37" fmla="*/ 3 h 178"/>
                <a:gd name="T38" fmla="*/ 41 w 182"/>
                <a:gd name="T39" fmla="*/ 2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78">
                  <a:moveTo>
                    <a:pt x="41" y="26"/>
                  </a:moveTo>
                  <a:cubicBezTo>
                    <a:pt x="40" y="27"/>
                    <a:pt x="39" y="28"/>
                    <a:pt x="38" y="28"/>
                  </a:cubicBezTo>
                  <a:cubicBezTo>
                    <a:pt x="38" y="28"/>
                    <a:pt x="39" y="28"/>
                    <a:pt x="40" y="28"/>
                  </a:cubicBezTo>
                  <a:cubicBezTo>
                    <a:pt x="37" y="32"/>
                    <a:pt x="34" y="36"/>
                    <a:pt x="32" y="40"/>
                  </a:cubicBezTo>
                  <a:cubicBezTo>
                    <a:pt x="17" y="74"/>
                    <a:pt x="23" y="97"/>
                    <a:pt x="27" y="118"/>
                  </a:cubicBezTo>
                  <a:cubicBezTo>
                    <a:pt x="35" y="163"/>
                    <a:pt x="0" y="154"/>
                    <a:pt x="0" y="154"/>
                  </a:cubicBezTo>
                  <a:cubicBezTo>
                    <a:pt x="0" y="154"/>
                    <a:pt x="6" y="178"/>
                    <a:pt x="34" y="166"/>
                  </a:cubicBezTo>
                  <a:cubicBezTo>
                    <a:pt x="49" y="160"/>
                    <a:pt x="53" y="159"/>
                    <a:pt x="53" y="159"/>
                  </a:cubicBezTo>
                  <a:cubicBezTo>
                    <a:pt x="53" y="159"/>
                    <a:pt x="47" y="137"/>
                    <a:pt x="46" y="111"/>
                  </a:cubicBezTo>
                  <a:cubicBezTo>
                    <a:pt x="54" y="140"/>
                    <a:pt x="69" y="164"/>
                    <a:pt x="89" y="165"/>
                  </a:cubicBezTo>
                  <a:cubicBezTo>
                    <a:pt x="113" y="166"/>
                    <a:pt x="129" y="139"/>
                    <a:pt x="133" y="104"/>
                  </a:cubicBezTo>
                  <a:cubicBezTo>
                    <a:pt x="135" y="134"/>
                    <a:pt x="129" y="159"/>
                    <a:pt x="129" y="159"/>
                  </a:cubicBezTo>
                  <a:cubicBezTo>
                    <a:pt x="129" y="159"/>
                    <a:pt x="133" y="160"/>
                    <a:pt x="148" y="166"/>
                  </a:cubicBezTo>
                  <a:cubicBezTo>
                    <a:pt x="176" y="178"/>
                    <a:pt x="182" y="154"/>
                    <a:pt x="182" y="154"/>
                  </a:cubicBezTo>
                  <a:cubicBezTo>
                    <a:pt x="182" y="154"/>
                    <a:pt x="152" y="161"/>
                    <a:pt x="160" y="116"/>
                  </a:cubicBezTo>
                  <a:cubicBezTo>
                    <a:pt x="164" y="94"/>
                    <a:pt x="165" y="74"/>
                    <a:pt x="150" y="40"/>
                  </a:cubicBezTo>
                  <a:cubicBezTo>
                    <a:pt x="136" y="10"/>
                    <a:pt x="108" y="7"/>
                    <a:pt x="90" y="8"/>
                  </a:cubicBezTo>
                  <a:cubicBezTo>
                    <a:pt x="89" y="8"/>
                    <a:pt x="89" y="8"/>
                    <a:pt x="89" y="8"/>
                  </a:cubicBezTo>
                  <a:cubicBezTo>
                    <a:pt x="92" y="6"/>
                    <a:pt x="96" y="4"/>
                    <a:pt x="101" y="3"/>
                  </a:cubicBezTo>
                  <a:cubicBezTo>
                    <a:pt x="101" y="3"/>
                    <a:pt x="64" y="0"/>
                    <a:pt x="4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7" name="Freeform 275"/>
            <p:cNvSpPr/>
            <p:nvPr/>
          </p:nvSpPr>
          <p:spPr bwMode="auto">
            <a:xfrm>
              <a:off x="7493001" y="2058987"/>
              <a:ext cx="169863" cy="322263"/>
            </a:xfrm>
            <a:custGeom>
              <a:avLst/>
              <a:gdLst>
                <a:gd name="T0" fmla="*/ 56 w 97"/>
                <a:gd name="T1" fmla="*/ 1 h 185"/>
                <a:gd name="T2" fmla="*/ 52 w 97"/>
                <a:gd name="T3" fmla="*/ 5 h 185"/>
                <a:gd name="T4" fmla="*/ 44 w 97"/>
                <a:gd name="T5" fmla="*/ 43 h 185"/>
                <a:gd name="T6" fmla="*/ 40 w 97"/>
                <a:gd name="T7" fmla="*/ 13 h 185"/>
                <a:gd name="T8" fmla="*/ 41 w 97"/>
                <a:gd name="T9" fmla="*/ 10 h 185"/>
                <a:gd name="T10" fmla="*/ 36 w 97"/>
                <a:gd name="T11" fmla="*/ 11 h 185"/>
                <a:gd name="T12" fmla="*/ 32 w 97"/>
                <a:gd name="T13" fmla="*/ 10 h 185"/>
                <a:gd name="T14" fmla="*/ 33 w 97"/>
                <a:gd name="T15" fmla="*/ 13 h 185"/>
                <a:gd name="T16" fmla="*/ 31 w 97"/>
                <a:gd name="T17" fmla="*/ 28 h 185"/>
                <a:gd name="T18" fmla="*/ 31 w 97"/>
                <a:gd name="T19" fmla="*/ 30 h 185"/>
                <a:gd name="T20" fmla="*/ 29 w 97"/>
                <a:gd name="T21" fmla="*/ 41 h 185"/>
                <a:gd name="T22" fmla="*/ 29 w 97"/>
                <a:gd name="T23" fmla="*/ 43 h 185"/>
                <a:gd name="T24" fmla="*/ 29 w 97"/>
                <a:gd name="T25" fmla="*/ 41 h 185"/>
                <a:gd name="T26" fmla="*/ 16 w 97"/>
                <a:gd name="T27" fmla="*/ 79 h 185"/>
                <a:gd name="T28" fmla="*/ 12 w 97"/>
                <a:gd name="T29" fmla="*/ 90 h 185"/>
                <a:gd name="T30" fmla="*/ 4 w 97"/>
                <a:gd name="T31" fmla="*/ 96 h 185"/>
                <a:gd name="T32" fmla="*/ 2 w 97"/>
                <a:gd name="T33" fmla="*/ 96 h 185"/>
                <a:gd name="T34" fmla="*/ 0 w 97"/>
                <a:gd name="T35" fmla="*/ 96 h 185"/>
                <a:gd name="T36" fmla="*/ 0 w 97"/>
                <a:gd name="T37" fmla="*/ 99 h 185"/>
                <a:gd name="T38" fmla="*/ 0 w 97"/>
                <a:gd name="T39" fmla="*/ 102 h 185"/>
                <a:gd name="T40" fmla="*/ 5 w 97"/>
                <a:gd name="T41" fmla="*/ 116 h 185"/>
                <a:gd name="T42" fmla="*/ 5 w 97"/>
                <a:gd name="T43" fmla="*/ 120 h 185"/>
                <a:gd name="T44" fmla="*/ 9 w 97"/>
                <a:gd name="T45" fmla="*/ 185 h 185"/>
                <a:gd name="T46" fmla="*/ 10 w 97"/>
                <a:gd name="T47" fmla="*/ 185 h 185"/>
                <a:gd name="T48" fmla="*/ 24 w 97"/>
                <a:gd name="T49" fmla="*/ 185 h 185"/>
                <a:gd name="T50" fmla="*/ 27 w 97"/>
                <a:gd name="T51" fmla="*/ 185 h 185"/>
                <a:gd name="T52" fmla="*/ 33 w 97"/>
                <a:gd name="T53" fmla="*/ 131 h 185"/>
                <a:gd name="T54" fmla="*/ 34 w 97"/>
                <a:gd name="T55" fmla="*/ 131 h 185"/>
                <a:gd name="T56" fmla="*/ 36 w 97"/>
                <a:gd name="T57" fmla="*/ 131 h 185"/>
                <a:gd name="T58" fmla="*/ 43 w 97"/>
                <a:gd name="T59" fmla="*/ 185 h 185"/>
                <a:gd name="T60" fmla="*/ 45 w 97"/>
                <a:gd name="T61" fmla="*/ 185 h 185"/>
                <a:gd name="T62" fmla="*/ 59 w 97"/>
                <a:gd name="T63" fmla="*/ 185 h 185"/>
                <a:gd name="T64" fmla="*/ 60 w 97"/>
                <a:gd name="T65" fmla="*/ 185 h 185"/>
                <a:gd name="T66" fmla="*/ 65 w 97"/>
                <a:gd name="T67" fmla="*/ 115 h 185"/>
                <a:gd name="T68" fmla="*/ 66 w 97"/>
                <a:gd name="T69" fmla="*/ 114 h 185"/>
                <a:gd name="T70" fmla="*/ 70 w 97"/>
                <a:gd name="T71" fmla="*/ 103 h 185"/>
                <a:gd name="T72" fmla="*/ 71 w 97"/>
                <a:gd name="T73" fmla="*/ 83 h 185"/>
                <a:gd name="T74" fmla="*/ 74 w 97"/>
                <a:gd name="T75" fmla="*/ 37 h 185"/>
                <a:gd name="T76" fmla="*/ 75 w 97"/>
                <a:gd name="T77" fmla="*/ 37 h 185"/>
                <a:gd name="T78" fmla="*/ 77 w 97"/>
                <a:gd name="T79" fmla="*/ 34 h 185"/>
                <a:gd name="T80" fmla="*/ 77 w 97"/>
                <a:gd name="T81" fmla="*/ 99 h 185"/>
                <a:gd name="T82" fmla="*/ 87 w 97"/>
                <a:gd name="T83" fmla="*/ 97 h 185"/>
                <a:gd name="T84" fmla="*/ 89 w 97"/>
                <a:gd name="T85" fmla="*/ 97 h 185"/>
                <a:gd name="T86" fmla="*/ 90 w 97"/>
                <a:gd name="T87" fmla="*/ 97 h 185"/>
                <a:gd name="T88" fmla="*/ 96 w 97"/>
                <a:gd name="T89" fmla="*/ 19 h 185"/>
                <a:gd name="T90" fmla="*/ 56 w 97"/>
                <a:gd name="T91" fmla="*/ 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185">
                  <a:moveTo>
                    <a:pt x="56" y="1"/>
                  </a:moveTo>
                  <a:cubicBezTo>
                    <a:pt x="55" y="3"/>
                    <a:pt x="54" y="4"/>
                    <a:pt x="52" y="5"/>
                  </a:cubicBezTo>
                  <a:cubicBezTo>
                    <a:pt x="44" y="43"/>
                    <a:pt x="44" y="43"/>
                    <a:pt x="44" y="43"/>
                  </a:cubicBezTo>
                  <a:cubicBezTo>
                    <a:pt x="40" y="13"/>
                    <a:pt x="40" y="13"/>
                    <a:pt x="40" y="13"/>
                  </a:cubicBezTo>
                  <a:cubicBezTo>
                    <a:pt x="41" y="10"/>
                    <a:pt x="41" y="10"/>
                    <a:pt x="41" y="10"/>
                  </a:cubicBezTo>
                  <a:cubicBezTo>
                    <a:pt x="39" y="11"/>
                    <a:pt x="38" y="11"/>
                    <a:pt x="36" y="11"/>
                  </a:cubicBezTo>
                  <a:cubicBezTo>
                    <a:pt x="35" y="11"/>
                    <a:pt x="34" y="11"/>
                    <a:pt x="32" y="10"/>
                  </a:cubicBezTo>
                  <a:cubicBezTo>
                    <a:pt x="33" y="13"/>
                    <a:pt x="33" y="13"/>
                    <a:pt x="33" y="13"/>
                  </a:cubicBezTo>
                  <a:cubicBezTo>
                    <a:pt x="31" y="28"/>
                    <a:pt x="31" y="28"/>
                    <a:pt x="31" y="28"/>
                  </a:cubicBezTo>
                  <a:cubicBezTo>
                    <a:pt x="31" y="28"/>
                    <a:pt x="31" y="29"/>
                    <a:pt x="31" y="30"/>
                  </a:cubicBezTo>
                  <a:cubicBezTo>
                    <a:pt x="29" y="41"/>
                    <a:pt x="29" y="41"/>
                    <a:pt x="29" y="41"/>
                  </a:cubicBezTo>
                  <a:cubicBezTo>
                    <a:pt x="29" y="43"/>
                    <a:pt x="29" y="43"/>
                    <a:pt x="29" y="43"/>
                  </a:cubicBezTo>
                  <a:cubicBezTo>
                    <a:pt x="29" y="41"/>
                    <a:pt x="29" y="41"/>
                    <a:pt x="29" y="41"/>
                  </a:cubicBezTo>
                  <a:cubicBezTo>
                    <a:pt x="26" y="53"/>
                    <a:pt x="21" y="66"/>
                    <a:pt x="16" y="79"/>
                  </a:cubicBezTo>
                  <a:cubicBezTo>
                    <a:pt x="12" y="90"/>
                    <a:pt x="12" y="90"/>
                    <a:pt x="12" y="90"/>
                  </a:cubicBezTo>
                  <a:cubicBezTo>
                    <a:pt x="11" y="94"/>
                    <a:pt x="7" y="96"/>
                    <a:pt x="4" y="96"/>
                  </a:cubicBezTo>
                  <a:cubicBezTo>
                    <a:pt x="3" y="96"/>
                    <a:pt x="2" y="96"/>
                    <a:pt x="2" y="96"/>
                  </a:cubicBezTo>
                  <a:cubicBezTo>
                    <a:pt x="0" y="96"/>
                    <a:pt x="0" y="96"/>
                    <a:pt x="0" y="96"/>
                  </a:cubicBezTo>
                  <a:cubicBezTo>
                    <a:pt x="0" y="97"/>
                    <a:pt x="0" y="98"/>
                    <a:pt x="0" y="99"/>
                  </a:cubicBezTo>
                  <a:cubicBezTo>
                    <a:pt x="0" y="100"/>
                    <a:pt x="0" y="101"/>
                    <a:pt x="0" y="102"/>
                  </a:cubicBezTo>
                  <a:cubicBezTo>
                    <a:pt x="4" y="106"/>
                    <a:pt x="5" y="112"/>
                    <a:pt x="5" y="116"/>
                  </a:cubicBezTo>
                  <a:cubicBezTo>
                    <a:pt x="5" y="118"/>
                    <a:pt x="5" y="119"/>
                    <a:pt x="5" y="120"/>
                  </a:cubicBezTo>
                  <a:cubicBezTo>
                    <a:pt x="9" y="185"/>
                    <a:pt x="9" y="185"/>
                    <a:pt x="9" y="185"/>
                  </a:cubicBezTo>
                  <a:cubicBezTo>
                    <a:pt x="10" y="185"/>
                    <a:pt x="10" y="185"/>
                    <a:pt x="10" y="185"/>
                  </a:cubicBezTo>
                  <a:cubicBezTo>
                    <a:pt x="24" y="185"/>
                    <a:pt x="24" y="185"/>
                    <a:pt x="24" y="185"/>
                  </a:cubicBezTo>
                  <a:cubicBezTo>
                    <a:pt x="25" y="185"/>
                    <a:pt x="26" y="185"/>
                    <a:pt x="27" y="185"/>
                  </a:cubicBezTo>
                  <a:cubicBezTo>
                    <a:pt x="33" y="131"/>
                    <a:pt x="33" y="131"/>
                    <a:pt x="33" y="131"/>
                  </a:cubicBezTo>
                  <a:cubicBezTo>
                    <a:pt x="34" y="131"/>
                    <a:pt x="34" y="131"/>
                    <a:pt x="34" y="131"/>
                  </a:cubicBezTo>
                  <a:cubicBezTo>
                    <a:pt x="35" y="131"/>
                    <a:pt x="36" y="131"/>
                    <a:pt x="36" y="131"/>
                  </a:cubicBezTo>
                  <a:cubicBezTo>
                    <a:pt x="43" y="185"/>
                    <a:pt x="43" y="185"/>
                    <a:pt x="43" y="185"/>
                  </a:cubicBezTo>
                  <a:cubicBezTo>
                    <a:pt x="44" y="185"/>
                    <a:pt x="45" y="185"/>
                    <a:pt x="45" y="185"/>
                  </a:cubicBezTo>
                  <a:cubicBezTo>
                    <a:pt x="59" y="185"/>
                    <a:pt x="59" y="185"/>
                    <a:pt x="59" y="185"/>
                  </a:cubicBezTo>
                  <a:cubicBezTo>
                    <a:pt x="60" y="185"/>
                    <a:pt x="60" y="185"/>
                    <a:pt x="60" y="185"/>
                  </a:cubicBezTo>
                  <a:cubicBezTo>
                    <a:pt x="65" y="115"/>
                    <a:pt x="65" y="115"/>
                    <a:pt x="65" y="115"/>
                  </a:cubicBezTo>
                  <a:cubicBezTo>
                    <a:pt x="65" y="115"/>
                    <a:pt x="65" y="114"/>
                    <a:pt x="66" y="114"/>
                  </a:cubicBezTo>
                  <a:cubicBezTo>
                    <a:pt x="66" y="111"/>
                    <a:pt x="67" y="106"/>
                    <a:pt x="70" y="103"/>
                  </a:cubicBezTo>
                  <a:cubicBezTo>
                    <a:pt x="70" y="99"/>
                    <a:pt x="71" y="92"/>
                    <a:pt x="71" y="83"/>
                  </a:cubicBezTo>
                  <a:cubicBezTo>
                    <a:pt x="74" y="37"/>
                    <a:pt x="74" y="37"/>
                    <a:pt x="74" y="37"/>
                  </a:cubicBezTo>
                  <a:cubicBezTo>
                    <a:pt x="75" y="37"/>
                    <a:pt x="75" y="37"/>
                    <a:pt x="75" y="37"/>
                  </a:cubicBezTo>
                  <a:cubicBezTo>
                    <a:pt x="75" y="36"/>
                    <a:pt x="76" y="35"/>
                    <a:pt x="77" y="34"/>
                  </a:cubicBezTo>
                  <a:cubicBezTo>
                    <a:pt x="78" y="32"/>
                    <a:pt x="78" y="82"/>
                    <a:pt x="77" y="99"/>
                  </a:cubicBezTo>
                  <a:cubicBezTo>
                    <a:pt x="87" y="97"/>
                    <a:pt x="87" y="97"/>
                    <a:pt x="87" y="97"/>
                  </a:cubicBezTo>
                  <a:cubicBezTo>
                    <a:pt x="87" y="97"/>
                    <a:pt x="88" y="97"/>
                    <a:pt x="89" y="97"/>
                  </a:cubicBezTo>
                  <a:cubicBezTo>
                    <a:pt x="89" y="97"/>
                    <a:pt x="89" y="97"/>
                    <a:pt x="90" y="97"/>
                  </a:cubicBezTo>
                  <a:cubicBezTo>
                    <a:pt x="92" y="78"/>
                    <a:pt x="97" y="24"/>
                    <a:pt x="96" y="19"/>
                  </a:cubicBezTo>
                  <a:cubicBezTo>
                    <a:pt x="95" y="15"/>
                    <a:pt x="74" y="0"/>
                    <a:pt x="5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8" name="Freeform 276"/>
            <p:cNvSpPr/>
            <p:nvPr/>
          </p:nvSpPr>
          <p:spPr bwMode="auto">
            <a:xfrm>
              <a:off x="7623176" y="2244725"/>
              <a:ext cx="25400" cy="23813"/>
            </a:xfrm>
            <a:custGeom>
              <a:avLst/>
              <a:gdLst>
                <a:gd name="T0" fmla="*/ 0 w 15"/>
                <a:gd name="T1" fmla="*/ 11 h 14"/>
                <a:gd name="T2" fmla="*/ 0 w 15"/>
                <a:gd name="T3" fmla="*/ 11 h 14"/>
                <a:gd name="T4" fmla="*/ 3 w 15"/>
                <a:gd name="T5" fmla="*/ 8 h 14"/>
                <a:gd name="T6" fmla="*/ 4 w 15"/>
                <a:gd name="T7" fmla="*/ 7 h 14"/>
                <a:gd name="T8" fmla="*/ 4 w 15"/>
                <a:gd name="T9" fmla="*/ 7 h 14"/>
                <a:gd name="T10" fmla="*/ 5 w 15"/>
                <a:gd name="T11" fmla="*/ 9 h 14"/>
                <a:gd name="T12" fmla="*/ 9 w 15"/>
                <a:gd name="T13" fmla="*/ 12 h 14"/>
                <a:gd name="T14" fmla="*/ 14 w 15"/>
                <a:gd name="T15" fmla="*/ 5 h 14"/>
                <a:gd name="T16" fmla="*/ 15 w 15"/>
                <a:gd name="T17" fmla="*/ 0 h 14"/>
                <a:gd name="T18" fmla="*/ 3 w 15"/>
                <a:gd name="T19" fmla="*/ 2 h 14"/>
                <a:gd name="T20" fmla="*/ 0 w 15"/>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4">
                  <a:moveTo>
                    <a:pt x="0" y="11"/>
                  </a:moveTo>
                  <a:cubicBezTo>
                    <a:pt x="0" y="11"/>
                    <a:pt x="0" y="11"/>
                    <a:pt x="0" y="11"/>
                  </a:cubicBezTo>
                  <a:cubicBezTo>
                    <a:pt x="0" y="14"/>
                    <a:pt x="3" y="10"/>
                    <a:pt x="3" y="8"/>
                  </a:cubicBezTo>
                  <a:cubicBezTo>
                    <a:pt x="3" y="7"/>
                    <a:pt x="3" y="7"/>
                    <a:pt x="4" y="7"/>
                  </a:cubicBezTo>
                  <a:cubicBezTo>
                    <a:pt x="4" y="7"/>
                    <a:pt x="4" y="7"/>
                    <a:pt x="4" y="7"/>
                  </a:cubicBezTo>
                  <a:cubicBezTo>
                    <a:pt x="4" y="7"/>
                    <a:pt x="5" y="8"/>
                    <a:pt x="5" y="9"/>
                  </a:cubicBezTo>
                  <a:cubicBezTo>
                    <a:pt x="5" y="11"/>
                    <a:pt x="6" y="13"/>
                    <a:pt x="9" y="12"/>
                  </a:cubicBezTo>
                  <a:cubicBezTo>
                    <a:pt x="11" y="12"/>
                    <a:pt x="13" y="9"/>
                    <a:pt x="14" y="5"/>
                  </a:cubicBezTo>
                  <a:cubicBezTo>
                    <a:pt x="14" y="2"/>
                    <a:pt x="15" y="0"/>
                    <a:pt x="15" y="0"/>
                  </a:cubicBezTo>
                  <a:cubicBezTo>
                    <a:pt x="3" y="2"/>
                    <a:pt x="3" y="2"/>
                    <a:pt x="3" y="2"/>
                  </a:cubicBezTo>
                  <a:cubicBezTo>
                    <a:pt x="1" y="2"/>
                    <a:pt x="1" y="7"/>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69" name="Freeform 277"/>
            <p:cNvSpPr/>
            <p:nvPr/>
          </p:nvSpPr>
          <p:spPr bwMode="auto">
            <a:xfrm>
              <a:off x="7508876" y="1928812"/>
              <a:ext cx="95250" cy="133350"/>
            </a:xfrm>
            <a:custGeom>
              <a:avLst/>
              <a:gdLst>
                <a:gd name="T0" fmla="*/ 2 w 54"/>
                <a:gd name="T1" fmla="*/ 36 h 77"/>
                <a:gd name="T2" fmla="*/ 0 w 54"/>
                <a:gd name="T3" fmla="*/ 45 h 77"/>
                <a:gd name="T4" fmla="*/ 2 w 54"/>
                <a:gd name="T5" fmla="*/ 54 h 77"/>
                <a:gd name="T6" fmla="*/ 4 w 54"/>
                <a:gd name="T7" fmla="*/ 51 h 77"/>
                <a:gd name="T8" fmla="*/ 14 w 54"/>
                <a:gd name="T9" fmla="*/ 69 h 77"/>
                <a:gd name="T10" fmla="*/ 16 w 54"/>
                <a:gd name="T11" fmla="*/ 72 h 77"/>
                <a:gd name="T12" fmla="*/ 20 w 54"/>
                <a:gd name="T13" fmla="*/ 74 h 77"/>
                <a:gd name="T14" fmla="*/ 27 w 54"/>
                <a:gd name="T15" fmla="*/ 77 h 77"/>
                <a:gd name="T16" fmla="*/ 43 w 54"/>
                <a:gd name="T17" fmla="*/ 68 h 77"/>
                <a:gd name="T18" fmla="*/ 50 w 54"/>
                <a:gd name="T19" fmla="*/ 50 h 77"/>
                <a:gd name="T20" fmla="*/ 52 w 54"/>
                <a:gd name="T21" fmla="*/ 53 h 77"/>
                <a:gd name="T22" fmla="*/ 54 w 54"/>
                <a:gd name="T23" fmla="*/ 44 h 77"/>
                <a:gd name="T24" fmla="*/ 52 w 54"/>
                <a:gd name="T25" fmla="*/ 36 h 77"/>
                <a:gd name="T26" fmla="*/ 51 w 54"/>
                <a:gd name="T27" fmla="*/ 36 h 77"/>
                <a:gd name="T28" fmla="*/ 51 w 54"/>
                <a:gd name="T29" fmla="*/ 29 h 77"/>
                <a:gd name="T30" fmla="*/ 31 w 54"/>
                <a:gd name="T31" fmla="*/ 24 h 77"/>
                <a:gd name="T32" fmla="*/ 34 w 54"/>
                <a:gd name="T33" fmla="*/ 25 h 77"/>
                <a:gd name="T34" fmla="*/ 53 w 54"/>
                <a:gd name="T35" fmla="*/ 18 h 77"/>
                <a:gd name="T36" fmla="*/ 9 w 54"/>
                <a:gd name="T37" fmla="*/ 14 h 77"/>
                <a:gd name="T38" fmla="*/ 1 w 54"/>
                <a:gd name="T39" fmla="*/ 20 h 77"/>
                <a:gd name="T40" fmla="*/ 7 w 54"/>
                <a:gd name="T41" fmla="*/ 19 h 77"/>
                <a:gd name="T42" fmla="*/ 3 w 54"/>
                <a:gd name="T43" fmla="*/ 32 h 77"/>
                <a:gd name="T44" fmla="*/ 2 w 54"/>
                <a:gd name="T45" fmla="*/ 36 h 77"/>
                <a:gd name="T46" fmla="*/ 2 w 54"/>
                <a:gd name="T4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7">
                  <a:moveTo>
                    <a:pt x="2" y="36"/>
                  </a:moveTo>
                  <a:cubicBezTo>
                    <a:pt x="1" y="36"/>
                    <a:pt x="0" y="40"/>
                    <a:pt x="0" y="45"/>
                  </a:cubicBezTo>
                  <a:cubicBezTo>
                    <a:pt x="0" y="50"/>
                    <a:pt x="1" y="54"/>
                    <a:pt x="2" y="54"/>
                  </a:cubicBezTo>
                  <a:cubicBezTo>
                    <a:pt x="3" y="54"/>
                    <a:pt x="3" y="53"/>
                    <a:pt x="4" y="51"/>
                  </a:cubicBezTo>
                  <a:cubicBezTo>
                    <a:pt x="5" y="58"/>
                    <a:pt x="9" y="64"/>
                    <a:pt x="14" y="69"/>
                  </a:cubicBezTo>
                  <a:cubicBezTo>
                    <a:pt x="14" y="70"/>
                    <a:pt x="15" y="71"/>
                    <a:pt x="16" y="72"/>
                  </a:cubicBezTo>
                  <a:cubicBezTo>
                    <a:pt x="18" y="73"/>
                    <a:pt x="19" y="74"/>
                    <a:pt x="20" y="74"/>
                  </a:cubicBezTo>
                  <a:cubicBezTo>
                    <a:pt x="23" y="76"/>
                    <a:pt x="25" y="77"/>
                    <a:pt x="27" y="77"/>
                  </a:cubicBezTo>
                  <a:cubicBezTo>
                    <a:pt x="32" y="77"/>
                    <a:pt x="38" y="74"/>
                    <a:pt x="43" y="68"/>
                  </a:cubicBezTo>
                  <a:cubicBezTo>
                    <a:pt x="46" y="64"/>
                    <a:pt x="49" y="58"/>
                    <a:pt x="50" y="50"/>
                  </a:cubicBezTo>
                  <a:cubicBezTo>
                    <a:pt x="51" y="52"/>
                    <a:pt x="51" y="53"/>
                    <a:pt x="52" y="53"/>
                  </a:cubicBezTo>
                  <a:cubicBezTo>
                    <a:pt x="53" y="53"/>
                    <a:pt x="54" y="49"/>
                    <a:pt x="54" y="44"/>
                  </a:cubicBezTo>
                  <a:cubicBezTo>
                    <a:pt x="54" y="40"/>
                    <a:pt x="53" y="36"/>
                    <a:pt x="52" y="36"/>
                  </a:cubicBezTo>
                  <a:cubicBezTo>
                    <a:pt x="52" y="36"/>
                    <a:pt x="51" y="36"/>
                    <a:pt x="51" y="36"/>
                  </a:cubicBezTo>
                  <a:cubicBezTo>
                    <a:pt x="51" y="34"/>
                    <a:pt x="51" y="31"/>
                    <a:pt x="51" y="29"/>
                  </a:cubicBezTo>
                  <a:cubicBezTo>
                    <a:pt x="47" y="32"/>
                    <a:pt x="39" y="28"/>
                    <a:pt x="31" y="24"/>
                  </a:cubicBezTo>
                  <a:cubicBezTo>
                    <a:pt x="32" y="24"/>
                    <a:pt x="33" y="24"/>
                    <a:pt x="34" y="25"/>
                  </a:cubicBezTo>
                  <a:cubicBezTo>
                    <a:pt x="48" y="32"/>
                    <a:pt x="53" y="18"/>
                    <a:pt x="53" y="18"/>
                  </a:cubicBezTo>
                  <a:cubicBezTo>
                    <a:pt x="53" y="18"/>
                    <a:pt x="36" y="0"/>
                    <a:pt x="9" y="14"/>
                  </a:cubicBezTo>
                  <a:cubicBezTo>
                    <a:pt x="7" y="15"/>
                    <a:pt x="4" y="18"/>
                    <a:pt x="1" y="20"/>
                  </a:cubicBezTo>
                  <a:cubicBezTo>
                    <a:pt x="1" y="20"/>
                    <a:pt x="3" y="19"/>
                    <a:pt x="7" y="19"/>
                  </a:cubicBezTo>
                  <a:cubicBezTo>
                    <a:pt x="4" y="21"/>
                    <a:pt x="2" y="25"/>
                    <a:pt x="3" y="32"/>
                  </a:cubicBezTo>
                  <a:cubicBezTo>
                    <a:pt x="3" y="33"/>
                    <a:pt x="2" y="35"/>
                    <a:pt x="2" y="36"/>
                  </a:cubicBezTo>
                  <a:cubicBezTo>
                    <a:pt x="2" y="36"/>
                    <a:pt x="2" y="36"/>
                    <a:pt x="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0" name="Freeform 278"/>
            <p:cNvSpPr/>
            <p:nvPr/>
          </p:nvSpPr>
          <p:spPr bwMode="auto">
            <a:xfrm>
              <a:off x="7138988" y="2060575"/>
              <a:ext cx="165100" cy="320675"/>
            </a:xfrm>
            <a:custGeom>
              <a:avLst/>
              <a:gdLst>
                <a:gd name="T0" fmla="*/ 88 w 94"/>
                <a:gd name="T1" fmla="*/ 96 h 184"/>
                <a:gd name="T2" fmla="*/ 78 w 94"/>
                <a:gd name="T3" fmla="*/ 94 h 184"/>
                <a:gd name="T4" fmla="*/ 74 w 94"/>
                <a:gd name="T5" fmla="*/ 88 h 184"/>
                <a:gd name="T6" fmla="*/ 64 w 94"/>
                <a:gd name="T7" fmla="*/ 16 h 184"/>
                <a:gd name="T8" fmla="*/ 66 w 94"/>
                <a:gd name="T9" fmla="*/ 9 h 184"/>
                <a:gd name="T10" fmla="*/ 62 w 94"/>
                <a:gd name="T11" fmla="*/ 10 h 184"/>
                <a:gd name="T12" fmla="*/ 58 w 94"/>
                <a:gd name="T13" fmla="*/ 9 h 184"/>
                <a:gd name="T14" fmla="*/ 59 w 94"/>
                <a:gd name="T15" fmla="*/ 12 h 184"/>
                <a:gd name="T16" fmla="*/ 55 w 94"/>
                <a:gd name="T17" fmla="*/ 40 h 184"/>
                <a:gd name="T18" fmla="*/ 54 w 94"/>
                <a:gd name="T19" fmla="*/ 42 h 184"/>
                <a:gd name="T20" fmla="*/ 43 w 94"/>
                <a:gd name="T21" fmla="*/ 1 h 184"/>
                <a:gd name="T22" fmla="*/ 43 w 94"/>
                <a:gd name="T23" fmla="*/ 0 h 184"/>
                <a:gd name="T24" fmla="*/ 42 w 94"/>
                <a:gd name="T25" fmla="*/ 0 h 184"/>
                <a:gd name="T26" fmla="*/ 1 w 94"/>
                <a:gd name="T27" fmla="*/ 22 h 184"/>
                <a:gd name="T28" fmla="*/ 5 w 94"/>
                <a:gd name="T29" fmla="*/ 97 h 184"/>
                <a:gd name="T30" fmla="*/ 7 w 94"/>
                <a:gd name="T31" fmla="*/ 96 h 184"/>
                <a:gd name="T32" fmla="*/ 9 w 94"/>
                <a:gd name="T33" fmla="*/ 96 h 184"/>
                <a:gd name="T34" fmla="*/ 20 w 94"/>
                <a:gd name="T35" fmla="*/ 98 h 184"/>
                <a:gd name="T36" fmla="*/ 20 w 94"/>
                <a:gd name="T37" fmla="*/ 99 h 184"/>
                <a:gd name="T38" fmla="*/ 18 w 94"/>
                <a:gd name="T39" fmla="*/ 33 h 184"/>
                <a:gd name="T40" fmla="*/ 20 w 94"/>
                <a:gd name="T41" fmla="*/ 35 h 184"/>
                <a:gd name="T42" fmla="*/ 23 w 94"/>
                <a:gd name="T43" fmla="*/ 70 h 184"/>
                <a:gd name="T44" fmla="*/ 25 w 94"/>
                <a:gd name="T45" fmla="*/ 101 h 184"/>
                <a:gd name="T46" fmla="*/ 30 w 94"/>
                <a:gd name="T47" fmla="*/ 115 h 184"/>
                <a:gd name="T48" fmla="*/ 30 w 94"/>
                <a:gd name="T49" fmla="*/ 119 h 184"/>
                <a:gd name="T50" fmla="*/ 35 w 94"/>
                <a:gd name="T51" fmla="*/ 184 h 184"/>
                <a:gd name="T52" fmla="*/ 36 w 94"/>
                <a:gd name="T53" fmla="*/ 184 h 184"/>
                <a:gd name="T54" fmla="*/ 50 w 94"/>
                <a:gd name="T55" fmla="*/ 184 h 184"/>
                <a:gd name="T56" fmla="*/ 52 w 94"/>
                <a:gd name="T57" fmla="*/ 184 h 184"/>
                <a:gd name="T58" fmla="*/ 58 w 94"/>
                <a:gd name="T59" fmla="*/ 130 h 184"/>
                <a:gd name="T60" fmla="*/ 60 w 94"/>
                <a:gd name="T61" fmla="*/ 130 h 184"/>
                <a:gd name="T62" fmla="*/ 62 w 94"/>
                <a:gd name="T63" fmla="*/ 130 h 184"/>
                <a:gd name="T64" fmla="*/ 69 w 94"/>
                <a:gd name="T65" fmla="*/ 184 h 184"/>
                <a:gd name="T66" fmla="*/ 71 w 94"/>
                <a:gd name="T67" fmla="*/ 184 h 184"/>
                <a:gd name="T68" fmla="*/ 85 w 94"/>
                <a:gd name="T69" fmla="*/ 184 h 184"/>
                <a:gd name="T70" fmla="*/ 85 w 94"/>
                <a:gd name="T71" fmla="*/ 184 h 184"/>
                <a:gd name="T72" fmla="*/ 90 w 94"/>
                <a:gd name="T73" fmla="*/ 114 h 184"/>
                <a:gd name="T74" fmla="*/ 91 w 94"/>
                <a:gd name="T75" fmla="*/ 113 h 184"/>
                <a:gd name="T76" fmla="*/ 94 w 94"/>
                <a:gd name="T77" fmla="*/ 103 h 184"/>
                <a:gd name="T78" fmla="*/ 93 w 94"/>
                <a:gd name="T79" fmla="*/ 96 h 184"/>
                <a:gd name="T80" fmla="*/ 88 w 94"/>
                <a:gd name="T81" fmla="*/ 9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84">
                  <a:moveTo>
                    <a:pt x="88" y="96"/>
                  </a:moveTo>
                  <a:cubicBezTo>
                    <a:pt x="84" y="96"/>
                    <a:pt x="81" y="96"/>
                    <a:pt x="78" y="94"/>
                  </a:cubicBezTo>
                  <a:cubicBezTo>
                    <a:pt x="76" y="93"/>
                    <a:pt x="74" y="90"/>
                    <a:pt x="74" y="88"/>
                  </a:cubicBezTo>
                  <a:cubicBezTo>
                    <a:pt x="74" y="87"/>
                    <a:pt x="63" y="29"/>
                    <a:pt x="64" y="16"/>
                  </a:cubicBezTo>
                  <a:cubicBezTo>
                    <a:pt x="64" y="14"/>
                    <a:pt x="65" y="12"/>
                    <a:pt x="66" y="9"/>
                  </a:cubicBezTo>
                  <a:cubicBezTo>
                    <a:pt x="64" y="10"/>
                    <a:pt x="63" y="10"/>
                    <a:pt x="62" y="10"/>
                  </a:cubicBezTo>
                  <a:cubicBezTo>
                    <a:pt x="60" y="10"/>
                    <a:pt x="59" y="10"/>
                    <a:pt x="58" y="9"/>
                  </a:cubicBezTo>
                  <a:cubicBezTo>
                    <a:pt x="59" y="12"/>
                    <a:pt x="59" y="12"/>
                    <a:pt x="59" y="12"/>
                  </a:cubicBezTo>
                  <a:cubicBezTo>
                    <a:pt x="55" y="40"/>
                    <a:pt x="55" y="40"/>
                    <a:pt x="55" y="40"/>
                  </a:cubicBezTo>
                  <a:cubicBezTo>
                    <a:pt x="54" y="42"/>
                    <a:pt x="54" y="42"/>
                    <a:pt x="54" y="42"/>
                  </a:cubicBezTo>
                  <a:cubicBezTo>
                    <a:pt x="43" y="1"/>
                    <a:pt x="43" y="1"/>
                    <a:pt x="43" y="1"/>
                  </a:cubicBezTo>
                  <a:cubicBezTo>
                    <a:pt x="43" y="1"/>
                    <a:pt x="43" y="1"/>
                    <a:pt x="43" y="0"/>
                  </a:cubicBezTo>
                  <a:cubicBezTo>
                    <a:pt x="43" y="0"/>
                    <a:pt x="42" y="0"/>
                    <a:pt x="42" y="0"/>
                  </a:cubicBezTo>
                  <a:cubicBezTo>
                    <a:pt x="24" y="3"/>
                    <a:pt x="1" y="9"/>
                    <a:pt x="1" y="22"/>
                  </a:cubicBezTo>
                  <a:cubicBezTo>
                    <a:pt x="0" y="27"/>
                    <a:pt x="3" y="78"/>
                    <a:pt x="5" y="97"/>
                  </a:cubicBezTo>
                  <a:cubicBezTo>
                    <a:pt x="6" y="96"/>
                    <a:pt x="7" y="96"/>
                    <a:pt x="7" y="96"/>
                  </a:cubicBezTo>
                  <a:cubicBezTo>
                    <a:pt x="8" y="96"/>
                    <a:pt x="8" y="96"/>
                    <a:pt x="9" y="96"/>
                  </a:cubicBezTo>
                  <a:cubicBezTo>
                    <a:pt x="20" y="98"/>
                    <a:pt x="20" y="98"/>
                    <a:pt x="20" y="98"/>
                  </a:cubicBezTo>
                  <a:cubicBezTo>
                    <a:pt x="20" y="98"/>
                    <a:pt x="20" y="99"/>
                    <a:pt x="20" y="99"/>
                  </a:cubicBezTo>
                  <a:cubicBezTo>
                    <a:pt x="19" y="82"/>
                    <a:pt x="17" y="32"/>
                    <a:pt x="18" y="33"/>
                  </a:cubicBezTo>
                  <a:cubicBezTo>
                    <a:pt x="19" y="34"/>
                    <a:pt x="20" y="34"/>
                    <a:pt x="20" y="35"/>
                  </a:cubicBezTo>
                  <a:cubicBezTo>
                    <a:pt x="23" y="70"/>
                    <a:pt x="23" y="70"/>
                    <a:pt x="23" y="70"/>
                  </a:cubicBezTo>
                  <a:cubicBezTo>
                    <a:pt x="24" y="84"/>
                    <a:pt x="25" y="95"/>
                    <a:pt x="25" y="101"/>
                  </a:cubicBezTo>
                  <a:cubicBezTo>
                    <a:pt x="29" y="105"/>
                    <a:pt x="30" y="111"/>
                    <a:pt x="30" y="115"/>
                  </a:cubicBezTo>
                  <a:cubicBezTo>
                    <a:pt x="30" y="117"/>
                    <a:pt x="30" y="118"/>
                    <a:pt x="30" y="119"/>
                  </a:cubicBezTo>
                  <a:cubicBezTo>
                    <a:pt x="35" y="184"/>
                    <a:pt x="35" y="184"/>
                    <a:pt x="35" y="184"/>
                  </a:cubicBezTo>
                  <a:cubicBezTo>
                    <a:pt x="35" y="184"/>
                    <a:pt x="35" y="184"/>
                    <a:pt x="36" y="184"/>
                  </a:cubicBezTo>
                  <a:cubicBezTo>
                    <a:pt x="50" y="184"/>
                    <a:pt x="50" y="184"/>
                    <a:pt x="50" y="184"/>
                  </a:cubicBezTo>
                  <a:cubicBezTo>
                    <a:pt x="50" y="184"/>
                    <a:pt x="51" y="184"/>
                    <a:pt x="52" y="184"/>
                  </a:cubicBezTo>
                  <a:cubicBezTo>
                    <a:pt x="58" y="130"/>
                    <a:pt x="58" y="130"/>
                    <a:pt x="58" y="130"/>
                  </a:cubicBezTo>
                  <a:cubicBezTo>
                    <a:pt x="59" y="130"/>
                    <a:pt x="59" y="130"/>
                    <a:pt x="60" y="130"/>
                  </a:cubicBezTo>
                  <a:cubicBezTo>
                    <a:pt x="60" y="130"/>
                    <a:pt x="61" y="130"/>
                    <a:pt x="62" y="130"/>
                  </a:cubicBezTo>
                  <a:cubicBezTo>
                    <a:pt x="69" y="184"/>
                    <a:pt x="69" y="184"/>
                    <a:pt x="69" y="184"/>
                  </a:cubicBezTo>
                  <a:cubicBezTo>
                    <a:pt x="69" y="184"/>
                    <a:pt x="70" y="184"/>
                    <a:pt x="71" y="184"/>
                  </a:cubicBezTo>
                  <a:cubicBezTo>
                    <a:pt x="85" y="184"/>
                    <a:pt x="85" y="184"/>
                    <a:pt x="85" y="184"/>
                  </a:cubicBezTo>
                  <a:cubicBezTo>
                    <a:pt x="85" y="184"/>
                    <a:pt x="85" y="184"/>
                    <a:pt x="85" y="184"/>
                  </a:cubicBezTo>
                  <a:cubicBezTo>
                    <a:pt x="90" y="114"/>
                    <a:pt x="90" y="114"/>
                    <a:pt x="90" y="114"/>
                  </a:cubicBezTo>
                  <a:cubicBezTo>
                    <a:pt x="91" y="114"/>
                    <a:pt x="91" y="113"/>
                    <a:pt x="91" y="113"/>
                  </a:cubicBezTo>
                  <a:cubicBezTo>
                    <a:pt x="91" y="110"/>
                    <a:pt x="92" y="107"/>
                    <a:pt x="94" y="103"/>
                  </a:cubicBezTo>
                  <a:cubicBezTo>
                    <a:pt x="94" y="101"/>
                    <a:pt x="93" y="99"/>
                    <a:pt x="93" y="96"/>
                  </a:cubicBezTo>
                  <a:cubicBezTo>
                    <a:pt x="91" y="96"/>
                    <a:pt x="90" y="96"/>
                    <a:pt x="8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1" name="Freeform 279"/>
            <p:cNvSpPr/>
            <p:nvPr/>
          </p:nvSpPr>
          <p:spPr bwMode="auto">
            <a:xfrm>
              <a:off x="7199313" y="1928812"/>
              <a:ext cx="93663" cy="133350"/>
            </a:xfrm>
            <a:custGeom>
              <a:avLst/>
              <a:gdLst>
                <a:gd name="T0" fmla="*/ 2 w 54"/>
                <a:gd name="T1" fmla="*/ 36 h 77"/>
                <a:gd name="T2" fmla="*/ 0 w 54"/>
                <a:gd name="T3" fmla="*/ 45 h 77"/>
                <a:gd name="T4" fmla="*/ 2 w 54"/>
                <a:gd name="T5" fmla="*/ 54 h 77"/>
                <a:gd name="T6" fmla="*/ 4 w 54"/>
                <a:gd name="T7" fmla="*/ 51 h 77"/>
                <a:gd name="T8" fmla="*/ 14 w 54"/>
                <a:gd name="T9" fmla="*/ 69 h 77"/>
                <a:gd name="T10" fmla="*/ 17 w 54"/>
                <a:gd name="T11" fmla="*/ 72 h 77"/>
                <a:gd name="T12" fmla="*/ 20 w 54"/>
                <a:gd name="T13" fmla="*/ 74 h 77"/>
                <a:gd name="T14" fmla="*/ 28 w 54"/>
                <a:gd name="T15" fmla="*/ 77 h 77"/>
                <a:gd name="T16" fmla="*/ 43 w 54"/>
                <a:gd name="T17" fmla="*/ 68 h 77"/>
                <a:gd name="T18" fmla="*/ 51 w 54"/>
                <a:gd name="T19" fmla="*/ 50 h 77"/>
                <a:gd name="T20" fmla="*/ 52 w 54"/>
                <a:gd name="T21" fmla="*/ 53 h 77"/>
                <a:gd name="T22" fmla="*/ 54 w 54"/>
                <a:gd name="T23" fmla="*/ 44 h 77"/>
                <a:gd name="T24" fmla="*/ 52 w 54"/>
                <a:gd name="T25" fmla="*/ 36 h 77"/>
                <a:gd name="T26" fmla="*/ 52 w 54"/>
                <a:gd name="T27" fmla="*/ 36 h 77"/>
                <a:gd name="T28" fmla="*/ 51 w 54"/>
                <a:gd name="T29" fmla="*/ 29 h 77"/>
                <a:gd name="T30" fmla="*/ 31 w 54"/>
                <a:gd name="T31" fmla="*/ 24 h 77"/>
                <a:gd name="T32" fmla="*/ 34 w 54"/>
                <a:gd name="T33" fmla="*/ 25 h 77"/>
                <a:gd name="T34" fmla="*/ 54 w 54"/>
                <a:gd name="T35" fmla="*/ 18 h 77"/>
                <a:gd name="T36" fmla="*/ 10 w 54"/>
                <a:gd name="T37" fmla="*/ 14 h 77"/>
                <a:gd name="T38" fmla="*/ 1 w 54"/>
                <a:gd name="T39" fmla="*/ 20 h 77"/>
                <a:gd name="T40" fmla="*/ 7 w 54"/>
                <a:gd name="T41" fmla="*/ 19 h 77"/>
                <a:gd name="T42" fmla="*/ 3 w 54"/>
                <a:gd name="T43" fmla="*/ 32 h 77"/>
                <a:gd name="T44" fmla="*/ 3 w 54"/>
                <a:gd name="T45" fmla="*/ 36 h 77"/>
                <a:gd name="T46" fmla="*/ 2 w 54"/>
                <a:gd name="T47" fmla="*/ 3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77">
                  <a:moveTo>
                    <a:pt x="2" y="36"/>
                  </a:moveTo>
                  <a:cubicBezTo>
                    <a:pt x="1" y="36"/>
                    <a:pt x="0" y="40"/>
                    <a:pt x="0" y="45"/>
                  </a:cubicBezTo>
                  <a:cubicBezTo>
                    <a:pt x="0" y="50"/>
                    <a:pt x="1" y="54"/>
                    <a:pt x="2" y="54"/>
                  </a:cubicBezTo>
                  <a:cubicBezTo>
                    <a:pt x="3" y="54"/>
                    <a:pt x="4" y="53"/>
                    <a:pt x="4" y="51"/>
                  </a:cubicBezTo>
                  <a:cubicBezTo>
                    <a:pt x="6" y="58"/>
                    <a:pt x="10" y="64"/>
                    <a:pt x="14" y="69"/>
                  </a:cubicBezTo>
                  <a:cubicBezTo>
                    <a:pt x="15" y="70"/>
                    <a:pt x="16" y="71"/>
                    <a:pt x="17" y="72"/>
                  </a:cubicBezTo>
                  <a:cubicBezTo>
                    <a:pt x="18" y="73"/>
                    <a:pt x="19" y="74"/>
                    <a:pt x="20" y="74"/>
                  </a:cubicBezTo>
                  <a:cubicBezTo>
                    <a:pt x="23" y="76"/>
                    <a:pt x="26" y="77"/>
                    <a:pt x="28" y="77"/>
                  </a:cubicBezTo>
                  <a:cubicBezTo>
                    <a:pt x="33" y="77"/>
                    <a:pt x="38" y="74"/>
                    <a:pt x="43" y="68"/>
                  </a:cubicBezTo>
                  <a:cubicBezTo>
                    <a:pt x="47" y="64"/>
                    <a:pt x="50" y="58"/>
                    <a:pt x="51" y="50"/>
                  </a:cubicBezTo>
                  <a:cubicBezTo>
                    <a:pt x="51" y="52"/>
                    <a:pt x="52" y="53"/>
                    <a:pt x="52" y="53"/>
                  </a:cubicBezTo>
                  <a:cubicBezTo>
                    <a:pt x="53" y="53"/>
                    <a:pt x="54" y="49"/>
                    <a:pt x="54" y="44"/>
                  </a:cubicBezTo>
                  <a:cubicBezTo>
                    <a:pt x="54" y="40"/>
                    <a:pt x="53" y="36"/>
                    <a:pt x="52" y="36"/>
                  </a:cubicBezTo>
                  <a:cubicBezTo>
                    <a:pt x="52" y="36"/>
                    <a:pt x="52" y="36"/>
                    <a:pt x="52" y="36"/>
                  </a:cubicBezTo>
                  <a:cubicBezTo>
                    <a:pt x="52" y="34"/>
                    <a:pt x="52" y="31"/>
                    <a:pt x="51" y="29"/>
                  </a:cubicBezTo>
                  <a:cubicBezTo>
                    <a:pt x="47" y="32"/>
                    <a:pt x="40" y="28"/>
                    <a:pt x="31" y="24"/>
                  </a:cubicBezTo>
                  <a:cubicBezTo>
                    <a:pt x="32" y="24"/>
                    <a:pt x="33" y="24"/>
                    <a:pt x="34" y="25"/>
                  </a:cubicBezTo>
                  <a:cubicBezTo>
                    <a:pt x="48" y="32"/>
                    <a:pt x="54" y="18"/>
                    <a:pt x="54" y="18"/>
                  </a:cubicBezTo>
                  <a:cubicBezTo>
                    <a:pt x="54" y="18"/>
                    <a:pt x="37" y="0"/>
                    <a:pt x="10" y="14"/>
                  </a:cubicBezTo>
                  <a:cubicBezTo>
                    <a:pt x="7" y="15"/>
                    <a:pt x="4" y="18"/>
                    <a:pt x="1" y="20"/>
                  </a:cubicBezTo>
                  <a:cubicBezTo>
                    <a:pt x="1" y="20"/>
                    <a:pt x="3" y="19"/>
                    <a:pt x="7" y="19"/>
                  </a:cubicBezTo>
                  <a:cubicBezTo>
                    <a:pt x="4" y="21"/>
                    <a:pt x="2" y="25"/>
                    <a:pt x="3" y="32"/>
                  </a:cubicBezTo>
                  <a:cubicBezTo>
                    <a:pt x="3" y="33"/>
                    <a:pt x="3" y="35"/>
                    <a:pt x="3" y="36"/>
                  </a:cubicBezTo>
                  <a:cubicBezTo>
                    <a:pt x="3" y="36"/>
                    <a:pt x="3" y="36"/>
                    <a:pt x="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2" name="Freeform 280"/>
            <p:cNvSpPr/>
            <p:nvPr/>
          </p:nvSpPr>
          <p:spPr bwMode="auto">
            <a:xfrm>
              <a:off x="7340601" y="1874837"/>
              <a:ext cx="120650" cy="169863"/>
            </a:xfrm>
            <a:custGeom>
              <a:avLst/>
              <a:gdLst>
                <a:gd name="T0" fmla="*/ 3 w 69"/>
                <a:gd name="T1" fmla="*/ 46 h 98"/>
                <a:gd name="T2" fmla="*/ 0 w 69"/>
                <a:gd name="T3" fmla="*/ 57 h 98"/>
                <a:gd name="T4" fmla="*/ 3 w 69"/>
                <a:gd name="T5" fmla="*/ 68 h 98"/>
                <a:gd name="T6" fmla="*/ 5 w 69"/>
                <a:gd name="T7" fmla="*/ 65 h 98"/>
                <a:gd name="T8" fmla="*/ 35 w 69"/>
                <a:gd name="T9" fmla="*/ 98 h 98"/>
                <a:gd name="T10" fmla="*/ 64 w 69"/>
                <a:gd name="T11" fmla="*/ 64 h 98"/>
                <a:gd name="T12" fmla="*/ 66 w 69"/>
                <a:gd name="T13" fmla="*/ 68 h 98"/>
                <a:gd name="T14" fmla="*/ 69 w 69"/>
                <a:gd name="T15" fmla="*/ 57 h 98"/>
                <a:gd name="T16" fmla="*/ 66 w 69"/>
                <a:gd name="T17" fmla="*/ 45 h 98"/>
                <a:gd name="T18" fmla="*/ 65 w 69"/>
                <a:gd name="T19" fmla="*/ 46 h 98"/>
                <a:gd name="T20" fmla="*/ 65 w 69"/>
                <a:gd name="T21" fmla="*/ 37 h 98"/>
                <a:gd name="T22" fmla="*/ 40 w 69"/>
                <a:gd name="T23" fmla="*/ 30 h 98"/>
                <a:gd name="T24" fmla="*/ 43 w 69"/>
                <a:gd name="T25" fmla="*/ 32 h 98"/>
                <a:gd name="T26" fmla="*/ 68 w 69"/>
                <a:gd name="T27" fmla="*/ 24 h 98"/>
                <a:gd name="T28" fmla="*/ 12 w 69"/>
                <a:gd name="T29" fmla="*/ 18 h 98"/>
                <a:gd name="T30" fmla="*/ 1 w 69"/>
                <a:gd name="T31" fmla="*/ 25 h 98"/>
                <a:gd name="T32" fmla="*/ 9 w 69"/>
                <a:gd name="T33" fmla="*/ 25 h 98"/>
                <a:gd name="T34" fmla="*/ 4 w 69"/>
                <a:gd name="T35" fmla="*/ 41 h 98"/>
                <a:gd name="T36" fmla="*/ 3 w 69"/>
                <a:gd name="T37" fmla="*/ 46 h 98"/>
                <a:gd name="T38" fmla="*/ 3 w 69"/>
                <a:gd name="T39" fmla="*/ 4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98">
                  <a:moveTo>
                    <a:pt x="3" y="46"/>
                  </a:moveTo>
                  <a:cubicBezTo>
                    <a:pt x="2" y="46"/>
                    <a:pt x="0" y="51"/>
                    <a:pt x="0" y="57"/>
                  </a:cubicBezTo>
                  <a:cubicBezTo>
                    <a:pt x="0" y="63"/>
                    <a:pt x="2" y="68"/>
                    <a:pt x="3" y="68"/>
                  </a:cubicBezTo>
                  <a:cubicBezTo>
                    <a:pt x="4" y="68"/>
                    <a:pt x="4" y="67"/>
                    <a:pt x="5" y="65"/>
                  </a:cubicBezTo>
                  <a:cubicBezTo>
                    <a:pt x="10" y="84"/>
                    <a:pt x="26" y="98"/>
                    <a:pt x="35" y="98"/>
                  </a:cubicBezTo>
                  <a:cubicBezTo>
                    <a:pt x="46" y="98"/>
                    <a:pt x="62" y="85"/>
                    <a:pt x="64" y="64"/>
                  </a:cubicBezTo>
                  <a:cubicBezTo>
                    <a:pt x="64" y="66"/>
                    <a:pt x="65" y="68"/>
                    <a:pt x="66" y="68"/>
                  </a:cubicBezTo>
                  <a:cubicBezTo>
                    <a:pt x="67" y="68"/>
                    <a:pt x="69" y="63"/>
                    <a:pt x="69" y="57"/>
                  </a:cubicBezTo>
                  <a:cubicBezTo>
                    <a:pt x="69" y="50"/>
                    <a:pt x="67" y="45"/>
                    <a:pt x="66" y="45"/>
                  </a:cubicBezTo>
                  <a:cubicBezTo>
                    <a:pt x="66" y="45"/>
                    <a:pt x="65" y="46"/>
                    <a:pt x="65" y="46"/>
                  </a:cubicBezTo>
                  <a:cubicBezTo>
                    <a:pt x="65" y="43"/>
                    <a:pt x="65" y="40"/>
                    <a:pt x="65" y="37"/>
                  </a:cubicBezTo>
                  <a:cubicBezTo>
                    <a:pt x="60" y="41"/>
                    <a:pt x="50" y="35"/>
                    <a:pt x="40" y="30"/>
                  </a:cubicBezTo>
                  <a:cubicBezTo>
                    <a:pt x="41" y="31"/>
                    <a:pt x="42" y="31"/>
                    <a:pt x="43" y="32"/>
                  </a:cubicBezTo>
                  <a:cubicBezTo>
                    <a:pt x="61" y="41"/>
                    <a:pt x="68" y="24"/>
                    <a:pt x="68" y="24"/>
                  </a:cubicBezTo>
                  <a:cubicBezTo>
                    <a:pt x="68" y="24"/>
                    <a:pt x="46" y="0"/>
                    <a:pt x="12" y="18"/>
                  </a:cubicBezTo>
                  <a:cubicBezTo>
                    <a:pt x="9" y="19"/>
                    <a:pt x="5" y="24"/>
                    <a:pt x="1" y="25"/>
                  </a:cubicBezTo>
                  <a:cubicBezTo>
                    <a:pt x="1" y="25"/>
                    <a:pt x="4" y="25"/>
                    <a:pt x="9" y="25"/>
                  </a:cubicBezTo>
                  <a:cubicBezTo>
                    <a:pt x="5" y="27"/>
                    <a:pt x="3" y="32"/>
                    <a:pt x="4" y="41"/>
                  </a:cubicBezTo>
                  <a:cubicBezTo>
                    <a:pt x="4" y="42"/>
                    <a:pt x="3" y="44"/>
                    <a:pt x="3" y="46"/>
                  </a:cubicBezTo>
                  <a:cubicBezTo>
                    <a:pt x="3" y="46"/>
                    <a:pt x="3" y="46"/>
                    <a:pt x="3"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3" name="Freeform 281"/>
            <p:cNvSpPr>
              <a:spLocks noEditPoints="1"/>
            </p:cNvSpPr>
            <p:nvPr/>
          </p:nvSpPr>
          <p:spPr bwMode="auto">
            <a:xfrm>
              <a:off x="7267576" y="2041525"/>
              <a:ext cx="268288" cy="420688"/>
            </a:xfrm>
            <a:custGeom>
              <a:avLst/>
              <a:gdLst>
                <a:gd name="T0" fmla="*/ 153 w 154"/>
                <a:gd name="T1" fmla="*/ 28 h 241"/>
                <a:gd name="T2" fmla="*/ 151 w 154"/>
                <a:gd name="T3" fmla="*/ 22 h 241"/>
                <a:gd name="T4" fmla="*/ 128 w 154"/>
                <a:gd name="T5" fmla="*/ 6 h 241"/>
                <a:gd name="T6" fmla="*/ 98 w 154"/>
                <a:gd name="T7" fmla="*/ 3 h 241"/>
                <a:gd name="T8" fmla="*/ 82 w 154"/>
                <a:gd name="T9" fmla="*/ 16 h 241"/>
                <a:gd name="T10" fmla="*/ 80 w 154"/>
                <a:gd name="T11" fmla="*/ 7 h 241"/>
                <a:gd name="T12" fmla="*/ 72 w 154"/>
                <a:gd name="T13" fmla="*/ 12 h 241"/>
                <a:gd name="T14" fmla="*/ 68 w 154"/>
                <a:gd name="T15" fmla="*/ 51 h 241"/>
                <a:gd name="T16" fmla="*/ 54 w 154"/>
                <a:gd name="T17" fmla="*/ 1 h 241"/>
                <a:gd name="T18" fmla="*/ 29 w 154"/>
                <a:gd name="T19" fmla="*/ 6 h 241"/>
                <a:gd name="T20" fmla="*/ 4 w 154"/>
                <a:gd name="T21" fmla="*/ 19 h 241"/>
                <a:gd name="T22" fmla="*/ 0 w 154"/>
                <a:gd name="T23" fmla="*/ 35 h 241"/>
                <a:gd name="T24" fmla="*/ 23 w 154"/>
                <a:gd name="T25" fmla="*/ 97 h 241"/>
                <a:gd name="T26" fmla="*/ 29 w 154"/>
                <a:gd name="T27" fmla="*/ 108 h 241"/>
                <a:gd name="T28" fmla="*/ 30 w 154"/>
                <a:gd name="T29" fmla="*/ 114 h 241"/>
                <a:gd name="T30" fmla="*/ 30 w 154"/>
                <a:gd name="T31" fmla="*/ 123 h 241"/>
                <a:gd name="T32" fmla="*/ 31 w 154"/>
                <a:gd name="T33" fmla="*/ 134 h 241"/>
                <a:gd name="T34" fmla="*/ 33 w 154"/>
                <a:gd name="T35" fmla="*/ 137 h 241"/>
                <a:gd name="T36" fmla="*/ 44 w 154"/>
                <a:gd name="T37" fmla="*/ 241 h 241"/>
                <a:gd name="T38" fmla="*/ 73 w 154"/>
                <a:gd name="T39" fmla="*/ 165 h 241"/>
                <a:gd name="T40" fmla="*/ 77 w 154"/>
                <a:gd name="T41" fmla="*/ 164 h 241"/>
                <a:gd name="T42" fmla="*/ 106 w 154"/>
                <a:gd name="T43" fmla="*/ 241 h 241"/>
                <a:gd name="T44" fmla="*/ 117 w 154"/>
                <a:gd name="T45" fmla="*/ 137 h 241"/>
                <a:gd name="T46" fmla="*/ 119 w 154"/>
                <a:gd name="T47" fmla="*/ 134 h 241"/>
                <a:gd name="T48" fmla="*/ 120 w 154"/>
                <a:gd name="T49" fmla="*/ 123 h 241"/>
                <a:gd name="T50" fmla="*/ 120 w 154"/>
                <a:gd name="T51" fmla="*/ 114 h 241"/>
                <a:gd name="T52" fmla="*/ 121 w 154"/>
                <a:gd name="T53" fmla="*/ 104 h 241"/>
                <a:gd name="T54" fmla="*/ 124 w 154"/>
                <a:gd name="T55" fmla="*/ 95 h 241"/>
                <a:gd name="T56" fmla="*/ 134 w 154"/>
                <a:gd name="T57" fmla="*/ 97 h 241"/>
                <a:gd name="T58" fmla="*/ 125 w 154"/>
                <a:gd name="T59" fmla="*/ 48 h 241"/>
                <a:gd name="T60" fmla="*/ 125 w 154"/>
                <a:gd name="T61" fmla="*/ 46 h 241"/>
                <a:gd name="T62" fmla="*/ 126 w 154"/>
                <a:gd name="T63" fmla="*/ 57 h 241"/>
                <a:gd name="T64" fmla="*/ 125 w 154"/>
                <a:gd name="T65" fmla="*/ 48 h 241"/>
                <a:gd name="T66" fmla="*/ 25 w 154"/>
                <a:gd name="T67" fmla="*/ 48 h 241"/>
                <a:gd name="T68" fmla="*/ 24 w 154"/>
                <a:gd name="T69" fmla="*/ 45 h 241"/>
                <a:gd name="T70" fmla="*/ 46 w 154"/>
                <a:gd name="T71" fmla="*/ 72 h 241"/>
                <a:gd name="T72" fmla="*/ 30 w 154"/>
                <a:gd name="T73" fmla="*/ 74 h 241"/>
                <a:gd name="T74" fmla="*/ 25 w 154"/>
                <a:gd name="T75" fmla="*/ 75 h 241"/>
                <a:gd name="T76" fmla="*/ 25 w 154"/>
                <a:gd name="T77" fmla="*/ 71 h 241"/>
                <a:gd name="T78" fmla="*/ 28 w 154"/>
                <a:gd name="T79" fmla="*/ 70 h 241"/>
                <a:gd name="T80" fmla="*/ 30 w 154"/>
                <a:gd name="T81" fmla="*/ 69 h 241"/>
                <a:gd name="T82" fmla="*/ 46 w 154"/>
                <a:gd name="T83" fmla="*/ 67 h 241"/>
                <a:gd name="T84" fmla="*/ 67 w 154"/>
                <a:gd name="T85" fmla="*/ 65 h 241"/>
                <a:gd name="T86" fmla="*/ 76 w 154"/>
                <a:gd name="T87" fmla="*/ 65 h 241"/>
                <a:gd name="T88" fmla="*/ 84 w 154"/>
                <a:gd name="T89" fmla="*/ 66 h 241"/>
                <a:gd name="T90" fmla="*/ 76 w 154"/>
                <a:gd name="T91" fmla="*/ 67 h 241"/>
                <a:gd name="T92" fmla="*/ 127 w 154"/>
                <a:gd name="T93" fmla="*/ 76 h 241"/>
                <a:gd name="T94" fmla="*/ 123 w 154"/>
                <a:gd name="T95" fmla="*/ 76 h 241"/>
                <a:gd name="T96" fmla="*/ 107 w 154"/>
                <a:gd name="T97" fmla="*/ 78 h 241"/>
                <a:gd name="T98" fmla="*/ 76 w 154"/>
                <a:gd name="T99" fmla="*/ 82 h 241"/>
                <a:gd name="T100" fmla="*/ 65 w 154"/>
                <a:gd name="T101" fmla="*/ 84 h 241"/>
                <a:gd name="T102" fmla="*/ 77 w 154"/>
                <a:gd name="T103" fmla="*/ 79 h 241"/>
                <a:gd name="T104" fmla="*/ 98 w 154"/>
                <a:gd name="T105" fmla="*/ 75 h 241"/>
                <a:gd name="T106" fmla="*/ 122 w 154"/>
                <a:gd name="T107" fmla="*/ 72 h 241"/>
                <a:gd name="T108" fmla="*/ 123 w 154"/>
                <a:gd name="T109" fmla="*/ 72 h 241"/>
                <a:gd name="T110" fmla="*/ 127 w 154"/>
                <a:gd name="T111" fmla="*/ 72 h 241"/>
                <a:gd name="T112" fmla="*/ 133 w 154"/>
                <a:gd name="T113" fmla="*/ 74 h 241"/>
                <a:gd name="T114" fmla="*/ 127 w 154"/>
                <a:gd name="T115" fmla="*/ 7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241">
                  <a:moveTo>
                    <a:pt x="137" y="86"/>
                  </a:moveTo>
                  <a:cubicBezTo>
                    <a:pt x="145" y="65"/>
                    <a:pt x="154" y="42"/>
                    <a:pt x="153" y="28"/>
                  </a:cubicBezTo>
                  <a:cubicBezTo>
                    <a:pt x="153" y="28"/>
                    <a:pt x="153" y="27"/>
                    <a:pt x="153" y="26"/>
                  </a:cubicBezTo>
                  <a:cubicBezTo>
                    <a:pt x="152" y="25"/>
                    <a:pt x="152" y="24"/>
                    <a:pt x="151" y="22"/>
                  </a:cubicBezTo>
                  <a:cubicBezTo>
                    <a:pt x="149" y="19"/>
                    <a:pt x="145" y="16"/>
                    <a:pt x="140" y="12"/>
                  </a:cubicBezTo>
                  <a:cubicBezTo>
                    <a:pt x="137" y="10"/>
                    <a:pt x="133" y="8"/>
                    <a:pt x="128" y="6"/>
                  </a:cubicBezTo>
                  <a:cubicBezTo>
                    <a:pt x="120" y="2"/>
                    <a:pt x="110" y="0"/>
                    <a:pt x="101" y="1"/>
                  </a:cubicBezTo>
                  <a:cubicBezTo>
                    <a:pt x="101" y="1"/>
                    <a:pt x="100" y="2"/>
                    <a:pt x="98" y="3"/>
                  </a:cubicBezTo>
                  <a:cubicBezTo>
                    <a:pt x="86" y="54"/>
                    <a:pt x="86" y="54"/>
                    <a:pt x="86" y="54"/>
                  </a:cubicBezTo>
                  <a:cubicBezTo>
                    <a:pt x="82" y="16"/>
                    <a:pt x="82" y="16"/>
                    <a:pt x="82" y="16"/>
                  </a:cubicBezTo>
                  <a:cubicBezTo>
                    <a:pt x="83" y="12"/>
                    <a:pt x="83" y="12"/>
                    <a:pt x="83" y="12"/>
                  </a:cubicBezTo>
                  <a:cubicBezTo>
                    <a:pt x="80" y="7"/>
                    <a:pt x="80" y="7"/>
                    <a:pt x="80" y="7"/>
                  </a:cubicBezTo>
                  <a:cubicBezTo>
                    <a:pt x="74" y="7"/>
                    <a:pt x="74" y="7"/>
                    <a:pt x="74" y="7"/>
                  </a:cubicBezTo>
                  <a:cubicBezTo>
                    <a:pt x="72" y="12"/>
                    <a:pt x="72" y="12"/>
                    <a:pt x="72" y="12"/>
                  </a:cubicBezTo>
                  <a:cubicBezTo>
                    <a:pt x="73" y="15"/>
                    <a:pt x="73" y="15"/>
                    <a:pt x="73" y="15"/>
                  </a:cubicBezTo>
                  <a:cubicBezTo>
                    <a:pt x="68" y="51"/>
                    <a:pt x="68" y="51"/>
                    <a:pt x="68" y="51"/>
                  </a:cubicBezTo>
                  <a:cubicBezTo>
                    <a:pt x="68" y="53"/>
                    <a:pt x="68" y="53"/>
                    <a:pt x="68" y="53"/>
                  </a:cubicBezTo>
                  <a:cubicBezTo>
                    <a:pt x="54" y="1"/>
                    <a:pt x="54" y="1"/>
                    <a:pt x="54" y="1"/>
                  </a:cubicBezTo>
                  <a:cubicBezTo>
                    <a:pt x="53" y="1"/>
                    <a:pt x="52" y="1"/>
                    <a:pt x="52" y="1"/>
                  </a:cubicBezTo>
                  <a:cubicBezTo>
                    <a:pt x="44" y="2"/>
                    <a:pt x="36" y="4"/>
                    <a:pt x="29" y="6"/>
                  </a:cubicBezTo>
                  <a:cubicBezTo>
                    <a:pt x="24" y="7"/>
                    <a:pt x="19" y="9"/>
                    <a:pt x="14" y="11"/>
                  </a:cubicBezTo>
                  <a:cubicBezTo>
                    <a:pt x="10" y="14"/>
                    <a:pt x="6" y="16"/>
                    <a:pt x="4" y="19"/>
                  </a:cubicBezTo>
                  <a:cubicBezTo>
                    <a:pt x="1" y="22"/>
                    <a:pt x="0" y="25"/>
                    <a:pt x="0" y="28"/>
                  </a:cubicBezTo>
                  <a:cubicBezTo>
                    <a:pt x="0" y="29"/>
                    <a:pt x="0" y="32"/>
                    <a:pt x="0" y="35"/>
                  </a:cubicBezTo>
                  <a:cubicBezTo>
                    <a:pt x="1" y="50"/>
                    <a:pt x="7" y="83"/>
                    <a:pt x="10" y="97"/>
                  </a:cubicBezTo>
                  <a:cubicBezTo>
                    <a:pt x="13" y="99"/>
                    <a:pt x="18" y="99"/>
                    <a:pt x="23" y="97"/>
                  </a:cubicBezTo>
                  <a:cubicBezTo>
                    <a:pt x="25" y="97"/>
                    <a:pt x="27" y="96"/>
                    <a:pt x="28" y="96"/>
                  </a:cubicBezTo>
                  <a:cubicBezTo>
                    <a:pt x="28" y="100"/>
                    <a:pt x="29" y="104"/>
                    <a:pt x="29" y="108"/>
                  </a:cubicBezTo>
                  <a:cubicBezTo>
                    <a:pt x="29" y="108"/>
                    <a:pt x="29" y="109"/>
                    <a:pt x="29" y="109"/>
                  </a:cubicBezTo>
                  <a:cubicBezTo>
                    <a:pt x="29" y="111"/>
                    <a:pt x="29" y="112"/>
                    <a:pt x="30" y="114"/>
                  </a:cubicBezTo>
                  <a:cubicBezTo>
                    <a:pt x="30" y="115"/>
                    <a:pt x="30" y="117"/>
                    <a:pt x="30" y="118"/>
                  </a:cubicBezTo>
                  <a:cubicBezTo>
                    <a:pt x="30" y="120"/>
                    <a:pt x="30" y="121"/>
                    <a:pt x="30" y="123"/>
                  </a:cubicBezTo>
                  <a:cubicBezTo>
                    <a:pt x="30" y="123"/>
                    <a:pt x="30" y="123"/>
                    <a:pt x="30" y="123"/>
                  </a:cubicBezTo>
                  <a:cubicBezTo>
                    <a:pt x="31" y="130"/>
                    <a:pt x="31" y="134"/>
                    <a:pt x="31" y="134"/>
                  </a:cubicBezTo>
                  <a:cubicBezTo>
                    <a:pt x="32" y="135"/>
                    <a:pt x="32" y="135"/>
                    <a:pt x="32" y="135"/>
                  </a:cubicBezTo>
                  <a:cubicBezTo>
                    <a:pt x="32" y="135"/>
                    <a:pt x="32" y="136"/>
                    <a:pt x="33" y="137"/>
                  </a:cubicBezTo>
                  <a:cubicBezTo>
                    <a:pt x="34" y="139"/>
                    <a:pt x="35" y="141"/>
                    <a:pt x="36" y="143"/>
                  </a:cubicBezTo>
                  <a:cubicBezTo>
                    <a:pt x="44" y="241"/>
                    <a:pt x="44" y="241"/>
                    <a:pt x="44" y="241"/>
                  </a:cubicBezTo>
                  <a:cubicBezTo>
                    <a:pt x="64" y="241"/>
                    <a:pt x="64" y="241"/>
                    <a:pt x="64" y="241"/>
                  </a:cubicBezTo>
                  <a:cubicBezTo>
                    <a:pt x="73" y="165"/>
                    <a:pt x="73" y="165"/>
                    <a:pt x="73" y="165"/>
                  </a:cubicBezTo>
                  <a:cubicBezTo>
                    <a:pt x="73" y="165"/>
                    <a:pt x="74" y="165"/>
                    <a:pt x="74" y="165"/>
                  </a:cubicBezTo>
                  <a:cubicBezTo>
                    <a:pt x="75" y="165"/>
                    <a:pt x="76" y="165"/>
                    <a:pt x="77" y="164"/>
                  </a:cubicBezTo>
                  <a:cubicBezTo>
                    <a:pt x="87" y="241"/>
                    <a:pt x="87" y="241"/>
                    <a:pt x="87" y="241"/>
                  </a:cubicBezTo>
                  <a:cubicBezTo>
                    <a:pt x="106" y="241"/>
                    <a:pt x="106" y="241"/>
                    <a:pt x="106" y="241"/>
                  </a:cubicBezTo>
                  <a:cubicBezTo>
                    <a:pt x="113" y="145"/>
                    <a:pt x="113" y="145"/>
                    <a:pt x="113" y="145"/>
                  </a:cubicBezTo>
                  <a:cubicBezTo>
                    <a:pt x="115" y="142"/>
                    <a:pt x="116" y="140"/>
                    <a:pt x="117" y="137"/>
                  </a:cubicBezTo>
                  <a:cubicBezTo>
                    <a:pt x="118" y="136"/>
                    <a:pt x="118" y="135"/>
                    <a:pt x="118" y="135"/>
                  </a:cubicBezTo>
                  <a:cubicBezTo>
                    <a:pt x="119" y="134"/>
                    <a:pt x="119" y="134"/>
                    <a:pt x="119" y="134"/>
                  </a:cubicBezTo>
                  <a:cubicBezTo>
                    <a:pt x="119" y="134"/>
                    <a:pt x="119" y="132"/>
                    <a:pt x="119" y="128"/>
                  </a:cubicBezTo>
                  <a:cubicBezTo>
                    <a:pt x="119" y="127"/>
                    <a:pt x="119" y="125"/>
                    <a:pt x="120" y="123"/>
                  </a:cubicBezTo>
                  <a:cubicBezTo>
                    <a:pt x="120" y="121"/>
                    <a:pt x="120" y="119"/>
                    <a:pt x="120" y="118"/>
                  </a:cubicBezTo>
                  <a:cubicBezTo>
                    <a:pt x="120" y="116"/>
                    <a:pt x="120" y="115"/>
                    <a:pt x="120" y="114"/>
                  </a:cubicBezTo>
                  <a:cubicBezTo>
                    <a:pt x="121" y="112"/>
                    <a:pt x="121" y="111"/>
                    <a:pt x="121" y="109"/>
                  </a:cubicBezTo>
                  <a:cubicBezTo>
                    <a:pt x="121" y="107"/>
                    <a:pt x="121" y="106"/>
                    <a:pt x="121" y="104"/>
                  </a:cubicBezTo>
                  <a:cubicBezTo>
                    <a:pt x="122" y="95"/>
                    <a:pt x="122" y="95"/>
                    <a:pt x="122" y="95"/>
                  </a:cubicBezTo>
                  <a:cubicBezTo>
                    <a:pt x="124" y="95"/>
                    <a:pt x="124" y="95"/>
                    <a:pt x="124" y="95"/>
                  </a:cubicBezTo>
                  <a:cubicBezTo>
                    <a:pt x="128" y="96"/>
                    <a:pt x="128" y="96"/>
                    <a:pt x="128" y="96"/>
                  </a:cubicBezTo>
                  <a:cubicBezTo>
                    <a:pt x="134" y="97"/>
                    <a:pt x="134" y="97"/>
                    <a:pt x="134" y="97"/>
                  </a:cubicBezTo>
                  <a:lnTo>
                    <a:pt x="137" y="86"/>
                  </a:lnTo>
                  <a:close/>
                  <a:moveTo>
                    <a:pt x="125" y="48"/>
                  </a:moveTo>
                  <a:cubicBezTo>
                    <a:pt x="125" y="46"/>
                    <a:pt x="125" y="46"/>
                    <a:pt x="125" y="46"/>
                  </a:cubicBezTo>
                  <a:cubicBezTo>
                    <a:pt x="125" y="46"/>
                    <a:pt x="125" y="46"/>
                    <a:pt x="125" y="46"/>
                  </a:cubicBezTo>
                  <a:cubicBezTo>
                    <a:pt x="126" y="45"/>
                    <a:pt x="127" y="43"/>
                    <a:pt x="128" y="42"/>
                  </a:cubicBezTo>
                  <a:cubicBezTo>
                    <a:pt x="129" y="41"/>
                    <a:pt x="128" y="48"/>
                    <a:pt x="126" y="57"/>
                  </a:cubicBezTo>
                  <a:cubicBezTo>
                    <a:pt x="125" y="59"/>
                    <a:pt x="124" y="61"/>
                    <a:pt x="124" y="64"/>
                  </a:cubicBezTo>
                  <a:lnTo>
                    <a:pt x="125" y="48"/>
                  </a:lnTo>
                  <a:close/>
                  <a:moveTo>
                    <a:pt x="24" y="45"/>
                  </a:moveTo>
                  <a:cubicBezTo>
                    <a:pt x="25" y="48"/>
                    <a:pt x="25" y="48"/>
                    <a:pt x="25" y="48"/>
                  </a:cubicBezTo>
                  <a:cubicBezTo>
                    <a:pt x="24" y="46"/>
                    <a:pt x="23" y="44"/>
                    <a:pt x="22" y="43"/>
                  </a:cubicBezTo>
                  <a:cubicBezTo>
                    <a:pt x="23" y="44"/>
                    <a:pt x="24" y="44"/>
                    <a:pt x="24" y="45"/>
                  </a:cubicBezTo>
                  <a:close/>
                  <a:moveTo>
                    <a:pt x="55" y="70"/>
                  </a:moveTo>
                  <a:cubicBezTo>
                    <a:pt x="46" y="72"/>
                    <a:pt x="46" y="72"/>
                    <a:pt x="46" y="72"/>
                  </a:cubicBezTo>
                  <a:cubicBezTo>
                    <a:pt x="33" y="74"/>
                    <a:pt x="33" y="74"/>
                    <a:pt x="33" y="74"/>
                  </a:cubicBezTo>
                  <a:cubicBezTo>
                    <a:pt x="30" y="74"/>
                    <a:pt x="30" y="74"/>
                    <a:pt x="30" y="74"/>
                  </a:cubicBezTo>
                  <a:cubicBezTo>
                    <a:pt x="26" y="75"/>
                    <a:pt x="26" y="75"/>
                    <a:pt x="26" y="75"/>
                  </a:cubicBezTo>
                  <a:cubicBezTo>
                    <a:pt x="25" y="75"/>
                    <a:pt x="25" y="75"/>
                    <a:pt x="25" y="75"/>
                  </a:cubicBezTo>
                  <a:cubicBezTo>
                    <a:pt x="17" y="76"/>
                    <a:pt x="17" y="76"/>
                    <a:pt x="17" y="76"/>
                  </a:cubicBezTo>
                  <a:cubicBezTo>
                    <a:pt x="25" y="71"/>
                    <a:pt x="25" y="71"/>
                    <a:pt x="25" y="71"/>
                  </a:cubicBezTo>
                  <a:cubicBezTo>
                    <a:pt x="26" y="71"/>
                    <a:pt x="26" y="71"/>
                    <a:pt x="26" y="71"/>
                  </a:cubicBezTo>
                  <a:cubicBezTo>
                    <a:pt x="28" y="70"/>
                    <a:pt x="28" y="70"/>
                    <a:pt x="28" y="70"/>
                  </a:cubicBezTo>
                  <a:cubicBezTo>
                    <a:pt x="30" y="69"/>
                    <a:pt x="30" y="69"/>
                    <a:pt x="30" y="69"/>
                  </a:cubicBezTo>
                  <a:cubicBezTo>
                    <a:pt x="30" y="69"/>
                    <a:pt x="30" y="69"/>
                    <a:pt x="30" y="69"/>
                  </a:cubicBezTo>
                  <a:cubicBezTo>
                    <a:pt x="31" y="68"/>
                    <a:pt x="31" y="68"/>
                    <a:pt x="31" y="68"/>
                  </a:cubicBezTo>
                  <a:cubicBezTo>
                    <a:pt x="46" y="67"/>
                    <a:pt x="46" y="67"/>
                    <a:pt x="46" y="67"/>
                  </a:cubicBezTo>
                  <a:cubicBezTo>
                    <a:pt x="55" y="66"/>
                    <a:pt x="55" y="66"/>
                    <a:pt x="55" y="66"/>
                  </a:cubicBezTo>
                  <a:cubicBezTo>
                    <a:pt x="67" y="65"/>
                    <a:pt x="67" y="65"/>
                    <a:pt x="67" y="65"/>
                  </a:cubicBezTo>
                  <a:cubicBezTo>
                    <a:pt x="70" y="65"/>
                    <a:pt x="70" y="65"/>
                    <a:pt x="70" y="65"/>
                  </a:cubicBezTo>
                  <a:cubicBezTo>
                    <a:pt x="76" y="65"/>
                    <a:pt x="76" y="65"/>
                    <a:pt x="76" y="65"/>
                  </a:cubicBezTo>
                  <a:cubicBezTo>
                    <a:pt x="97" y="64"/>
                    <a:pt x="97" y="64"/>
                    <a:pt x="97" y="64"/>
                  </a:cubicBezTo>
                  <a:cubicBezTo>
                    <a:pt x="84" y="66"/>
                    <a:pt x="84" y="66"/>
                    <a:pt x="84" y="66"/>
                  </a:cubicBezTo>
                  <a:cubicBezTo>
                    <a:pt x="83" y="66"/>
                    <a:pt x="83" y="66"/>
                    <a:pt x="83" y="66"/>
                  </a:cubicBezTo>
                  <a:cubicBezTo>
                    <a:pt x="76" y="67"/>
                    <a:pt x="76" y="67"/>
                    <a:pt x="76" y="67"/>
                  </a:cubicBezTo>
                  <a:lnTo>
                    <a:pt x="55" y="70"/>
                  </a:lnTo>
                  <a:close/>
                  <a:moveTo>
                    <a:pt x="127" y="76"/>
                  </a:moveTo>
                  <a:cubicBezTo>
                    <a:pt x="123" y="76"/>
                    <a:pt x="123" y="76"/>
                    <a:pt x="123" y="76"/>
                  </a:cubicBezTo>
                  <a:cubicBezTo>
                    <a:pt x="123" y="76"/>
                    <a:pt x="123" y="76"/>
                    <a:pt x="123" y="76"/>
                  </a:cubicBezTo>
                  <a:cubicBezTo>
                    <a:pt x="122" y="76"/>
                    <a:pt x="122" y="76"/>
                    <a:pt x="122" y="76"/>
                  </a:cubicBezTo>
                  <a:cubicBezTo>
                    <a:pt x="107" y="78"/>
                    <a:pt x="107" y="78"/>
                    <a:pt x="107" y="78"/>
                  </a:cubicBezTo>
                  <a:cubicBezTo>
                    <a:pt x="99" y="79"/>
                    <a:pt x="99" y="79"/>
                    <a:pt x="99" y="79"/>
                  </a:cubicBezTo>
                  <a:cubicBezTo>
                    <a:pt x="76" y="82"/>
                    <a:pt x="76" y="82"/>
                    <a:pt x="76" y="82"/>
                  </a:cubicBezTo>
                  <a:cubicBezTo>
                    <a:pt x="72" y="83"/>
                    <a:pt x="72" y="83"/>
                    <a:pt x="72" y="83"/>
                  </a:cubicBezTo>
                  <a:cubicBezTo>
                    <a:pt x="65" y="84"/>
                    <a:pt x="65" y="84"/>
                    <a:pt x="65" y="84"/>
                  </a:cubicBezTo>
                  <a:cubicBezTo>
                    <a:pt x="73" y="80"/>
                    <a:pt x="73" y="80"/>
                    <a:pt x="73" y="80"/>
                  </a:cubicBezTo>
                  <a:cubicBezTo>
                    <a:pt x="77" y="79"/>
                    <a:pt x="77" y="79"/>
                    <a:pt x="77" y="79"/>
                  </a:cubicBezTo>
                  <a:cubicBezTo>
                    <a:pt x="79" y="78"/>
                    <a:pt x="79" y="78"/>
                    <a:pt x="79" y="78"/>
                  </a:cubicBezTo>
                  <a:cubicBezTo>
                    <a:pt x="98" y="75"/>
                    <a:pt x="98" y="75"/>
                    <a:pt x="98" y="75"/>
                  </a:cubicBezTo>
                  <a:cubicBezTo>
                    <a:pt x="107" y="74"/>
                    <a:pt x="107" y="74"/>
                    <a:pt x="107" y="74"/>
                  </a:cubicBezTo>
                  <a:cubicBezTo>
                    <a:pt x="122" y="72"/>
                    <a:pt x="122" y="72"/>
                    <a:pt x="122" y="72"/>
                  </a:cubicBezTo>
                  <a:cubicBezTo>
                    <a:pt x="123" y="72"/>
                    <a:pt x="123" y="72"/>
                    <a:pt x="123" y="72"/>
                  </a:cubicBezTo>
                  <a:cubicBezTo>
                    <a:pt x="123" y="72"/>
                    <a:pt x="123" y="72"/>
                    <a:pt x="123" y="72"/>
                  </a:cubicBezTo>
                  <a:cubicBezTo>
                    <a:pt x="123" y="72"/>
                    <a:pt x="123" y="72"/>
                    <a:pt x="123" y="72"/>
                  </a:cubicBezTo>
                  <a:cubicBezTo>
                    <a:pt x="127" y="72"/>
                    <a:pt x="127" y="72"/>
                    <a:pt x="127" y="72"/>
                  </a:cubicBezTo>
                  <a:cubicBezTo>
                    <a:pt x="131" y="71"/>
                    <a:pt x="131" y="71"/>
                    <a:pt x="131" y="71"/>
                  </a:cubicBezTo>
                  <a:cubicBezTo>
                    <a:pt x="133" y="74"/>
                    <a:pt x="133" y="74"/>
                    <a:pt x="133" y="74"/>
                  </a:cubicBezTo>
                  <a:cubicBezTo>
                    <a:pt x="134" y="75"/>
                    <a:pt x="134" y="75"/>
                    <a:pt x="134" y="75"/>
                  </a:cubicBezTo>
                  <a:lnTo>
                    <a:pt x="127"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4" name="Freeform 282"/>
            <p:cNvSpPr/>
            <p:nvPr/>
          </p:nvSpPr>
          <p:spPr bwMode="auto">
            <a:xfrm>
              <a:off x="8113713" y="249237"/>
              <a:ext cx="254000" cy="342900"/>
            </a:xfrm>
            <a:custGeom>
              <a:avLst/>
              <a:gdLst>
                <a:gd name="T0" fmla="*/ 6 w 145"/>
                <a:gd name="T1" fmla="*/ 92 h 197"/>
                <a:gd name="T2" fmla="*/ 0 w 145"/>
                <a:gd name="T3" fmla="*/ 115 h 197"/>
                <a:gd name="T4" fmla="*/ 6 w 145"/>
                <a:gd name="T5" fmla="*/ 137 h 197"/>
                <a:gd name="T6" fmla="*/ 10 w 145"/>
                <a:gd name="T7" fmla="*/ 132 h 197"/>
                <a:gd name="T8" fmla="*/ 73 w 145"/>
                <a:gd name="T9" fmla="*/ 197 h 197"/>
                <a:gd name="T10" fmla="*/ 135 w 145"/>
                <a:gd name="T11" fmla="*/ 129 h 197"/>
                <a:gd name="T12" fmla="*/ 139 w 145"/>
                <a:gd name="T13" fmla="*/ 136 h 197"/>
                <a:gd name="T14" fmla="*/ 145 w 145"/>
                <a:gd name="T15" fmla="*/ 114 h 197"/>
                <a:gd name="T16" fmla="*/ 139 w 145"/>
                <a:gd name="T17" fmla="*/ 91 h 197"/>
                <a:gd name="T18" fmla="*/ 137 w 145"/>
                <a:gd name="T19" fmla="*/ 92 h 197"/>
                <a:gd name="T20" fmla="*/ 137 w 145"/>
                <a:gd name="T21" fmla="*/ 73 h 197"/>
                <a:gd name="T22" fmla="*/ 84 w 145"/>
                <a:gd name="T23" fmla="*/ 61 h 197"/>
                <a:gd name="T24" fmla="*/ 91 w 145"/>
                <a:gd name="T25" fmla="*/ 64 h 197"/>
                <a:gd name="T26" fmla="*/ 143 w 145"/>
                <a:gd name="T27" fmla="*/ 47 h 197"/>
                <a:gd name="T28" fmla="*/ 25 w 145"/>
                <a:gd name="T29" fmla="*/ 36 h 197"/>
                <a:gd name="T30" fmla="*/ 2 w 145"/>
                <a:gd name="T31" fmla="*/ 50 h 197"/>
                <a:gd name="T32" fmla="*/ 18 w 145"/>
                <a:gd name="T33" fmla="*/ 50 h 197"/>
                <a:gd name="T34" fmla="*/ 8 w 145"/>
                <a:gd name="T35" fmla="*/ 82 h 197"/>
                <a:gd name="T36" fmla="*/ 7 w 145"/>
                <a:gd name="T37" fmla="*/ 93 h 197"/>
                <a:gd name="T38" fmla="*/ 6 w 145"/>
                <a:gd name="T39"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97">
                  <a:moveTo>
                    <a:pt x="6" y="92"/>
                  </a:moveTo>
                  <a:cubicBezTo>
                    <a:pt x="3" y="92"/>
                    <a:pt x="0" y="102"/>
                    <a:pt x="0" y="115"/>
                  </a:cubicBezTo>
                  <a:cubicBezTo>
                    <a:pt x="0" y="127"/>
                    <a:pt x="3" y="137"/>
                    <a:pt x="6" y="137"/>
                  </a:cubicBezTo>
                  <a:cubicBezTo>
                    <a:pt x="7" y="137"/>
                    <a:pt x="9" y="135"/>
                    <a:pt x="10" y="132"/>
                  </a:cubicBezTo>
                  <a:cubicBezTo>
                    <a:pt x="20" y="169"/>
                    <a:pt x="54" y="197"/>
                    <a:pt x="73" y="197"/>
                  </a:cubicBezTo>
                  <a:cubicBezTo>
                    <a:pt x="97" y="197"/>
                    <a:pt x="130" y="171"/>
                    <a:pt x="135" y="129"/>
                  </a:cubicBezTo>
                  <a:cubicBezTo>
                    <a:pt x="136" y="133"/>
                    <a:pt x="137" y="136"/>
                    <a:pt x="139" y="136"/>
                  </a:cubicBezTo>
                  <a:cubicBezTo>
                    <a:pt x="142" y="136"/>
                    <a:pt x="145" y="126"/>
                    <a:pt x="145" y="114"/>
                  </a:cubicBezTo>
                  <a:cubicBezTo>
                    <a:pt x="145" y="101"/>
                    <a:pt x="142" y="91"/>
                    <a:pt x="139" y="91"/>
                  </a:cubicBezTo>
                  <a:cubicBezTo>
                    <a:pt x="138" y="91"/>
                    <a:pt x="138" y="92"/>
                    <a:pt x="137" y="92"/>
                  </a:cubicBezTo>
                  <a:cubicBezTo>
                    <a:pt x="138" y="87"/>
                    <a:pt x="138" y="81"/>
                    <a:pt x="137" y="73"/>
                  </a:cubicBezTo>
                  <a:cubicBezTo>
                    <a:pt x="126" y="82"/>
                    <a:pt x="106" y="71"/>
                    <a:pt x="84" y="61"/>
                  </a:cubicBezTo>
                  <a:cubicBezTo>
                    <a:pt x="86" y="62"/>
                    <a:pt x="89" y="63"/>
                    <a:pt x="91" y="64"/>
                  </a:cubicBezTo>
                  <a:cubicBezTo>
                    <a:pt x="128" y="82"/>
                    <a:pt x="143" y="47"/>
                    <a:pt x="143" y="47"/>
                  </a:cubicBezTo>
                  <a:cubicBezTo>
                    <a:pt x="143" y="47"/>
                    <a:pt x="98" y="0"/>
                    <a:pt x="25" y="36"/>
                  </a:cubicBezTo>
                  <a:cubicBezTo>
                    <a:pt x="19" y="39"/>
                    <a:pt x="10" y="47"/>
                    <a:pt x="2" y="50"/>
                  </a:cubicBezTo>
                  <a:cubicBezTo>
                    <a:pt x="2" y="50"/>
                    <a:pt x="9" y="50"/>
                    <a:pt x="18" y="50"/>
                  </a:cubicBezTo>
                  <a:cubicBezTo>
                    <a:pt x="10" y="55"/>
                    <a:pt x="6" y="65"/>
                    <a:pt x="8" y="82"/>
                  </a:cubicBezTo>
                  <a:cubicBezTo>
                    <a:pt x="7" y="85"/>
                    <a:pt x="7" y="89"/>
                    <a:pt x="7" y="93"/>
                  </a:cubicBezTo>
                  <a:cubicBezTo>
                    <a:pt x="6" y="93"/>
                    <a:pt x="6" y="92"/>
                    <a:pt x="6"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5" name="Freeform 283"/>
            <p:cNvSpPr>
              <a:spLocks noEditPoints="1"/>
            </p:cNvSpPr>
            <p:nvPr/>
          </p:nvSpPr>
          <p:spPr bwMode="auto">
            <a:xfrm>
              <a:off x="7847013" y="581025"/>
              <a:ext cx="768350" cy="536575"/>
            </a:xfrm>
            <a:custGeom>
              <a:avLst/>
              <a:gdLst>
                <a:gd name="T0" fmla="*/ 20 w 440"/>
                <a:gd name="T1" fmla="*/ 286 h 308"/>
                <a:gd name="T2" fmla="*/ 46 w 440"/>
                <a:gd name="T3" fmla="*/ 278 h 308"/>
                <a:gd name="T4" fmla="*/ 394 w 440"/>
                <a:gd name="T5" fmla="*/ 278 h 308"/>
                <a:gd name="T6" fmla="*/ 420 w 440"/>
                <a:gd name="T7" fmla="*/ 285 h 308"/>
                <a:gd name="T8" fmla="*/ 420 w 440"/>
                <a:gd name="T9" fmla="*/ 308 h 308"/>
                <a:gd name="T10" fmla="*/ 440 w 440"/>
                <a:gd name="T11" fmla="*/ 308 h 308"/>
                <a:gd name="T12" fmla="*/ 440 w 440"/>
                <a:gd name="T13" fmla="*/ 285 h 308"/>
                <a:gd name="T14" fmla="*/ 394 w 440"/>
                <a:gd name="T15" fmla="*/ 258 h 308"/>
                <a:gd name="T16" fmla="*/ 316 w 440"/>
                <a:gd name="T17" fmla="*/ 258 h 308"/>
                <a:gd name="T18" fmla="*/ 320 w 440"/>
                <a:gd name="T19" fmla="*/ 214 h 308"/>
                <a:gd name="T20" fmla="*/ 321 w 440"/>
                <a:gd name="T21" fmla="*/ 195 h 308"/>
                <a:gd name="T22" fmla="*/ 346 w 440"/>
                <a:gd name="T23" fmla="*/ 201 h 308"/>
                <a:gd name="T24" fmla="*/ 354 w 440"/>
                <a:gd name="T25" fmla="*/ 177 h 308"/>
                <a:gd name="T26" fmla="*/ 386 w 440"/>
                <a:gd name="T27" fmla="*/ 57 h 308"/>
                <a:gd name="T28" fmla="*/ 277 w 440"/>
                <a:gd name="T29" fmla="*/ 6 h 308"/>
                <a:gd name="T30" fmla="*/ 270 w 440"/>
                <a:gd name="T31" fmla="*/ 9 h 308"/>
                <a:gd name="T32" fmla="*/ 246 w 440"/>
                <a:gd name="T33" fmla="*/ 112 h 308"/>
                <a:gd name="T34" fmla="*/ 237 w 440"/>
                <a:gd name="T35" fmla="*/ 36 h 308"/>
                <a:gd name="T36" fmla="*/ 239 w 440"/>
                <a:gd name="T37" fmla="*/ 28 h 308"/>
                <a:gd name="T38" fmla="*/ 234 w 440"/>
                <a:gd name="T39" fmla="*/ 18 h 308"/>
                <a:gd name="T40" fmla="*/ 221 w 440"/>
                <a:gd name="T41" fmla="*/ 18 h 308"/>
                <a:gd name="T42" fmla="*/ 215 w 440"/>
                <a:gd name="T43" fmla="*/ 28 h 308"/>
                <a:gd name="T44" fmla="*/ 218 w 440"/>
                <a:gd name="T45" fmla="*/ 35 h 308"/>
                <a:gd name="T46" fmla="*/ 208 w 440"/>
                <a:gd name="T47" fmla="*/ 107 h 308"/>
                <a:gd name="T48" fmla="*/ 207 w 440"/>
                <a:gd name="T49" fmla="*/ 111 h 308"/>
                <a:gd name="T50" fmla="*/ 177 w 440"/>
                <a:gd name="T51" fmla="*/ 6 h 308"/>
                <a:gd name="T52" fmla="*/ 173 w 440"/>
                <a:gd name="T53" fmla="*/ 6 h 308"/>
                <a:gd name="T54" fmla="*/ 64 w 440"/>
                <a:gd name="T55" fmla="*/ 60 h 308"/>
                <a:gd name="T56" fmla="*/ 84 w 440"/>
                <a:gd name="T57" fmla="*/ 201 h 308"/>
                <a:gd name="T58" fmla="*/ 123 w 440"/>
                <a:gd name="T59" fmla="*/ 198 h 308"/>
                <a:gd name="T60" fmla="*/ 129 w 440"/>
                <a:gd name="T61" fmla="*/ 258 h 308"/>
                <a:gd name="T62" fmla="*/ 46 w 440"/>
                <a:gd name="T63" fmla="*/ 258 h 308"/>
                <a:gd name="T64" fmla="*/ 0 w 440"/>
                <a:gd name="T65" fmla="*/ 285 h 308"/>
                <a:gd name="T66" fmla="*/ 0 w 440"/>
                <a:gd name="T67" fmla="*/ 305 h 308"/>
                <a:gd name="T68" fmla="*/ 20 w 440"/>
                <a:gd name="T69" fmla="*/ 305 h 308"/>
                <a:gd name="T70" fmla="*/ 20 w 440"/>
                <a:gd name="T71" fmla="*/ 286 h 308"/>
                <a:gd name="T72" fmla="*/ 324 w 440"/>
                <a:gd name="T73" fmla="*/ 89 h 308"/>
                <a:gd name="T74" fmla="*/ 326 w 440"/>
                <a:gd name="T75" fmla="*/ 92 h 308"/>
                <a:gd name="T76" fmla="*/ 324 w 440"/>
                <a:gd name="T77" fmla="*/ 89 h 308"/>
                <a:gd name="T78" fmla="*/ 323 w 440"/>
                <a:gd name="T79" fmla="*/ 150 h 308"/>
                <a:gd name="T80" fmla="*/ 340 w 440"/>
                <a:gd name="T81" fmla="*/ 148 h 308"/>
                <a:gd name="T82" fmla="*/ 345 w 440"/>
                <a:gd name="T83" fmla="*/ 154 h 308"/>
                <a:gd name="T84" fmla="*/ 346 w 440"/>
                <a:gd name="T85" fmla="*/ 155 h 308"/>
                <a:gd name="T86" fmla="*/ 223 w 440"/>
                <a:gd name="T87" fmla="*/ 170 h 308"/>
                <a:gd name="T88" fmla="*/ 217 w 440"/>
                <a:gd name="T89" fmla="*/ 171 h 308"/>
                <a:gd name="T90" fmla="*/ 201 w 440"/>
                <a:gd name="T91" fmla="*/ 173 h 308"/>
                <a:gd name="T92" fmla="*/ 218 w 440"/>
                <a:gd name="T93" fmla="*/ 166 h 308"/>
                <a:gd name="T94" fmla="*/ 227 w 440"/>
                <a:gd name="T95" fmla="*/ 163 h 308"/>
                <a:gd name="T96" fmla="*/ 231 w 440"/>
                <a:gd name="T97" fmla="*/ 161 h 308"/>
                <a:gd name="T98" fmla="*/ 323 w 440"/>
                <a:gd name="T99" fmla="*/ 150 h 308"/>
                <a:gd name="T100" fmla="*/ 99 w 440"/>
                <a:gd name="T101" fmla="*/ 158 h 308"/>
                <a:gd name="T102" fmla="*/ 123 w 440"/>
                <a:gd name="T103" fmla="*/ 145 h 308"/>
                <a:gd name="T104" fmla="*/ 127 w 440"/>
                <a:gd name="T105" fmla="*/ 143 h 308"/>
                <a:gd name="T106" fmla="*/ 205 w 440"/>
                <a:gd name="T107" fmla="*/ 136 h 308"/>
                <a:gd name="T108" fmla="*/ 212 w 440"/>
                <a:gd name="T109" fmla="*/ 135 h 308"/>
                <a:gd name="T110" fmla="*/ 225 w 440"/>
                <a:gd name="T111" fmla="*/ 135 h 308"/>
                <a:gd name="T112" fmla="*/ 269 w 440"/>
                <a:gd name="T113" fmla="*/ 132 h 308"/>
                <a:gd name="T114" fmla="*/ 241 w 440"/>
                <a:gd name="T115" fmla="*/ 137 h 308"/>
                <a:gd name="T116" fmla="*/ 238 w 440"/>
                <a:gd name="T117" fmla="*/ 137 h 308"/>
                <a:gd name="T118" fmla="*/ 224 w 440"/>
                <a:gd name="T119" fmla="*/ 139 h 308"/>
                <a:gd name="T120" fmla="*/ 99 w 440"/>
                <a:gd name="T121" fmla="*/ 15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308">
                  <a:moveTo>
                    <a:pt x="20" y="286"/>
                  </a:moveTo>
                  <a:cubicBezTo>
                    <a:pt x="21" y="283"/>
                    <a:pt x="30" y="278"/>
                    <a:pt x="46" y="278"/>
                  </a:cubicBezTo>
                  <a:cubicBezTo>
                    <a:pt x="394" y="278"/>
                    <a:pt x="394" y="278"/>
                    <a:pt x="394" y="278"/>
                  </a:cubicBezTo>
                  <a:cubicBezTo>
                    <a:pt x="410" y="278"/>
                    <a:pt x="420" y="283"/>
                    <a:pt x="420" y="285"/>
                  </a:cubicBezTo>
                  <a:cubicBezTo>
                    <a:pt x="420" y="308"/>
                    <a:pt x="420" y="308"/>
                    <a:pt x="420" y="308"/>
                  </a:cubicBezTo>
                  <a:cubicBezTo>
                    <a:pt x="440" y="308"/>
                    <a:pt x="440" y="308"/>
                    <a:pt x="440" y="308"/>
                  </a:cubicBezTo>
                  <a:cubicBezTo>
                    <a:pt x="440" y="285"/>
                    <a:pt x="440" y="285"/>
                    <a:pt x="440" y="285"/>
                  </a:cubicBezTo>
                  <a:cubicBezTo>
                    <a:pt x="440" y="270"/>
                    <a:pt x="421" y="258"/>
                    <a:pt x="394" y="258"/>
                  </a:cubicBezTo>
                  <a:cubicBezTo>
                    <a:pt x="316" y="258"/>
                    <a:pt x="316" y="258"/>
                    <a:pt x="316" y="258"/>
                  </a:cubicBezTo>
                  <a:cubicBezTo>
                    <a:pt x="317" y="248"/>
                    <a:pt x="318" y="232"/>
                    <a:pt x="320" y="214"/>
                  </a:cubicBezTo>
                  <a:cubicBezTo>
                    <a:pt x="321" y="195"/>
                    <a:pt x="321" y="195"/>
                    <a:pt x="321" y="195"/>
                  </a:cubicBezTo>
                  <a:cubicBezTo>
                    <a:pt x="346" y="201"/>
                    <a:pt x="346" y="201"/>
                    <a:pt x="346" y="201"/>
                  </a:cubicBezTo>
                  <a:cubicBezTo>
                    <a:pt x="354" y="177"/>
                    <a:pt x="354" y="177"/>
                    <a:pt x="354" y="177"/>
                  </a:cubicBezTo>
                  <a:cubicBezTo>
                    <a:pt x="371" y="134"/>
                    <a:pt x="391" y="85"/>
                    <a:pt x="386" y="57"/>
                  </a:cubicBezTo>
                  <a:cubicBezTo>
                    <a:pt x="385" y="38"/>
                    <a:pt x="324" y="0"/>
                    <a:pt x="277" y="6"/>
                  </a:cubicBezTo>
                  <a:cubicBezTo>
                    <a:pt x="277" y="6"/>
                    <a:pt x="274" y="7"/>
                    <a:pt x="270" y="9"/>
                  </a:cubicBezTo>
                  <a:cubicBezTo>
                    <a:pt x="246" y="112"/>
                    <a:pt x="246" y="112"/>
                    <a:pt x="246" y="112"/>
                  </a:cubicBezTo>
                  <a:cubicBezTo>
                    <a:pt x="237" y="36"/>
                    <a:pt x="237" y="36"/>
                    <a:pt x="237" y="36"/>
                  </a:cubicBezTo>
                  <a:cubicBezTo>
                    <a:pt x="239" y="28"/>
                    <a:pt x="239" y="28"/>
                    <a:pt x="239" y="28"/>
                  </a:cubicBezTo>
                  <a:cubicBezTo>
                    <a:pt x="234" y="18"/>
                    <a:pt x="234" y="18"/>
                    <a:pt x="234" y="18"/>
                  </a:cubicBezTo>
                  <a:cubicBezTo>
                    <a:pt x="221" y="18"/>
                    <a:pt x="221" y="18"/>
                    <a:pt x="221" y="18"/>
                  </a:cubicBezTo>
                  <a:cubicBezTo>
                    <a:pt x="215" y="28"/>
                    <a:pt x="215" y="28"/>
                    <a:pt x="215" y="28"/>
                  </a:cubicBezTo>
                  <a:cubicBezTo>
                    <a:pt x="218" y="35"/>
                    <a:pt x="218" y="35"/>
                    <a:pt x="218" y="35"/>
                  </a:cubicBezTo>
                  <a:cubicBezTo>
                    <a:pt x="208" y="107"/>
                    <a:pt x="208" y="107"/>
                    <a:pt x="208" y="107"/>
                  </a:cubicBezTo>
                  <a:cubicBezTo>
                    <a:pt x="207" y="111"/>
                    <a:pt x="207" y="111"/>
                    <a:pt x="207" y="111"/>
                  </a:cubicBezTo>
                  <a:cubicBezTo>
                    <a:pt x="177" y="6"/>
                    <a:pt x="177" y="6"/>
                    <a:pt x="177" y="6"/>
                  </a:cubicBezTo>
                  <a:cubicBezTo>
                    <a:pt x="176" y="6"/>
                    <a:pt x="175" y="6"/>
                    <a:pt x="173" y="6"/>
                  </a:cubicBezTo>
                  <a:cubicBezTo>
                    <a:pt x="125" y="12"/>
                    <a:pt x="65" y="28"/>
                    <a:pt x="64" y="60"/>
                  </a:cubicBezTo>
                  <a:cubicBezTo>
                    <a:pt x="61" y="75"/>
                    <a:pt x="77" y="166"/>
                    <a:pt x="84" y="201"/>
                  </a:cubicBezTo>
                  <a:cubicBezTo>
                    <a:pt x="93" y="206"/>
                    <a:pt x="109" y="202"/>
                    <a:pt x="123" y="198"/>
                  </a:cubicBezTo>
                  <a:cubicBezTo>
                    <a:pt x="125" y="224"/>
                    <a:pt x="127" y="245"/>
                    <a:pt x="129" y="258"/>
                  </a:cubicBezTo>
                  <a:cubicBezTo>
                    <a:pt x="46" y="258"/>
                    <a:pt x="46" y="258"/>
                    <a:pt x="46" y="258"/>
                  </a:cubicBezTo>
                  <a:cubicBezTo>
                    <a:pt x="20" y="258"/>
                    <a:pt x="0" y="270"/>
                    <a:pt x="0" y="285"/>
                  </a:cubicBezTo>
                  <a:cubicBezTo>
                    <a:pt x="0" y="305"/>
                    <a:pt x="0" y="305"/>
                    <a:pt x="0" y="305"/>
                  </a:cubicBezTo>
                  <a:cubicBezTo>
                    <a:pt x="20" y="305"/>
                    <a:pt x="20" y="305"/>
                    <a:pt x="20" y="305"/>
                  </a:cubicBezTo>
                  <a:lnTo>
                    <a:pt x="20" y="286"/>
                  </a:lnTo>
                  <a:close/>
                  <a:moveTo>
                    <a:pt x="324" y="89"/>
                  </a:moveTo>
                  <a:cubicBezTo>
                    <a:pt x="325" y="87"/>
                    <a:pt x="325" y="89"/>
                    <a:pt x="326" y="92"/>
                  </a:cubicBezTo>
                  <a:cubicBezTo>
                    <a:pt x="324" y="91"/>
                    <a:pt x="323" y="89"/>
                    <a:pt x="324" y="89"/>
                  </a:cubicBezTo>
                  <a:close/>
                  <a:moveTo>
                    <a:pt x="323" y="150"/>
                  </a:moveTo>
                  <a:cubicBezTo>
                    <a:pt x="340" y="148"/>
                    <a:pt x="340" y="148"/>
                    <a:pt x="340" y="148"/>
                  </a:cubicBezTo>
                  <a:cubicBezTo>
                    <a:pt x="345" y="154"/>
                    <a:pt x="345" y="154"/>
                    <a:pt x="345" y="154"/>
                  </a:cubicBezTo>
                  <a:cubicBezTo>
                    <a:pt x="346" y="155"/>
                    <a:pt x="346" y="155"/>
                    <a:pt x="346" y="155"/>
                  </a:cubicBezTo>
                  <a:cubicBezTo>
                    <a:pt x="223" y="170"/>
                    <a:pt x="223" y="170"/>
                    <a:pt x="223" y="170"/>
                  </a:cubicBezTo>
                  <a:cubicBezTo>
                    <a:pt x="217" y="171"/>
                    <a:pt x="217" y="171"/>
                    <a:pt x="217" y="171"/>
                  </a:cubicBezTo>
                  <a:cubicBezTo>
                    <a:pt x="201" y="173"/>
                    <a:pt x="201" y="173"/>
                    <a:pt x="201" y="173"/>
                  </a:cubicBezTo>
                  <a:cubicBezTo>
                    <a:pt x="218" y="166"/>
                    <a:pt x="218" y="166"/>
                    <a:pt x="218" y="166"/>
                  </a:cubicBezTo>
                  <a:cubicBezTo>
                    <a:pt x="227" y="163"/>
                    <a:pt x="227" y="163"/>
                    <a:pt x="227" y="163"/>
                  </a:cubicBezTo>
                  <a:cubicBezTo>
                    <a:pt x="231" y="161"/>
                    <a:pt x="231" y="161"/>
                    <a:pt x="231" y="161"/>
                  </a:cubicBezTo>
                  <a:lnTo>
                    <a:pt x="323" y="150"/>
                  </a:lnTo>
                  <a:close/>
                  <a:moveTo>
                    <a:pt x="99" y="158"/>
                  </a:moveTo>
                  <a:cubicBezTo>
                    <a:pt x="123" y="145"/>
                    <a:pt x="123" y="145"/>
                    <a:pt x="123" y="145"/>
                  </a:cubicBezTo>
                  <a:cubicBezTo>
                    <a:pt x="127" y="143"/>
                    <a:pt x="127" y="143"/>
                    <a:pt x="127" y="143"/>
                  </a:cubicBezTo>
                  <a:cubicBezTo>
                    <a:pt x="205" y="136"/>
                    <a:pt x="205" y="136"/>
                    <a:pt x="205" y="136"/>
                  </a:cubicBezTo>
                  <a:cubicBezTo>
                    <a:pt x="212" y="135"/>
                    <a:pt x="212" y="135"/>
                    <a:pt x="212" y="135"/>
                  </a:cubicBezTo>
                  <a:cubicBezTo>
                    <a:pt x="225" y="135"/>
                    <a:pt x="225" y="135"/>
                    <a:pt x="225" y="135"/>
                  </a:cubicBezTo>
                  <a:cubicBezTo>
                    <a:pt x="269" y="132"/>
                    <a:pt x="269" y="132"/>
                    <a:pt x="269" y="132"/>
                  </a:cubicBezTo>
                  <a:cubicBezTo>
                    <a:pt x="241" y="137"/>
                    <a:pt x="241" y="137"/>
                    <a:pt x="241" y="137"/>
                  </a:cubicBezTo>
                  <a:cubicBezTo>
                    <a:pt x="238" y="137"/>
                    <a:pt x="238" y="137"/>
                    <a:pt x="238" y="137"/>
                  </a:cubicBezTo>
                  <a:cubicBezTo>
                    <a:pt x="224" y="139"/>
                    <a:pt x="224" y="139"/>
                    <a:pt x="224" y="139"/>
                  </a:cubicBezTo>
                  <a:lnTo>
                    <a:pt x="99"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76" name="Freeform 284"/>
            <p:cNvSpPr>
              <a:spLocks noEditPoints="1"/>
            </p:cNvSpPr>
            <p:nvPr/>
          </p:nvSpPr>
          <p:spPr bwMode="auto">
            <a:xfrm>
              <a:off x="7408863" y="1429629"/>
              <a:ext cx="765175" cy="381000"/>
            </a:xfrm>
            <a:custGeom>
              <a:avLst/>
              <a:gdLst>
                <a:gd name="T0" fmla="*/ 19 w 439"/>
                <a:gd name="T1" fmla="*/ 198 h 219"/>
                <a:gd name="T2" fmla="*/ 45 w 439"/>
                <a:gd name="T3" fmla="*/ 192 h 219"/>
                <a:gd name="T4" fmla="*/ 394 w 439"/>
                <a:gd name="T5" fmla="*/ 192 h 219"/>
                <a:gd name="T6" fmla="*/ 420 w 439"/>
                <a:gd name="T7" fmla="*/ 198 h 219"/>
                <a:gd name="T8" fmla="*/ 420 w 439"/>
                <a:gd name="T9" fmla="*/ 219 h 219"/>
                <a:gd name="T10" fmla="*/ 439 w 439"/>
                <a:gd name="T11" fmla="*/ 219 h 219"/>
                <a:gd name="T12" fmla="*/ 439 w 439"/>
                <a:gd name="T13" fmla="*/ 198 h 219"/>
                <a:gd name="T14" fmla="*/ 394 w 439"/>
                <a:gd name="T15" fmla="*/ 172 h 219"/>
                <a:gd name="T16" fmla="*/ 355 w 439"/>
                <a:gd name="T17" fmla="*/ 172 h 219"/>
                <a:gd name="T18" fmla="*/ 364 w 439"/>
                <a:gd name="T19" fmla="*/ 44 h 219"/>
                <a:gd name="T20" fmla="*/ 273 w 439"/>
                <a:gd name="T21" fmla="*/ 5 h 219"/>
                <a:gd name="T22" fmla="*/ 268 w 439"/>
                <a:gd name="T23" fmla="*/ 8 h 219"/>
                <a:gd name="T24" fmla="*/ 247 w 439"/>
                <a:gd name="T25" fmla="*/ 98 h 219"/>
                <a:gd name="T26" fmla="*/ 240 w 439"/>
                <a:gd name="T27" fmla="*/ 31 h 219"/>
                <a:gd name="T28" fmla="*/ 242 w 439"/>
                <a:gd name="T29" fmla="*/ 24 h 219"/>
                <a:gd name="T30" fmla="*/ 237 w 439"/>
                <a:gd name="T31" fmla="*/ 16 h 219"/>
                <a:gd name="T32" fmla="*/ 226 w 439"/>
                <a:gd name="T33" fmla="*/ 16 h 219"/>
                <a:gd name="T34" fmla="*/ 222 w 439"/>
                <a:gd name="T35" fmla="*/ 24 h 219"/>
                <a:gd name="T36" fmla="*/ 224 w 439"/>
                <a:gd name="T37" fmla="*/ 30 h 219"/>
                <a:gd name="T38" fmla="*/ 215 w 439"/>
                <a:gd name="T39" fmla="*/ 93 h 219"/>
                <a:gd name="T40" fmla="*/ 215 w 439"/>
                <a:gd name="T41" fmla="*/ 97 h 219"/>
                <a:gd name="T42" fmla="*/ 190 w 439"/>
                <a:gd name="T43" fmla="*/ 5 h 219"/>
                <a:gd name="T44" fmla="*/ 187 w 439"/>
                <a:gd name="T45" fmla="*/ 5 h 219"/>
                <a:gd name="T46" fmla="*/ 96 w 439"/>
                <a:gd name="T47" fmla="*/ 52 h 219"/>
                <a:gd name="T48" fmla="*/ 101 w 439"/>
                <a:gd name="T49" fmla="*/ 172 h 219"/>
                <a:gd name="T50" fmla="*/ 45 w 439"/>
                <a:gd name="T51" fmla="*/ 172 h 219"/>
                <a:gd name="T52" fmla="*/ 0 w 439"/>
                <a:gd name="T53" fmla="*/ 198 h 219"/>
                <a:gd name="T54" fmla="*/ 0 w 439"/>
                <a:gd name="T55" fmla="*/ 215 h 219"/>
                <a:gd name="T56" fmla="*/ 19 w 439"/>
                <a:gd name="T57" fmla="*/ 215 h 219"/>
                <a:gd name="T58" fmla="*/ 19 w 439"/>
                <a:gd name="T59" fmla="*/ 198 h 219"/>
                <a:gd name="T60" fmla="*/ 316 w 439"/>
                <a:gd name="T61" fmla="*/ 84 h 219"/>
                <a:gd name="T62" fmla="*/ 321 w 439"/>
                <a:gd name="T63" fmla="*/ 78 h 219"/>
                <a:gd name="T64" fmla="*/ 322 w 439"/>
                <a:gd name="T65" fmla="*/ 172 h 219"/>
                <a:gd name="T66" fmla="*/ 310 w 439"/>
                <a:gd name="T67" fmla="*/ 172 h 219"/>
                <a:gd name="T68" fmla="*/ 316 w 439"/>
                <a:gd name="T69" fmla="*/ 85 h 219"/>
                <a:gd name="T70" fmla="*/ 316 w 439"/>
                <a:gd name="T71" fmla="*/ 84 h 219"/>
                <a:gd name="T72" fmla="*/ 134 w 439"/>
                <a:gd name="T73" fmla="*/ 78 h 219"/>
                <a:gd name="T74" fmla="*/ 139 w 439"/>
                <a:gd name="T75" fmla="*/ 82 h 219"/>
                <a:gd name="T76" fmla="*/ 139 w 439"/>
                <a:gd name="T77" fmla="*/ 82 h 219"/>
                <a:gd name="T78" fmla="*/ 144 w 439"/>
                <a:gd name="T79" fmla="*/ 159 h 219"/>
                <a:gd name="T80" fmla="*/ 145 w 439"/>
                <a:gd name="T81" fmla="*/ 172 h 219"/>
                <a:gd name="T82" fmla="*/ 136 w 439"/>
                <a:gd name="T83" fmla="*/ 172 h 219"/>
                <a:gd name="T84" fmla="*/ 134 w 439"/>
                <a:gd name="T85" fmla="*/ 7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9" h="219">
                  <a:moveTo>
                    <a:pt x="19" y="198"/>
                  </a:moveTo>
                  <a:cubicBezTo>
                    <a:pt x="21" y="196"/>
                    <a:pt x="30" y="192"/>
                    <a:pt x="45" y="192"/>
                  </a:cubicBezTo>
                  <a:cubicBezTo>
                    <a:pt x="394" y="192"/>
                    <a:pt x="394" y="192"/>
                    <a:pt x="394" y="192"/>
                  </a:cubicBezTo>
                  <a:cubicBezTo>
                    <a:pt x="409" y="192"/>
                    <a:pt x="418" y="196"/>
                    <a:pt x="420" y="198"/>
                  </a:cubicBezTo>
                  <a:cubicBezTo>
                    <a:pt x="420" y="219"/>
                    <a:pt x="420" y="219"/>
                    <a:pt x="420" y="219"/>
                  </a:cubicBezTo>
                  <a:cubicBezTo>
                    <a:pt x="439" y="219"/>
                    <a:pt x="439" y="219"/>
                    <a:pt x="439" y="219"/>
                  </a:cubicBezTo>
                  <a:cubicBezTo>
                    <a:pt x="439" y="198"/>
                    <a:pt x="439" y="198"/>
                    <a:pt x="439" y="198"/>
                  </a:cubicBezTo>
                  <a:cubicBezTo>
                    <a:pt x="439" y="181"/>
                    <a:pt x="416" y="172"/>
                    <a:pt x="394" y="172"/>
                  </a:cubicBezTo>
                  <a:cubicBezTo>
                    <a:pt x="355" y="172"/>
                    <a:pt x="355" y="172"/>
                    <a:pt x="355" y="172"/>
                  </a:cubicBezTo>
                  <a:cubicBezTo>
                    <a:pt x="360" y="120"/>
                    <a:pt x="366" y="52"/>
                    <a:pt x="364" y="44"/>
                  </a:cubicBezTo>
                  <a:cubicBezTo>
                    <a:pt x="362" y="35"/>
                    <a:pt x="312" y="0"/>
                    <a:pt x="273" y="5"/>
                  </a:cubicBezTo>
                  <a:cubicBezTo>
                    <a:pt x="273" y="5"/>
                    <a:pt x="271" y="6"/>
                    <a:pt x="268" y="8"/>
                  </a:cubicBezTo>
                  <a:cubicBezTo>
                    <a:pt x="247" y="98"/>
                    <a:pt x="247" y="98"/>
                    <a:pt x="247" y="98"/>
                  </a:cubicBezTo>
                  <a:cubicBezTo>
                    <a:pt x="240" y="31"/>
                    <a:pt x="240" y="31"/>
                    <a:pt x="240" y="31"/>
                  </a:cubicBezTo>
                  <a:cubicBezTo>
                    <a:pt x="242" y="24"/>
                    <a:pt x="242" y="24"/>
                    <a:pt x="242" y="24"/>
                  </a:cubicBezTo>
                  <a:cubicBezTo>
                    <a:pt x="237" y="16"/>
                    <a:pt x="237" y="16"/>
                    <a:pt x="237" y="16"/>
                  </a:cubicBezTo>
                  <a:cubicBezTo>
                    <a:pt x="226" y="16"/>
                    <a:pt x="226" y="16"/>
                    <a:pt x="226" y="16"/>
                  </a:cubicBezTo>
                  <a:cubicBezTo>
                    <a:pt x="222" y="24"/>
                    <a:pt x="222" y="24"/>
                    <a:pt x="222" y="24"/>
                  </a:cubicBezTo>
                  <a:cubicBezTo>
                    <a:pt x="224" y="30"/>
                    <a:pt x="224" y="30"/>
                    <a:pt x="224" y="30"/>
                  </a:cubicBezTo>
                  <a:cubicBezTo>
                    <a:pt x="215" y="93"/>
                    <a:pt x="215" y="93"/>
                    <a:pt x="215" y="93"/>
                  </a:cubicBezTo>
                  <a:cubicBezTo>
                    <a:pt x="215" y="97"/>
                    <a:pt x="215" y="97"/>
                    <a:pt x="215" y="97"/>
                  </a:cubicBezTo>
                  <a:cubicBezTo>
                    <a:pt x="190" y="5"/>
                    <a:pt x="190" y="5"/>
                    <a:pt x="190" y="5"/>
                  </a:cubicBezTo>
                  <a:cubicBezTo>
                    <a:pt x="189" y="5"/>
                    <a:pt x="188" y="5"/>
                    <a:pt x="187" y="5"/>
                  </a:cubicBezTo>
                  <a:cubicBezTo>
                    <a:pt x="147" y="11"/>
                    <a:pt x="97" y="25"/>
                    <a:pt x="96" y="52"/>
                  </a:cubicBezTo>
                  <a:cubicBezTo>
                    <a:pt x="94" y="61"/>
                    <a:pt x="97" y="123"/>
                    <a:pt x="101" y="172"/>
                  </a:cubicBezTo>
                  <a:cubicBezTo>
                    <a:pt x="45" y="172"/>
                    <a:pt x="45" y="172"/>
                    <a:pt x="45" y="172"/>
                  </a:cubicBezTo>
                  <a:cubicBezTo>
                    <a:pt x="23" y="172"/>
                    <a:pt x="0" y="181"/>
                    <a:pt x="0" y="198"/>
                  </a:cubicBezTo>
                  <a:cubicBezTo>
                    <a:pt x="0" y="215"/>
                    <a:pt x="0" y="215"/>
                    <a:pt x="0" y="215"/>
                  </a:cubicBezTo>
                  <a:cubicBezTo>
                    <a:pt x="19" y="215"/>
                    <a:pt x="19" y="215"/>
                    <a:pt x="19" y="215"/>
                  </a:cubicBezTo>
                  <a:lnTo>
                    <a:pt x="19" y="198"/>
                  </a:lnTo>
                  <a:close/>
                  <a:moveTo>
                    <a:pt x="316" y="84"/>
                  </a:moveTo>
                  <a:cubicBezTo>
                    <a:pt x="318" y="82"/>
                    <a:pt x="319" y="80"/>
                    <a:pt x="321" y="78"/>
                  </a:cubicBezTo>
                  <a:cubicBezTo>
                    <a:pt x="323" y="75"/>
                    <a:pt x="323" y="127"/>
                    <a:pt x="322" y="172"/>
                  </a:cubicBezTo>
                  <a:cubicBezTo>
                    <a:pt x="310" y="172"/>
                    <a:pt x="310" y="172"/>
                    <a:pt x="310" y="172"/>
                  </a:cubicBezTo>
                  <a:cubicBezTo>
                    <a:pt x="316" y="85"/>
                    <a:pt x="316" y="85"/>
                    <a:pt x="316" y="85"/>
                  </a:cubicBezTo>
                  <a:cubicBezTo>
                    <a:pt x="316" y="84"/>
                    <a:pt x="316" y="84"/>
                    <a:pt x="316" y="84"/>
                  </a:cubicBezTo>
                  <a:close/>
                  <a:moveTo>
                    <a:pt x="134" y="78"/>
                  </a:moveTo>
                  <a:cubicBezTo>
                    <a:pt x="136" y="79"/>
                    <a:pt x="137" y="81"/>
                    <a:pt x="139" y="82"/>
                  </a:cubicBezTo>
                  <a:cubicBezTo>
                    <a:pt x="139" y="82"/>
                    <a:pt x="139" y="82"/>
                    <a:pt x="139" y="82"/>
                  </a:cubicBezTo>
                  <a:cubicBezTo>
                    <a:pt x="144" y="159"/>
                    <a:pt x="144" y="159"/>
                    <a:pt x="144" y="159"/>
                  </a:cubicBezTo>
                  <a:cubicBezTo>
                    <a:pt x="144" y="164"/>
                    <a:pt x="144" y="168"/>
                    <a:pt x="145" y="172"/>
                  </a:cubicBezTo>
                  <a:cubicBezTo>
                    <a:pt x="136" y="172"/>
                    <a:pt x="136" y="172"/>
                    <a:pt x="136" y="172"/>
                  </a:cubicBezTo>
                  <a:cubicBezTo>
                    <a:pt x="134" y="127"/>
                    <a:pt x="132" y="76"/>
                    <a:pt x="134"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77" name="矩形 7"/>
          <p:cNvSpPr>
            <a:spLocks noChangeArrowheads="1"/>
          </p:cNvSpPr>
          <p:nvPr/>
        </p:nvSpPr>
        <p:spPr bwMode="auto">
          <a:xfrm>
            <a:off x="4866208" y="1909727"/>
            <a:ext cx="2107521"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100" dirty="0">
                <a:solidFill>
                  <a:schemeClr val="bg1"/>
                </a:solidFill>
                <a:latin typeface="微软雅黑" panose="020B0503020204020204" pitchFamily="34" charset="-122"/>
                <a:ea typeface="微软雅黑" panose="020B0503020204020204" pitchFamily="34" charset="-122"/>
              </a:rPr>
              <a:t>双击输入替换内容双击输入替换内容</a:t>
            </a:r>
            <a:endParaRPr lang="zh-CN" altLang="en-US" sz="1100" dirty="0">
              <a:solidFill>
                <a:schemeClr val="bg1"/>
              </a:solidFill>
              <a:latin typeface="Calibri" panose="020F0502020204030204" pitchFamily="34" charset="0"/>
              <a:sym typeface="宋体" panose="02010600030101010101" pitchFamily="2" charset="-122"/>
            </a:endParaRPr>
          </a:p>
        </p:txBody>
      </p:sp>
      <p:cxnSp>
        <p:nvCxnSpPr>
          <p:cNvPr id="6" name="直接连接符 5"/>
          <p:cNvCxnSpPr/>
          <p:nvPr/>
        </p:nvCxnSpPr>
        <p:spPr>
          <a:xfrm>
            <a:off x="830574" y="4408623"/>
            <a:ext cx="3347530" cy="0"/>
          </a:xfrm>
          <a:prstGeom prst="line">
            <a:avLst/>
          </a:prstGeom>
          <a:ln w="12700">
            <a:solidFill>
              <a:srgbClr val="2E2B2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blinds(horizontal)">
                                      <p:cBhvr>
                                        <p:cTn id="7" dur="500"/>
                                        <p:tgtEl>
                                          <p:spTgt spid="82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204"/>
                                        </p:tgtEl>
                                        <p:attrNameLst>
                                          <p:attrName>style.visibility</p:attrName>
                                        </p:attrNameLst>
                                      </p:cBhvr>
                                      <p:to>
                                        <p:strVal val="visible"/>
                                      </p:to>
                                    </p:set>
                                    <p:animEffect transition="in" filter="blinds(horizontal)">
                                      <p:cBhvr>
                                        <p:cTn id="10" dur="500"/>
                                        <p:tgtEl>
                                          <p:spTgt spid="820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05"/>
                                        </p:tgtEl>
                                        <p:attrNameLst>
                                          <p:attrName>style.visibility</p:attrName>
                                        </p:attrNameLst>
                                      </p:cBhvr>
                                      <p:to>
                                        <p:strVal val="visible"/>
                                      </p:to>
                                    </p:set>
                                    <p:animEffect transition="in" filter="blinds(horizontal)">
                                      <p:cBhvr>
                                        <p:cTn id="13" dur="500"/>
                                        <p:tgtEl>
                                          <p:spTgt spid="820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206"/>
                                        </p:tgtEl>
                                        <p:attrNameLst>
                                          <p:attrName>style.visibility</p:attrName>
                                        </p:attrNameLst>
                                      </p:cBhvr>
                                      <p:to>
                                        <p:strVal val="visible"/>
                                      </p:to>
                                    </p:set>
                                    <p:animEffect transition="in" filter="blinds(horizontal)">
                                      <p:cBhvr>
                                        <p:cTn id="16" dur="500"/>
                                        <p:tgtEl>
                                          <p:spTgt spid="820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207"/>
                                        </p:tgtEl>
                                        <p:attrNameLst>
                                          <p:attrName>style.visibility</p:attrName>
                                        </p:attrNameLst>
                                      </p:cBhvr>
                                      <p:to>
                                        <p:strVal val="visible"/>
                                      </p:to>
                                    </p:set>
                                    <p:animEffect transition="in" filter="blinds(horizontal)">
                                      <p:cBhvr>
                                        <p:cTn id="19" dur="500"/>
                                        <p:tgtEl>
                                          <p:spTgt spid="820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linds(horizontal)">
                                      <p:cBhvr>
                                        <p:cTn id="31" dur="500"/>
                                        <p:tgtEl>
                                          <p:spTgt spid="77"/>
                                        </p:tgtEl>
                                      </p:cBhvr>
                                    </p:animEffect>
                                  </p:childTnLst>
                                </p:cTn>
                              </p:par>
                              <p:par>
                                <p:cTn id="32" presetID="3" presetClass="entr" presetSubtype="1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P spid="8204" grpId="0" animBg="1"/>
      <p:bldP spid="8205" grpId="0" animBg="1"/>
      <p:bldP spid="8206" grpId="0"/>
      <p:bldP spid="8207" grpId="0"/>
      <p:bldP spid="3" grpId="0"/>
      <p:bldP spid="4" grpId="0"/>
      <p:bldP spid="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 name="任意多边形 22"/>
          <p:cNvSpPr>
            <a:spLocks noChangeArrowheads="1"/>
          </p:cNvSpPr>
          <p:nvPr/>
        </p:nvSpPr>
        <p:spPr bwMode="auto">
          <a:xfrm rot="16200000" flipH="1" flipV="1">
            <a:off x="6580196" y="4239533"/>
            <a:ext cx="1635125" cy="1422400"/>
          </a:xfrm>
          <a:custGeom>
            <a:avLst/>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8" name="任意多边形 18"/>
          <p:cNvSpPr>
            <a:spLocks noChangeArrowheads="1"/>
          </p:cNvSpPr>
          <p:nvPr/>
        </p:nvSpPr>
        <p:spPr bwMode="auto">
          <a:xfrm rot="16200000" flipH="1">
            <a:off x="4854130" y="2878113"/>
            <a:ext cx="1635125" cy="1420813"/>
          </a:xfrm>
          <a:custGeom>
            <a:avLst/>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9" name="Freeform 44"/>
          <p:cNvSpPr>
            <a:spLocks noChangeArrowheads="1"/>
          </p:cNvSpPr>
          <p:nvPr/>
        </p:nvSpPr>
        <p:spPr bwMode="auto">
          <a:xfrm rot="16200000">
            <a:off x="5865605" y="823232"/>
            <a:ext cx="3025775" cy="3022600"/>
          </a:xfrm>
          <a:custGeom>
            <a:avLst/>
            <a:gdLst>
              <a:gd name="T0" fmla="*/ 2314 w 4620"/>
              <a:gd name="T1" fmla="*/ 0 h 4615"/>
              <a:gd name="T2" fmla="*/ 4620 w 4620"/>
              <a:gd name="T3" fmla="*/ 2306 h 4615"/>
              <a:gd name="T4" fmla="*/ 2314 w 4620"/>
              <a:gd name="T5" fmla="*/ 4615 h 4615"/>
              <a:gd name="T6" fmla="*/ 2044 w 4620"/>
              <a:gd name="T7" fmla="*/ 4345 h 4615"/>
              <a:gd name="T8" fmla="*/ 2397 w 4620"/>
              <a:gd name="T9" fmla="*/ 3993 h 4615"/>
              <a:gd name="T10" fmla="*/ 2397 w 4620"/>
              <a:gd name="T11" fmla="*/ 4286 h 4615"/>
              <a:gd name="T12" fmla="*/ 2607 w 4620"/>
              <a:gd name="T13" fmla="*/ 4286 h 4615"/>
              <a:gd name="T14" fmla="*/ 2607 w 4620"/>
              <a:gd name="T15" fmla="*/ 3631 h 4615"/>
              <a:gd name="T16" fmla="*/ 1952 w 4620"/>
              <a:gd name="T17" fmla="*/ 3631 h 4615"/>
              <a:gd name="T18" fmla="*/ 1952 w 4620"/>
              <a:gd name="T19" fmla="*/ 3844 h 4615"/>
              <a:gd name="T20" fmla="*/ 2245 w 4620"/>
              <a:gd name="T21" fmla="*/ 3844 h 4615"/>
              <a:gd name="T22" fmla="*/ 1893 w 4620"/>
              <a:gd name="T23" fmla="*/ 4196 h 4615"/>
              <a:gd name="T24" fmla="*/ 1623 w 4620"/>
              <a:gd name="T25" fmla="*/ 3927 h 4615"/>
              <a:gd name="T26" fmla="*/ 2756 w 4620"/>
              <a:gd name="T27" fmla="*/ 2794 h 4615"/>
              <a:gd name="T28" fmla="*/ 0 w 4620"/>
              <a:gd name="T29" fmla="*/ 2794 h 4615"/>
              <a:gd name="T30" fmla="*/ 0 w 4620"/>
              <a:gd name="T31" fmla="*/ 2413 h 4615"/>
              <a:gd name="T32" fmla="*/ 499 w 4620"/>
              <a:gd name="T33" fmla="*/ 2413 h 4615"/>
              <a:gd name="T34" fmla="*/ 291 w 4620"/>
              <a:gd name="T35" fmla="*/ 2621 h 4615"/>
              <a:gd name="T36" fmla="*/ 443 w 4620"/>
              <a:gd name="T37" fmla="*/ 2770 h 4615"/>
              <a:gd name="T38" fmla="*/ 906 w 4620"/>
              <a:gd name="T39" fmla="*/ 2306 h 4615"/>
              <a:gd name="T40" fmla="*/ 443 w 4620"/>
              <a:gd name="T41" fmla="*/ 1843 h 4615"/>
              <a:gd name="T42" fmla="*/ 291 w 4620"/>
              <a:gd name="T43" fmla="*/ 1994 h 4615"/>
              <a:gd name="T44" fmla="*/ 499 w 4620"/>
              <a:gd name="T45" fmla="*/ 2200 h 4615"/>
              <a:gd name="T46" fmla="*/ 0 w 4620"/>
              <a:gd name="T47" fmla="*/ 2200 h 4615"/>
              <a:gd name="T48" fmla="*/ 0 w 4620"/>
              <a:gd name="T49" fmla="*/ 1819 h 4615"/>
              <a:gd name="T50" fmla="*/ 2756 w 4620"/>
              <a:gd name="T51" fmla="*/ 1819 h 4615"/>
              <a:gd name="T52" fmla="*/ 1623 w 4620"/>
              <a:gd name="T53" fmla="*/ 688 h 4615"/>
              <a:gd name="T54" fmla="*/ 1893 w 4620"/>
              <a:gd name="T55" fmla="*/ 418 h 4615"/>
              <a:gd name="T56" fmla="*/ 2245 w 4620"/>
              <a:gd name="T57" fmla="*/ 771 h 4615"/>
              <a:gd name="T58" fmla="*/ 1952 w 4620"/>
              <a:gd name="T59" fmla="*/ 771 h 4615"/>
              <a:gd name="T60" fmla="*/ 1952 w 4620"/>
              <a:gd name="T61" fmla="*/ 981 h 4615"/>
              <a:gd name="T62" fmla="*/ 2607 w 4620"/>
              <a:gd name="T63" fmla="*/ 981 h 4615"/>
              <a:gd name="T64" fmla="*/ 2607 w 4620"/>
              <a:gd name="T65" fmla="*/ 326 h 4615"/>
              <a:gd name="T66" fmla="*/ 2397 w 4620"/>
              <a:gd name="T67" fmla="*/ 326 h 4615"/>
              <a:gd name="T68" fmla="*/ 2397 w 4620"/>
              <a:gd name="T69" fmla="*/ 619 h 4615"/>
              <a:gd name="T70" fmla="*/ 2044 w 4620"/>
              <a:gd name="T71" fmla="*/ 267 h 4615"/>
              <a:gd name="T72" fmla="*/ 2314 w 4620"/>
              <a:gd name="T73" fmla="*/ 0 h 46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20"/>
              <a:gd name="T112" fmla="*/ 0 h 4615"/>
              <a:gd name="T113" fmla="*/ 4620 w 4620"/>
              <a:gd name="T114" fmla="*/ 4615 h 46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20" h="4615">
                <a:moveTo>
                  <a:pt x="2314" y="0"/>
                </a:moveTo>
                <a:lnTo>
                  <a:pt x="4620" y="2306"/>
                </a:lnTo>
                <a:lnTo>
                  <a:pt x="2314" y="4615"/>
                </a:lnTo>
                <a:lnTo>
                  <a:pt x="2044" y="4345"/>
                </a:lnTo>
                <a:lnTo>
                  <a:pt x="2397" y="3993"/>
                </a:lnTo>
                <a:lnTo>
                  <a:pt x="2397" y="4286"/>
                </a:lnTo>
                <a:lnTo>
                  <a:pt x="2607" y="4286"/>
                </a:lnTo>
                <a:lnTo>
                  <a:pt x="2607" y="3631"/>
                </a:lnTo>
                <a:lnTo>
                  <a:pt x="1952" y="3631"/>
                </a:lnTo>
                <a:lnTo>
                  <a:pt x="1952" y="3844"/>
                </a:lnTo>
                <a:lnTo>
                  <a:pt x="2245" y="3844"/>
                </a:lnTo>
                <a:lnTo>
                  <a:pt x="1893" y="4196"/>
                </a:lnTo>
                <a:lnTo>
                  <a:pt x="1623" y="3927"/>
                </a:lnTo>
                <a:lnTo>
                  <a:pt x="2756" y="2794"/>
                </a:lnTo>
                <a:lnTo>
                  <a:pt x="0" y="2794"/>
                </a:lnTo>
                <a:lnTo>
                  <a:pt x="0" y="2413"/>
                </a:lnTo>
                <a:lnTo>
                  <a:pt x="499" y="2413"/>
                </a:lnTo>
                <a:lnTo>
                  <a:pt x="291" y="2621"/>
                </a:lnTo>
                <a:lnTo>
                  <a:pt x="443" y="2770"/>
                </a:lnTo>
                <a:lnTo>
                  <a:pt x="906" y="2306"/>
                </a:lnTo>
                <a:lnTo>
                  <a:pt x="443" y="1843"/>
                </a:lnTo>
                <a:lnTo>
                  <a:pt x="291" y="1994"/>
                </a:lnTo>
                <a:lnTo>
                  <a:pt x="499" y="2200"/>
                </a:lnTo>
                <a:lnTo>
                  <a:pt x="0" y="2200"/>
                </a:lnTo>
                <a:lnTo>
                  <a:pt x="0" y="1819"/>
                </a:lnTo>
                <a:lnTo>
                  <a:pt x="2756" y="1819"/>
                </a:lnTo>
                <a:lnTo>
                  <a:pt x="1623" y="688"/>
                </a:lnTo>
                <a:lnTo>
                  <a:pt x="1893" y="418"/>
                </a:lnTo>
                <a:lnTo>
                  <a:pt x="2245" y="771"/>
                </a:lnTo>
                <a:lnTo>
                  <a:pt x="1952" y="771"/>
                </a:lnTo>
                <a:lnTo>
                  <a:pt x="1952" y="981"/>
                </a:lnTo>
                <a:lnTo>
                  <a:pt x="2607" y="981"/>
                </a:lnTo>
                <a:lnTo>
                  <a:pt x="2607" y="326"/>
                </a:lnTo>
                <a:lnTo>
                  <a:pt x="2397" y="326"/>
                </a:lnTo>
                <a:lnTo>
                  <a:pt x="2397" y="619"/>
                </a:lnTo>
                <a:lnTo>
                  <a:pt x="2044" y="267"/>
                </a:lnTo>
                <a:lnTo>
                  <a:pt x="2314" y="0"/>
                </a:lnTo>
                <a:close/>
              </a:path>
            </a:pathLst>
          </a:custGeom>
          <a:solidFill>
            <a:srgbClr val="388186"/>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9230" name="直接连接符 6"/>
          <p:cNvSpPr>
            <a:spLocks noChangeShapeType="1"/>
          </p:cNvSpPr>
          <p:nvPr/>
        </p:nvSpPr>
        <p:spPr bwMode="auto">
          <a:xfrm rot="5400000" flipH="1" flipV="1">
            <a:off x="2851684" y="3847420"/>
            <a:ext cx="2206625" cy="0"/>
          </a:xfrm>
          <a:prstGeom prst="line">
            <a:avLst/>
          </a:prstGeom>
          <a:noFill/>
          <a:ln w="50800" cap="flat" cmpd="sng">
            <a:solidFill>
              <a:srgbClr val="388186"/>
            </a:solidFill>
            <a:bevel/>
          </a:ln>
          <a:extLst>
            <a:ext uri="{909E8E84-426E-40DD-AFC4-6F175D3DCCD1}">
              <a14:hiddenFill xmlns:a14="http://schemas.microsoft.com/office/drawing/2010/main">
                <a:noFill/>
              </a14:hiddenFill>
            </a:ext>
          </a:extLst>
        </p:spPr>
        <p:txBody>
          <a:bodyPr/>
          <a:lstStyle/>
          <a:p>
            <a:endParaRPr lang="zh-CN" altLang="en-US"/>
          </a:p>
        </p:txBody>
      </p:sp>
      <p:sp>
        <p:nvSpPr>
          <p:cNvPr id="9231" name="矩形 7"/>
          <p:cNvSpPr>
            <a:spLocks noChangeArrowheads="1"/>
          </p:cNvSpPr>
          <p:nvPr/>
        </p:nvSpPr>
        <p:spPr bwMode="auto">
          <a:xfrm>
            <a:off x="734695" y="2693035"/>
            <a:ext cx="168148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2E2B2B"/>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400" dirty="0">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双击输入替换内容双击输入替换内容双击输入替换内容双击输入替换内容双击输入替换内容双击输入替换内容</a:t>
            </a:r>
            <a:endParaRPr lang="zh-CN" altLang="en-US" sz="1400" dirty="0">
              <a:solidFill>
                <a:srgbClr val="2E3740"/>
              </a:solidFill>
              <a:latin typeface="Calibri" panose="020F0502020204030204" pitchFamily="34" charset="0"/>
              <a:sym typeface="宋体" panose="02010600030101010101" pitchFamily="2" charset="-122"/>
            </a:endParaRPr>
          </a:p>
        </p:txBody>
      </p:sp>
      <p:sp>
        <p:nvSpPr>
          <p:cNvPr id="9232" name="矩形 8"/>
          <p:cNvSpPr>
            <a:spLocks noChangeArrowheads="1"/>
          </p:cNvSpPr>
          <p:nvPr/>
        </p:nvSpPr>
        <p:spPr bwMode="auto">
          <a:xfrm flipH="1">
            <a:off x="5066913" y="3226880"/>
            <a:ext cx="127215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双击输入替换内容</a:t>
            </a:r>
            <a:endParaRPr lang="zh-CN" altLang="en-US" sz="1000" dirty="0">
              <a:solidFill>
                <a:schemeClr val="bg1"/>
              </a:solidFill>
              <a:latin typeface="Calibri" panose="020F0502020204030204" pitchFamily="34" charset="0"/>
              <a:sym typeface="宋体" panose="02010600030101010101" pitchFamily="2" charset="-122"/>
            </a:endParaRPr>
          </a:p>
        </p:txBody>
      </p:sp>
      <p:sp>
        <p:nvSpPr>
          <p:cNvPr id="9234" name="矩形 10"/>
          <p:cNvSpPr>
            <a:spLocks noChangeArrowheads="1"/>
          </p:cNvSpPr>
          <p:nvPr/>
        </p:nvSpPr>
        <p:spPr bwMode="auto">
          <a:xfrm flipH="1">
            <a:off x="6878816" y="4601374"/>
            <a:ext cx="137477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双击输入替换内容</a:t>
            </a:r>
            <a:endParaRPr lang="zh-CN" altLang="en-US" sz="1000" dirty="0">
              <a:solidFill>
                <a:schemeClr val="bg1"/>
              </a:solidFill>
              <a:latin typeface="Calibri" panose="020F0502020204030204" pitchFamily="34" charset="0"/>
              <a:sym typeface="宋体" panose="02010600030101010101" pitchFamily="2" charset="-122"/>
            </a:endParaRPr>
          </a:p>
        </p:txBody>
      </p:sp>
      <p:sp>
        <p:nvSpPr>
          <p:cNvPr id="21" name="直角三角形 20"/>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7"/>
          <p:cNvSpPr>
            <a:spLocks noChangeArrowheads="1"/>
          </p:cNvSpPr>
          <p:nvPr/>
        </p:nvSpPr>
        <p:spPr bwMode="auto">
          <a:xfrm rot="19708597">
            <a:off x="-87774" y="379431"/>
            <a:ext cx="2446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ONE</a:t>
            </a:r>
          </a:p>
          <a:p>
            <a:pPr algn="ctr"/>
            <a:r>
              <a:rPr lang="zh-CN" altLang="en-US" sz="2800" b="1" dirty="0">
                <a:solidFill>
                  <a:srgbClr val="FFFFFF"/>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年度工作概述 </a:t>
            </a:r>
            <a:endPar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任意多边形 18"/>
          <p:cNvSpPr>
            <a:spLocks noChangeArrowheads="1"/>
          </p:cNvSpPr>
          <p:nvPr/>
        </p:nvSpPr>
        <p:spPr bwMode="auto">
          <a:xfrm rot="5400000">
            <a:off x="8291067" y="2878112"/>
            <a:ext cx="1635125" cy="1420813"/>
          </a:xfrm>
          <a:custGeom>
            <a:avLst/>
            <a:gdLst>
              <a:gd name="T0" fmla="*/ 213962 w 1635692"/>
              <a:gd name="T1" fmla="*/ 0 h 1421730"/>
              <a:gd name="T2" fmla="*/ 1635692 w 1635692"/>
              <a:gd name="T3" fmla="*/ 0 h 1421730"/>
              <a:gd name="T4" fmla="*/ 1635692 w 1635692"/>
              <a:gd name="T5" fmla="*/ 1421730 h 1421730"/>
              <a:gd name="T6" fmla="*/ 213962 w 1635692"/>
              <a:gd name="T7" fmla="*/ 1421730 h 1421730"/>
              <a:gd name="T8" fmla="*/ 213962 w 1635692"/>
              <a:gd name="T9" fmla="*/ 788847 h 1421730"/>
              <a:gd name="T10" fmla="*/ 0 w 1635692"/>
              <a:gd name="T11" fmla="*/ 838094 h 1421730"/>
              <a:gd name="T12" fmla="*/ 212219 w 1635692"/>
              <a:gd name="T13" fmla="*/ 498974 h 1421730"/>
              <a:gd name="T14" fmla="*/ 213962 w 1635692"/>
              <a:gd name="T15" fmla="*/ 500064 h 1421730"/>
              <a:gd name="T16" fmla="*/ 0 60000 65536"/>
              <a:gd name="T17" fmla="*/ 0 60000 65536"/>
              <a:gd name="T18" fmla="*/ 0 60000 65536"/>
              <a:gd name="T19" fmla="*/ 0 60000 65536"/>
              <a:gd name="T20" fmla="*/ 0 60000 65536"/>
              <a:gd name="T21" fmla="*/ 0 60000 65536"/>
              <a:gd name="T22" fmla="*/ 0 60000 65536"/>
              <a:gd name="T23" fmla="*/ 0 60000 65536"/>
              <a:gd name="T24" fmla="*/ 0 w 1635692"/>
              <a:gd name="T25" fmla="*/ 0 h 1421730"/>
              <a:gd name="T26" fmla="*/ 1635692 w 1635692"/>
              <a:gd name="T27" fmla="*/ 1421730 h 14217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5692" h="1421730">
                <a:moveTo>
                  <a:pt x="213962" y="0"/>
                </a:moveTo>
                <a:lnTo>
                  <a:pt x="1635692" y="0"/>
                </a:lnTo>
                <a:lnTo>
                  <a:pt x="1635692" y="1421730"/>
                </a:lnTo>
                <a:lnTo>
                  <a:pt x="213962" y="1421730"/>
                </a:lnTo>
                <a:lnTo>
                  <a:pt x="213962" y="788847"/>
                </a:lnTo>
                <a:lnTo>
                  <a:pt x="0" y="838094"/>
                </a:lnTo>
                <a:lnTo>
                  <a:pt x="212219" y="498974"/>
                </a:lnTo>
                <a:lnTo>
                  <a:pt x="213962" y="500064"/>
                </a:lnTo>
                <a:close/>
              </a:path>
            </a:pathLst>
          </a:custGeom>
          <a:solidFill>
            <a:srgbClr val="2E2B2B"/>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矩形 8"/>
          <p:cNvSpPr>
            <a:spLocks noChangeArrowheads="1"/>
          </p:cNvSpPr>
          <p:nvPr/>
        </p:nvSpPr>
        <p:spPr bwMode="auto">
          <a:xfrm>
            <a:off x="8562076" y="3196812"/>
            <a:ext cx="137477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100" b="1" dirty="0">
                <a:solidFill>
                  <a:schemeClr val="bg1"/>
                </a:solidFill>
                <a:latin typeface="微软雅黑" panose="020B0503020204020204" pitchFamily="34" charset="-122"/>
                <a:ea typeface="微软雅黑" panose="020B0503020204020204" pitchFamily="34" charset="-122"/>
              </a:rPr>
              <a:t>此处输入标题</a:t>
            </a:r>
          </a:p>
          <a:p>
            <a:pPr>
              <a:lnSpc>
                <a:spcPct val="150000"/>
              </a:lnSpc>
            </a:pPr>
            <a:r>
              <a:rPr lang="zh-CN" altLang="zh-CN" sz="1000" dirty="0">
                <a:solidFill>
                  <a:schemeClr val="bg1"/>
                </a:solidFill>
                <a:latin typeface="微软雅黑" panose="020B0503020204020204" pitchFamily="34" charset="-122"/>
                <a:ea typeface="微软雅黑" panose="020B0503020204020204" pitchFamily="34" charset="-122"/>
              </a:rPr>
              <a:t>双击输入替换内容</a:t>
            </a:r>
            <a:endParaRPr lang="zh-CN" altLang="en-US" sz="1000" dirty="0">
              <a:solidFill>
                <a:schemeClr val="bg1"/>
              </a:solidFill>
              <a:latin typeface="Calibri" panose="020F0502020204030204" pitchFamily="34" charset="0"/>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linds(horizontal)">
                                      <p:cBhvr>
                                        <p:cTn id="7" dur="500"/>
                                        <p:tgtEl>
                                          <p:spTgt spid="92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blinds(horizontal)">
                                      <p:cBhvr>
                                        <p:cTn id="10" dur="500"/>
                                        <p:tgtEl>
                                          <p:spTgt spid="92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229"/>
                                        </p:tgtEl>
                                        <p:attrNameLst>
                                          <p:attrName>style.visibility</p:attrName>
                                        </p:attrNameLst>
                                      </p:cBhvr>
                                      <p:to>
                                        <p:strVal val="visible"/>
                                      </p:to>
                                    </p:set>
                                    <p:animEffect transition="in" filter="blinds(horizontal)">
                                      <p:cBhvr>
                                        <p:cTn id="13" dur="500"/>
                                        <p:tgtEl>
                                          <p:spTgt spid="9229"/>
                                        </p:tgtEl>
                                      </p:cBhvr>
                                    </p:animEffect>
                                  </p:childTnLst>
                                </p:cTn>
                              </p:par>
                              <p:par>
                                <p:cTn id="14" presetID="3" presetClass="entr" presetSubtype="10" fill="hold" nodeType="withEffect">
                                  <p:stCondLst>
                                    <p:cond delay="0"/>
                                  </p:stCondLst>
                                  <p:childTnLst>
                                    <p:set>
                                      <p:cBhvr>
                                        <p:cTn id="15" dur="1" fill="hold">
                                          <p:stCondLst>
                                            <p:cond delay="0"/>
                                          </p:stCondLst>
                                        </p:cTn>
                                        <p:tgtEl>
                                          <p:spTgt spid="9230"/>
                                        </p:tgtEl>
                                        <p:attrNameLst>
                                          <p:attrName>style.visibility</p:attrName>
                                        </p:attrNameLst>
                                      </p:cBhvr>
                                      <p:to>
                                        <p:strVal val="visible"/>
                                      </p:to>
                                    </p:set>
                                    <p:animEffect transition="in" filter="blinds(horizontal)">
                                      <p:cBhvr>
                                        <p:cTn id="16" dur="500"/>
                                        <p:tgtEl>
                                          <p:spTgt spid="923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231"/>
                                        </p:tgtEl>
                                        <p:attrNameLst>
                                          <p:attrName>style.visibility</p:attrName>
                                        </p:attrNameLst>
                                      </p:cBhvr>
                                      <p:to>
                                        <p:strVal val="visible"/>
                                      </p:to>
                                    </p:set>
                                    <p:animEffect transition="in" filter="blinds(horizontal)">
                                      <p:cBhvr>
                                        <p:cTn id="19" dur="500"/>
                                        <p:tgtEl>
                                          <p:spTgt spid="923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232"/>
                                        </p:tgtEl>
                                        <p:attrNameLst>
                                          <p:attrName>style.visibility</p:attrName>
                                        </p:attrNameLst>
                                      </p:cBhvr>
                                      <p:to>
                                        <p:strVal val="visible"/>
                                      </p:to>
                                    </p:set>
                                    <p:animEffect transition="in" filter="blinds(horizontal)">
                                      <p:cBhvr>
                                        <p:cTn id="22" dur="500"/>
                                        <p:tgtEl>
                                          <p:spTgt spid="92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234"/>
                                        </p:tgtEl>
                                        <p:attrNameLst>
                                          <p:attrName>style.visibility</p:attrName>
                                        </p:attrNameLst>
                                      </p:cBhvr>
                                      <p:to>
                                        <p:strVal val="visible"/>
                                      </p:to>
                                    </p:set>
                                    <p:animEffect transition="in" filter="blinds(horizontal)">
                                      <p:cBhvr>
                                        <p:cTn id="25" dur="500"/>
                                        <p:tgtEl>
                                          <p:spTgt spid="92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animBg="1"/>
      <p:bldP spid="9228" grpId="0" animBg="1"/>
      <p:bldP spid="9229" grpId="0" animBg="1"/>
      <p:bldP spid="9231" grpId="0"/>
      <p:bldP spid="9232" grpId="0"/>
      <p:bldP spid="9234" grpId="0"/>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2001" cy="6868886"/>
          </a:xfrm>
          <a:prstGeom prst="rect">
            <a:avLst/>
          </a:prstGeom>
        </p:spPr>
      </p:pic>
      <p:sp>
        <p:nvSpPr>
          <p:cNvPr id="4" name="矩形 3"/>
          <p:cNvSpPr/>
          <p:nvPr/>
        </p:nvSpPr>
        <p:spPr>
          <a:xfrm>
            <a:off x="694524" y="0"/>
            <a:ext cx="41921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2457342" y="2645358"/>
            <a:ext cx="6421582" cy="1015663"/>
          </a:xfrm>
          <a:prstGeom prst="rect">
            <a:avLst/>
          </a:prstGeom>
          <a:noFill/>
        </p:spPr>
        <p:txBody>
          <a:bodyPr wrap="square" rtlCol="0">
            <a:spAutoFit/>
          </a:bodyPr>
          <a:lstStyle/>
          <a:p>
            <a:r>
              <a:rPr lang="en-US" altLang="zh-CN" sz="6000" b="1" dirty="0">
                <a:solidFill>
                  <a:srgbClr val="2E2B2B"/>
                </a:solidFill>
                <a:latin typeface="Verdana" panose="020B0604030504040204" pitchFamily="34" charset="0"/>
                <a:ea typeface="Verdana" panose="020B0604030504040204" pitchFamily="34" charset="0"/>
                <a:cs typeface="Verdana" panose="020B0604030504040204" pitchFamily="34" charset="0"/>
              </a:rPr>
              <a:t>PART </a:t>
            </a:r>
            <a:r>
              <a:rPr lang="en-US" altLang="zh-CN" sz="6000" b="1" dirty="0">
                <a:solidFill>
                  <a:schemeClr val="bg1"/>
                </a:solidFill>
                <a:latin typeface="Verdana" panose="020B0604030504040204" pitchFamily="34" charset="0"/>
                <a:ea typeface="Verdana" panose="020B0604030504040204" pitchFamily="34" charset="0"/>
                <a:cs typeface="Verdana" panose="020B0604030504040204" pitchFamily="34" charset="0"/>
              </a:rPr>
              <a:t>TWO</a:t>
            </a:r>
            <a:endParaRPr lang="zh-CN" altLang="en-US" sz="6000" b="1" dirty="0">
              <a:solidFill>
                <a:schemeClr val="bg1"/>
              </a:solidFill>
              <a:latin typeface="Verdana" panose="020B0604030504040204" pitchFamily="34" charset="0"/>
              <a:ea typeface="微软雅黑" panose="020B0503020204020204" pitchFamily="34" charset="-122"/>
              <a:cs typeface="Verdana" panose="020B0604030504040204" pitchFamily="34" charset="0"/>
            </a:endParaRPr>
          </a:p>
        </p:txBody>
      </p:sp>
      <p:cxnSp>
        <p:nvCxnSpPr>
          <p:cNvPr id="6" name="直接连接符 5"/>
          <p:cNvCxnSpPr/>
          <p:nvPr/>
        </p:nvCxnSpPr>
        <p:spPr>
          <a:xfrm>
            <a:off x="3713561" y="3723516"/>
            <a:ext cx="1267691" cy="0"/>
          </a:xfrm>
          <a:prstGeom prst="line">
            <a:avLst/>
          </a:prstGeom>
          <a:ln w="63500">
            <a:solidFill>
              <a:srgbClr val="2E2B2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96149" y="3715017"/>
            <a:ext cx="126769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518012" y="4343067"/>
            <a:ext cx="2857809" cy="461665"/>
          </a:xfrm>
          <a:prstGeom prst="rect">
            <a:avLst/>
          </a:prstGeom>
          <a:noFill/>
        </p:spPr>
        <p:txBody>
          <a:bodyPr wrap="square" rtlCol="0">
            <a:spAutoFit/>
          </a:bodyPr>
          <a:lstStyle/>
          <a:p>
            <a:pPr algn="ctr"/>
            <a:r>
              <a:rPr lang="zh-CN" altLang="en-US" sz="2400" b="1" dirty="0">
                <a:solidFill>
                  <a:srgbClr val="2E2B2B"/>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工作完成具体情况 </a:t>
            </a:r>
            <a:endParaRPr lang="zh-CN" altLang="en-US" sz="2400" b="1" dirty="0">
              <a:solidFill>
                <a:srgbClr val="2E2B2B"/>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7" name="组合 26"/>
          <p:cNvGrpSpPr/>
          <p:nvPr/>
        </p:nvGrpSpPr>
        <p:grpSpPr>
          <a:xfrm>
            <a:off x="2011051" y="558112"/>
            <a:ext cx="1321453" cy="1756630"/>
            <a:chOff x="4511676" y="4252913"/>
            <a:chExt cx="790575" cy="1050925"/>
          </a:xfrm>
          <a:solidFill>
            <a:srgbClr val="388186"/>
          </a:solidFill>
        </p:grpSpPr>
        <p:sp>
          <p:nvSpPr>
            <p:cNvPr id="28" name="Freeform 23"/>
            <p:cNvSpPr/>
            <p:nvPr/>
          </p:nvSpPr>
          <p:spPr bwMode="auto">
            <a:xfrm>
              <a:off x="4719638" y="4267200"/>
              <a:ext cx="127000" cy="180975"/>
            </a:xfrm>
            <a:custGeom>
              <a:avLst/>
              <a:gdLst>
                <a:gd name="T0" fmla="*/ 3 w 73"/>
                <a:gd name="T1" fmla="*/ 50 h 104"/>
                <a:gd name="T2" fmla="*/ 33 w 73"/>
                <a:gd name="T3" fmla="*/ 82 h 104"/>
                <a:gd name="T4" fmla="*/ 39 w 73"/>
                <a:gd name="T5" fmla="*/ 104 h 104"/>
                <a:gd name="T6" fmla="*/ 57 w 73"/>
                <a:gd name="T7" fmla="*/ 85 h 104"/>
                <a:gd name="T8" fmla="*/ 60 w 73"/>
                <a:gd name="T9" fmla="*/ 84 h 104"/>
                <a:gd name="T10" fmla="*/ 66 w 73"/>
                <a:gd name="T11" fmla="*/ 83 h 104"/>
                <a:gd name="T12" fmla="*/ 53 w 73"/>
                <a:gd name="T13" fmla="*/ 47 h 104"/>
                <a:gd name="T14" fmla="*/ 73 w 73"/>
                <a:gd name="T15" fmla="*/ 3 h 104"/>
                <a:gd name="T16" fmla="*/ 48 w 73"/>
                <a:gd name="T17" fmla="*/ 1 h 104"/>
                <a:gd name="T18" fmla="*/ 3 w 73"/>
                <a:gd name="T19" fmla="*/ 5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3" y="50"/>
                  </a:moveTo>
                  <a:cubicBezTo>
                    <a:pt x="5" y="65"/>
                    <a:pt x="17" y="77"/>
                    <a:pt x="33" y="82"/>
                  </a:cubicBezTo>
                  <a:cubicBezTo>
                    <a:pt x="39" y="104"/>
                    <a:pt x="39" y="104"/>
                    <a:pt x="39" y="104"/>
                  </a:cubicBezTo>
                  <a:cubicBezTo>
                    <a:pt x="57" y="85"/>
                    <a:pt x="57" y="85"/>
                    <a:pt x="57" y="85"/>
                  </a:cubicBezTo>
                  <a:cubicBezTo>
                    <a:pt x="58" y="84"/>
                    <a:pt x="59" y="84"/>
                    <a:pt x="60" y="84"/>
                  </a:cubicBezTo>
                  <a:cubicBezTo>
                    <a:pt x="62" y="84"/>
                    <a:pt x="64" y="84"/>
                    <a:pt x="66" y="83"/>
                  </a:cubicBezTo>
                  <a:cubicBezTo>
                    <a:pt x="57" y="72"/>
                    <a:pt x="53" y="60"/>
                    <a:pt x="53" y="47"/>
                  </a:cubicBezTo>
                  <a:cubicBezTo>
                    <a:pt x="53" y="30"/>
                    <a:pt x="60" y="14"/>
                    <a:pt x="73" y="3"/>
                  </a:cubicBezTo>
                  <a:cubicBezTo>
                    <a:pt x="65" y="0"/>
                    <a:pt x="57" y="0"/>
                    <a:pt x="48" y="1"/>
                  </a:cubicBezTo>
                  <a:cubicBezTo>
                    <a:pt x="20" y="5"/>
                    <a:pt x="0" y="27"/>
                    <a:pt x="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nvGrpSpPr>
            <p:cNvPr id="29" name="组合 28"/>
            <p:cNvGrpSpPr/>
            <p:nvPr/>
          </p:nvGrpSpPr>
          <p:grpSpPr>
            <a:xfrm>
              <a:off x="4511676" y="4427538"/>
              <a:ext cx="790575" cy="876300"/>
              <a:chOff x="2987676" y="4429125"/>
              <a:chExt cx="790575" cy="876300"/>
            </a:xfrm>
            <a:grpFill/>
          </p:grpSpPr>
          <p:sp>
            <p:nvSpPr>
              <p:cNvPr id="31" name="Freeform 24"/>
              <p:cNvSpPr>
                <a:spLocks noEditPoints="1"/>
              </p:cNvSpPr>
              <p:nvPr/>
            </p:nvSpPr>
            <p:spPr bwMode="auto">
              <a:xfrm>
                <a:off x="3303588" y="4897437"/>
                <a:ext cx="71438" cy="60325"/>
              </a:xfrm>
              <a:custGeom>
                <a:avLst/>
                <a:gdLst>
                  <a:gd name="T0" fmla="*/ 0 w 41"/>
                  <a:gd name="T1" fmla="*/ 34 h 34"/>
                  <a:gd name="T2" fmla="*/ 30 w 41"/>
                  <a:gd name="T3" fmla="*/ 26 h 34"/>
                  <a:gd name="T4" fmla="*/ 41 w 41"/>
                  <a:gd name="T5" fmla="*/ 25 h 34"/>
                  <a:gd name="T6" fmla="*/ 32 w 41"/>
                  <a:gd name="T7" fmla="*/ 3 h 34"/>
                  <a:gd name="T8" fmla="*/ 30 w 41"/>
                  <a:gd name="T9" fmla="*/ 2 h 34"/>
                  <a:gd name="T10" fmla="*/ 26 w 41"/>
                  <a:gd name="T11" fmla="*/ 1 h 34"/>
                  <a:gd name="T12" fmla="*/ 2 w 41"/>
                  <a:gd name="T13" fmla="*/ 6 h 34"/>
                  <a:gd name="T14" fmla="*/ 0 w 41"/>
                  <a:gd name="T15" fmla="*/ 34 h 34"/>
                  <a:gd name="T16" fmla="*/ 19 w 41"/>
                  <a:gd name="T17" fmla="*/ 12 h 34"/>
                  <a:gd name="T18" fmla="*/ 17 w 41"/>
                  <a:gd name="T19" fmla="*/ 9 h 34"/>
                  <a:gd name="T20" fmla="*/ 19 w 41"/>
                  <a:gd name="T21" fmla="*/ 9 h 34"/>
                  <a:gd name="T22" fmla="*/ 19 w 41"/>
                  <a:gd name="T23"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34">
                    <a:moveTo>
                      <a:pt x="0" y="34"/>
                    </a:moveTo>
                    <a:cubicBezTo>
                      <a:pt x="0" y="34"/>
                      <a:pt x="23" y="34"/>
                      <a:pt x="30" y="26"/>
                    </a:cubicBezTo>
                    <a:cubicBezTo>
                      <a:pt x="35" y="26"/>
                      <a:pt x="41" y="25"/>
                      <a:pt x="41" y="25"/>
                    </a:cubicBezTo>
                    <a:cubicBezTo>
                      <a:pt x="32" y="3"/>
                      <a:pt x="32" y="3"/>
                      <a:pt x="32" y="3"/>
                    </a:cubicBezTo>
                    <a:cubicBezTo>
                      <a:pt x="32" y="2"/>
                      <a:pt x="31" y="2"/>
                      <a:pt x="30" y="2"/>
                    </a:cubicBezTo>
                    <a:cubicBezTo>
                      <a:pt x="30" y="1"/>
                      <a:pt x="29" y="0"/>
                      <a:pt x="26" y="1"/>
                    </a:cubicBezTo>
                    <a:cubicBezTo>
                      <a:pt x="17" y="2"/>
                      <a:pt x="3" y="0"/>
                      <a:pt x="2" y="6"/>
                    </a:cubicBezTo>
                    <a:lnTo>
                      <a:pt x="0" y="34"/>
                    </a:lnTo>
                    <a:close/>
                    <a:moveTo>
                      <a:pt x="19" y="12"/>
                    </a:moveTo>
                    <a:cubicBezTo>
                      <a:pt x="16" y="11"/>
                      <a:pt x="16" y="10"/>
                      <a:pt x="17" y="9"/>
                    </a:cubicBezTo>
                    <a:cubicBezTo>
                      <a:pt x="18" y="9"/>
                      <a:pt x="19" y="9"/>
                      <a:pt x="19" y="9"/>
                    </a:cubicBezTo>
                    <a:cubicBezTo>
                      <a:pt x="22" y="8"/>
                      <a:pt x="24" y="11"/>
                      <a:pt x="1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2" name="Freeform 25"/>
              <p:cNvSpPr>
                <a:spLocks noEditPoints="1"/>
              </p:cNvSpPr>
              <p:nvPr/>
            </p:nvSpPr>
            <p:spPr bwMode="auto">
              <a:xfrm>
                <a:off x="2987676" y="4657725"/>
                <a:ext cx="309563" cy="592138"/>
              </a:xfrm>
              <a:custGeom>
                <a:avLst/>
                <a:gdLst>
                  <a:gd name="T0" fmla="*/ 135 w 177"/>
                  <a:gd name="T1" fmla="*/ 340 h 340"/>
                  <a:gd name="T2" fmla="*/ 145 w 177"/>
                  <a:gd name="T3" fmla="*/ 206 h 340"/>
                  <a:gd name="T4" fmla="*/ 152 w 177"/>
                  <a:gd name="T5" fmla="*/ 192 h 340"/>
                  <a:gd name="T6" fmla="*/ 152 w 177"/>
                  <a:gd name="T7" fmla="*/ 191 h 340"/>
                  <a:gd name="T8" fmla="*/ 154 w 177"/>
                  <a:gd name="T9" fmla="*/ 167 h 340"/>
                  <a:gd name="T10" fmla="*/ 174 w 177"/>
                  <a:gd name="T11" fmla="*/ 173 h 340"/>
                  <a:gd name="T12" fmla="*/ 177 w 177"/>
                  <a:gd name="T13" fmla="*/ 141 h 340"/>
                  <a:gd name="T14" fmla="*/ 157 w 177"/>
                  <a:gd name="T15" fmla="*/ 133 h 340"/>
                  <a:gd name="T16" fmla="*/ 157 w 177"/>
                  <a:gd name="T17" fmla="*/ 132 h 340"/>
                  <a:gd name="T18" fmla="*/ 47 w 177"/>
                  <a:gd name="T19" fmla="*/ 97 h 340"/>
                  <a:gd name="T20" fmla="*/ 64 w 177"/>
                  <a:gd name="T21" fmla="*/ 101 h 340"/>
                  <a:gd name="T22" fmla="*/ 157 w 177"/>
                  <a:gd name="T23" fmla="*/ 126 h 340"/>
                  <a:gd name="T24" fmla="*/ 159 w 177"/>
                  <a:gd name="T25" fmla="*/ 103 h 340"/>
                  <a:gd name="T26" fmla="*/ 162 w 177"/>
                  <a:gd name="T27" fmla="*/ 127 h 340"/>
                  <a:gd name="T28" fmla="*/ 127 w 177"/>
                  <a:gd name="T29" fmla="*/ 6 h 340"/>
                  <a:gd name="T30" fmla="*/ 123 w 177"/>
                  <a:gd name="T31" fmla="*/ 8 h 340"/>
                  <a:gd name="T32" fmla="*/ 125 w 177"/>
                  <a:gd name="T33" fmla="*/ 98 h 340"/>
                  <a:gd name="T34" fmla="*/ 114 w 177"/>
                  <a:gd name="T35" fmla="*/ 24 h 340"/>
                  <a:gd name="T36" fmla="*/ 116 w 177"/>
                  <a:gd name="T37" fmla="*/ 18 h 340"/>
                  <a:gd name="T38" fmla="*/ 112 w 177"/>
                  <a:gd name="T39" fmla="*/ 11 h 340"/>
                  <a:gd name="T40" fmla="*/ 104 w 177"/>
                  <a:gd name="T41" fmla="*/ 11 h 340"/>
                  <a:gd name="T42" fmla="*/ 100 w 177"/>
                  <a:gd name="T43" fmla="*/ 18 h 340"/>
                  <a:gd name="T44" fmla="*/ 102 w 177"/>
                  <a:gd name="T45" fmla="*/ 23 h 340"/>
                  <a:gd name="T46" fmla="*/ 103 w 177"/>
                  <a:gd name="T47" fmla="*/ 74 h 340"/>
                  <a:gd name="T48" fmla="*/ 106 w 177"/>
                  <a:gd name="T49" fmla="*/ 102 h 340"/>
                  <a:gd name="T50" fmla="*/ 76 w 177"/>
                  <a:gd name="T51" fmla="*/ 7 h 340"/>
                  <a:gd name="T52" fmla="*/ 59 w 177"/>
                  <a:gd name="T53" fmla="*/ 6 h 340"/>
                  <a:gd name="T54" fmla="*/ 16 w 177"/>
                  <a:gd name="T55" fmla="*/ 128 h 340"/>
                  <a:gd name="T56" fmla="*/ 26 w 177"/>
                  <a:gd name="T57" fmla="*/ 134 h 340"/>
                  <a:gd name="T58" fmla="*/ 31 w 177"/>
                  <a:gd name="T59" fmla="*/ 191 h 340"/>
                  <a:gd name="T60" fmla="*/ 31 w 177"/>
                  <a:gd name="T61" fmla="*/ 192 h 340"/>
                  <a:gd name="T62" fmla="*/ 45 w 177"/>
                  <a:gd name="T63" fmla="*/ 228 h 340"/>
                  <a:gd name="T64" fmla="*/ 59 w 177"/>
                  <a:gd name="T65" fmla="*/ 340 h 340"/>
                  <a:gd name="T66" fmla="*/ 92 w 177"/>
                  <a:gd name="T67" fmla="*/ 339 h 340"/>
                  <a:gd name="T68" fmla="*/ 88 w 177"/>
                  <a:gd name="T69" fmla="*/ 234 h 340"/>
                  <a:gd name="T70" fmla="*/ 91 w 177"/>
                  <a:gd name="T71" fmla="*/ 234 h 340"/>
                  <a:gd name="T72" fmla="*/ 94 w 177"/>
                  <a:gd name="T73" fmla="*/ 234 h 340"/>
                  <a:gd name="T74" fmla="*/ 108 w 177"/>
                  <a:gd name="T75" fmla="*/ 340 h 340"/>
                  <a:gd name="T76" fmla="*/ 135 w 177"/>
                  <a:gd name="T77" fmla="*/ 340 h 340"/>
                  <a:gd name="T78" fmla="*/ 27 w 177"/>
                  <a:gd name="T79" fmla="*/ 142 h 340"/>
                  <a:gd name="T80" fmla="*/ 26 w 177"/>
                  <a:gd name="T81" fmla="*/ 135 h 340"/>
                  <a:gd name="T82" fmla="*/ 60 w 177"/>
                  <a:gd name="T83" fmla="*/ 144 h 340"/>
                  <a:gd name="T84" fmla="*/ 27 w 177"/>
                  <a:gd name="T85" fmla="*/ 14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340">
                    <a:moveTo>
                      <a:pt x="135" y="340"/>
                    </a:moveTo>
                    <a:cubicBezTo>
                      <a:pt x="145" y="206"/>
                      <a:pt x="145" y="206"/>
                      <a:pt x="145" y="206"/>
                    </a:cubicBezTo>
                    <a:cubicBezTo>
                      <a:pt x="148" y="202"/>
                      <a:pt x="151" y="197"/>
                      <a:pt x="152" y="192"/>
                    </a:cubicBezTo>
                    <a:cubicBezTo>
                      <a:pt x="152" y="191"/>
                      <a:pt x="152" y="191"/>
                      <a:pt x="152" y="191"/>
                    </a:cubicBezTo>
                    <a:cubicBezTo>
                      <a:pt x="152" y="191"/>
                      <a:pt x="153" y="182"/>
                      <a:pt x="154" y="167"/>
                    </a:cubicBezTo>
                    <a:cubicBezTo>
                      <a:pt x="162" y="169"/>
                      <a:pt x="169" y="171"/>
                      <a:pt x="174" y="173"/>
                    </a:cubicBezTo>
                    <a:cubicBezTo>
                      <a:pt x="175" y="162"/>
                      <a:pt x="176" y="148"/>
                      <a:pt x="177" y="141"/>
                    </a:cubicBezTo>
                    <a:cubicBezTo>
                      <a:pt x="172" y="139"/>
                      <a:pt x="165" y="136"/>
                      <a:pt x="157" y="133"/>
                    </a:cubicBezTo>
                    <a:cubicBezTo>
                      <a:pt x="157" y="132"/>
                      <a:pt x="157" y="132"/>
                      <a:pt x="157" y="132"/>
                    </a:cubicBezTo>
                    <a:cubicBezTo>
                      <a:pt x="47" y="97"/>
                      <a:pt x="47" y="97"/>
                      <a:pt x="47" y="97"/>
                    </a:cubicBezTo>
                    <a:cubicBezTo>
                      <a:pt x="64" y="101"/>
                      <a:pt x="64" y="101"/>
                      <a:pt x="64" y="101"/>
                    </a:cubicBezTo>
                    <a:cubicBezTo>
                      <a:pt x="157" y="126"/>
                      <a:pt x="157" y="126"/>
                      <a:pt x="157" y="126"/>
                    </a:cubicBezTo>
                    <a:cubicBezTo>
                      <a:pt x="159" y="103"/>
                      <a:pt x="159" y="103"/>
                      <a:pt x="159" y="103"/>
                    </a:cubicBezTo>
                    <a:cubicBezTo>
                      <a:pt x="160" y="112"/>
                      <a:pt x="162" y="127"/>
                      <a:pt x="162" y="127"/>
                    </a:cubicBezTo>
                    <a:cubicBezTo>
                      <a:pt x="163" y="125"/>
                      <a:pt x="162" y="0"/>
                      <a:pt x="127" y="6"/>
                    </a:cubicBezTo>
                    <a:cubicBezTo>
                      <a:pt x="128" y="6"/>
                      <a:pt x="126" y="7"/>
                      <a:pt x="123" y="8"/>
                    </a:cubicBezTo>
                    <a:cubicBezTo>
                      <a:pt x="125" y="98"/>
                      <a:pt x="125" y="98"/>
                      <a:pt x="125" y="98"/>
                    </a:cubicBezTo>
                    <a:cubicBezTo>
                      <a:pt x="114" y="24"/>
                      <a:pt x="114" y="24"/>
                      <a:pt x="114" y="24"/>
                    </a:cubicBezTo>
                    <a:cubicBezTo>
                      <a:pt x="116" y="18"/>
                      <a:pt x="116" y="18"/>
                      <a:pt x="116" y="18"/>
                    </a:cubicBezTo>
                    <a:cubicBezTo>
                      <a:pt x="112" y="11"/>
                      <a:pt x="112" y="11"/>
                      <a:pt x="112" y="11"/>
                    </a:cubicBezTo>
                    <a:cubicBezTo>
                      <a:pt x="104" y="11"/>
                      <a:pt x="104" y="11"/>
                      <a:pt x="104" y="11"/>
                    </a:cubicBezTo>
                    <a:cubicBezTo>
                      <a:pt x="100" y="18"/>
                      <a:pt x="100" y="18"/>
                      <a:pt x="100" y="18"/>
                    </a:cubicBezTo>
                    <a:cubicBezTo>
                      <a:pt x="102" y="23"/>
                      <a:pt x="102" y="23"/>
                      <a:pt x="102" y="23"/>
                    </a:cubicBezTo>
                    <a:cubicBezTo>
                      <a:pt x="103" y="74"/>
                      <a:pt x="103" y="74"/>
                      <a:pt x="103" y="74"/>
                    </a:cubicBezTo>
                    <a:cubicBezTo>
                      <a:pt x="106" y="102"/>
                      <a:pt x="106" y="102"/>
                      <a:pt x="106" y="102"/>
                    </a:cubicBezTo>
                    <a:cubicBezTo>
                      <a:pt x="76" y="7"/>
                      <a:pt x="76" y="7"/>
                      <a:pt x="76" y="7"/>
                    </a:cubicBezTo>
                    <a:cubicBezTo>
                      <a:pt x="76" y="7"/>
                      <a:pt x="60" y="6"/>
                      <a:pt x="59" y="6"/>
                    </a:cubicBezTo>
                    <a:cubicBezTo>
                      <a:pt x="0" y="20"/>
                      <a:pt x="10" y="115"/>
                      <a:pt x="16" y="128"/>
                    </a:cubicBezTo>
                    <a:cubicBezTo>
                      <a:pt x="16" y="130"/>
                      <a:pt x="19" y="132"/>
                      <a:pt x="26" y="134"/>
                    </a:cubicBezTo>
                    <a:cubicBezTo>
                      <a:pt x="28" y="167"/>
                      <a:pt x="31" y="191"/>
                      <a:pt x="31" y="191"/>
                    </a:cubicBezTo>
                    <a:cubicBezTo>
                      <a:pt x="31" y="192"/>
                      <a:pt x="31" y="192"/>
                      <a:pt x="31" y="192"/>
                    </a:cubicBezTo>
                    <a:cubicBezTo>
                      <a:pt x="32" y="196"/>
                      <a:pt x="34" y="225"/>
                      <a:pt x="45" y="228"/>
                    </a:cubicBezTo>
                    <a:cubicBezTo>
                      <a:pt x="59" y="340"/>
                      <a:pt x="59" y="340"/>
                      <a:pt x="59" y="340"/>
                    </a:cubicBezTo>
                    <a:cubicBezTo>
                      <a:pt x="92" y="339"/>
                      <a:pt x="92" y="339"/>
                      <a:pt x="92" y="339"/>
                    </a:cubicBezTo>
                    <a:cubicBezTo>
                      <a:pt x="88" y="234"/>
                      <a:pt x="88" y="234"/>
                      <a:pt x="88" y="234"/>
                    </a:cubicBezTo>
                    <a:cubicBezTo>
                      <a:pt x="89" y="234"/>
                      <a:pt x="90" y="234"/>
                      <a:pt x="91" y="234"/>
                    </a:cubicBezTo>
                    <a:cubicBezTo>
                      <a:pt x="92" y="234"/>
                      <a:pt x="93" y="234"/>
                      <a:pt x="94" y="234"/>
                    </a:cubicBezTo>
                    <a:cubicBezTo>
                      <a:pt x="108" y="340"/>
                      <a:pt x="108" y="340"/>
                      <a:pt x="108" y="340"/>
                    </a:cubicBezTo>
                    <a:lnTo>
                      <a:pt x="135" y="340"/>
                    </a:lnTo>
                    <a:close/>
                    <a:moveTo>
                      <a:pt x="27" y="142"/>
                    </a:moveTo>
                    <a:cubicBezTo>
                      <a:pt x="26" y="135"/>
                      <a:pt x="26" y="135"/>
                      <a:pt x="26" y="135"/>
                    </a:cubicBezTo>
                    <a:cubicBezTo>
                      <a:pt x="60" y="144"/>
                      <a:pt x="60" y="144"/>
                      <a:pt x="60" y="144"/>
                    </a:cubicBezTo>
                    <a:lnTo>
                      <a:pt x="2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3" name="Freeform 26"/>
              <p:cNvSpPr>
                <a:spLocks noEditPoints="1"/>
              </p:cNvSpPr>
              <p:nvPr/>
            </p:nvSpPr>
            <p:spPr bwMode="auto">
              <a:xfrm>
                <a:off x="3052763" y="4429125"/>
                <a:ext cx="179388" cy="241300"/>
              </a:xfrm>
              <a:custGeom>
                <a:avLst/>
                <a:gdLst>
                  <a:gd name="T0" fmla="*/ 18 w 103"/>
                  <a:gd name="T1" fmla="*/ 25 h 138"/>
                  <a:gd name="T2" fmla="*/ 12 w 103"/>
                  <a:gd name="T3" fmla="*/ 66 h 138"/>
                  <a:gd name="T4" fmla="*/ 9 w 103"/>
                  <a:gd name="T5" fmla="*/ 81 h 138"/>
                  <a:gd name="T6" fmla="*/ 13 w 103"/>
                  <a:gd name="T7" fmla="*/ 97 h 138"/>
                  <a:gd name="T8" fmla="*/ 15 w 103"/>
                  <a:gd name="T9" fmla="*/ 93 h 138"/>
                  <a:gd name="T10" fmla="*/ 57 w 103"/>
                  <a:gd name="T11" fmla="*/ 138 h 138"/>
                  <a:gd name="T12" fmla="*/ 98 w 103"/>
                  <a:gd name="T13" fmla="*/ 91 h 138"/>
                  <a:gd name="T14" fmla="*/ 100 w 103"/>
                  <a:gd name="T15" fmla="*/ 65 h 138"/>
                  <a:gd name="T16" fmla="*/ 99 w 103"/>
                  <a:gd name="T17" fmla="*/ 66 h 138"/>
                  <a:gd name="T18" fmla="*/ 99 w 103"/>
                  <a:gd name="T19" fmla="*/ 53 h 138"/>
                  <a:gd name="T20" fmla="*/ 64 w 103"/>
                  <a:gd name="T21" fmla="*/ 44 h 138"/>
                  <a:gd name="T22" fmla="*/ 69 w 103"/>
                  <a:gd name="T23" fmla="*/ 46 h 138"/>
                  <a:gd name="T24" fmla="*/ 103 w 103"/>
                  <a:gd name="T25" fmla="*/ 35 h 138"/>
                  <a:gd name="T26" fmla="*/ 18 w 103"/>
                  <a:gd name="T27" fmla="*/ 25 h 138"/>
                  <a:gd name="T28" fmla="*/ 13 w 103"/>
                  <a:gd name="T29" fmla="*/ 66 h 138"/>
                  <a:gd name="T30" fmla="*/ 13 w 103"/>
                  <a:gd name="T31" fmla="*/ 62 h 138"/>
                  <a:gd name="T32" fmla="*/ 13 w 103"/>
                  <a:gd name="T33" fmla="*/ 66 h 138"/>
                  <a:gd name="T34" fmla="*/ 13 w 103"/>
                  <a:gd name="T35" fmla="*/ 66 h 138"/>
                  <a:gd name="T36" fmla="*/ 13 w 103"/>
                  <a:gd name="T37" fmla="*/ 62 h 138"/>
                  <a:gd name="T38" fmla="*/ 14 w 103"/>
                  <a:gd name="T39" fmla="*/ 57 h 138"/>
                  <a:gd name="T40" fmla="*/ 14 w 103"/>
                  <a:gd name="T41" fmla="*/ 58 h 138"/>
                  <a:gd name="T42" fmla="*/ 13 w 103"/>
                  <a:gd name="T43" fmla="*/ 62 h 138"/>
                  <a:gd name="T44" fmla="*/ 18 w 103"/>
                  <a:gd name="T45" fmla="*/ 39 h 138"/>
                  <a:gd name="T46" fmla="*/ 21 w 103"/>
                  <a:gd name="T47" fmla="*/ 37 h 138"/>
                  <a:gd name="T48" fmla="*/ 18 w 103"/>
                  <a:gd name="T49" fmla="*/ 3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38">
                    <a:moveTo>
                      <a:pt x="18" y="25"/>
                    </a:moveTo>
                    <a:cubicBezTo>
                      <a:pt x="14" y="27"/>
                      <a:pt x="0" y="54"/>
                      <a:pt x="12" y="66"/>
                    </a:cubicBezTo>
                    <a:cubicBezTo>
                      <a:pt x="10" y="67"/>
                      <a:pt x="9" y="73"/>
                      <a:pt x="9" y="81"/>
                    </a:cubicBezTo>
                    <a:cubicBezTo>
                      <a:pt x="9" y="90"/>
                      <a:pt x="11" y="97"/>
                      <a:pt x="13" y="97"/>
                    </a:cubicBezTo>
                    <a:cubicBezTo>
                      <a:pt x="14" y="97"/>
                      <a:pt x="15" y="95"/>
                      <a:pt x="15" y="93"/>
                    </a:cubicBezTo>
                    <a:cubicBezTo>
                      <a:pt x="22" y="119"/>
                      <a:pt x="45" y="138"/>
                      <a:pt x="57" y="138"/>
                    </a:cubicBezTo>
                    <a:cubicBezTo>
                      <a:pt x="73" y="138"/>
                      <a:pt x="94" y="120"/>
                      <a:pt x="98" y="91"/>
                    </a:cubicBezTo>
                    <a:cubicBezTo>
                      <a:pt x="98" y="94"/>
                      <a:pt x="102" y="65"/>
                      <a:pt x="100" y="65"/>
                    </a:cubicBezTo>
                    <a:cubicBezTo>
                      <a:pt x="100" y="65"/>
                      <a:pt x="100" y="65"/>
                      <a:pt x="99" y="66"/>
                    </a:cubicBezTo>
                    <a:cubicBezTo>
                      <a:pt x="99" y="62"/>
                      <a:pt x="100" y="58"/>
                      <a:pt x="99" y="53"/>
                    </a:cubicBezTo>
                    <a:cubicBezTo>
                      <a:pt x="92" y="58"/>
                      <a:pt x="78" y="51"/>
                      <a:pt x="64" y="44"/>
                    </a:cubicBezTo>
                    <a:cubicBezTo>
                      <a:pt x="66" y="45"/>
                      <a:pt x="67" y="45"/>
                      <a:pt x="69" y="46"/>
                    </a:cubicBezTo>
                    <a:cubicBezTo>
                      <a:pt x="93" y="59"/>
                      <a:pt x="103" y="35"/>
                      <a:pt x="103" y="35"/>
                    </a:cubicBezTo>
                    <a:cubicBezTo>
                      <a:pt x="103" y="35"/>
                      <a:pt x="66" y="0"/>
                      <a:pt x="18" y="25"/>
                    </a:cubicBezTo>
                    <a:close/>
                    <a:moveTo>
                      <a:pt x="13" y="66"/>
                    </a:moveTo>
                    <a:cubicBezTo>
                      <a:pt x="13" y="65"/>
                      <a:pt x="13" y="64"/>
                      <a:pt x="13" y="62"/>
                    </a:cubicBezTo>
                    <a:cubicBezTo>
                      <a:pt x="13" y="63"/>
                      <a:pt x="13" y="65"/>
                      <a:pt x="13" y="66"/>
                    </a:cubicBezTo>
                    <a:cubicBezTo>
                      <a:pt x="13" y="66"/>
                      <a:pt x="13" y="66"/>
                      <a:pt x="13" y="66"/>
                    </a:cubicBezTo>
                    <a:close/>
                    <a:moveTo>
                      <a:pt x="13" y="62"/>
                    </a:moveTo>
                    <a:cubicBezTo>
                      <a:pt x="14" y="60"/>
                      <a:pt x="14" y="59"/>
                      <a:pt x="14" y="57"/>
                    </a:cubicBezTo>
                    <a:cubicBezTo>
                      <a:pt x="14" y="58"/>
                      <a:pt x="14" y="58"/>
                      <a:pt x="14" y="58"/>
                    </a:cubicBezTo>
                    <a:cubicBezTo>
                      <a:pt x="14" y="59"/>
                      <a:pt x="14" y="61"/>
                      <a:pt x="13" y="62"/>
                    </a:cubicBezTo>
                    <a:close/>
                    <a:moveTo>
                      <a:pt x="18" y="39"/>
                    </a:moveTo>
                    <a:cubicBezTo>
                      <a:pt x="19" y="38"/>
                      <a:pt x="20" y="37"/>
                      <a:pt x="21" y="37"/>
                    </a:cubicBezTo>
                    <a:cubicBezTo>
                      <a:pt x="20" y="37"/>
                      <a:pt x="19" y="38"/>
                      <a:pt x="1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4" name="Freeform 27"/>
              <p:cNvSpPr/>
              <p:nvPr/>
            </p:nvSpPr>
            <p:spPr bwMode="auto">
              <a:xfrm>
                <a:off x="3179763" y="5259387"/>
                <a:ext cx="90488" cy="33338"/>
              </a:xfrm>
              <a:custGeom>
                <a:avLst/>
                <a:gdLst>
                  <a:gd name="T0" fmla="*/ 1 w 52"/>
                  <a:gd name="T1" fmla="*/ 10 h 19"/>
                  <a:gd name="T2" fmla="*/ 7 w 52"/>
                  <a:gd name="T3" fmla="*/ 10 h 19"/>
                  <a:gd name="T4" fmla="*/ 10 w 52"/>
                  <a:gd name="T5" fmla="*/ 10 h 19"/>
                  <a:gd name="T6" fmla="*/ 33 w 52"/>
                  <a:gd name="T7" fmla="*/ 18 h 19"/>
                  <a:gd name="T8" fmla="*/ 25 w 52"/>
                  <a:gd name="T9" fmla="*/ 0 h 19"/>
                  <a:gd name="T10" fmla="*/ 0 w 52"/>
                  <a:gd name="T11" fmla="*/ 0 h 19"/>
                  <a:gd name="T12" fmla="*/ 1 w 52"/>
                  <a:gd name="T13" fmla="*/ 1 h 19"/>
                  <a:gd name="T14" fmla="*/ 1 w 52"/>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
                    <a:moveTo>
                      <a:pt x="1" y="10"/>
                    </a:moveTo>
                    <a:cubicBezTo>
                      <a:pt x="2" y="10"/>
                      <a:pt x="6" y="10"/>
                      <a:pt x="7" y="10"/>
                    </a:cubicBezTo>
                    <a:cubicBezTo>
                      <a:pt x="8" y="10"/>
                      <a:pt x="7" y="8"/>
                      <a:pt x="10" y="10"/>
                    </a:cubicBezTo>
                    <a:cubicBezTo>
                      <a:pt x="16" y="15"/>
                      <a:pt x="23" y="19"/>
                      <a:pt x="33" y="18"/>
                    </a:cubicBezTo>
                    <a:cubicBezTo>
                      <a:pt x="52" y="17"/>
                      <a:pt x="25" y="0"/>
                      <a:pt x="25" y="0"/>
                    </a:cubicBezTo>
                    <a:cubicBezTo>
                      <a:pt x="0" y="0"/>
                      <a:pt x="0" y="0"/>
                      <a:pt x="0" y="0"/>
                    </a:cubicBezTo>
                    <a:cubicBezTo>
                      <a:pt x="1" y="1"/>
                      <a:pt x="1" y="1"/>
                      <a:pt x="1" y="1"/>
                    </a:cubicBezTo>
                    <a:cubicBezTo>
                      <a:pt x="1" y="1"/>
                      <a:pt x="0" y="3"/>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5" name="Freeform 28"/>
              <p:cNvSpPr/>
              <p:nvPr/>
            </p:nvSpPr>
            <p:spPr bwMode="auto">
              <a:xfrm>
                <a:off x="3103563" y="5260975"/>
                <a:ext cx="88900" cy="33338"/>
              </a:xfrm>
              <a:custGeom>
                <a:avLst/>
                <a:gdLst>
                  <a:gd name="T0" fmla="*/ 1 w 51"/>
                  <a:gd name="T1" fmla="*/ 10 h 19"/>
                  <a:gd name="T2" fmla="*/ 7 w 51"/>
                  <a:gd name="T3" fmla="*/ 11 h 19"/>
                  <a:gd name="T4" fmla="*/ 10 w 51"/>
                  <a:gd name="T5" fmla="*/ 10 h 19"/>
                  <a:gd name="T6" fmla="*/ 33 w 51"/>
                  <a:gd name="T7" fmla="*/ 18 h 19"/>
                  <a:gd name="T8" fmla="*/ 25 w 51"/>
                  <a:gd name="T9" fmla="*/ 0 h 19"/>
                  <a:gd name="T10" fmla="*/ 0 w 51"/>
                  <a:gd name="T11" fmla="*/ 0 h 19"/>
                  <a:gd name="T12" fmla="*/ 0 w 51"/>
                  <a:gd name="T13" fmla="*/ 1 h 19"/>
                  <a:gd name="T14" fmla="*/ 1 w 51"/>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9">
                    <a:moveTo>
                      <a:pt x="1" y="10"/>
                    </a:moveTo>
                    <a:cubicBezTo>
                      <a:pt x="2" y="11"/>
                      <a:pt x="5" y="11"/>
                      <a:pt x="7" y="11"/>
                    </a:cubicBezTo>
                    <a:cubicBezTo>
                      <a:pt x="8" y="11"/>
                      <a:pt x="7" y="8"/>
                      <a:pt x="10" y="10"/>
                    </a:cubicBezTo>
                    <a:cubicBezTo>
                      <a:pt x="16" y="15"/>
                      <a:pt x="23" y="19"/>
                      <a:pt x="33" y="18"/>
                    </a:cubicBezTo>
                    <a:cubicBezTo>
                      <a:pt x="51" y="17"/>
                      <a:pt x="25" y="0"/>
                      <a:pt x="25" y="0"/>
                    </a:cubicBezTo>
                    <a:cubicBezTo>
                      <a:pt x="0" y="0"/>
                      <a:pt x="0" y="0"/>
                      <a:pt x="0" y="0"/>
                    </a:cubicBezTo>
                    <a:cubicBezTo>
                      <a:pt x="0" y="1"/>
                      <a:pt x="0" y="1"/>
                      <a:pt x="0" y="1"/>
                    </a:cubicBezTo>
                    <a:cubicBezTo>
                      <a:pt x="0" y="1"/>
                      <a:pt x="0" y="3"/>
                      <a:pt x="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6" name="Freeform 29"/>
              <p:cNvSpPr/>
              <p:nvPr/>
            </p:nvSpPr>
            <p:spPr bwMode="auto">
              <a:xfrm>
                <a:off x="3678238" y="5024437"/>
                <a:ext cx="52388" cy="49213"/>
              </a:xfrm>
              <a:custGeom>
                <a:avLst/>
                <a:gdLst>
                  <a:gd name="T0" fmla="*/ 1 w 30"/>
                  <a:gd name="T1" fmla="*/ 21 h 29"/>
                  <a:gd name="T2" fmla="*/ 7 w 30"/>
                  <a:gd name="T3" fmla="*/ 16 h 29"/>
                  <a:gd name="T4" fmla="*/ 9 w 30"/>
                  <a:gd name="T5" fmla="*/ 17 h 29"/>
                  <a:gd name="T6" fmla="*/ 17 w 30"/>
                  <a:gd name="T7" fmla="*/ 26 h 29"/>
                  <a:gd name="T8" fmla="*/ 30 w 30"/>
                  <a:gd name="T9" fmla="*/ 0 h 29"/>
                  <a:gd name="T10" fmla="*/ 5 w 30"/>
                  <a:gd name="T11" fmla="*/ 1 h 29"/>
                  <a:gd name="T12" fmla="*/ 1 w 30"/>
                  <a:gd name="T13" fmla="*/ 21 h 29"/>
                </a:gdLst>
                <a:ahLst/>
                <a:cxnLst>
                  <a:cxn ang="0">
                    <a:pos x="T0" y="T1"/>
                  </a:cxn>
                  <a:cxn ang="0">
                    <a:pos x="T2" y="T3"/>
                  </a:cxn>
                  <a:cxn ang="0">
                    <a:pos x="T4" y="T5"/>
                  </a:cxn>
                  <a:cxn ang="0">
                    <a:pos x="T6" y="T7"/>
                  </a:cxn>
                  <a:cxn ang="0">
                    <a:pos x="T8" y="T9"/>
                  </a:cxn>
                  <a:cxn ang="0">
                    <a:pos x="T10" y="T11"/>
                  </a:cxn>
                  <a:cxn ang="0">
                    <a:pos x="T12" y="T13"/>
                  </a:cxn>
                </a:cxnLst>
                <a:rect l="0" t="0" r="r" b="b"/>
                <a:pathLst>
                  <a:path w="30" h="29">
                    <a:moveTo>
                      <a:pt x="1" y="21"/>
                    </a:moveTo>
                    <a:cubicBezTo>
                      <a:pt x="0" y="29"/>
                      <a:pt x="6" y="19"/>
                      <a:pt x="7" y="16"/>
                    </a:cubicBezTo>
                    <a:cubicBezTo>
                      <a:pt x="7" y="12"/>
                      <a:pt x="10" y="12"/>
                      <a:pt x="9" y="17"/>
                    </a:cubicBezTo>
                    <a:cubicBezTo>
                      <a:pt x="9" y="23"/>
                      <a:pt x="11" y="26"/>
                      <a:pt x="17" y="26"/>
                    </a:cubicBezTo>
                    <a:cubicBezTo>
                      <a:pt x="27" y="25"/>
                      <a:pt x="30" y="0"/>
                      <a:pt x="30" y="0"/>
                    </a:cubicBezTo>
                    <a:cubicBezTo>
                      <a:pt x="5" y="1"/>
                      <a:pt x="5" y="1"/>
                      <a:pt x="5" y="1"/>
                    </a:cubicBezTo>
                    <a:cubicBezTo>
                      <a:pt x="1" y="2"/>
                      <a:pt x="2"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7" name="Freeform 30"/>
              <p:cNvSpPr/>
              <p:nvPr/>
            </p:nvSpPr>
            <p:spPr bwMode="auto">
              <a:xfrm>
                <a:off x="3684588" y="501491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8" name="Freeform 31"/>
              <p:cNvSpPr/>
              <p:nvPr/>
            </p:nvSpPr>
            <p:spPr bwMode="auto">
              <a:xfrm>
                <a:off x="3365501" y="4673600"/>
                <a:ext cx="363538" cy="588963"/>
              </a:xfrm>
              <a:custGeom>
                <a:avLst/>
                <a:gdLst>
                  <a:gd name="T0" fmla="*/ 183 w 208"/>
                  <a:gd name="T1" fmla="*/ 20 h 338"/>
                  <a:gd name="T2" fmla="*/ 140 w 208"/>
                  <a:gd name="T3" fmla="*/ 3 h 338"/>
                  <a:gd name="T4" fmla="*/ 122 w 208"/>
                  <a:gd name="T5" fmla="*/ 4 h 338"/>
                  <a:gd name="T6" fmla="*/ 92 w 208"/>
                  <a:gd name="T7" fmla="*/ 100 h 338"/>
                  <a:gd name="T8" fmla="*/ 95 w 208"/>
                  <a:gd name="T9" fmla="*/ 71 h 338"/>
                  <a:gd name="T10" fmla="*/ 97 w 208"/>
                  <a:gd name="T11" fmla="*/ 20 h 338"/>
                  <a:gd name="T12" fmla="*/ 98 w 208"/>
                  <a:gd name="T13" fmla="*/ 15 h 338"/>
                  <a:gd name="T14" fmla="*/ 95 w 208"/>
                  <a:gd name="T15" fmla="*/ 9 h 338"/>
                  <a:gd name="T16" fmla="*/ 86 w 208"/>
                  <a:gd name="T17" fmla="*/ 9 h 338"/>
                  <a:gd name="T18" fmla="*/ 83 w 208"/>
                  <a:gd name="T19" fmla="*/ 15 h 338"/>
                  <a:gd name="T20" fmla="*/ 84 w 208"/>
                  <a:gd name="T21" fmla="*/ 21 h 338"/>
                  <a:gd name="T22" fmla="*/ 74 w 208"/>
                  <a:gd name="T23" fmla="*/ 96 h 338"/>
                  <a:gd name="T24" fmla="*/ 75 w 208"/>
                  <a:gd name="T25" fmla="*/ 6 h 338"/>
                  <a:gd name="T26" fmla="*/ 71 w 208"/>
                  <a:gd name="T27" fmla="*/ 3 h 338"/>
                  <a:gd name="T28" fmla="*/ 29 w 208"/>
                  <a:gd name="T29" fmla="*/ 96 h 338"/>
                  <a:gd name="T30" fmla="*/ 28 w 208"/>
                  <a:gd name="T31" fmla="*/ 115 h 338"/>
                  <a:gd name="T32" fmla="*/ 0 w 208"/>
                  <a:gd name="T33" fmla="*/ 127 h 338"/>
                  <a:gd name="T34" fmla="*/ 11 w 208"/>
                  <a:gd name="T35" fmla="*/ 154 h 338"/>
                  <a:gd name="T36" fmla="*/ 34 w 208"/>
                  <a:gd name="T37" fmla="*/ 140 h 338"/>
                  <a:gd name="T38" fmla="*/ 34 w 208"/>
                  <a:gd name="T39" fmla="*/ 138 h 338"/>
                  <a:gd name="T40" fmla="*/ 34 w 208"/>
                  <a:gd name="T41" fmla="*/ 138 h 338"/>
                  <a:gd name="T42" fmla="*/ 40 w 208"/>
                  <a:gd name="T43" fmla="*/ 100 h 338"/>
                  <a:gd name="T44" fmla="*/ 43 w 208"/>
                  <a:gd name="T45" fmla="*/ 147 h 338"/>
                  <a:gd name="T46" fmla="*/ 47 w 208"/>
                  <a:gd name="T47" fmla="*/ 188 h 338"/>
                  <a:gd name="T48" fmla="*/ 47 w 208"/>
                  <a:gd name="T49" fmla="*/ 189 h 338"/>
                  <a:gd name="T50" fmla="*/ 54 w 208"/>
                  <a:gd name="T51" fmla="*/ 204 h 338"/>
                  <a:gd name="T52" fmla="*/ 64 w 208"/>
                  <a:gd name="T53" fmla="*/ 338 h 338"/>
                  <a:gd name="T54" fmla="*/ 91 w 208"/>
                  <a:gd name="T55" fmla="*/ 338 h 338"/>
                  <a:gd name="T56" fmla="*/ 98 w 208"/>
                  <a:gd name="T57" fmla="*/ 230 h 338"/>
                  <a:gd name="T58" fmla="*/ 108 w 208"/>
                  <a:gd name="T59" fmla="*/ 231 h 338"/>
                  <a:gd name="T60" fmla="*/ 106 w 208"/>
                  <a:gd name="T61" fmla="*/ 231 h 338"/>
                  <a:gd name="T62" fmla="*/ 109 w 208"/>
                  <a:gd name="T63" fmla="*/ 338 h 338"/>
                  <a:gd name="T64" fmla="*/ 139 w 208"/>
                  <a:gd name="T65" fmla="*/ 338 h 338"/>
                  <a:gd name="T66" fmla="*/ 151 w 208"/>
                  <a:gd name="T67" fmla="*/ 213 h 338"/>
                  <a:gd name="T68" fmla="*/ 160 w 208"/>
                  <a:gd name="T69" fmla="*/ 187 h 338"/>
                  <a:gd name="T70" fmla="*/ 166 w 208"/>
                  <a:gd name="T71" fmla="*/ 78 h 338"/>
                  <a:gd name="T72" fmla="*/ 168 w 208"/>
                  <a:gd name="T73" fmla="*/ 73 h 338"/>
                  <a:gd name="T74" fmla="*/ 183 w 208"/>
                  <a:gd name="T75" fmla="*/ 196 h 338"/>
                  <a:gd name="T76" fmla="*/ 204 w 208"/>
                  <a:gd name="T77" fmla="*/ 198 h 338"/>
                  <a:gd name="T78" fmla="*/ 204 w 208"/>
                  <a:gd name="T79" fmla="*/ 187 h 338"/>
                  <a:gd name="T80" fmla="*/ 183 w 208"/>
                  <a:gd name="T81" fmla="*/ 2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338">
                    <a:moveTo>
                      <a:pt x="183" y="20"/>
                    </a:moveTo>
                    <a:cubicBezTo>
                      <a:pt x="176" y="14"/>
                      <a:pt x="158" y="7"/>
                      <a:pt x="140" y="3"/>
                    </a:cubicBezTo>
                    <a:cubicBezTo>
                      <a:pt x="139" y="3"/>
                      <a:pt x="123" y="4"/>
                      <a:pt x="122" y="4"/>
                    </a:cubicBezTo>
                    <a:cubicBezTo>
                      <a:pt x="92" y="100"/>
                      <a:pt x="92" y="100"/>
                      <a:pt x="92" y="100"/>
                    </a:cubicBezTo>
                    <a:cubicBezTo>
                      <a:pt x="95" y="71"/>
                      <a:pt x="95" y="71"/>
                      <a:pt x="95" y="71"/>
                    </a:cubicBezTo>
                    <a:cubicBezTo>
                      <a:pt x="97" y="20"/>
                      <a:pt x="97" y="20"/>
                      <a:pt x="97" y="20"/>
                    </a:cubicBezTo>
                    <a:cubicBezTo>
                      <a:pt x="98" y="15"/>
                      <a:pt x="98" y="15"/>
                      <a:pt x="98" y="15"/>
                    </a:cubicBezTo>
                    <a:cubicBezTo>
                      <a:pt x="95" y="9"/>
                      <a:pt x="95" y="9"/>
                      <a:pt x="95" y="9"/>
                    </a:cubicBezTo>
                    <a:cubicBezTo>
                      <a:pt x="86" y="9"/>
                      <a:pt x="86" y="9"/>
                      <a:pt x="86" y="9"/>
                    </a:cubicBezTo>
                    <a:cubicBezTo>
                      <a:pt x="83" y="15"/>
                      <a:pt x="83" y="15"/>
                      <a:pt x="83" y="15"/>
                    </a:cubicBezTo>
                    <a:cubicBezTo>
                      <a:pt x="84" y="21"/>
                      <a:pt x="84" y="21"/>
                      <a:pt x="84" y="21"/>
                    </a:cubicBezTo>
                    <a:cubicBezTo>
                      <a:pt x="74" y="96"/>
                      <a:pt x="74" y="96"/>
                      <a:pt x="74" y="96"/>
                    </a:cubicBezTo>
                    <a:cubicBezTo>
                      <a:pt x="75" y="6"/>
                      <a:pt x="75" y="6"/>
                      <a:pt x="75" y="6"/>
                    </a:cubicBezTo>
                    <a:cubicBezTo>
                      <a:pt x="73" y="5"/>
                      <a:pt x="71" y="4"/>
                      <a:pt x="71" y="3"/>
                    </a:cubicBezTo>
                    <a:cubicBezTo>
                      <a:pt x="50" y="0"/>
                      <a:pt x="34" y="55"/>
                      <a:pt x="29" y="96"/>
                    </a:cubicBezTo>
                    <a:cubicBezTo>
                      <a:pt x="29" y="103"/>
                      <a:pt x="28" y="109"/>
                      <a:pt x="28" y="115"/>
                    </a:cubicBezTo>
                    <a:cubicBezTo>
                      <a:pt x="0" y="127"/>
                      <a:pt x="0" y="127"/>
                      <a:pt x="0" y="127"/>
                    </a:cubicBezTo>
                    <a:cubicBezTo>
                      <a:pt x="11" y="154"/>
                      <a:pt x="11" y="154"/>
                      <a:pt x="11" y="154"/>
                    </a:cubicBezTo>
                    <a:cubicBezTo>
                      <a:pt x="34" y="140"/>
                      <a:pt x="34" y="140"/>
                      <a:pt x="34" y="140"/>
                    </a:cubicBezTo>
                    <a:cubicBezTo>
                      <a:pt x="34" y="138"/>
                      <a:pt x="34" y="138"/>
                      <a:pt x="34" y="138"/>
                    </a:cubicBezTo>
                    <a:cubicBezTo>
                      <a:pt x="34" y="138"/>
                      <a:pt x="34" y="138"/>
                      <a:pt x="34" y="138"/>
                    </a:cubicBezTo>
                    <a:cubicBezTo>
                      <a:pt x="35" y="138"/>
                      <a:pt x="39" y="112"/>
                      <a:pt x="40" y="100"/>
                    </a:cubicBezTo>
                    <a:cubicBezTo>
                      <a:pt x="43" y="147"/>
                      <a:pt x="43" y="147"/>
                      <a:pt x="43" y="147"/>
                    </a:cubicBezTo>
                    <a:cubicBezTo>
                      <a:pt x="45" y="171"/>
                      <a:pt x="46" y="188"/>
                      <a:pt x="47" y="188"/>
                    </a:cubicBezTo>
                    <a:cubicBezTo>
                      <a:pt x="47" y="189"/>
                      <a:pt x="47" y="189"/>
                      <a:pt x="47" y="189"/>
                    </a:cubicBezTo>
                    <a:cubicBezTo>
                      <a:pt x="48" y="194"/>
                      <a:pt x="51" y="199"/>
                      <a:pt x="54" y="204"/>
                    </a:cubicBezTo>
                    <a:cubicBezTo>
                      <a:pt x="64" y="338"/>
                      <a:pt x="64" y="338"/>
                      <a:pt x="64" y="338"/>
                    </a:cubicBezTo>
                    <a:cubicBezTo>
                      <a:pt x="91" y="338"/>
                      <a:pt x="91" y="338"/>
                      <a:pt x="91" y="338"/>
                    </a:cubicBezTo>
                    <a:cubicBezTo>
                      <a:pt x="98" y="230"/>
                      <a:pt x="98" y="230"/>
                      <a:pt x="98" y="230"/>
                    </a:cubicBezTo>
                    <a:cubicBezTo>
                      <a:pt x="100" y="230"/>
                      <a:pt x="104" y="231"/>
                      <a:pt x="108" y="231"/>
                    </a:cubicBezTo>
                    <a:cubicBezTo>
                      <a:pt x="109" y="232"/>
                      <a:pt x="106" y="231"/>
                      <a:pt x="106" y="231"/>
                    </a:cubicBezTo>
                    <a:cubicBezTo>
                      <a:pt x="109" y="338"/>
                      <a:pt x="109" y="338"/>
                      <a:pt x="109" y="338"/>
                    </a:cubicBezTo>
                    <a:cubicBezTo>
                      <a:pt x="139" y="338"/>
                      <a:pt x="139" y="338"/>
                      <a:pt x="139" y="338"/>
                    </a:cubicBezTo>
                    <a:cubicBezTo>
                      <a:pt x="151" y="213"/>
                      <a:pt x="151" y="213"/>
                      <a:pt x="151" y="213"/>
                    </a:cubicBezTo>
                    <a:cubicBezTo>
                      <a:pt x="160" y="212"/>
                      <a:pt x="160" y="187"/>
                      <a:pt x="160" y="187"/>
                    </a:cubicBezTo>
                    <a:cubicBezTo>
                      <a:pt x="160" y="187"/>
                      <a:pt x="163" y="114"/>
                      <a:pt x="166" y="78"/>
                    </a:cubicBezTo>
                    <a:cubicBezTo>
                      <a:pt x="166" y="78"/>
                      <a:pt x="166" y="65"/>
                      <a:pt x="168" y="73"/>
                    </a:cubicBezTo>
                    <a:cubicBezTo>
                      <a:pt x="169" y="76"/>
                      <a:pt x="183" y="187"/>
                      <a:pt x="183" y="196"/>
                    </a:cubicBezTo>
                    <a:cubicBezTo>
                      <a:pt x="185" y="196"/>
                      <a:pt x="199" y="199"/>
                      <a:pt x="204" y="198"/>
                    </a:cubicBezTo>
                    <a:cubicBezTo>
                      <a:pt x="208" y="198"/>
                      <a:pt x="203" y="196"/>
                      <a:pt x="204" y="187"/>
                    </a:cubicBezTo>
                    <a:cubicBezTo>
                      <a:pt x="206" y="163"/>
                      <a:pt x="201" y="36"/>
                      <a:pt x="18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39" name="Freeform 32"/>
              <p:cNvSpPr>
                <a:spLocks noEditPoints="1"/>
              </p:cNvSpPr>
              <p:nvPr/>
            </p:nvSpPr>
            <p:spPr bwMode="auto">
              <a:xfrm>
                <a:off x="3468688" y="4441825"/>
                <a:ext cx="177800" cy="238125"/>
              </a:xfrm>
              <a:custGeom>
                <a:avLst/>
                <a:gdLst>
                  <a:gd name="T0" fmla="*/ 85 w 102"/>
                  <a:gd name="T1" fmla="*/ 24 h 137"/>
                  <a:gd name="T2" fmla="*/ 0 w 102"/>
                  <a:gd name="T3" fmla="*/ 34 h 137"/>
                  <a:gd name="T4" fmla="*/ 34 w 102"/>
                  <a:gd name="T5" fmla="*/ 46 h 137"/>
                  <a:gd name="T6" fmla="*/ 39 w 102"/>
                  <a:gd name="T7" fmla="*/ 43 h 137"/>
                  <a:gd name="T8" fmla="*/ 4 w 102"/>
                  <a:gd name="T9" fmla="*/ 52 h 137"/>
                  <a:gd name="T10" fmla="*/ 3 w 102"/>
                  <a:gd name="T11" fmla="*/ 65 h 137"/>
                  <a:gd name="T12" fmla="*/ 2 w 102"/>
                  <a:gd name="T13" fmla="*/ 64 h 137"/>
                  <a:gd name="T14" fmla="*/ 5 w 102"/>
                  <a:gd name="T15" fmla="*/ 90 h 137"/>
                  <a:gd name="T16" fmla="*/ 45 w 102"/>
                  <a:gd name="T17" fmla="*/ 137 h 137"/>
                  <a:gd name="T18" fmla="*/ 87 w 102"/>
                  <a:gd name="T19" fmla="*/ 92 h 137"/>
                  <a:gd name="T20" fmla="*/ 90 w 102"/>
                  <a:gd name="T21" fmla="*/ 96 h 137"/>
                  <a:gd name="T22" fmla="*/ 94 w 102"/>
                  <a:gd name="T23" fmla="*/ 81 h 137"/>
                  <a:gd name="T24" fmla="*/ 90 w 102"/>
                  <a:gd name="T25" fmla="*/ 65 h 137"/>
                  <a:gd name="T26" fmla="*/ 85 w 102"/>
                  <a:gd name="T27" fmla="*/ 24 h 137"/>
                  <a:gd name="T28" fmla="*/ 82 w 102"/>
                  <a:gd name="T29" fmla="*/ 36 h 137"/>
                  <a:gd name="T30" fmla="*/ 85 w 102"/>
                  <a:gd name="T31" fmla="*/ 38 h 137"/>
                  <a:gd name="T32" fmla="*/ 82 w 102"/>
                  <a:gd name="T33" fmla="*/ 36 h 137"/>
                  <a:gd name="T34" fmla="*/ 89 w 102"/>
                  <a:gd name="T35" fmla="*/ 65 h 137"/>
                  <a:gd name="T36" fmla="*/ 89 w 102"/>
                  <a:gd name="T37" fmla="*/ 58 h 137"/>
                  <a:gd name="T38" fmla="*/ 89 w 102"/>
                  <a:gd name="T39" fmla="*/ 57 h 137"/>
                  <a:gd name="T40" fmla="*/ 89 w 102"/>
                  <a:gd name="T41" fmla="*/ 65 h 137"/>
                  <a:gd name="T42" fmla="*/ 89 w 102"/>
                  <a:gd name="T43" fmla="*/ 6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137">
                    <a:moveTo>
                      <a:pt x="85" y="24"/>
                    </a:moveTo>
                    <a:cubicBezTo>
                      <a:pt x="37" y="0"/>
                      <a:pt x="0" y="34"/>
                      <a:pt x="0" y="34"/>
                    </a:cubicBezTo>
                    <a:cubicBezTo>
                      <a:pt x="0" y="34"/>
                      <a:pt x="9" y="58"/>
                      <a:pt x="34" y="46"/>
                    </a:cubicBezTo>
                    <a:cubicBezTo>
                      <a:pt x="35" y="45"/>
                      <a:pt x="37" y="44"/>
                      <a:pt x="39" y="43"/>
                    </a:cubicBezTo>
                    <a:cubicBezTo>
                      <a:pt x="24" y="50"/>
                      <a:pt x="11" y="58"/>
                      <a:pt x="4" y="52"/>
                    </a:cubicBezTo>
                    <a:cubicBezTo>
                      <a:pt x="3" y="57"/>
                      <a:pt x="3" y="61"/>
                      <a:pt x="3" y="65"/>
                    </a:cubicBezTo>
                    <a:cubicBezTo>
                      <a:pt x="3" y="65"/>
                      <a:pt x="3" y="64"/>
                      <a:pt x="2" y="64"/>
                    </a:cubicBezTo>
                    <a:cubicBezTo>
                      <a:pt x="0" y="64"/>
                      <a:pt x="4" y="93"/>
                      <a:pt x="5" y="90"/>
                    </a:cubicBezTo>
                    <a:cubicBezTo>
                      <a:pt x="8" y="119"/>
                      <a:pt x="30" y="137"/>
                      <a:pt x="45" y="137"/>
                    </a:cubicBezTo>
                    <a:cubicBezTo>
                      <a:pt x="58" y="137"/>
                      <a:pt x="81" y="118"/>
                      <a:pt x="87" y="92"/>
                    </a:cubicBezTo>
                    <a:cubicBezTo>
                      <a:pt x="88" y="95"/>
                      <a:pt x="89" y="96"/>
                      <a:pt x="90" y="96"/>
                    </a:cubicBezTo>
                    <a:cubicBezTo>
                      <a:pt x="92" y="96"/>
                      <a:pt x="94" y="89"/>
                      <a:pt x="94" y="81"/>
                    </a:cubicBezTo>
                    <a:cubicBezTo>
                      <a:pt x="94" y="73"/>
                      <a:pt x="92" y="66"/>
                      <a:pt x="90" y="65"/>
                    </a:cubicBezTo>
                    <a:cubicBezTo>
                      <a:pt x="102" y="53"/>
                      <a:pt x="89" y="26"/>
                      <a:pt x="85" y="24"/>
                    </a:cubicBezTo>
                    <a:close/>
                    <a:moveTo>
                      <a:pt x="82" y="36"/>
                    </a:moveTo>
                    <a:cubicBezTo>
                      <a:pt x="83" y="36"/>
                      <a:pt x="84" y="37"/>
                      <a:pt x="85" y="38"/>
                    </a:cubicBezTo>
                    <a:cubicBezTo>
                      <a:pt x="84" y="38"/>
                      <a:pt x="83" y="37"/>
                      <a:pt x="82" y="36"/>
                    </a:cubicBezTo>
                    <a:close/>
                    <a:moveTo>
                      <a:pt x="89" y="65"/>
                    </a:moveTo>
                    <a:cubicBezTo>
                      <a:pt x="89" y="63"/>
                      <a:pt x="89" y="60"/>
                      <a:pt x="89" y="58"/>
                    </a:cubicBezTo>
                    <a:cubicBezTo>
                      <a:pt x="89" y="57"/>
                      <a:pt x="89" y="57"/>
                      <a:pt x="89" y="57"/>
                    </a:cubicBezTo>
                    <a:cubicBezTo>
                      <a:pt x="89" y="60"/>
                      <a:pt x="89" y="64"/>
                      <a:pt x="89" y="65"/>
                    </a:cubicBezTo>
                    <a:cubicBezTo>
                      <a:pt x="89" y="65"/>
                      <a:pt x="89" y="65"/>
                      <a:pt x="8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0" name="Freeform 33"/>
              <p:cNvSpPr/>
              <p:nvPr/>
            </p:nvSpPr>
            <p:spPr bwMode="auto">
              <a:xfrm>
                <a:off x="3430588" y="5268912"/>
                <a:ext cx="90488" cy="33338"/>
              </a:xfrm>
              <a:custGeom>
                <a:avLst/>
                <a:gdLst>
                  <a:gd name="T0" fmla="*/ 27 w 52"/>
                  <a:gd name="T1" fmla="*/ 0 h 19"/>
                  <a:gd name="T2" fmla="*/ 18 w 52"/>
                  <a:gd name="T3" fmla="*/ 18 h 19"/>
                  <a:gd name="T4" fmla="*/ 42 w 52"/>
                  <a:gd name="T5" fmla="*/ 10 h 19"/>
                  <a:gd name="T6" fmla="*/ 45 w 52"/>
                  <a:gd name="T7" fmla="*/ 11 h 19"/>
                  <a:gd name="T8" fmla="*/ 50 w 52"/>
                  <a:gd name="T9" fmla="*/ 10 h 19"/>
                  <a:gd name="T10" fmla="*/ 51 w 52"/>
                  <a:gd name="T11" fmla="*/ 1 h 19"/>
                  <a:gd name="T12" fmla="*/ 51 w 52"/>
                  <a:gd name="T13" fmla="*/ 0 h 19"/>
                  <a:gd name="T14" fmla="*/ 27 w 5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
                    <a:moveTo>
                      <a:pt x="27" y="0"/>
                    </a:moveTo>
                    <a:cubicBezTo>
                      <a:pt x="27" y="0"/>
                      <a:pt x="0" y="17"/>
                      <a:pt x="18" y="18"/>
                    </a:cubicBezTo>
                    <a:cubicBezTo>
                      <a:pt x="29" y="19"/>
                      <a:pt x="35" y="15"/>
                      <a:pt x="42" y="10"/>
                    </a:cubicBezTo>
                    <a:cubicBezTo>
                      <a:pt x="45" y="8"/>
                      <a:pt x="44" y="11"/>
                      <a:pt x="45" y="11"/>
                    </a:cubicBezTo>
                    <a:cubicBezTo>
                      <a:pt x="46" y="11"/>
                      <a:pt x="49" y="11"/>
                      <a:pt x="50" y="10"/>
                    </a:cubicBezTo>
                    <a:cubicBezTo>
                      <a:pt x="52" y="3"/>
                      <a:pt x="51" y="1"/>
                      <a:pt x="51" y="1"/>
                    </a:cubicBezTo>
                    <a:cubicBezTo>
                      <a:pt x="51" y="0"/>
                      <a:pt x="51" y="0"/>
                      <a:pt x="51" y="0"/>
                    </a:cubicBez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1" name="Freeform 34"/>
              <p:cNvSpPr/>
              <p:nvPr/>
            </p:nvSpPr>
            <p:spPr bwMode="auto">
              <a:xfrm>
                <a:off x="3517901" y="5273675"/>
                <a:ext cx="90488" cy="31750"/>
              </a:xfrm>
              <a:custGeom>
                <a:avLst/>
                <a:gdLst>
                  <a:gd name="T0" fmla="*/ 27 w 52"/>
                  <a:gd name="T1" fmla="*/ 0 h 19"/>
                  <a:gd name="T2" fmla="*/ 18 w 52"/>
                  <a:gd name="T3" fmla="*/ 18 h 19"/>
                  <a:gd name="T4" fmla="*/ 42 w 52"/>
                  <a:gd name="T5" fmla="*/ 10 h 19"/>
                  <a:gd name="T6" fmla="*/ 45 w 52"/>
                  <a:gd name="T7" fmla="*/ 10 h 19"/>
                  <a:gd name="T8" fmla="*/ 50 w 52"/>
                  <a:gd name="T9" fmla="*/ 10 h 19"/>
                  <a:gd name="T10" fmla="*/ 51 w 52"/>
                  <a:gd name="T11" fmla="*/ 1 h 19"/>
                  <a:gd name="T12" fmla="*/ 51 w 52"/>
                  <a:gd name="T13" fmla="*/ 0 h 19"/>
                  <a:gd name="T14" fmla="*/ 27 w 5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
                    <a:moveTo>
                      <a:pt x="27" y="0"/>
                    </a:moveTo>
                    <a:cubicBezTo>
                      <a:pt x="27" y="0"/>
                      <a:pt x="0" y="16"/>
                      <a:pt x="18" y="18"/>
                    </a:cubicBezTo>
                    <a:cubicBezTo>
                      <a:pt x="29" y="19"/>
                      <a:pt x="35" y="14"/>
                      <a:pt x="42" y="10"/>
                    </a:cubicBezTo>
                    <a:cubicBezTo>
                      <a:pt x="45" y="7"/>
                      <a:pt x="44" y="10"/>
                      <a:pt x="45" y="10"/>
                    </a:cubicBezTo>
                    <a:cubicBezTo>
                      <a:pt x="46" y="10"/>
                      <a:pt x="49" y="10"/>
                      <a:pt x="50" y="10"/>
                    </a:cubicBezTo>
                    <a:cubicBezTo>
                      <a:pt x="52" y="3"/>
                      <a:pt x="51" y="1"/>
                      <a:pt x="51" y="1"/>
                    </a:cubicBezTo>
                    <a:cubicBezTo>
                      <a:pt x="51" y="0"/>
                      <a:pt x="51" y="0"/>
                      <a:pt x="51" y="0"/>
                    </a:cubicBez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2" name="Freeform 35"/>
              <p:cNvSpPr/>
              <p:nvPr/>
            </p:nvSpPr>
            <p:spPr bwMode="auto">
              <a:xfrm>
                <a:off x="3643313" y="5078412"/>
                <a:ext cx="134938" cy="26988"/>
              </a:xfrm>
              <a:custGeom>
                <a:avLst/>
                <a:gdLst>
                  <a:gd name="T0" fmla="*/ 69 w 77"/>
                  <a:gd name="T1" fmla="*/ 0 h 16"/>
                  <a:gd name="T2" fmla="*/ 8 w 77"/>
                  <a:gd name="T3" fmla="*/ 0 h 16"/>
                  <a:gd name="T4" fmla="*/ 0 w 77"/>
                  <a:gd name="T5" fmla="*/ 7 h 16"/>
                  <a:gd name="T6" fmla="*/ 0 w 77"/>
                  <a:gd name="T7" fmla="*/ 16 h 16"/>
                  <a:gd name="T8" fmla="*/ 77 w 77"/>
                  <a:gd name="T9" fmla="*/ 16 h 16"/>
                  <a:gd name="T10" fmla="*/ 77 w 77"/>
                  <a:gd name="T11" fmla="*/ 7 h 16"/>
                  <a:gd name="T12" fmla="*/ 69 w 7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7" h="16">
                    <a:moveTo>
                      <a:pt x="69" y="0"/>
                    </a:moveTo>
                    <a:cubicBezTo>
                      <a:pt x="8" y="0"/>
                      <a:pt x="8" y="0"/>
                      <a:pt x="8" y="0"/>
                    </a:cubicBezTo>
                    <a:cubicBezTo>
                      <a:pt x="3" y="0"/>
                      <a:pt x="0" y="3"/>
                      <a:pt x="0" y="7"/>
                    </a:cubicBezTo>
                    <a:cubicBezTo>
                      <a:pt x="0" y="16"/>
                      <a:pt x="0" y="16"/>
                      <a:pt x="0" y="16"/>
                    </a:cubicBezTo>
                    <a:cubicBezTo>
                      <a:pt x="77" y="16"/>
                      <a:pt x="77" y="16"/>
                      <a:pt x="77" y="16"/>
                    </a:cubicBezTo>
                    <a:cubicBezTo>
                      <a:pt x="77" y="7"/>
                      <a:pt x="77" y="7"/>
                      <a:pt x="77" y="7"/>
                    </a:cubicBezTo>
                    <a:cubicBezTo>
                      <a:pt x="77" y="3"/>
                      <a:pt x="73"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sp>
            <p:nvSpPr>
              <p:cNvPr id="43" name="Freeform 36"/>
              <p:cNvSpPr/>
              <p:nvPr/>
            </p:nvSpPr>
            <p:spPr bwMode="auto">
              <a:xfrm>
                <a:off x="3643313" y="5110162"/>
                <a:ext cx="134938" cy="77788"/>
              </a:xfrm>
              <a:custGeom>
                <a:avLst/>
                <a:gdLst>
                  <a:gd name="T0" fmla="*/ 44 w 77"/>
                  <a:gd name="T1" fmla="*/ 8 h 44"/>
                  <a:gd name="T2" fmla="*/ 39 w 77"/>
                  <a:gd name="T3" fmla="*/ 9 h 44"/>
                  <a:gd name="T4" fmla="*/ 35 w 77"/>
                  <a:gd name="T5" fmla="*/ 8 h 44"/>
                  <a:gd name="T6" fmla="*/ 35 w 77"/>
                  <a:gd name="T7" fmla="*/ 0 h 44"/>
                  <a:gd name="T8" fmla="*/ 0 w 77"/>
                  <a:gd name="T9" fmla="*/ 0 h 44"/>
                  <a:gd name="T10" fmla="*/ 0 w 77"/>
                  <a:gd name="T11" fmla="*/ 36 h 44"/>
                  <a:gd name="T12" fmla="*/ 8 w 77"/>
                  <a:gd name="T13" fmla="*/ 44 h 44"/>
                  <a:gd name="T14" fmla="*/ 69 w 77"/>
                  <a:gd name="T15" fmla="*/ 44 h 44"/>
                  <a:gd name="T16" fmla="*/ 77 w 77"/>
                  <a:gd name="T17" fmla="*/ 36 h 44"/>
                  <a:gd name="T18" fmla="*/ 77 w 77"/>
                  <a:gd name="T19" fmla="*/ 0 h 44"/>
                  <a:gd name="T20" fmla="*/ 44 w 77"/>
                  <a:gd name="T21" fmla="*/ 0 h 44"/>
                  <a:gd name="T22" fmla="*/ 44 w 77"/>
                  <a:gd name="T2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44">
                    <a:moveTo>
                      <a:pt x="44" y="8"/>
                    </a:moveTo>
                    <a:cubicBezTo>
                      <a:pt x="44" y="8"/>
                      <a:pt x="43" y="9"/>
                      <a:pt x="39" y="9"/>
                    </a:cubicBezTo>
                    <a:cubicBezTo>
                      <a:pt x="36" y="9"/>
                      <a:pt x="35" y="8"/>
                      <a:pt x="35" y="8"/>
                    </a:cubicBezTo>
                    <a:cubicBezTo>
                      <a:pt x="35" y="0"/>
                      <a:pt x="35" y="0"/>
                      <a:pt x="35" y="0"/>
                    </a:cubicBezTo>
                    <a:cubicBezTo>
                      <a:pt x="0" y="0"/>
                      <a:pt x="0" y="0"/>
                      <a:pt x="0" y="0"/>
                    </a:cubicBezTo>
                    <a:cubicBezTo>
                      <a:pt x="0" y="36"/>
                      <a:pt x="0" y="36"/>
                      <a:pt x="0" y="36"/>
                    </a:cubicBezTo>
                    <a:cubicBezTo>
                      <a:pt x="0" y="41"/>
                      <a:pt x="3" y="44"/>
                      <a:pt x="8" y="44"/>
                    </a:cubicBezTo>
                    <a:cubicBezTo>
                      <a:pt x="69" y="44"/>
                      <a:pt x="69" y="44"/>
                      <a:pt x="69" y="44"/>
                    </a:cubicBezTo>
                    <a:cubicBezTo>
                      <a:pt x="73" y="44"/>
                      <a:pt x="77" y="41"/>
                      <a:pt x="77" y="36"/>
                    </a:cubicBezTo>
                    <a:cubicBezTo>
                      <a:pt x="77" y="0"/>
                      <a:pt x="77" y="0"/>
                      <a:pt x="77" y="0"/>
                    </a:cubicBezTo>
                    <a:cubicBezTo>
                      <a:pt x="44" y="0"/>
                      <a:pt x="44" y="0"/>
                      <a:pt x="44" y="0"/>
                    </a:cubicBezTo>
                    <a:lnTo>
                      <a:pt x="4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sp>
          <p:nvSpPr>
            <p:cNvPr id="30" name="Freeform 37"/>
            <p:cNvSpPr/>
            <p:nvPr/>
          </p:nvSpPr>
          <p:spPr bwMode="auto">
            <a:xfrm>
              <a:off x="4832351" y="4252913"/>
              <a:ext cx="238125" cy="238125"/>
            </a:xfrm>
            <a:custGeom>
              <a:avLst/>
              <a:gdLst>
                <a:gd name="T0" fmla="*/ 68 w 136"/>
                <a:gd name="T1" fmla="*/ 0 h 136"/>
                <a:gd name="T2" fmla="*/ 0 w 136"/>
                <a:gd name="T3" fmla="*/ 55 h 136"/>
                <a:gd name="T4" fmla="*/ 32 w 136"/>
                <a:gd name="T5" fmla="*/ 101 h 136"/>
                <a:gd name="T6" fmla="*/ 33 w 136"/>
                <a:gd name="T7" fmla="*/ 102 h 136"/>
                <a:gd name="T8" fmla="*/ 64 w 136"/>
                <a:gd name="T9" fmla="*/ 136 h 136"/>
                <a:gd name="T10" fmla="*/ 63 w 136"/>
                <a:gd name="T11" fmla="*/ 112 h 136"/>
                <a:gd name="T12" fmla="*/ 65 w 136"/>
                <a:gd name="T13" fmla="*/ 110 h 136"/>
                <a:gd name="T14" fmla="*/ 68 w 136"/>
                <a:gd name="T15" fmla="*/ 110 h 136"/>
                <a:gd name="T16" fmla="*/ 136 w 136"/>
                <a:gd name="T17" fmla="*/ 55 h 136"/>
                <a:gd name="T18" fmla="*/ 68 w 136"/>
                <a:gd name="T1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31" y="0"/>
                    <a:pt x="0" y="24"/>
                    <a:pt x="0" y="55"/>
                  </a:cubicBezTo>
                  <a:cubicBezTo>
                    <a:pt x="0" y="74"/>
                    <a:pt x="12" y="91"/>
                    <a:pt x="32" y="101"/>
                  </a:cubicBezTo>
                  <a:cubicBezTo>
                    <a:pt x="33" y="102"/>
                    <a:pt x="33" y="102"/>
                    <a:pt x="33" y="102"/>
                  </a:cubicBezTo>
                  <a:cubicBezTo>
                    <a:pt x="64" y="136"/>
                    <a:pt x="64" y="136"/>
                    <a:pt x="64" y="136"/>
                  </a:cubicBezTo>
                  <a:cubicBezTo>
                    <a:pt x="61" y="115"/>
                    <a:pt x="62" y="114"/>
                    <a:pt x="63" y="112"/>
                  </a:cubicBezTo>
                  <a:cubicBezTo>
                    <a:pt x="65" y="110"/>
                    <a:pt x="65" y="110"/>
                    <a:pt x="65" y="110"/>
                  </a:cubicBezTo>
                  <a:cubicBezTo>
                    <a:pt x="68" y="110"/>
                    <a:pt x="68" y="110"/>
                    <a:pt x="68" y="110"/>
                  </a:cubicBezTo>
                  <a:cubicBezTo>
                    <a:pt x="106" y="110"/>
                    <a:pt x="136" y="85"/>
                    <a:pt x="136" y="55"/>
                  </a:cubicBezTo>
                  <a:cubicBezTo>
                    <a:pt x="136" y="24"/>
                    <a:pt x="106" y="0"/>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rgbClr val="424953"/>
                </a:solidFill>
              </a:endParaRPr>
            </a:p>
          </p:txBody>
        </p:sp>
      </p:grpSp>
      <p:grpSp>
        <p:nvGrpSpPr>
          <p:cNvPr id="44" name="Group 69"/>
          <p:cNvGrpSpPr/>
          <p:nvPr/>
        </p:nvGrpSpPr>
        <p:grpSpPr bwMode="auto">
          <a:xfrm rot="-3000000">
            <a:off x="9230179" y="5501480"/>
            <a:ext cx="2155825" cy="180975"/>
            <a:chOff x="0" y="0"/>
            <a:chExt cx="6705601" cy="531495"/>
          </a:xfrm>
          <a:solidFill>
            <a:schemeClr val="bg1"/>
          </a:solidFill>
        </p:grpSpPr>
        <p:sp>
          <p:nvSpPr>
            <p:cNvPr id="45" name="Rounded Rectangle 70"/>
            <p:cNvSpPr>
              <a:spLocks noChangeArrowheads="1"/>
            </p:cNvSpPr>
            <p:nvPr/>
          </p:nvSpPr>
          <p:spPr bwMode="auto">
            <a:xfrm>
              <a:off x="5867401" y="116118"/>
              <a:ext cx="838200" cy="304800"/>
            </a:xfrm>
            <a:prstGeom prst="roundRect">
              <a:avLst>
                <a:gd name="adj" fmla="val 50000"/>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endParaRPr>
            </a:p>
          </p:txBody>
        </p:sp>
        <p:sp>
          <p:nvSpPr>
            <p:cNvPr id="46" name="Isosceles Triangle 12"/>
            <p:cNvSpPr>
              <a:spLocks noChangeArrowheads="1"/>
            </p:cNvSpPr>
            <p:nvPr/>
          </p:nvSpPr>
          <p:spPr bwMode="auto">
            <a:xfrm rot="-5400000">
              <a:off x="128132" y="92180"/>
              <a:ext cx="81170" cy="337433"/>
            </a:xfrm>
            <a:custGeom>
              <a:avLst/>
              <a:gdLst>
                <a:gd name="T0" fmla="*/ 102932 w 64009"/>
                <a:gd name="T1" fmla="*/ 132318 h 266094"/>
                <a:gd name="T2" fmla="*/ 102932 w 64009"/>
                <a:gd name="T3" fmla="*/ 193935 h 266094"/>
                <a:gd name="T4" fmla="*/ 102931 w 64009"/>
                <a:gd name="T5" fmla="*/ 193935 h 266094"/>
                <a:gd name="T6" fmla="*/ 102931 w 64009"/>
                <a:gd name="T7" fmla="*/ 427898 h 266094"/>
                <a:gd name="T8" fmla="*/ 0 w 64009"/>
                <a:gd name="T9" fmla="*/ 427898 h 266094"/>
                <a:gd name="T10" fmla="*/ 0 w 64009"/>
                <a:gd name="T11" fmla="*/ 182828 h 266094"/>
                <a:gd name="T12" fmla="*/ 1 w 64009"/>
                <a:gd name="T13" fmla="*/ 182828 h 266094"/>
                <a:gd name="T14" fmla="*/ 1 w 64009"/>
                <a:gd name="T15" fmla="*/ 132318 h 266094"/>
                <a:gd name="T16" fmla="*/ 46129 w 64009"/>
                <a:gd name="T17" fmla="*/ 0 h 266094"/>
                <a:gd name="T18" fmla="*/ 56806 w 64009"/>
                <a:gd name="T19" fmla="*/ 0 h 266094"/>
                <a:gd name="T20" fmla="*/ 102932 w 64009"/>
                <a:gd name="T21" fmla="*/ 132318 h 2660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009"/>
                <a:gd name="T34" fmla="*/ 0 h 266094"/>
                <a:gd name="T35" fmla="*/ 64009 w 64009"/>
                <a:gd name="T36" fmla="*/ 266094 h 2660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lnTo>
                    <a:pt x="64009" y="82284"/>
                  </a:lnTo>
                  <a:close/>
                </a:path>
              </a:pathLst>
            </a:custGeom>
            <a:grpFill/>
            <a:ln w="9525" cap="flat" cmpd="sng">
              <a:solidFill>
                <a:srgbClr val="7F7F7F"/>
              </a:solidFill>
              <a:miter lim="800000"/>
            </a:ln>
          </p:spPr>
          <p:txBody>
            <a:bodyPr anchor="ctr"/>
            <a:lstStyle/>
            <a:p>
              <a:endParaRPr lang="zh-CN" altLang="en-US"/>
            </a:p>
          </p:txBody>
        </p:sp>
        <p:sp>
          <p:nvSpPr>
            <p:cNvPr id="47" name="Rounded Rectangle 72"/>
            <p:cNvSpPr>
              <a:spLocks noChangeArrowheads="1"/>
            </p:cNvSpPr>
            <p:nvPr/>
          </p:nvSpPr>
          <p:spPr bwMode="auto">
            <a:xfrm>
              <a:off x="860238" y="0"/>
              <a:ext cx="2313291" cy="521797"/>
            </a:xfrm>
            <a:prstGeom prst="roundRect">
              <a:avLst>
                <a:gd name="adj" fmla="val 10718"/>
              </a:avLst>
            </a:prstGeom>
            <a:grpFill/>
            <a:ln w="1270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endParaRPr>
            </a:p>
          </p:txBody>
        </p:sp>
        <p:sp>
          <p:nvSpPr>
            <p:cNvPr id="48" name="Isosceles Triangle 24"/>
            <p:cNvSpPr>
              <a:spLocks noChangeArrowheads="1"/>
            </p:cNvSpPr>
            <p:nvPr/>
          </p:nvSpPr>
          <p:spPr bwMode="auto">
            <a:xfrm rot="-5400000">
              <a:off x="259015" y="-79428"/>
              <a:ext cx="463820" cy="680652"/>
            </a:xfrm>
            <a:custGeom>
              <a:avLst/>
              <a:gdLst>
                <a:gd name="T0" fmla="*/ 588170 w 365760"/>
                <a:gd name="T1" fmla="*/ 863134 h 536750"/>
                <a:gd name="T2" fmla="*/ 0 w 365760"/>
                <a:gd name="T3" fmla="*/ 863134 h 536750"/>
                <a:gd name="T4" fmla="*/ 207486 w 365760"/>
                <a:gd name="T5" fmla="*/ 0 h 536750"/>
                <a:gd name="T6" fmla="*/ 380683 w 365760"/>
                <a:gd name="T7" fmla="*/ 0 h 536750"/>
                <a:gd name="T8" fmla="*/ 588170 w 365760"/>
                <a:gd name="T9" fmla="*/ 863134 h 536750"/>
                <a:gd name="T10" fmla="*/ 0 60000 65536"/>
                <a:gd name="T11" fmla="*/ 0 60000 65536"/>
                <a:gd name="T12" fmla="*/ 0 60000 65536"/>
                <a:gd name="T13" fmla="*/ 0 60000 65536"/>
                <a:gd name="T14" fmla="*/ 0 60000 65536"/>
                <a:gd name="T15" fmla="*/ 0 w 365760"/>
                <a:gd name="T16" fmla="*/ 0 h 536750"/>
                <a:gd name="T17" fmla="*/ 365760 w 365760"/>
                <a:gd name="T18" fmla="*/ 536750 h 536750"/>
              </a:gdLst>
              <a:ahLst/>
              <a:cxnLst>
                <a:cxn ang="T10">
                  <a:pos x="T0" y="T1"/>
                </a:cxn>
                <a:cxn ang="T11">
                  <a:pos x="T2" y="T3"/>
                </a:cxn>
                <a:cxn ang="T12">
                  <a:pos x="T4" y="T5"/>
                </a:cxn>
                <a:cxn ang="T13">
                  <a:pos x="T6" y="T7"/>
                </a:cxn>
                <a:cxn ang="T14">
                  <a:pos x="T8" y="T9"/>
                </a:cxn>
              </a:cxnLst>
              <a:rect l="T15" t="T16" r="T17" b="T18"/>
              <a:pathLst>
                <a:path w="365760" h="536750">
                  <a:moveTo>
                    <a:pt x="365760" y="536750"/>
                  </a:moveTo>
                  <a:lnTo>
                    <a:pt x="0" y="536750"/>
                  </a:lnTo>
                  <a:lnTo>
                    <a:pt x="129028" y="0"/>
                  </a:lnTo>
                  <a:lnTo>
                    <a:pt x="236732" y="0"/>
                  </a:lnTo>
                  <a:lnTo>
                    <a:pt x="365760" y="536750"/>
                  </a:lnTo>
                  <a:close/>
                </a:path>
              </a:pathLst>
            </a:custGeom>
            <a:grpFill/>
            <a:ln w="3175" cap="flat" cmpd="sng">
              <a:solidFill>
                <a:srgbClr val="7F7F7F"/>
              </a:solidFill>
              <a:miter lim="800000"/>
            </a:ln>
          </p:spPr>
          <p:txBody>
            <a:bodyPr anchor="ctr"/>
            <a:lstStyle/>
            <a:p>
              <a:endParaRPr lang="zh-CN" altLang="en-US"/>
            </a:p>
          </p:txBody>
        </p:sp>
        <p:sp>
          <p:nvSpPr>
            <p:cNvPr id="49" name="Freeform 74"/>
            <p:cNvSpPr>
              <a:spLocks noChangeAspect="1" noChangeArrowheads="1"/>
            </p:cNvSpPr>
            <p:nvPr/>
          </p:nvSpPr>
          <p:spPr bwMode="auto">
            <a:xfrm>
              <a:off x="3165774" y="0"/>
              <a:ext cx="3363053" cy="521797"/>
            </a:xfrm>
            <a:custGeom>
              <a:avLst/>
              <a:gdLst>
                <a:gd name="T0" fmla="*/ 2147483646 w 3084"/>
                <a:gd name="T1" fmla="*/ 2147483646 h 476"/>
                <a:gd name="T2" fmla="*/ 2147483646 w 3084"/>
                <a:gd name="T3" fmla="*/ 2147483646 h 476"/>
                <a:gd name="T4" fmla="*/ 2147483646 w 3084"/>
                <a:gd name="T5" fmla="*/ 2147483646 h 476"/>
                <a:gd name="T6" fmla="*/ 2147483646 w 3084"/>
                <a:gd name="T7" fmla="*/ 2147483646 h 476"/>
                <a:gd name="T8" fmla="*/ 0 w 3084"/>
                <a:gd name="T9" fmla="*/ 2147483646 h 476"/>
                <a:gd name="T10" fmla="*/ 0 w 3084"/>
                <a:gd name="T11" fmla="*/ 0 h 476"/>
                <a:gd name="T12" fmla="*/ 2147483646 w 3084"/>
                <a:gd name="T13" fmla="*/ 2147483646 h 476"/>
                <a:gd name="T14" fmla="*/ 2147483646 w 3084"/>
                <a:gd name="T15" fmla="*/ 2147483646 h 476"/>
                <a:gd name="T16" fmla="*/ 2147483646 w 3084"/>
                <a:gd name="T17" fmla="*/ 2147483646 h 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84"/>
                <a:gd name="T28" fmla="*/ 0 h 476"/>
                <a:gd name="T29" fmla="*/ 3084 w 3084"/>
                <a:gd name="T30" fmla="*/ 476 h 4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grpFill/>
            <a:ln w="12700" cap="flat" cmpd="sng">
              <a:solidFill>
                <a:srgbClr val="2E2B2B"/>
              </a:solidFill>
              <a:miter lim="800000"/>
            </a:ln>
          </p:spPr>
          <p:txBody>
            <a:bodyPr anchor="ctr"/>
            <a:lstStyle/>
            <a:p>
              <a:endParaRPr lang="zh-CN" altLang="en-US"/>
            </a:p>
          </p:txBody>
        </p:sp>
        <p:sp>
          <p:nvSpPr>
            <p:cNvPr id="50" name="Rectangle 75"/>
            <p:cNvSpPr>
              <a:spLocks noChangeArrowheads="1"/>
            </p:cNvSpPr>
            <p:nvPr/>
          </p:nvSpPr>
          <p:spPr bwMode="auto">
            <a:xfrm>
              <a:off x="3109412" y="0"/>
              <a:ext cx="57977" cy="5217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endParaRPr>
            </a:p>
          </p:txBody>
        </p:sp>
        <p:sp>
          <p:nvSpPr>
            <p:cNvPr id="51" name="Rounded Rectangle 76"/>
            <p:cNvSpPr>
              <a:spLocks noChangeArrowheads="1"/>
            </p:cNvSpPr>
            <p:nvPr/>
          </p:nvSpPr>
          <p:spPr bwMode="auto">
            <a:xfrm>
              <a:off x="827859" y="5797"/>
              <a:ext cx="57977" cy="510202"/>
            </a:xfrm>
            <a:prstGeom prst="roundRect">
              <a:avLst>
                <a:gd name="adj" fmla="val 36856"/>
              </a:avLst>
            </a:prstGeom>
            <a:grpFill/>
            <a:ln w="6350">
              <a:solidFill>
                <a:srgbClr val="7F7F7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endParaRPr>
            </a:p>
          </p:txBody>
        </p:sp>
        <p:sp>
          <p:nvSpPr>
            <p:cNvPr id="52" name="Rounded Rectangle 77"/>
            <p:cNvSpPr>
              <a:spLocks noChangeArrowheads="1"/>
            </p:cNvSpPr>
            <p:nvPr/>
          </p:nvSpPr>
          <p:spPr bwMode="auto">
            <a:xfrm>
              <a:off x="6160841" y="28575"/>
              <a:ext cx="164592" cy="502920"/>
            </a:xfrm>
            <a:prstGeom prst="roundRect">
              <a:avLst>
                <a:gd name="adj" fmla="val 19810"/>
              </a:avLst>
            </a:prstGeom>
            <a:grpFill/>
            <a:ln w="6350">
              <a:solidFill>
                <a:srgbClr val="7F7F7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endParaRPr>
            </a:p>
          </p:txBody>
        </p:sp>
        <p:sp>
          <p:nvSpPr>
            <p:cNvPr id="53" name="Rounded Rectangle 78"/>
            <p:cNvSpPr>
              <a:spLocks noChangeArrowheads="1"/>
            </p:cNvSpPr>
            <p:nvPr/>
          </p:nvSpPr>
          <p:spPr bwMode="auto">
            <a:xfrm>
              <a:off x="4614635" y="201462"/>
              <a:ext cx="1816646" cy="164592"/>
            </a:xfrm>
            <a:prstGeom prst="roundRect">
              <a:avLst>
                <a:gd name="adj" fmla="val 50000"/>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endParaRPr>
            </a:p>
          </p:txBody>
        </p:sp>
        <p:grpSp>
          <p:nvGrpSpPr>
            <p:cNvPr id="54" name="Group 79"/>
            <p:cNvGrpSpPr/>
            <p:nvPr/>
          </p:nvGrpSpPr>
          <p:grpSpPr bwMode="auto">
            <a:xfrm>
              <a:off x="4767243" y="256179"/>
              <a:ext cx="1511430" cy="55158"/>
              <a:chOff x="0" y="0"/>
              <a:chExt cx="1706048" cy="55158"/>
            </a:xfrm>
            <a:grpFill/>
          </p:grpSpPr>
          <p:sp>
            <p:nvSpPr>
              <p:cNvPr id="55" name="Straight Connector 80"/>
              <p:cNvSpPr>
                <a:spLocks noChangeShapeType="1"/>
              </p:cNvSpPr>
              <p:nvPr/>
            </p:nvSpPr>
            <p:spPr bwMode="auto">
              <a:xfrm>
                <a:off x="0" y="55158"/>
                <a:ext cx="1706048" cy="1"/>
              </a:xfrm>
              <a:prstGeom prst="line">
                <a:avLst/>
              </a:prstGeom>
              <a:grpFill/>
              <a:ln w="19050" cap="rnd">
                <a:solidFill>
                  <a:srgbClr val="7F7F7F"/>
                </a:solidFill>
                <a:miter lim="800000"/>
              </a:ln>
            </p:spPr>
            <p:txBody>
              <a:bodyPr/>
              <a:lstStyle/>
              <a:p>
                <a:endParaRPr lang="zh-CN" altLang="en-US"/>
              </a:p>
            </p:txBody>
          </p:sp>
          <p:sp>
            <p:nvSpPr>
              <p:cNvPr id="56" name="Straight Connector 81"/>
              <p:cNvSpPr>
                <a:spLocks noChangeShapeType="1"/>
              </p:cNvSpPr>
              <p:nvPr/>
            </p:nvSpPr>
            <p:spPr bwMode="auto">
              <a:xfrm>
                <a:off x="0" y="0"/>
                <a:ext cx="1706048" cy="1"/>
              </a:xfrm>
              <a:prstGeom prst="line">
                <a:avLst/>
              </a:prstGeom>
              <a:grpFill/>
              <a:ln w="19050" cap="rnd">
                <a:solidFill>
                  <a:srgbClr val="2E2B2B"/>
                </a:solidFill>
                <a:miter lim="800000"/>
              </a:ln>
            </p:spPr>
            <p:txBody>
              <a:bodyPr/>
              <a:lstStyle/>
              <a:p>
                <a:endParaRPr lang="zh-CN" altLang="en-US"/>
              </a:p>
            </p:txBody>
          </p:sp>
        </p:grpSp>
      </p:grpSp>
      <p:sp>
        <p:nvSpPr>
          <p:cNvPr id="57" name="Oval 1"/>
          <p:cNvSpPr>
            <a:spLocks noChangeArrowheads="1"/>
          </p:cNvSpPr>
          <p:nvPr/>
        </p:nvSpPr>
        <p:spPr bwMode="auto">
          <a:xfrm>
            <a:off x="7652204" y="5887243"/>
            <a:ext cx="1952625" cy="547687"/>
          </a:xfrm>
          <a:custGeom>
            <a:avLst/>
            <a:gdLst>
              <a:gd name="T0" fmla="*/ 23958 w 4239998"/>
              <a:gd name="T1" fmla="*/ 10188 h 1601996"/>
              <a:gd name="T2" fmla="*/ 233568 w 4239998"/>
              <a:gd name="T3" fmla="*/ 917 h 1601996"/>
              <a:gd name="T4" fmla="*/ 119932 w 4239998"/>
              <a:gd name="T5" fmla="*/ 45090 h 1601996"/>
              <a:gd name="T6" fmla="*/ 298217 w 4239998"/>
              <a:gd name="T7" fmla="*/ 28730 h 1601996"/>
              <a:gd name="T8" fmla="*/ 251341 w 4239998"/>
              <a:gd name="T9" fmla="*/ 62496 h 1601996"/>
              <a:gd name="T10" fmla="*/ 414119 w 4239998"/>
              <a:gd name="T11" fmla="*/ 64014 h 1601996"/>
              <a:gd name="T12" fmla="*/ 0 60000 65536"/>
              <a:gd name="T13" fmla="*/ 0 60000 65536"/>
              <a:gd name="T14" fmla="*/ 0 60000 65536"/>
              <a:gd name="T15" fmla="*/ 0 60000 65536"/>
              <a:gd name="T16" fmla="*/ 0 60000 65536"/>
              <a:gd name="T17" fmla="*/ 0 60000 65536"/>
              <a:gd name="T18" fmla="*/ 0 w 4239998"/>
              <a:gd name="T19" fmla="*/ 0 h 1601996"/>
              <a:gd name="T20" fmla="*/ 4239998 w 4239998"/>
              <a:gd name="T21" fmla="*/ 1601996 h 1601996"/>
            </a:gdLst>
            <a:ahLst/>
            <a:cxnLst>
              <a:cxn ang="T12">
                <a:pos x="T0" y="T1"/>
              </a:cxn>
              <a:cxn ang="T13">
                <a:pos x="T2" y="T3"/>
              </a:cxn>
              <a:cxn ang="T14">
                <a:pos x="T4" y="T5"/>
              </a:cxn>
              <a:cxn ang="T15">
                <a:pos x="T6" y="T7"/>
              </a:cxn>
              <a:cxn ang="T16">
                <a:pos x="T8" y="T9"/>
              </a:cxn>
              <a:cxn ang="T17">
                <a:pos x="T10" y="T11"/>
              </a:cxn>
            </a:cxnLst>
            <a:rect l="T18" t="T19" r="T20" b="T21"/>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solidFill>
            <a:miter lim="800000"/>
          </a:ln>
        </p:spPr>
        <p:txBody>
          <a:bodyPr anchor="ctr"/>
          <a:lstStyle/>
          <a:p>
            <a:endParaRPr lang="zh-CN" altLang="en-US"/>
          </a:p>
        </p:txBody>
      </p:sp>
      <p:sp>
        <p:nvSpPr>
          <p:cNvPr id="2" name="文本框 1"/>
          <p:cNvSpPr txBox="1"/>
          <p:nvPr/>
        </p:nvSpPr>
        <p:spPr>
          <a:xfrm>
            <a:off x="1847215" y="4949190"/>
            <a:ext cx="2199640" cy="1476375"/>
          </a:xfrm>
          <a:prstGeom prst="rect">
            <a:avLst/>
          </a:prstGeom>
          <a:noFill/>
        </p:spPr>
        <p:txBody>
          <a:bodyPr wrap="square" rtlCol="0">
            <a:spAutoFit/>
          </a:bodyPr>
          <a:lstStyle/>
          <a:p>
            <a:r>
              <a:rPr lang="zh-CN" altLang="zh-CN" dirty="0">
                <a:latin typeface="微软雅黑" panose="020B0503020204020204" pitchFamily="34" charset="-122"/>
                <a:ea typeface="微软雅黑" panose="020B0503020204020204" pitchFamily="34" charset="-122"/>
              </a:rPr>
              <a:t>双击输入替换内容双击输入替换内容双击输入替换内容双击输入替换内容双击输入替换内容</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par>
                                <p:cTn id="28" presetID="3"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linds(horizontal)">
                                      <p:cBhvr>
                                        <p:cTn id="33" dur="500"/>
                                        <p:tgtEl>
                                          <p:spTgt spid="2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linds(horizont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5" name="Group 3"/>
          <p:cNvGrpSpPr/>
          <p:nvPr/>
        </p:nvGrpSpPr>
        <p:grpSpPr bwMode="auto">
          <a:xfrm>
            <a:off x="6110288" y="706437"/>
            <a:ext cx="4775200" cy="4635500"/>
            <a:chOff x="0" y="0"/>
            <a:chExt cx="2029" cy="2029"/>
          </a:xfrm>
        </p:grpSpPr>
        <p:sp>
          <p:nvSpPr>
            <p:cNvPr id="11282" name="Freeform 4"/>
            <p:cNvSpPr>
              <a:spLocks noChangeArrowheads="1"/>
            </p:cNvSpPr>
            <p:nvPr/>
          </p:nvSpPr>
          <p:spPr bwMode="auto">
            <a:xfrm>
              <a:off x="122" y="0"/>
              <a:ext cx="1057" cy="900"/>
            </a:xfrm>
            <a:custGeom>
              <a:avLst/>
              <a:gdLst>
                <a:gd name="T0" fmla="*/ 455 w 1057"/>
                <a:gd name="T1" fmla="*/ 879 h 900"/>
                <a:gd name="T2" fmla="*/ 471 w 1057"/>
                <a:gd name="T3" fmla="*/ 838 h 900"/>
                <a:gd name="T4" fmla="*/ 490 w 1057"/>
                <a:gd name="T5" fmla="*/ 799 h 900"/>
                <a:gd name="T6" fmla="*/ 514 w 1057"/>
                <a:gd name="T7" fmla="*/ 762 h 900"/>
                <a:gd name="T8" fmla="*/ 541 w 1057"/>
                <a:gd name="T9" fmla="*/ 728 h 900"/>
                <a:gd name="T10" fmla="*/ 570 w 1057"/>
                <a:gd name="T11" fmla="*/ 696 h 900"/>
                <a:gd name="T12" fmla="*/ 603 w 1057"/>
                <a:gd name="T13" fmla="*/ 667 h 900"/>
                <a:gd name="T14" fmla="*/ 639 w 1057"/>
                <a:gd name="T15" fmla="*/ 642 h 900"/>
                <a:gd name="T16" fmla="*/ 676 w 1057"/>
                <a:gd name="T17" fmla="*/ 621 h 900"/>
                <a:gd name="T18" fmla="*/ 713 w 1057"/>
                <a:gd name="T19" fmla="*/ 605 h 900"/>
                <a:gd name="T20" fmla="*/ 753 w 1057"/>
                <a:gd name="T21" fmla="*/ 591 h 900"/>
                <a:gd name="T22" fmla="*/ 793 w 1057"/>
                <a:gd name="T23" fmla="*/ 581 h 900"/>
                <a:gd name="T24" fmla="*/ 834 w 1057"/>
                <a:gd name="T25" fmla="*/ 575 h 900"/>
                <a:gd name="T26" fmla="*/ 833 w 1057"/>
                <a:gd name="T27" fmla="*/ 711 h 900"/>
                <a:gd name="T28" fmla="*/ 1056 w 1057"/>
                <a:gd name="T29" fmla="*/ 374 h 900"/>
                <a:gd name="T30" fmla="*/ 818 w 1057"/>
                <a:gd name="T31" fmla="*/ 0 h 900"/>
                <a:gd name="T32" fmla="*/ 819 w 1057"/>
                <a:gd name="T33" fmla="*/ 137 h 900"/>
                <a:gd name="T34" fmla="*/ 757 w 1057"/>
                <a:gd name="T35" fmla="*/ 143 h 900"/>
                <a:gd name="T36" fmla="*/ 694 w 1057"/>
                <a:gd name="T37" fmla="*/ 154 h 900"/>
                <a:gd name="T38" fmla="*/ 634 w 1057"/>
                <a:gd name="T39" fmla="*/ 168 h 900"/>
                <a:gd name="T40" fmla="*/ 574 w 1057"/>
                <a:gd name="T41" fmla="*/ 188 h 900"/>
                <a:gd name="T42" fmla="*/ 516 w 1057"/>
                <a:gd name="T43" fmla="*/ 211 h 900"/>
                <a:gd name="T44" fmla="*/ 460 w 1057"/>
                <a:gd name="T45" fmla="*/ 238 h 900"/>
                <a:gd name="T46" fmla="*/ 405 w 1057"/>
                <a:gd name="T47" fmla="*/ 270 h 900"/>
                <a:gd name="T48" fmla="*/ 352 w 1057"/>
                <a:gd name="T49" fmla="*/ 306 h 900"/>
                <a:gd name="T50" fmla="*/ 302 w 1057"/>
                <a:gd name="T51" fmla="*/ 346 h 900"/>
                <a:gd name="T52" fmla="*/ 255 w 1057"/>
                <a:gd name="T53" fmla="*/ 390 h 900"/>
                <a:gd name="T54" fmla="*/ 211 w 1057"/>
                <a:gd name="T55" fmla="*/ 437 h 900"/>
                <a:gd name="T56" fmla="*/ 170 w 1057"/>
                <a:gd name="T57" fmla="*/ 486 h 900"/>
                <a:gd name="T58" fmla="*/ 134 w 1057"/>
                <a:gd name="T59" fmla="*/ 539 h 900"/>
                <a:gd name="T60" fmla="*/ 101 w 1057"/>
                <a:gd name="T61" fmla="*/ 595 h 900"/>
                <a:gd name="T62" fmla="*/ 72 w 1057"/>
                <a:gd name="T63" fmla="*/ 653 h 900"/>
                <a:gd name="T64" fmla="*/ 47 w 1057"/>
                <a:gd name="T65" fmla="*/ 711 h 900"/>
                <a:gd name="T66" fmla="*/ 27 w 1057"/>
                <a:gd name="T67" fmla="*/ 773 h 900"/>
                <a:gd name="T68" fmla="*/ 11 w 1057"/>
                <a:gd name="T69" fmla="*/ 835 h 900"/>
                <a:gd name="T70" fmla="*/ 0 w 1057"/>
                <a:gd name="T71" fmla="*/ 899 h 900"/>
                <a:gd name="T72" fmla="*/ 238 w 1057"/>
                <a:gd name="T73" fmla="*/ 741 h 900"/>
                <a:gd name="T74" fmla="*/ 455 w 1057"/>
                <a:gd name="T75" fmla="*/ 879 h 9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7"/>
                <a:gd name="T115" fmla="*/ 0 h 900"/>
                <a:gd name="T116" fmla="*/ 1057 w 1057"/>
                <a:gd name="T117" fmla="*/ 900 h 9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7" h="900">
                  <a:moveTo>
                    <a:pt x="455" y="879"/>
                  </a:moveTo>
                  <a:lnTo>
                    <a:pt x="471" y="838"/>
                  </a:lnTo>
                  <a:lnTo>
                    <a:pt x="490" y="799"/>
                  </a:lnTo>
                  <a:lnTo>
                    <a:pt x="514" y="762"/>
                  </a:lnTo>
                  <a:lnTo>
                    <a:pt x="541" y="728"/>
                  </a:lnTo>
                  <a:lnTo>
                    <a:pt x="570" y="696"/>
                  </a:lnTo>
                  <a:lnTo>
                    <a:pt x="603" y="667"/>
                  </a:lnTo>
                  <a:lnTo>
                    <a:pt x="639" y="642"/>
                  </a:lnTo>
                  <a:lnTo>
                    <a:pt x="676" y="621"/>
                  </a:lnTo>
                  <a:lnTo>
                    <a:pt x="713" y="605"/>
                  </a:lnTo>
                  <a:lnTo>
                    <a:pt x="753" y="591"/>
                  </a:lnTo>
                  <a:lnTo>
                    <a:pt x="793" y="581"/>
                  </a:lnTo>
                  <a:lnTo>
                    <a:pt x="834" y="575"/>
                  </a:lnTo>
                  <a:lnTo>
                    <a:pt x="833" y="711"/>
                  </a:lnTo>
                  <a:lnTo>
                    <a:pt x="1056" y="374"/>
                  </a:lnTo>
                  <a:lnTo>
                    <a:pt x="818" y="0"/>
                  </a:lnTo>
                  <a:lnTo>
                    <a:pt x="819" y="137"/>
                  </a:lnTo>
                  <a:lnTo>
                    <a:pt x="757" y="143"/>
                  </a:lnTo>
                  <a:lnTo>
                    <a:pt x="694" y="154"/>
                  </a:lnTo>
                  <a:lnTo>
                    <a:pt x="634" y="168"/>
                  </a:lnTo>
                  <a:lnTo>
                    <a:pt x="574" y="188"/>
                  </a:lnTo>
                  <a:lnTo>
                    <a:pt x="516" y="211"/>
                  </a:lnTo>
                  <a:lnTo>
                    <a:pt x="460" y="238"/>
                  </a:lnTo>
                  <a:lnTo>
                    <a:pt x="405" y="270"/>
                  </a:lnTo>
                  <a:lnTo>
                    <a:pt x="352" y="306"/>
                  </a:lnTo>
                  <a:lnTo>
                    <a:pt x="302" y="346"/>
                  </a:lnTo>
                  <a:lnTo>
                    <a:pt x="255" y="390"/>
                  </a:lnTo>
                  <a:lnTo>
                    <a:pt x="211" y="437"/>
                  </a:lnTo>
                  <a:lnTo>
                    <a:pt x="170" y="486"/>
                  </a:lnTo>
                  <a:lnTo>
                    <a:pt x="134" y="539"/>
                  </a:lnTo>
                  <a:lnTo>
                    <a:pt x="101" y="595"/>
                  </a:lnTo>
                  <a:lnTo>
                    <a:pt x="72" y="653"/>
                  </a:lnTo>
                  <a:lnTo>
                    <a:pt x="47" y="711"/>
                  </a:lnTo>
                  <a:lnTo>
                    <a:pt x="27" y="773"/>
                  </a:lnTo>
                  <a:lnTo>
                    <a:pt x="11" y="835"/>
                  </a:lnTo>
                  <a:lnTo>
                    <a:pt x="0" y="899"/>
                  </a:lnTo>
                  <a:lnTo>
                    <a:pt x="238" y="741"/>
                  </a:lnTo>
                  <a:lnTo>
                    <a:pt x="455" y="879"/>
                  </a:lnTo>
                </a:path>
              </a:pathLst>
            </a:custGeom>
            <a:solidFill>
              <a:srgbClr val="2E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3" name="Freeform 5"/>
            <p:cNvSpPr>
              <a:spLocks noChangeArrowheads="1"/>
            </p:cNvSpPr>
            <p:nvPr/>
          </p:nvSpPr>
          <p:spPr bwMode="auto">
            <a:xfrm>
              <a:off x="829" y="1125"/>
              <a:ext cx="1033" cy="904"/>
            </a:xfrm>
            <a:custGeom>
              <a:avLst/>
              <a:gdLst>
                <a:gd name="T0" fmla="*/ 585 w 1033"/>
                <a:gd name="T1" fmla="*/ 1 h 904"/>
                <a:gd name="T2" fmla="*/ 573 w 1033"/>
                <a:gd name="T3" fmla="*/ 41 h 904"/>
                <a:gd name="T4" fmla="*/ 556 w 1033"/>
                <a:gd name="T5" fmla="*/ 78 h 904"/>
                <a:gd name="T6" fmla="*/ 537 w 1033"/>
                <a:gd name="T7" fmla="*/ 116 h 904"/>
                <a:gd name="T8" fmla="*/ 514 w 1033"/>
                <a:gd name="T9" fmla="*/ 150 h 904"/>
                <a:gd name="T10" fmla="*/ 488 w 1033"/>
                <a:gd name="T11" fmla="*/ 182 h 904"/>
                <a:gd name="T12" fmla="*/ 459 w 1033"/>
                <a:gd name="T13" fmla="*/ 212 h 904"/>
                <a:gd name="T14" fmla="*/ 427 w 1033"/>
                <a:gd name="T15" fmla="*/ 239 h 904"/>
                <a:gd name="T16" fmla="*/ 393 w 1033"/>
                <a:gd name="T17" fmla="*/ 262 h 904"/>
                <a:gd name="T18" fmla="*/ 356 w 1033"/>
                <a:gd name="T19" fmla="*/ 283 h 904"/>
                <a:gd name="T20" fmla="*/ 317 w 1033"/>
                <a:gd name="T21" fmla="*/ 301 h 904"/>
                <a:gd name="T22" fmla="*/ 277 w 1033"/>
                <a:gd name="T23" fmla="*/ 314 h 904"/>
                <a:gd name="T24" fmla="*/ 236 w 1033"/>
                <a:gd name="T25" fmla="*/ 323 h 904"/>
                <a:gd name="T26" fmla="*/ 235 w 1033"/>
                <a:gd name="T27" fmla="*/ 187 h 904"/>
                <a:gd name="T28" fmla="*/ 159 w 1033"/>
                <a:gd name="T29" fmla="*/ 298 h 904"/>
                <a:gd name="T30" fmla="*/ 80 w 1033"/>
                <a:gd name="T31" fmla="*/ 409 h 904"/>
                <a:gd name="T32" fmla="*/ 0 w 1033"/>
                <a:gd name="T33" fmla="*/ 517 h 904"/>
                <a:gd name="T34" fmla="*/ 236 w 1033"/>
                <a:gd name="T35" fmla="*/ 903 h 904"/>
                <a:gd name="T36" fmla="*/ 236 w 1033"/>
                <a:gd name="T37" fmla="*/ 766 h 904"/>
                <a:gd name="T38" fmla="*/ 295 w 1033"/>
                <a:gd name="T39" fmla="*/ 759 h 904"/>
                <a:gd name="T40" fmla="*/ 353 w 1033"/>
                <a:gd name="T41" fmla="*/ 747 h 904"/>
                <a:gd name="T42" fmla="*/ 411 w 1033"/>
                <a:gd name="T43" fmla="*/ 733 h 904"/>
                <a:gd name="T44" fmla="*/ 467 w 1033"/>
                <a:gd name="T45" fmla="*/ 713 h 904"/>
                <a:gd name="T46" fmla="*/ 522 w 1033"/>
                <a:gd name="T47" fmla="*/ 691 h 904"/>
                <a:gd name="T48" fmla="*/ 575 w 1033"/>
                <a:gd name="T49" fmla="*/ 665 h 904"/>
                <a:gd name="T50" fmla="*/ 626 w 1033"/>
                <a:gd name="T51" fmla="*/ 635 h 904"/>
                <a:gd name="T52" fmla="*/ 676 w 1033"/>
                <a:gd name="T53" fmla="*/ 601 h 904"/>
                <a:gd name="T54" fmla="*/ 724 w 1033"/>
                <a:gd name="T55" fmla="*/ 564 h 904"/>
                <a:gd name="T56" fmla="*/ 768 w 1033"/>
                <a:gd name="T57" fmla="*/ 525 h 904"/>
                <a:gd name="T58" fmla="*/ 811 w 1033"/>
                <a:gd name="T59" fmla="*/ 481 h 904"/>
                <a:gd name="T60" fmla="*/ 849 w 1033"/>
                <a:gd name="T61" fmla="*/ 435 h 904"/>
                <a:gd name="T62" fmla="*/ 884 w 1033"/>
                <a:gd name="T63" fmla="*/ 387 h 904"/>
                <a:gd name="T64" fmla="*/ 916 w 1033"/>
                <a:gd name="T65" fmla="*/ 337 h 904"/>
                <a:gd name="T66" fmla="*/ 945 w 1033"/>
                <a:gd name="T67" fmla="*/ 284 h 904"/>
                <a:gd name="T68" fmla="*/ 970 w 1033"/>
                <a:gd name="T69" fmla="*/ 231 h 904"/>
                <a:gd name="T70" fmla="*/ 991 w 1033"/>
                <a:gd name="T71" fmla="*/ 174 h 904"/>
                <a:gd name="T72" fmla="*/ 1009 w 1033"/>
                <a:gd name="T73" fmla="*/ 117 h 904"/>
                <a:gd name="T74" fmla="*/ 1023 w 1033"/>
                <a:gd name="T75" fmla="*/ 58 h 904"/>
                <a:gd name="T76" fmla="*/ 1032 w 1033"/>
                <a:gd name="T77" fmla="*/ 0 h 904"/>
                <a:gd name="T78" fmla="*/ 812 w 1033"/>
                <a:gd name="T79" fmla="*/ 132 h 904"/>
                <a:gd name="T80" fmla="*/ 585 w 1033"/>
                <a:gd name="T81" fmla="*/ 1 h 9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3"/>
                <a:gd name="T124" fmla="*/ 0 h 904"/>
                <a:gd name="T125" fmla="*/ 1033 w 1033"/>
                <a:gd name="T126" fmla="*/ 904 h 9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3" h="904">
                  <a:moveTo>
                    <a:pt x="585" y="1"/>
                  </a:moveTo>
                  <a:lnTo>
                    <a:pt x="573" y="41"/>
                  </a:lnTo>
                  <a:lnTo>
                    <a:pt x="556" y="78"/>
                  </a:lnTo>
                  <a:lnTo>
                    <a:pt x="537" y="116"/>
                  </a:lnTo>
                  <a:lnTo>
                    <a:pt x="514" y="150"/>
                  </a:lnTo>
                  <a:lnTo>
                    <a:pt x="488" y="182"/>
                  </a:lnTo>
                  <a:lnTo>
                    <a:pt x="459" y="212"/>
                  </a:lnTo>
                  <a:lnTo>
                    <a:pt x="427" y="239"/>
                  </a:lnTo>
                  <a:lnTo>
                    <a:pt x="393" y="262"/>
                  </a:lnTo>
                  <a:lnTo>
                    <a:pt x="356" y="283"/>
                  </a:lnTo>
                  <a:lnTo>
                    <a:pt x="317" y="301"/>
                  </a:lnTo>
                  <a:lnTo>
                    <a:pt x="277" y="314"/>
                  </a:lnTo>
                  <a:lnTo>
                    <a:pt x="236" y="323"/>
                  </a:lnTo>
                  <a:lnTo>
                    <a:pt x="235" y="187"/>
                  </a:lnTo>
                  <a:lnTo>
                    <a:pt x="159" y="298"/>
                  </a:lnTo>
                  <a:lnTo>
                    <a:pt x="80" y="409"/>
                  </a:lnTo>
                  <a:lnTo>
                    <a:pt x="0" y="517"/>
                  </a:lnTo>
                  <a:lnTo>
                    <a:pt x="236" y="903"/>
                  </a:lnTo>
                  <a:lnTo>
                    <a:pt x="236" y="766"/>
                  </a:lnTo>
                  <a:lnTo>
                    <a:pt x="295" y="759"/>
                  </a:lnTo>
                  <a:lnTo>
                    <a:pt x="353" y="747"/>
                  </a:lnTo>
                  <a:lnTo>
                    <a:pt x="411" y="733"/>
                  </a:lnTo>
                  <a:lnTo>
                    <a:pt x="467" y="713"/>
                  </a:lnTo>
                  <a:lnTo>
                    <a:pt x="522" y="691"/>
                  </a:lnTo>
                  <a:lnTo>
                    <a:pt x="575" y="665"/>
                  </a:lnTo>
                  <a:lnTo>
                    <a:pt x="626" y="635"/>
                  </a:lnTo>
                  <a:lnTo>
                    <a:pt x="676" y="601"/>
                  </a:lnTo>
                  <a:lnTo>
                    <a:pt x="724" y="564"/>
                  </a:lnTo>
                  <a:lnTo>
                    <a:pt x="768" y="525"/>
                  </a:lnTo>
                  <a:lnTo>
                    <a:pt x="811" y="481"/>
                  </a:lnTo>
                  <a:lnTo>
                    <a:pt x="849" y="435"/>
                  </a:lnTo>
                  <a:lnTo>
                    <a:pt x="884" y="387"/>
                  </a:lnTo>
                  <a:lnTo>
                    <a:pt x="916" y="337"/>
                  </a:lnTo>
                  <a:lnTo>
                    <a:pt x="945" y="284"/>
                  </a:lnTo>
                  <a:lnTo>
                    <a:pt x="970" y="231"/>
                  </a:lnTo>
                  <a:lnTo>
                    <a:pt x="991" y="174"/>
                  </a:lnTo>
                  <a:lnTo>
                    <a:pt x="1009" y="117"/>
                  </a:lnTo>
                  <a:lnTo>
                    <a:pt x="1023" y="58"/>
                  </a:lnTo>
                  <a:lnTo>
                    <a:pt x="1032" y="0"/>
                  </a:lnTo>
                  <a:lnTo>
                    <a:pt x="812" y="132"/>
                  </a:lnTo>
                  <a:lnTo>
                    <a:pt x="585" y="1"/>
                  </a:lnTo>
                </a:path>
              </a:pathLst>
            </a:custGeom>
            <a:solidFill>
              <a:srgbClr val="2E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Freeform 6"/>
            <p:cNvSpPr>
              <a:spLocks noChangeArrowheads="1"/>
            </p:cNvSpPr>
            <p:nvPr/>
          </p:nvSpPr>
          <p:spPr bwMode="auto">
            <a:xfrm>
              <a:off x="0" y="813"/>
              <a:ext cx="930" cy="1058"/>
            </a:xfrm>
            <a:custGeom>
              <a:avLst/>
              <a:gdLst>
                <a:gd name="T0" fmla="*/ 929 w 930"/>
                <a:gd name="T1" fmla="*/ 645 h 1075"/>
                <a:gd name="T2" fmla="*/ 887 w 930"/>
                <a:gd name="T3" fmla="*/ 634 h 1075"/>
                <a:gd name="T4" fmla="*/ 847 w 930"/>
                <a:gd name="T5" fmla="*/ 620 h 1075"/>
                <a:gd name="T6" fmla="*/ 807 w 930"/>
                <a:gd name="T7" fmla="*/ 603 h 1075"/>
                <a:gd name="T8" fmla="*/ 771 w 930"/>
                <a:gd name="T9" fmla="*/ 582 h 1075"/>
                <a:gd name="T10" fmla="*/ 735 w 930"/>
                <a:gd name="T11" fmla="*/ 557 h 1075"/>
                <a:gd name="T12" fmla="*/ 703 w 930"/>
                <a:gd name="T13" fmla="*/ 529 h 1075"/>
                <a:gd name="T14" fmla="*/ 673 w 930"/>
                <a:gd name="T15" fmla="*/ 497 h 1075"/>
                <a:gd name="T16" fmla="*/ 648 w 930"/>
                <a:gd name="T17" fmla="*/ 465 h 1075"/>
                <a:gd name="T18" fmla="*/ 624 w 930"/>
                <a:gd name="T19" fmla="*/ 428 h 1075"/>
                <a:gd name="T20" fmla="*/ 607 w 930"/>
                <a:gd name="T21" fmla="*/ 398 h 1075"/>
                <a:gd name="T22" fmla="*/ 594 w 930"/>
                <a:gd name="T23" fmla="*/ 366 h 1075"/>
                <a:gd name="T24" fmla="*/ 583 w 930"/>
                <a:gd name="T25" fmla="*/ 332 h 1075"/>
                <a:gd name="T26" fmla="*/ 577 w 930"/>
                <a:gd name="T27" fmla="*/ 298 h 1075"/>
                <a:gd name="T28" fmla="*/ 575 w 930"/>
                <a:gd name="T29" fmla="*/ 264 h 1075"/>
                <a:gd name="T30" fmla="*/ 576 w 930"/>
                <a:gd name="T31" fmla="*/ 229 h 1075"/>
                <a:gd name="T32" fmla="*/ 748 w 930"/>
                <a:gd name="T33" fmla="*/ 229 h 1075"/>
                <a:gd name="T34" fmla="*/ 360 w 930"/>
                <a:gd name="T35" fmla="*/ 0 h 1075"/>
                <a:gd name="T36" fmla="*/ 0 w 930"/>
                <a:gd name="T37" fmla="*/ 236 h 1075"/>
                <a:gd name="T38" fmla="*/ 136 w 930"/>
                <a:gd name="T39" fmla="*/ 237 h 1075"/>
                <a:gd name="T40" fmla="*/ 141 w 930"/>
                <a:gd name="T41" fmla="*/ 299 h 1075"/>
                <a:gd name="T42" fmla="*/ 150 w 930"/>
                <a:gd name="T43" fmla="*/ 362 h 1075"/>
                <a:gd name="T44" fmla="*/ 165 w 930"/>
                <a:gd name="T45" fmla="*/ 422 h 1075"/>
                <a:gd name="T46" fmla="*/ 182 w 930"/>
                <a:gd name="T47" fmla="*/ 483 h 1075"/>
                <a:gd name="T48" fmla="*/ 204 w 930"/>
                <a:gd name="T49" fmla="*/ 541 h 1075"/>
                <a:gd name="T50" fmla="*/ 231 w 930"/>
                <a:gd name="T51" fmla="*/ 598 h 1075"/>
                <a:gd name="T52" fmla="*/ 262 w 930"/>
                <a:gd name="T53" fmla="*/ 653 h 1075"/>
                <a:gd name="T54" fmla="*/ 296 w 930"/>
                <a:gd name="T55" fmla="*/ 704 h 1075"/>
                <a:gd name="T56" fmla="*/ 333 w 930"/>
                <a:gd name="T57" fmla="*/ 752 h 1075"/>
                <a:gd name="T58" fmla="*/ 374 w 930"/>
                <a:gd name="T59" fmla="*/ 797 h 1075"/>
                <a:gd name="T60" fmla="*/ 419 w 930"/>
                <a:gd name="T61" fmla="*/ 841 h 1075"/>
                <a:gd name="T62" fmla="*/ 465 w 930"/>
                <a:gd name="T63" fmla="*/ 880 h 1075"/>
                <a:gd name="T64" fmla="*/ 514 w 930"/>
                <a:gd name="T65" fmla="*/ 917 h 1075"/>
                <a:gd name="T66" fmla="*/ 566 w 930"/>
                <a:gd name="T67" fmla="*/ 951 h 1075"/>
                <a:gd name="T68" fmla="*/ 620 w 930"/>
                <a:gd name="T69" fmla="*/ 980 h 1075"/>
                <a:gd name="T70" fmla="*/ 675 w 930"/>
                <a:gd name="T71" fmla="*/ 1007 h 1075"/>
                <a:gd name="T72" fmla="*/ 732 w 930"/>
                <a:gd name="T73" fmla="*/ 1029 h 1075"/>
                <a:gd name="T74" fmla="*/ 790 w 930"/>
                <a:gd name="T75" fmla="*/ 1048 h 1075"/>
                <a:gd name="T76" fmla="*/ 849 w 930"/>
                <a:gd name="T77" fmla="*/ 1062 h 1075"/>
                <a:gd name="T78" fmla="*/ 910 w 930"/>
                <a:gd name="T79" fmla="*/ 1074 h 1075"/>
                <a:gd name="T80" fmla="*/ 772 w 930"/>
                <a:gd name="T81" fmla="*/ 845 h 1075"/>
                <a:gd name="T82" fmla="*/ 929 w 930"/>
                <a:gd name="T83" fmla="*/ 645 h 10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0"/>
                <a:gd name="T127" fmla="*/ 0 h 1075"/>
                <a:gd name="T128" fmla="*/ 930 w 930"/>
                <a:gd name="T129" fmla="*/ 1075 h 10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0" h="1075">
                  <a:moveTo>
                    <a:pt x="929" y="645"/>
                  </a:moveTo>
                  <a:lnTo>
                    <a:pt x="887" y="634"/>
                  </a:lnTo>
                  <a:lnTo>
                    <a:pt x="847" y="620"/>
                  </a:lnTo>
                  <a:lnTo>
                    <a:pt x="807" y="603"/>
                  </a:lnTo>
                  <a:lnTo>
                    <a:pt x="771" y="582"/>
                  </a:lnTo>
                  <a:lnTo>
                    <a:pt x="735" y="557"/>
                  </a:lnTo>
                  <a:lnTo>
                    <a:pt x="703" y="529"/>
                  </a:lnTo>
                  <a:lnTo>
                    <a:pt x="673" y="497"/>
                  </a:lnTo>
                  <a:lnTo>
                    <a:pt x="648" y="465"/>
                  </a:lnTo>
                  <a:lnTo>
                    <a:pt x="624" y="428"/>
                  </a:lnTo>
                  <a:lnTo>
                    <a:pt x="607" y="398"/>
                  </a:lnTo>
                  <a:lnTo>
                    <a:pt x="594" y="366"/>
                  </a:lnTo>
                  <a:lnTo>
                    <a:pt x="583" y="332"/>
                  </a:lnTo>
                  <a:lnTo>
                    <a:pt x="577" y="298"/>
                  </a:lnTo>
                  <a:lnTo>
                    <a:pt x="575" y="264"/>
                  </a:lnTo>
                  <a:lnTo>
                    <a:pt x="576" y="229"/>
                  </a:lnTo>
                  <a:lnTo>
                    <a:pt x="748" y="229"/>
                  </a:lnTo>
                  <a:lnTo>
                    <a:pt x="360" y="0"/>
                  </a:lnTo>
                  <a:lnTo>
                    <a:pt x="0" y="236"/>
                  </a:lnTo>
                  <a:lnTo>
                    <a:pt x="136" y="237"/>
                  </a:lnTo>
                  <a:lnTo>
                    <a:pt x="141" y="299"/>
                  </a:lnTo>
                  <a:lnTo>
                    <a:pt x="150" y="362"/>
                  </a:lnTo>
                  <a:lnTo>
                    <a:pt x="165" y="422"/>
                  </a:lnTo>
                  <a:lnTo>
                    <a:pt x="182" y="483"/>
                  </a:lnTo>
                  <a:lnTo>
                    <a:pt x="204" y="541"/>
                  </a:lnTo>
                  <a:lnTo>
                    <a:pt x="231" y="598"/>
                  </a:lnTo>
                  <a:lnTo>
                    <a:pt x="262" y="653"/>
                  </a:lnTo>
                  <a:lnTo>
                    <a:pt x="296" y="704"/>
                  </a:lnTo>
                  <a:lnTo>
                    <a:pt x="333" y="752"/>
                  </a:lnTo>
                  <a:lnTo>
                    <a:pt x="374" y="797"/>
                  </a:lnTo>
                  <a:lnTo>
                    <a:pt x="419" y="841"/>
                  </a:lnTo>
                  <a:lnTo>
                    <a:pt x="465" y="880"/>
                  </a:lnTo>
                  <a:lnTo>
                    <a:pt x="514" y="917"/>
                  </a:lnTo>
                  <a:lnTo>
                    <a:pt x="566" y="951"/>
                  </a:lnTo>
                  <a:lnTo>
                    <a:pt x="620" y="980"/>
                  </a:lnTo>
                  <a:lnTo>
                    <a:pt x="675" y="1007"/>
                  </a:lnTo>
                  <a:lnTo>
                    <a:pt x="732" y="1029"/>
                  </a:lnTo>
                  <a:lnTo>
                    <a:pt x="790" y="1048"/>
                  </a:lnTo>
                  <a:lnTo>
                    <a:pt x="849" y="1062"/>
                  </a:lnTo>
                  <a:lnTo>
                    <a:pt x="910" y="1074"/>
                  </a:lnTo>
                  <a:lnTo>
                    <a:pt x="772" y="845"/>
                  </a:lnTo>
                  <a:lnTo>
                    <a:pt x="929" y="645"/>
                  </a:lnTo>
                </a:path>
              </a:pathLst>
            </a:custGeom>
            <a:solidFill>
              <a:srgbClr val="388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5" name="Freeform 7"/>
            <p:cNvSpPr>
              <a:spLocks noChangeArrowheads="1"/>
            </p:cNvSpPr>
            <p:nvPr/>
          </p:nvSpPr>
          <p:spPr bwMode="auto">
            <a:xfrm>
              <a:off x="1086" y="142"/>
              <a:ext cx="943" cy="1065"/>
            </a:xfrm>
            <a:custGeom>
              <a:avLst/>
              <a:gdLst>
                <a:gd name="T0" fmla="*/ 554 w 943"/>
                <a:gd name="T1" fmla="*/ 1064 h 1065"/>
                <a:gd name="T2" fmla="*/ 942 w 943"/>
                <a:gd name="T3" fmla="*/ 840 h 1065"/>
                <a:gd name="T4" fmla="*/ 781 w 943"/>
                <a:gd name="T5" fmla="*/ 840 h 1065"/>
                <a:gd name="T6" fmla="*/ 776 w 943"/>
                <a:gd name="T7" fmla="*/ 778 h 1065"/>
                <a:gd name="T8" fmla="*/ 767 w 943"/>
                <a:gd name="T9" fmla="*/ 716 h 1065"/>
                <a:gd name="T10" fmla="*/ 754 w 943"/>
                <a:gd name="T11" fmla="*/ 655 h 1065"/>
                <a:gd name="T12" fmla="*/ 737 w 943"/>
                <a:gd name="T13" fmla="*/ 595 h 1065"/>
                <a:gd name="T14" fmla="*/ 714 w 943"/>
                <a:gd name="T15" fmla="*/ 536 h 1065"/>
                <a:gd name="T16" fmla="*/ 688 w 943"/>
                <a:gd name="T17" fmla="*/ 480 h 1065"/>
                <a:gd name="T18" fmla="*/ 658 w 943"/>
                <a:gd name="T19" fmla="*/ 425 h 1065"/>
                <a:gd name="T20" fmla="*/ 624 w 943"/>
                <a:gd name="T21" fmla="*/ 372 h 1065"/>
                <a:gd name="T22" fmla="*/ 586 w 943"/>
                <a:gd name="T23" fmla="*/ 323 h 1065"/>
                <a:gd name="T24" fmla="*/ 547 w 943"/>
                <a:gd name="T25" fmla="*/ 275 h 1065"/>
                <a:gd name="T26" fmla="*/ 502 w 943"/>
                <a:gd name="T27" fmla="*/ 232 h 1065"/>
                <a:gd name="T28" fmla="*/ 455 w 943"/>
                <a:gd name="T29" fmla="*/ 191 h 1065"/>
                <a:gd name="T30" fmla="*/ 405 w 943"/>
                <a:gd name="T31" fmla="*/ 153 h 1065"/>
                <a:gd name="T32" fmla="*/ 352 w 943"/>
                <a:gd name="T33" fmla="*/ 120 h 1065"/>
                <a:gd name="T34" fmla="*/ 298 w 943"/>
                <a:gd name="T35" fmla="*/ 89 h 1065"/>
                <a:gd name="T36" fmla="*/ 241 w 943"/>
                <a:gd name="T37" fmla="*/ 63 h 1065"/>
                <a:gd name="T38" fmla="*/ 182 w 943"/>
                <a:gd name="T39" fmla="*/ 41 h 1065"/>
                <a:gd name="T40" fmla="*/ 122 w 943"/>
                <a:gd name="T41" fmla="*/ 23 h 1065"/>
                <a:gd name="T42" fmla="*/ 61 w 943"/>
                <a:gd name="T43" fmla="*/ 9 h 1065"/>
                <a:gd name="T44" fmla="*/ 0 w 943"/>
                <a:gd name="T45" fmla="*/ 0 h 1065"/>
                <a:gd name="T46" fmla="*/ 137 w 943"/>
                <a:gd name="T47" fmla="*/ 226 h 1065"/>
                <a:gd name="T48" fmla="*/ 5 w 943"/>
                <a:gd name="T49" fmla="*/ 451 h 1065"/>
                <a:gd name="T50" fmla="*/ 48 w 943"/>
                <a:gd name="T51" fmla="*/ 465 h 1065"/>
                <a:gd name="T52" fmla="*/ 90 w 943"/>
                <a:gd name="T53" fmla="*/ 483 h 1065"/>
                <a:gd name="T54" fmla="*/ 130 w 943"/>
                <a:gd name="T55" fmla="*/ 505 h 1065"/>
                <a:gd name="T56" fmla="*/ 168 w 943"/>
                <a:gd name="T57" fmla="*/ 531 h 1065"/>
                <a:gd name="T58" fmla="*/ 202 w 943"/>
                <a:gd name="T59" fmla="*/ 561 h 1065"/>
                <a:gd name="T60" fmla="*/ 233 w 943"/>
                <a:gd name="T61" fmla="*/ 594 h 1065"/>
                <a:gd name="T62" fmla="*/ 262 w 943"/>
                <a:gd name="T63" fmla="*/ 629 h 1065"/>
                <a:gd name="T64" fmla="*/ 285 w 943"/>
                <a:gd name="T65" fmla="*/ 668 h 1065"/>
                <a:gd name="T66" fmla="*/ 305 w 943"/>
                <a:gd name="T67" fmla="*/ 709 h 1065"/>
                <a:gd name="T68" fmla="*/ 321 w 943"/>
                <a:gd name="T69" fmla="*/ 751 h 1065"/>
                <a:gd name="T70" fmla="*/ 333 w 943"/>
                <a:gd name="T71" fmla="*/ 795 h 1065"/>
                <a:gd name="T72" fmla="*/ 340 w 943"/>
                <a:gd name="T73" fmla="*/ 840 h 1065"/>
                <a:gd name="T74" fmla="*/ 188 w 943"/>
                <a:gd name="T75" fmla="*/ 841 h 1065"/>
                <a:gd name="T76" fmla="*/ 554 w 943"/>
                <a:gd name="T77" fmla="*/ 1064 h 10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3"/>
                <a:gd name="T118" fmla="*/ 0 h 1065"/>
                <a:gd name="T119" fmla="*/ 943 w 943"/>
                <a:gd name="T120" fmla="*/ 1065 h 10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3" h="1065">
                  <a:moveTo>
                    <a:pt x="554" y="1064"/>
                  </a:moveTo>
                  <a:lnTo>
                    <a:pt x="942" y="840"/>
                  </a:lnTo>
                  <a:lnTo>
                    <a:pt x="781" y="840"/>
                  </a:lnTo>
                  <a:lnTo>
                    <a:pt x="776" y="778"/>
                  </a:lnTo>
                  <a:lnTo>
                    <a:pt x="767" y="716"/>
                  </a:lnTo>
                  <a:lnTo>
                    <a:pt x="754" y="655"/>
                  </a:lnTo>
                  <a:lnTo>
                    <a:pt x="737" y="595"/>
                  </a:lnTo>
                  <a:lnTo>
                    <a:pt x="714" y="536"/>
                  </a:lnTo>
                  <a:lnTo>
                    <a:pt x="688" y="480"/>
                  </a:lnTo>
                  <a:lnTo>
                    <a:pt x="658" y="425"/>
                  </a:lnTo>
                  <a:lnTo>
                    <a:pt x="624" y="372"/>
                  </a:lnTo>
                  <a:lnTo>
                    <a:pt x="586" y="323"/>
                  </a:lnTo>
                  <a:lnTo>
                    <a:pt x="547" y="275"/>
                  </a:lnTo>
                  <a:lnTo>
                    <a:pt x="502" y="232"/>
                  </a:lnTo>
                  <a:lnTo>
                    <a:pt x="455" y="191"/>
                  </a:lnTo>
                  <a:lnTo>
                    <a:pt x="405" y="153"/>
                  </a:lnTo>
                  <a:lnTo>
                    <a:pt x="352" y="120"/>
                  </a:lnTo>
                  <a:lnTo>
                    <a:pt x="298" y="89"/>
                  </a:lnTo>
                  <a:lnTo>
                    <a:pt x="241" y="63"/>
                  </a:lnTo>
                  <a:lnTo>
                    <a:pt x="182" y="41"/>
                  </a:lnTo>
                  <a:lnTo>
                    <a:pt x="122" y="23"/>
                  </a:lnTo>
                  <a:lnTo>
                    <a:pt x="61" y="9"/>
                  </a:lnTo>
                  <a:lnTo>
                    <a:pt x="0" y="0"/>
                  </a:lnTo>
                  <a:lnTo>
                    <a:pt x="137" y="226"/>
                  </a:lnTo>
                  <a:lnTo>
                    <a:pt x="5" y="451"/>
                  </a:lnTo>
                  <a:lnTo>
                    <a:pt x="48" y="465"/>
                  </a:lnTo>
                  <a:lnTo>
                    <a:pt x="90" y="483"/>
                  </a:lnTo>
                  <a:lnTo>
                    <a:pt x="130" y="505"/>
                  </a:lnTo>
                  <a:lnTo>
                    <a:pt x="168" y="531"/>
                  </a:lnTo>
                  <a:lnTo>
                    <a:pt x="202" y="561"/>
                  </a:lnTo>
                  <a:lnTo>
                    <a:pt x="233" y="594"/>
                  </a:lnTo>
                  <a:lnTo>
                    <a:pt x="262" y="629"/>
                  </a:lnTo>
                  <a:lnTo>
                    <a:pt x="285" y="668"/>
                  </a:lnTo>
                  <a:lnTo>
                    <a:pt x="305" y="709"/>
                  </a:lnTo>
                  <a:lnTo>
                    <a:pt x="321" y="751"/>
                  </a:lnTo>
                  <a:lnTo>
                    <a:pt x="333" y="795"/>
                  </a:lnTo>
                  <a:lnTo>
                    <a:pt x="340" y="840"/>
                  </a:lnTo>
                  <a:lnTo>
                    <a:pt x="188" y="841"/>
                  </a:lnTo>
                  <a:lnTo>
                    <a:pt x="554" y="1064"/>
                  </a:lnTo>
                </a:path>
              </a:pathLst>
            </a:custGeom>
            <a:solidFill>
              <a:srgbClr val="3881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7182" name="文本框 22"/>
          <p:cNvSpPr>
            <a:spLocks noChangeArrowheads="1"/>
          </p:cNvSpPr>
          <p:nvPr/>
        </p:nvSpPr>
        <p:spPr bwMode="auto">
          <a:xfrm>
            <a:off x="10165336" y="1334467"/>
            <a:ext cx="1878013" cy="400050"/>
          </a:xfrm>
          <a:prstGeom prst="rect">
            <a:avLst/>
          </a:prstGeom>
          <a:solidFill>
            <a:srgbClr val="388186"/>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4" name="文本框 24"/>
          <p:cNvSpPr>
            <a:spLocks noChangeArrowheads="1"/>
          </p:cNvSpPr>
          <p:nvPr/>
        </p:nvSpPr>
        <p:spPr bwMode="auto">
          <a:xfrm>
            <a:off x="9749966" y="4580916"/>
            <a:ext cx="1878013" cy="400050"/>
          </a:xfrm>
          <a:prstGeom prst="rect">
            <a:avLst/>
          </a:prstGeom>
          <a:solidFill>
            <a:srgbClr val="2E2B2B"/>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直角三角形 21"/>
          <p:cNvSpPr/>
          <p:nvPr/>
        </p:nvSpPr>
        <p:spPr>
          <a:xfrm rot="5400000">
            <a:off x="865163" y="-865163"/>
            <a:ext cx="2447778" cy="4178104"/>
          </a:xfrm>
          <a:prstGeom prst="rtTriangle">
            <a:avLst/>
          </a:prstGeom>
          <a:solidFill>
            <a:srgbClr val="3881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7"/>
          <p:cNvSpPr>
            <a:spLocks noChangeArrowheads="1"/>
          </p:cNvSpPr>
          <p:nvPr/>
        </p:nvSpPr>
        <p:spPr bwMode="auto">
          <a:xfrm rot="19708597">
            <a:off x="-238583" y="401649"/>
            <a:ext cx="31646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r>
              <a:rPr lang="en-US" altLang="zh-CN" sz="2000" b="1" dirty="0">
                <a:solidFill>
                  <a:schemeClr val="bg1"/>
                </a:solidFill>
                <a:latin typeface="Verdana" panose="020B0604030504040204" pitchFamily="34" charset="0"/>
                <a:ea typeface="Verdana" panose="020B0604030504040204" pitchFamily="34" charset="0"/>
                <a:cs typeface="Verdana" panose="020B0604030504040204" pitchFamily="34" charset="0"/>
                <a:sym typeface="Calibri" panose="020F0502020204030204" pitchFamily="34" charset="0"/>
              </a:rPr>
              <a:t>PART TWO</a:t>
            </a:r>
          </a:p>
          <a:p>
            <a:pPr algn="ctr"/>
            <a:r>
              <a:rPr lang="zh-CN" altLang="en-US" sz="2800" b="1"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工作完成具体情况 </a:t>
            </a:r>
            <a:endParaRPr lang="zh-CN" altLang="en-US" sz="2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22"/>
          <p:cNvSpPr>
            <a:spLocks noChangeArrowheads="1"/>
          </p:cNvSpPr>
          <p:nvPr/>
        </p:nvSpPr>
        <p:spPr bwMode="auto">
          <a:xfrm>
            <a:off x="4804139" y="4419971"/>
            <a:ext cx="1878013" cy="400050"/>
          </a:xfrm>
          <a:prstGeom prst="rect">
            <a:avLst/>
          </a:prstGeom>
          <a:solidFill>
            <a:srgbClr val="388186"/>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输入标题</a:t>
            </a:r>
          </a:p>
        </p:txBody>
      </p:sp>
      <p:sp>
        <p:nvSpPr>
          <p:cNvPr id="26" name="文本框 24"/>
          <p:cNvSpPr>
            <a:spLocks noChangeArrowheads="1"/>
          </p:cNvSpPr>
          <p:nvPr/>
        </p:nvSpPr>
        <p:spPr bwMode="auto">
          <a:xfrm>
            <a:off x="4787695" y="945171"/>
            <a:ext cx="1878013" cy="400050"/>
          </a:xfrm>
          <a:prstGeom prst="rect">
            <a:avLst/>
          </a:prstGeom>
          <a:solidFill>
            <a:srgbClr val="2E2B2B"/>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 HERE</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ctangle 41"/>
          <p:cNvSpPr>
            <a:spLocks noChangeArrowheads="1"/>
          </p:cNvSpPr>
          <p:nvPr/>
        </p:nvSpPr>
        <p:spPr bwMode="auto">
          <a:xfrm>
            <a:off x="717550" y="3276600"/>
            <a:ext cx="274383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b="1" dirty="0">
                <a:solidFill>
                  <a:srgbClr val="2E2B2B"/>
                </a:solidFill>
                <a:latin typeface="Arial" panose="020B0604020202020204" pitchFamily="34" charset="0"/>
                <a:sym typeface="Arial" panose="020B0604020202020204" pitchFamily="34" charset="0"/>
              </a:rPr>
              <a:t>此处输入标题</a:t>
            </a:r>
            <a:endParaRPr lang="en-US" altLang="zh-CN" sz="1800" b="1" dirty="0">
              <a:solidFill>
                <a:srgbClr val="2E2B2B"/>
              </a:solidFill>
              <a:latin typeface="Arial" panose="020B0604020202020204" pitchFamily="34" charset="0"/>
              <a:sym typeface="Arial" panose="020B0604020202020204" pitchFamily="34" charset="0"/>
            </a:endParaRPr>
          </a:p>
        </p:txBody>
      </p:sp>
      <p:cxnSp>
        <p:nvCxnSpPr>
          <p:cNvPr id="4" name="直接连接符 3"/>
          <p:cNvCxnSpPr/>
          <p:nvPr/>
        </p:nvCxnSpPr>
        <p:spPr>
          <a:xfrm flipH="1">
            <a:off x="3711547" y="2735360"/>
            <a:ext cx="37263" cy="2710543"/>
          </a:xfrm>
          <a:prstGeom prst="line">
            <a:avLst/>
          </a:prstGeom>
          <a:ln w="25400">
            <a:solidFill>
              <a:srgbClr val="2E2B2B"/>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17550" y="3658870"/>
            <a:ext cx="2030730" cy="922020"/>
          </a:xfrm>
          <a:prstGeom prst="rect">
            <a:avLst/>
          </a:prstGeom>
          <a:noFill/>
        </p:spPr>
        <p:txBody>
          <a:bodyPr wrap="square" rtlCol="0">
            <a:spAutoFit/>
          </a:bodyPr>
          <a:lstStyle/>
          <a:p>
            <a:pPr>
              <a:lnSpc>
                <a:spcPct val="150000"/>
              </a:lnSpc>
            </a:pPr>
            <a:r>
              <a:rPr lang="zh-CN" altLang="zh-CN" dirty="0">
                <a:latin typeface="微软雅黑" panose="020B0503020204020204" pitchFamily="34" charset="-122"/>
                <a:ea typeface="微软雅黑" panose="020B0503020204020204" pitchFamily="34" charset="-122"/>
              </a:rPr>
              <a:t>双击输入替换内容双击输入替换内容</a:t>
            </a:r>
            <a:endParaRPr lang="zh-CN" altLang="en-US" dirty="0">
              <a:solidFill>
                <a:srgbClr val="2E3740"/>
              </a:solidFill>
              <a:latin typeface="Calibri" panose="020F0502020204030204" pitchFamily="34" charset="0"/>
              <a:sym typeface="宋体" panose="02010600030101010101" pitchFamily="2" charset="-122"/>
            </a:endParaRPr>
          </a:p>
        </p:txBody>
      </p:sp>
    </p:spTree>
  </p:cSld>
  <p:clrMapOvr>
    <a:masterClrMapping/>
  </p:clrMapOvr>
  <p:transition spd="slow" advClick="0"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p:cBhvr>
                                        <p:cTn id="7" dur="1000"/>
                                        <p:tgtEl>
                                          <p:spTgt spid="7175"/>
                                        </p:tgtEl>
                                      </p:cBhvr>
                                    </p:animEffect>
                                    <p:anim calcmode="lin" valueType="num">
                                      <p:cBhvr>
                                        <p:cTn id="8" dur="1000" fill="hold"/>
                                        <p:tgtEl>
                                          <p:spTgt spid="7175"/>
                                        </p:tgtEl>
                                        <p:attrNameLst>
                                          <p:attrName>ppt_x</p:attrName>
                                        </p:attrNameLst>
                                      </p:cBhvr>
                                      <p:tavLst>
                                        <p:tav tm="0">
                                          <p:val>
                                            <p:strVal val="#ppt_x"/>
                                          </p:val>
                                        </p:tav>
                                        <p:tav tm="100000">
                                          <p:val>
                                            <p:strVal val="#ppt_x"/>
                                          </p:val>
                                        </p:tav>
                                      </p:tavLst>
                                    </p:anim>
                                    <p:anim calcmode="lin" valueType="num">
                                      <p:cBhvr>
                                        <p:cTn id="9" dur="1000" fill="hold"/>
                                        <p:tgtEl>
                                          <p:spTgt spid="71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84"/>
                                        </p:tgtEl>
                                        <p:attrNameLst>
                                          <p:attrName>style.visibility</p:attrName>
                                        </p:attrNameLst>
                                      </p:cBhvr>
                                      <p:to>
                                        <p:strVal val="visible"/>
                                      </p:to>
                                    </p:set>
                                    <p:animEffect>
                                      <p:cBhvr>
                                        <p:cTn id="12" dur="1000"/>
                                        <p:tgtEl>
                                          <p:spTgt spid="7184"/>
                                        </p:tgtEl>
                                      </p:cBhvr>
                                    </p:animEffect>
                                    <p:anim calcmode="lin" valueType="num">
                                      <p:cBhvr>
                                        <p:cTn id="13" dur="1000" fill="hold"/>
                                        <p:tgtEl>
                                          <p:spTgt spid="7184"/>
                                        </p:tgtEl>
                                        <p:attrNameLst>
                                          <p:attrName>ppt_x</p:attrName>
                                        </p:attrNameLst>
                                      </p:cBhvr>
                                      <p:tavLst>
                                        <p:tav tm="0">
                                          <p:val>
                                            <p:strVal val="#ppt_x"/>
                                          </p:val>
                                        </p:tav>
                                        <p:tav tm="100000">
                                          <p:val>
                                            <p:strVal val="#ppt_x"/>
                                          </p:val>
                                        </p:tav>
                                      </p:tavLst>
                                    </p:anim>
                                    <p:anim calcmode="lin" valueType="num">
                                      <p:cBhvr>
                                        <p:cTn id="14" dur="1000" fill="hold"/>
                                        <p:tgtEl>
                                          <p:spTgt spid="71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82"/>
                                        </p:tgtEl>
                                        <p:attrNameLst>
                                          <p:attrName>style.visibility</p:attrName>
                                        </p:attrNameLst>
                                      </p:cBhvr>
                                      <p:to>
                                        <p:strVal val="visible"/>
                                      </p:to>
                                    </p:set>
                                    <p:animEffect>
                                      <p:cBhvr>
                                        <p:cTn id="17" dur="1000"/>
                                        <p:tgtEl>
                                          <p:spTgt spid="7182"/>
                                        </p:tgtEl>
                                      </p:cBhvr>
                                    </p:animEffect>
                                    <p:anim calcmode="lin" valueType="num">
                                      <p:cBhvr>
                                        <p:cTn id="18" dur="1000" fill="hold"/>
                                        <p:tgtEl>
                                          <p:spTgt spid="7182"/>
                                        </p:tgtEl>
                                        <p:attrNameLst>
                                          <p:attrName>ppt_x</p:attrName>
                                        </p:attrNameLst>
                                      </p:cBhvr>
                                      <p:tavLst>
                                        <p:tav tm="0">
                                          <p:val>
                                            <p:strVal val="#ppt_x"/>
                                          </p:val>
                                        </p:tav>
                                        <p:tav tm="100000">
                                          <p:val>
                                            <p:strVal val="#ppt_x"/>
                                          </p:val>
                                        </p:tav>
                                      </p:tavLst>
                                    </p:anim>
                                    <p:anim calcmode="lin" valueType="num">
                                      <p:cBhvr>
                                        <p:cTn id="19" dur="1000" fill="hold"/>
                                        <p:tgtEl>
                                          <p:spTgt spid="718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2" grpId="0" bldLvl="0" animBg="1" autoUpdateAnimBg="0"/>
      <p:bldP spid="7184" grpId="0" bldLvl="0" animBg="1" autoUpdateAnimBg="0"/>
      <p:bldP spid="24" grpId="0" bldLvl="0" animBg="1" autoUpdateAnimBg="0"/>
      <p:bldP spid="26" grpId="0" bldLvl="0" animBg="1" autoUpdateAnimBg="0"/>
      <p:bldP spid="28"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宽屏</PresentationFormat>
  <Paragraphs>214</Paragraphs>
  <Slides>25</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等线</vt:lpstr>
      <vt:lpstr>等线 Light</vt:lpstr>
      <vt:lpstr>宋体</vt:lpstr>
      <vt:lpstr>微软雅黑</vt:lpstr>
      <vt:lpstr>Arial</vt:lpstr>
      <vt:lpstr>Calibri</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2017-07-20T00:24:00Z</dcterms:created>
  <dcterms:modified xsi:type="dcterms:W3CDTF">2021-01-06T01:19:43Z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