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93" r:id="rId2"/>
    <p:sldId id="3194" r:id="rId3"/>
    <p:sldId id="3195" r:id="rId4"/>
    <p:sldId id="3114" r:id="rId5"/>
    <p:sldId id="3137" r:id="rId6"/>
    <p:sldId id="3125" r:id="rId7"/>
    <p:sldId id="3119" r:id="rId8"/>
    <p:sldId id="3196" r:id="rId9"/>
    <p:sldId id="3124" r:id="rId10"/>
    <p:sldId id="3139" r:id="rId11"/>
    <p:sldId id="3121" r:id="rId12"/>
    <p:sldId id="3126" r:id="rId13"/>
    <p:sldId id="3197" r:id="rId14"/>
    <p:sldId id="3133" r:id="rId15"/>
    <p:sldId id="3123" r:id="rId16"/>
    <p:sldId id="3115" r:id="rId17"/>
    <p:sldId id="3122" r:id="rId18"/>
    <p:sldId id="3198" r:id="rId19"/>
    <p:sldId id="3117" r:id="rId20"/>
    <p:sldId id="3154" r:id="rId21"/>
    <p:sldId id="3153" r:id="rId22"/>
    <p:sldId id="3199" r:id="rId23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000"/>
    <a:srgbClr val="2F2F2F"/>
    <a:srgbClr val="0F6FC6"/>
    <a:srgbClr val="FFC304"/>
    <a:srgbClr val="FFFFFF"/>
    <a:srgbClr val="A78357"/>
    <a:srgbClr val="28C7D4"/>
    <a:srgbClr val="F94D4D"/>
    <a:srgbClr val="FEFEFE"/>
    <a:srgbClr val="8F1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98" autoAdjust="0"/>
    <p:restoredTop sz="92986" autoAdjust="0"/>
  </p:normalViewPr>
  <p:slideViewPr>
    <p:cSldViewPr>
      <p:cViewPr varScale="1">
        <p:scale>
          <a:sx n="108" d="100"/>
          <a:sy n="108" d="100"/>
        </p:scale>
        <p:origin x="396" y="108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25400">
              <a:noFill/>
            </a:ln>
            <a:effectLst/>
          </c:spPr>
          <c:invertIfNegative val="0"/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B55-4C9C-8CA6-86E9E3186578}"/>
              </c:ext>
            </c:extLst>
          </c:dP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5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55-4C9C-8CA6-86E9E3186578}"/>
            </c:ext>
          </c:extLst>
        </c:ser>
        <c:ser>
          <c:idx val="1"/>
          <c:order val="1"/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val>
            <c:numRef>
              <c:f>Sheet1!$C$2:$C$11</c:f>
              <c:numCache>
                <c:formatCode>General</c:formatCode>
                <c:ptCount val="10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6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55-4C9C-8CA6-86E9E3186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919637280"/>
        <c:axId val="919846256"/>
      </c:barChart>
      <c:catAx>
        <c:axId val="91963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919846256"/>
        <c:crosses val="autoZero"/>
        <c:auto val="1"/>
        <c:lblAlgn val="ctr"/>
        <c:lblOffset val="100"/>
        <c:noMultiLvlLbl val="0"/>
      </c:catAx>
      <c:valAx>
        <c:axId val="9198462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919637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t>16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42938" y="6703596"/>
            <a:ext cx="3000375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393406" y="6703596"/>
            <a:ext cx="4071938" cy="38507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074228" y="6730823"/>
            <a:ext cx="577762" cy="385072"/>
          </a:xfrm>
          <a:prstGeom prst="rect">
            <a:avLst/>
          </a:prstGeom>
        </p:spPr>
        <p:txBody>
          <a:bodyPr/>
          <a:lstStyle/>
          <a:p>
            <a:fld id="{ECB62A96-75BD-4D1B-A9DE-49026C62D5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8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microsoft.com/office/2007/relationships/hdphoto" Target="../media/hdphoto1.wdp"/><Relationship Id="rId5" Type="http://schemas.openxmlformats.org/officeDocument/2006/relationships/tags" Target="../tags/tag21.xml"/><Relationship Id="rId10" Type="http://schemas.openxmlformats.org/officeDocument/2006/relationships/image" Target="../media/image5.png"/><Relationship Id="rId4" Type="http://schemas.openxmlformats.org/officeDocument/2006/relationships/tags" Target="../tags/tag20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25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microsoft.com/office/2007/relationships/hdphoto" Target="../media/hdphoto1.wdp"/><Relationship Id="rId5" Type="http://schemas.openxmlformats.org/officeDocument/2006/relationships/tags" Target="../tags/tag28.xml"/><Relationship Id="rId10" Type="http://schemas.openxmlformats.org/officeDocument/2006/relationships/image" Target="../media/image5.png"/><Relationship Id="rId4" Type="http://schemas.openxmlformats.org/officeDocument/2006/relationships/tags" Target="../tags/tag27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6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microsoft.com/office/2007/relationships/hdphoto" Target="../media/hdphoto1.wdp"/><Relationship Id="rId5" Type="http://schemas.openxmlformats.org/officeDocument/2006/relationships/tags" Target="../tags/tag7.xml"/><Relationship Id="rId10" Type="http://schemas.openxmlformats.org/officeDocument/2006/relationships/image" Target="../media/image5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6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microsoft.com/office/2007/relationships/hdphoto" Target="../media/hdphoto1.wdp"/><Relationship Id="rId5" Type="http://schemas.openxmlformats.org/officeDocument/2006/relationships/tags" Target="../tags/tag14.xml"/><Relationship Id="rId10" Type="http://schemas.openxmlformats.org/officeDocument/2006/relationships/image" Target="../media/image5.png"/><Relationship Id="rId4" Type="http://schemas.openxmlformats.org/officeDocument/2006/relationships/tags" Target="../tags/tag13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587" y="-20920"/>
            <a:ext cx="12857163" cy="724286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2487437" y="2528359"/>
            <a:ext cx="788387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800" b="1" cap="all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家长会</a:t>
            </a:r>
            <a:r>
              <a:rPr lang="en-US" altLang="zh-CN" sz="8800" b="1" cap="all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endParaRPr lang="zh-CN" altLang="en-US" sz="8800" b="1" cap="all" dirty="0">
              <a:solidFill>
                <a:schemeClr val="accent2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3583069" y="3814366"/>
            <a:ext cx="5692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000" cap="all" dirty="0">
                <a:solidFill>
                  <a:schemeClr val="accent2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2"/>
                </a:solidFill>
                <a:cs typeface="Arial" panose="020B0604020202020204" pitchFamily="34" charset="0"/>
              </a:rPr>
              <a:t>适用于述职报告</a:t>
            </a:r>
            <a:r>
              <a:rPr lang="en-US" altLang="zh-CN" sz="2000" cap="all" dirty="0">
                <a:solidFill>
                  <a:schemeClr val="accent2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2"/>
                </a:solidFill>
                <a:cs typeface="Arial" panose="020B0604020202020204" pitchFamily="34" charset="0"/>
              </a:rPr>
              <a:t>工作计划</a:t>
            </a:r>
            <a:r>
              <a:rPr lang="en-US" altLang="zh-CN" sz="2000" cap="all" dirty="0">
                <a:solidFill>
                  <a:schemeClr val="accent2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2"/>
                </a:solidFill>
                <a:cs typeface="Arial" panose="020B0604020202020204" pitchFamily="34" charset="0"/>
              </a:rPr>
              <a:t>工作总结</a:t>
            </a:r>
            <a:r>
              <a:rPr lang="en-US" altLang="zh-CN" sz="2000" cap="all" dirty="0">
                <a:solidFill>
                  <a:schemeClr val="accent2"/>
                </a:solidFill>
                <a:cs typeface="Arial" panose="020B0604020202020204" pitchFamily="34" charset="0"/>
              </a:rPr>
              <a:t>|</a:t>
            </a:r>
            <a:r>
              <a:rPr lang="zh-CN" altLang="en-US" sz="2000" cap="all" dirty="0">
                <a:solidFill>
                  <a:schemeClr val="accent2"/>
                </a:solidFill>
                <a:cs typeface="Arial" panose="020B0604020202020204" pitchFamily="34" charset="0"/>
              </a:rPr>
              <a:t>框架完整等</a:t>
            </a:r>
            <a:r>
              <a:rPr lang="en-US" altLang="zh-CN" sz="2000" cap="all" dirty="0">
                <a:solidFill>
                  <a:schemeClr val="accent2"/>
                </a:solidFill>
                <a:cs typeface="Arial" panose="020B0604020202020204" pitchFamily="34" charset="0"/>
              </a:rPr>
              <a:t>|</a:t>
            </a:r>
            <a:endParaRPr lang="zh-CN" altLang="en-US" sz="2000" cap="all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4143687" y="4379514"/>
            <a:ext cx="457137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00" cap="all">
                <a:solidFill>
                  <a:schemeClr val="accent2"/>
                </a:solidFill>
                <a:cs typeface="Arial" panose="020B0604020202020204" pitchFamily="34" charset="0"/>
              </a:rPr>
              <a:t>主讲人：</a:t>
            </a:r>
            <a:r>
              <a:rPr lang="en-US" altLang="zh-CN" sz="1600" cap="all">
                <a:solidFill>
                  <a:schemeClr val="accent2"/>
                </a:solidFill>
                <a:cs typeface="Arial" panose="020B0604020202020204" pitchFamily="34" charset="0"/>
              </a:rPr>
              <a:t>xiazaii</a:t>
            </a:r>
            <a:endParaRPr lang="zh-CN" altLang="en-US" sz="1600" cap="all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pic>
        <p:nvPicPr>
          <p:cNvPr id="2" name="Position Music - Nox Trigger - 纯音乐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4575" y="-8052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1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1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9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2" grpId="0" animBg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75959" y="6178296"/>
            <a:ext cx="4895912" cy="5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5959" y="4918452"/>
            <a:ext cx="4895912" cy="5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5959" y="2400439"/>
            <a:ext cx="4895912" cy="5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75959" y="3660282"/>
            <a:ext cx="4895912" cy="5374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5959" y="1140595"/>
            <a:ext cx="4745231" cy="5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77207" y="1004331"/>
            <a:ext cx="6585250" cy="60340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sz="190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89037" y="1240061"/>
            <a:ext cx="6140938" cy="295764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5704901" y="4905852"/>
            <a:ext cx="6068007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/>
          <p:nvPr/>
        </p:nvSpPr>
        <p:spPr>
          <a:xfrm>
            <a:off x="5644086" y="4560708"/>
            <a:ext cx="1858220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5644085" y="4950253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5644085" y="5715566"/>
            <a:ext cx="6185889" cy="6319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/>
      <p:bldP spid="18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" y="5088738"/>
            <a:ext cx="12858043" cy="2143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8989" y="5653690"/>
            <a:ext cx="1232392" cy="1013810"/>
            <a:chOff x="5329238" y="1931988"/>
            <a:chExt cx="550862" cy="498475"/>
          </a:xfrm>
          <a:solidFill>
            <a:schemeClr val="bg1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5462588" y="2284413"/>
              <a:ext cx="53975" cy="146050"/>
            </a:xfrm>
            <a:custGeom>
              <a:avLst/>
              <a:gdLst>
                <a:gd name="T0" fmla="*/ 3 w 14"/>
                <a:gd name="T1" fmla="*/ 10 h 38"/>
                <a:gd name="T2" fmla="*/ 0 w 14"/>
                <a:gd name="T3" fmla="*/ 15 h 38"/>
                <a:gd name="T4" fmla="*/ 0 w 14"/>
                <a:gd name="T5" fmla="*/ 38 h 38"/>
                <a:gd name="T6" fmla="*/ 14 w 14"/>
                <a:gd name="T7" fmla="*/ 38 h 38"/>
                <a:gd name="T8" fmla="*/ 14 w 14"/>
                <a:gd name="T9" fmla="*/ 2 h 38"/>
                <a:gd name="T10" fmla="*/ 11 w 14"/>
                <a:gd name="T11" fmla="*/ 1 h 38"/>
                <a:gd name="T12" fmla="*/ 3 w 14"/>
                <a:gd name="T13" fmla="*/ 10 h 38"/>
                <a:gd name="T14" fmla="*/ 3 w 14"/>
                <a:gd name="T15" fmla="*/ 10 h 38"/>
                <a:gd name="T16" fmla="*/ 3 w 14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38">
                  <a:moveTo>
                    <a:pt x="3" y="10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0"/>
                    <a:pt x="13" y="0"/>
                    <a:pt x="11" y="1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688013" y="2200275"/>
              <a:ext cx="49212" cy="230188"/>
            </a:xfrm>
            <a:custGeom>
              <a:avLst/>
              <a:gdLst>
                <a:gd name="T0" fmla="*/ 2 w 13"/>
                <a:gd name="T1" fmla="*/ 10 h 60"/>
                <a:gd name="T2" fmla="*/ 0 w 13"/>
                <a:gd name="T3" fmla="*/ 15 h 60"/>
                <a:gd name="T4" fmla="*/ 0 w 13"/>
                <a:gd name="T5" fmla="*/ 60 h 60"/>
                <a:gd name="T6" fmla="*/ 13 w 13"/>
                <a:gd name="T7" fmla="*/ 60 h 60"/>
                <a:gd name="T8" fmla="*/ 13 w 13"/>
                <a:gd name="T9" fmla="*/ 2 h 60"/>
                <a:gd name="T10" fmla="*/ 11 w 13"/>
                <a:gd name="T11" fmla="*/ 1 h 60"/>
                <a:gd name="T12" fmla="*/ 2 w 13"/>
                <a:gd name="T13" fmla="*/ 10 h 60"/>
                <a:gd name="T14" fmla="*/ 2 w 13"/>
                <a:gd name="T15" fmla="*/ 10 h 60"/>
                <a:gd name="T16" fmla="*/ 2 w 13"/>
                <a:gd name="T17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60">
                  <a:moveTo>
                    <a:pt x="2" y="10"/>
                  </a:moveTo>
                  <a:cubicBezTo>
                    <a:pt x="1" y="11"/>
                    <a:pt x="0" y="14"/>
                    <a:pt x="0" y="15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3" y="60"/>
                    <a:pt x="13" y="60"/>
                    <a:pt x="13" y="6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0"/>
                    <a:pt x="12" y="0"/>
                    <a:pt x="11" y="1"/>
                  </a:cubicBezTo>
                  <a:lnTo>
                    <a:pt x="2" y="10"/>
                  </a:lnTo>
                  <a:close/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761038" y="2127250"/>
              <a:ext cx="49212" cy="303213"/>
            </a:xfrm>
            <a:custGeom>
              <a:avLst/>
              <a:gdLst>
                <a:gd name="T0" fmla="*/ 3 w 13"/>
                <a:gd name="T1" fmla="*/ 9 h 79"/>
                <a:gd name="T2" fmla="*/ 0 w 13"/>
                <a:gd name="T3" fmla="*/ 15 h 79"/>
                <a:gd name="T4" fmla="*/ 0 w 13"/>
                <a:gd name="T5" fmla="*/ 79 h 79"/>
                <a:gd name="T6" fmla="*/ 13 w 13"/>
                <a:gd name="T7" fmla="*/ 79 h 79"/>
                <a:gd name="T8" fmla="*/ 13 w 13"/>
                <a:gd name="T9" fmla="*/ 2 h 79"/>
                <a:gd name="T10" fmla="*/ 11 w 13"/>
                <a:gd name="T11" fmla="*/ 1 h 79"/>
                <a:gd name="T12" fmla="*/ 3 w 13"/>
                <a:gd name="T13" fmla="*/ 9 h 79"/>
                <a:gd name="T14" fmla="*/ 3 w 13"/>
                <a:gd name="T15" fmla="*/ 9 h 79"/>
                <a:gd name="T16" fmla="*/ 3 w 13"/>
                <a:gd name="T17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9">
                  <a:moveTo>
                    <a:pt x="3" y="9"/>
                  </a:moveTo>
                  <a:cubicBezTo>
                    <a:pt x="1" y="11"/>
                    <a:pt x="0" y="13"/>
                    <a:pt x="0" y="1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lnTo>
                    <a:pt x="3" y="9"/>
                  </a:lnTo>
                  <a:close/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5611813" y="2273300"/>
              <a:ext cx="53975" cy="157163"/>
            </a:xfrm>
            <a:custGeom>
              <a:avLst/>
              <a:gdLst>
                <a:gd name="T0" fmla="*/ 3 w 14"/>
                <a:gd name="T1" fmla="*/ 10 h 41"/>
                <a:gd name="T2" fmla="*/ 2 w 14"/>
                <a:gd name="T3" fmla="*/ 11 h 41"/>
                <a:gd name="T4" fmla="*/ 0 w 14"/>
                <a:gd name="T5" fmla="*/ 16 h 41"/>
                <a:gd name="T6" fmla="*/ 0 w 14"/>
                <a:gd name="T7" fmla="*/ 41 h 41"/>
                <a:gd name="T8" fmla="*/ 14 w 14"/>
                <a:gd name="T9" fmla="*/ 41 h 41"/>
                <a:gd name="T10" fmla="*/ 14 w 14"/>
                <a:gd name="T11" fmla="*/ 3 h 41"/>
                <a:gd name="T12" fmla="*/ 11 w 14"/>
                <a:gd name="T13" fmla="*/ 2 h 41"/>
                <a:gd name="T14" fmla="*/ 3 w 14"/>
                <a:gd name="T15" fmla="*/ 10 h 41"/>
                <a:gd name="T16" fmla="*/ 3 w 14"/>
                <a:gd name="T17" fmla="*/ 10 h 41"/>
                <a:gd name="T18" fmla="*/ 3 w 14"/>
                <a:gd name="T19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41">
                  <a:moveTo>
                    <a:pt x="3" y="10"/>
                  </a:moveTo>
                  <a:cubicBezTo>
                    <a:pt x="3" y="10"/>
                    <a:pt x="2" y="11"/>
                    <a:pt x="2" y="11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2"/>
                  </a:cubicBezTo>
                  <a:lnTo>
                    <a:pt x="3" y="10"/>
                  </a:lnTo>
                  <a:close/>
                  <a:moveTo>
                    <a:pt x="3" y="10"/>
                  </a:moveTo>
                  <a:cubicBezTo>
                    <a:pt x="3" y="10"/>
                    <a:pt x="3" y="10"/>
                    <a:pt x="3" y="1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538788" y="2279650"/>
              <a:ext cx="49212" cy="150813"/>
            </a:xfrm>
            <a:custGeom>
              <a:avLst/>
              <a:gdLst>
                <a:gd name="T0" fmla="*/ 2 w 13"/>
                <a:gd name="T1" fmla="*/ 1 h 39"/>
                <a:gd name="T2" fmla="*/ 0 w 13"/>
                <a:gd name="T3" fmla="*/ 2 h 39"/>
                <a:gd name="T4" fmla="*/ 0 w 13"/>
                <a:gd name="T5" fmla="*/ 39 h 39"/>
                <a:gd name="T6" fmla="*/ 13 w 13"/>
                <a:gd name="T7" fmla="*/ 39 h 39"/>
                <a:gd name="T8" fmla="*/ 13 w 13"/>
                <a:gd name="T9" fmla="*/ 16 h 39"/>
                <a:gd name="T10" fmla="*/ 11 w 13"/>
                <a:gd name="T11" fmla="*/ 10 h 39"/>
                <a:gd name="T12" fmla="*/ 9 w 13"/>
                <a:gd name="T13" fmla="*/ 8 h 39"/>
                <a:gd name="T14" fmla="*/ 2 w 13"/>
                <a:gd name="T15" fmla="*/ 1 h 39"/>
                <a:gd name="T16" fmla="*/ 2 w 13"/>
                <a:gd name="T17" fmla="*/ 1 h 39"/>
                <a:gd name="T18" fmla="*/ 2 w 13"/>
                <a:gd name="T1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39">
                  <a:moveTo>
                    <a:pt x="2" y="1"/>
                  </a:moveTo>
                  <a:cubicBezTo>
                    <a:pt x="1" y="0"/>
                    <a:pt x="0" y="0"/>
                    <a:pt x="0" y="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4"/>
                    <a:pt x="12" y="11"/>
                    <a:pt x="11" y="10"/>
                  </a:cubicBezTo>
                  <a:cubicBezTo>
                    <a:pt x="9" y="8"/>
                    <a:pt x="9" y="8"/>
                    <a:pt x="9" y="8"/>
                  </a:cubicBezTo>
                  <a:lnTo>
                    <a:pt x="2" y="1"/>
                  </a:lnTo>
                  <a:close/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381625" y="2357438"/>
              <a:ext cx="58737" cy="73025"/>
            </a:xfrm>
            <a:custGeom>
              <a:avLst/>
              <a:gdLst>
                <a:gd name="T0" fmla="*/ 7 w 15"/>
                <a:gd name="T1" fmla="*/ 8 h 19"/>
                <a:gd name="T2" fmla="*/ 2 w 15"/>
                <a:gd name="T3" fmla="*/ 12 h 19"/>
                <a:gd name="T4" fmla="*/ 0 w 15"/>
                <a:gd name="T5" fmla="*/ 17 h 19"/>
                <a:gd name="T6" fmla="*/ 0 w 15"/>
                <a:gd name="T7" fmla="*/ 19 h 19"/>
                <a:gd name="T8" fmla="*/ 15 w 15"/>
                <a:gd name="T9" fmla="*/ 19 h 19"/>
                <a:gd name="T10" fmla="*/ 15 w 15"/>
                <a:gd name="T11" fmla="*/ 2 h 19"/>
                <a:gd name="T12" fmla="*/ 13 w 15"/>
                <a:gd name="T13" fmla="*/ 1 h 19"/>
                <a:gd name="T14" fmla="*/ 7 w 15"/>
                <a:gd name="T15" fmla="*/ 8 h 19"/>
                <a:gd name="T16" fmla="*/ 7 w 15"/>
                <a:gd name="T17" fmla="*/ 8 h 19"/>
                <a:gd name="T18" fmla="*/ 7 w 15"/>
                <a:gd name="T19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9">
                  <a:moveTo>
                    <a:pt x="7" y="8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4" y="0"/>
                    <a:pt x="13" y="1"/>
                  </a:cubicBezTo>
                  <a:lnTo>
                    <a:pt x="7" y="8"/>
                  </a:lnTo>
                  <a:close/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329238" y="1931988"/>
              <a:ext cx="550862" cy="414338"/>
            </a:xfrm>
            <a:custGeom>
              <a:avLst/>
              <a:gdLst>
                <a:gd name="T0" fmla="*/ 142 w 144"/>
                <a:gd name="T1" fmla="*/ 53 h 108"/>
                <a:gd name="T2" fmla="*/ 144 w 144"/>
                <a:gd name="T3" fmla="*/ 52 h 108"/>
                <a:gd name="T4" fmla="*/ 144 w 144"/>
                <a:gd name="T5" fmla="*/ 6 h 108"/>
                <a:gd name="T6" fmla="*/ 138 w 144"/>
                <a:gd name="T7" fmla="*/ 0 h 108"/>
                <a:gd name="T8" fmla="*/ 92 w 144"/>
                <a:gd name="T9" fmla="*/ 0 h 108"/>
                <a:gd name="T10" fmla="*/ 91 w 144"/>
                <a:gd name="T11" fmla="*/ 2 h 108"/>
                <a:gd name="T12" fmla="*/ 108 w 144"/>
                <a:gd name="T13" fmla="*/ 18 h 108"/>
                <a:gd name="T14" fmla="*/ 101 w 144"/>
                <a:gd name="T15" fmla="*/ 25 h 108"/>
                <a:gd name="T16" fmla="*/ 70 w 144"/>
                <a:gd name="T17" fmla="*/ 56 h 108"/>
                <a:gd name="T18" fmla="*/ 54 w 144"/>
                <a:gd name="T19" fmla="*/ 39 h 108"/>
                <a:gd name="T20" fmla="*/ 50 w 144"/>
                <a:gd name="T21" fmla="*/ 39 h 108"/>
                <a:gd name="T22" fmla="*/ 5 w 144"/>
                <a:gd name="T23" fmla="*/ 84 h 108"/>
                <a:gd name="T24" fmla="*/ 5 w 144"/>
                <a:gd name="T25" fmla="*/ 103 h 108"/>
                <a:gd name="T26" fmla="*/ 5 w 144"/>
                <a:gd name="T27" fmla="*/ 103 h 108"/>
                <a:gd name="T28" fmla="*/ 23 w 144"/>
                <a:gd name="T29" fmla="*/ 103 h 108"/>
                <a:gd name="T30" fmla="*/ 52 w 144"/>
                <a:gd name="T31" fmla="*/ 74 h 108"/>
                <a:gd name="T32" fmla="*/ 68 w 144"/>
                <a:gd name="T33" fmla="*/ 90 h 108"/>
                <a:gd name="T34" fmla="*/ 73 w 144"/>
                <a:gd name="T35" fmla="*/ 90 h 108"/>
                <a:gd name="T36" fmla="*/ 126 w 144"/>
                <a:gd name="T37" fmla="*/ 37 h 108"/>
                <a:gd name="T38" fmla="*/ 142 w 144"/>
                <a:gd name="T39" fmla="*/ 53 h 108"/>
                <a:gd name="T40" fmla="*/ 142 w 144"/>
                <a:gd name="T41" fmla="*/ 53 h 108"/>
                <a:gd name="T42" fmla="*/ 142 w 144"/>
                <a:gd name="T43" fmla="*/ 5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108">
                  <a:moveTo>
                    <a:pt x="142" y="53"/>
                  </a:moveTo>
                  <a:cubicBezTo>
                    <a:pt x="143" y="54"/>
                    <a:pt x="144" y="54"/>
                    <a:pt x="144" y="52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4" y="3"/>
                    <a:pt x="141" y="0"/>
                    <a:pt x="138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1" y="0"/>
                    <a:pt x="90" y="1"/>
                    <a:pt x="91" y="2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3" y="38"/>
                    <a:pt x="51" y="38"/>
                    <a:pt x="50" y="39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0" y="89"/>
                    <a:pt x="0" y="98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10" y="108"/>
                    <a:pt x="18" y="108"/>
                    <a:pt x="23" y="103"/>
                  </a:cubicBezTo>
                  <a:cubicBezTo>
                    <a:pt x="52" y="74"/>
                    <a:pt x="52" y="74"/>
                    <a:pt x="52" y="74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69" y="91"/>
                    <a:pt x="71" y="91"/>
                    <a:pt x="73" y="90"/>
                  </a:cubicBezTo>
                  <a:cubicBezTo>
                    <a:pt x="126" y="37"/>
                    <a:pt x="126" y="37"/>
                    <a:pt x="126" y="37"/>
                  </a:cubicBezTo>
                  <a:lnTo>
                    <a:pt x="142" y="53"/>
                  </a:lnTo>
                  <a:close/>
                  <a:moveTo>
                    <a:pt x="142" y="53"/>
                  </a:moveTo>
                  <a:cubicBezTo>
                    <a:pt x="142" y="53"/>
                    <a:pt x="142" y="53"/>
                    <a:pt x="142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3279346" y="5745097"/>
            <a:ext cx="812695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41793" y="1909062"/>
            <a:ext cx="964301" cy="964301"/>
            <a:chOff x="9521484" y="1810084"/>
            <a:chExt cx="914400" cy="914400"/>
          </a:xfrm>
        </p:grpSpPr>
        <p:sp>
          <p:nvSpPr>
            <p:cNvPr id="22" name="Oval 21"/>
            <p:cNvSpPr/>
            <p:nvPr/>
          </p:nvSpPr>
          <p:spPr>
            <a:xfrm>
              <a:off x="9521484" y="1810084"/>
              <a:ext cx="914400" cy="914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9818387" y="2085996"/>
              <a:ext cx="320594" cy="362576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12082" y="1909062"/>
            <a:ext cx="964301" cy="964301"/>
            <a:chOff x="6933028" y="1810084"/>
            <a:chExt cx="914400" cy="914400"/>
          </a:xfrm>
        </p:grpSpPr>
        <p:sp>
          <p:nvSpPr>
            <p:cNvPr id="21" name="Oval 20"/>
            <p:cNvSpPr/>
            <p:nvPr/>
          </p:nvSpPr>
          <p:spPr>
            <a:xfrm>
              <a:off x="6933028" y="1810084"/>
              <a:ext cx="914400" cy="914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217527" y="2069775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852657" y="1909062"/>
            <a:ext cx="964301" cy="964301"/>
            <a:chOff x="1756116" y="1810084"/>
            <a:chExt cx="914400" cy="914400"/>
          </a:xfrm>
        </p:grpSpPr>
        <p:sp>
          <p:nvSpPr>
            <p:cNvPr id="19" name="Oval 18"/>
            <p:cNvSpPr/>
            <p:nvPr/>
          </p:nvSpPr>
          <p:spPr>
            <a:xfrm>
              <a:off x="1756116" y="1810084"/>
              <a:ext cx="914400" cy="914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2074965" y="2048784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82368" y="1909062"/>
            <a:ext cx="964301" cy="964301"/>
            <a:chOff x="4344572" y="1810084"/>
            <a:chExt cx="914400" cy="914400"/>
          </a:xfrm>
        </p:grpSpPr>
        <p:sp>
          <p:nvSpPr>
            <p:cNvPr id="20" name="Oval 19"/>
            <p:cNvSpPr/>
            <p:nvPr/>
          </p:nvSpPr>
          <p:spPr>
            <a:xfrm>
              <a:off x="4344572" y="1810084"/>
              <a:ext cx="914400" cy="914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4618575" y="2072638"/>
              <a:ext cx="366393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03781" y="3234979"/>
            <a:ext cx="2262052" cy="866077"/>
            <a:chOff x="1041864" y="2875510"/>
            <a:chExt cx="2342903" cy="821261"/>
          </a:xfrm>
        </p:grpSpPr>
        <p:sp>
          <p:nvSpPr>
            <p:cNvPr id="28" name="TextBox 27"/>
            <p:cNvSpPr txBox="1"/>
            <p:nvPr/>
          </p:nvSpPr>
          <p:spPr>
            <a:xfrm>
              <a:off x="1477169" y="2875510"/>
              <a:ext cx="1492940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1864" y="3201841"/>
              <a:ext cx="2342903" cy="494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933493" y="3216759"/>
            <a:ext cx="2262052" cy="884308"/>
            <a:chOff x="3630319" y="2858224"/>
            <a:chExt cx="2342903" cy="838546"/>
          </a:xfrm>
        </p:grpSpPr>
        <p:sp>
          <p:nvSpPr>
            <p:cNvPr id="30" name="TextBox 29"/>
            <p:cNvSpPr txBox="1"/>
            <p:nvPr/>
          </p:nvSpPr>
          <p:spPr>
            <a:xfrm>
              <a:off x="4103228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30319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663205" y="3216759"/>
            <a:ext cx="2262052" cy="884308"/>
            <a:chOff x="6218775" y="2858224"/>
            <a:chExt cx="2342903" cy="838546"/>
          </a:xfrm>
        </p:grpSpPr>
        <p:sp>
          <p:nvSpPr>
            <p:cNvPr id="31" name="TextBox 30"/>
            <p:cNvSpPr txBox="1"/>
            <p:nvPr/>
          </p:nvSpPr>
          <p:spPr>
            <a:xfrm>
              <a:off x="6642153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18775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392919" y="3216759"/>
            <a:ext cx="2262052" cy="884308"/>
            <a:chOff x="8807232" y="2858224"/>
            <a:chExt cx="2342903" cy="838546"/>
          </a:xfrm>
        </p:grpSpPr>
        <p:sp>
          <p:nvSpPr>
            <p:cNvPr id="32" name="TextBox 31"/>
            <p:cNvSpPr txBox="1"/>
            <p:nvPr/>
          </p:nvSpPr>
          <p:spPr>
            <a:xfrm>
              <a:off x="9232212" y="2858224"/>
              <a:ext cx="149294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807232" y="3201842"/>
              <a:ext cx="2342903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710454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429375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73923" y="2303303"/>
            <a:ext cx="0" cy="2146937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文本框 73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75" name="文本框 74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94" y="3531428"/>
            <a:ext cx="12857163" cy="3612704"/>
          </a:xfrm>
          <a:prstGeom prst="rect">
            <a:avLst/>
          </a:prstGeom>
          <a:blipFill dpi="0" rotWithShape="1">
            <a:blip r:embed="rId10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137" b="-681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4" y="3531429"/>
            <a:ext cx="12857163" cy="3612702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43657" y="5190137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172231" y="5361320"/>
            <a:ext cx="4514291" cy="3877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学期计划安排</a:t>
            </a:r>
          </a:p>
        </p:txBody>
      </p:sp>
      <p:sp>
        <p:nvSpPr>
          <p:cNvPr id="6" name="矩形 5"/>
          <p:cNvSpPr/>
          <p:nvPr/>
        </p:nvSpPr>
        <p:spPr>
          <a:xfrm>
            <a:off x="795" y="7144282"/>
            <a:ext cx="3214291" cy="87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15086" y="7144282"/>
            <a:ext cx="3214291" cy="879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9376" y="7144282"/>
            <a:ext cx="3214291" cy="879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43667" y="7144282"/>
            <a:ext cx="3214291" cy="879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Others_1"/>
          <p:cNvSpPr/>
          <p:nvPr>
            <p:custDataLst>
              <p:tags r:id="rId3"/>
            </p:custDataLst>
          </p:nvPr>
        </p:nvSpPr>
        <p:spPr>
          <a:xfrm flipH="1">
            <a:off x="6383663" y="-1345865"/>
            <a:ext cx="45713" cy="4877295"/>
          </a:xfrm>
          <a:custGeom>
            <a:avLst/>
            <a:gdLst>
              <a:gd name="connsiteX0" fmla="*/ 0 w 3276600"/>
              <a:gd name="connsiteY0" fmla="*/ 6311900 h 6311900"/>
              <a:gd name="connsiteX1" fmla="*/ 0 w 3276600"/>
              <a:gd name="connsiteY1" fmla="*/ 0 h 6311900"/>
              <a:gd name="connsiteX2" fmla="*/ 3276600 w 3276600"/>
              <a:gd name="connsiteY2" fmla="*/ 0 h 6311900"/>
              <a:gd name="connsiteX0-1" fmla="*/ 0 w 0"/>
              <a:gd name="connsiteY0-2" fmla="*/ 6311900 h 6311900"/>
              <a:gd name="connsiteX1-3" fmla="*/ 0 w 0"/>
              <a:gd name="connsiteY1-4" fmla="*/ 0 h 6311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6311900">
                <a:moveTo>
                  <a:pt x="0" y="6311900"/>
                </a:moveTo>
                <a:lnTo>
                  <a:pt x="0" y="0"/>
                </a:lnTo>
              </a:path>
            </a:pathLst>
          </a:custGeom>
          <a:noFill/>
          <a:ln w="1587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3"/>
          <p:cNvSpPr/>
          <p:nvPr>
            <p:custDataLst>
              <p:tags r:id="rId4"/>
            </p:custDataLst>
          </p:nvPr>
        </p:nvSpPr>
        <p:spPr>
          <a:xfrm>
            <a:off x="6354397" y="975451"/>
            <a:ext cx="149958" cy="14995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4"/>
          <p:cNvSpPr/>
          <p:nvPr>
            <p:custDataLst>
              <p:tags r:id="rId5"/>
            </p:custDataLst>
          </p:nvPr>
        </p:nvSpPr>
        <p:spPr>
          <a:xfrm flipH="1">
            <a:off x="6354397" y="1824196"/>
            <a:ext cx="149958" cy="14995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5"/>
          <p:cNvSpPr/>
          <p:nvPr>
            <p:custDataLst>
              <p:tags r:id="rId6"/>
            </p:custDataLst>
          </p:nvPr>
        </p:nvSpPr>
        <p:spPr>
          <a:xfrm>
            <a:off x="6354397" y="2672942"/>
            <a:ext cx="149958" cy="14995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Entry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5143660" y="4280180"/>
            <a:ext cx="2571433" cy="8862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6" grpId="0" animBg="1"/>
      <p:bldP spid="7" grpId="0" animBg="1"/>
      <p:bldP spid="8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/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/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19728" y="2061977"/>
            <a:ext cx="2901142" cy="4331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20871" y="2061977"/>
            <a:ext cx="2901142" cy="433193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18585" y="2061977"/>
            <a:ext cx="2901142" cy="4331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组合 4165"/>
          <p:cNvGrpSpPr/>
          <p:nvPr/>
        </p:nvGrpSpPr>
        <p:grpSpPr>
          <a:xfrm>
            <a:off x="4330537" y="3165703"/>
            <a:ext cx="877238" cy="716831"/>
            <a:chOff x="7107238" y="1501775"/>
            <a:chExt cx="555625" cy="454026"/>
          </a:xfrm>
          <a:solidFill>
            <a:schemeClr val="bg1"/>
          </a:solidFill>
        </p:grpSpPr>
        <p:sp>
          <p:nvSpPr>
            <p:cNvPr id="11" name="Freeform 1430"/>
            <p:cNvSpPr>
              <a:spLocks noEditPoints="1"/>
            </p:cNvSpPr>
            <p:nvPr/>
          </p:nvSpPr>
          <p:spPr bwMode="auto">
            <a:xfrm>
              <a:off x="7107238" y="1504950"/>
              <a:ext cx="555625" cy="450850"/>
            </a:xfrm>
            <a:custGeom>
              <a:avLst/>
              <a:gdLst>
                <a:gd name="T0" fmla="*/ 30 w 148"/>
                <a:gd name="T1" fmla="*/ 120 h 120"/>
                <a:gd name="T2" fmla="*/ 18 w 148"/>
                <a:gd name="T3" fmla="*/ 111 h 120"/>
                <a:gd name="T4" fmla="*/ 1 w 148"/>
                <a:gd name="T5" fmla="*/ 42 h 120"/>
                <a:gd name="T6" fmla="*/ 2 w 148"/>
                <a:gd name="T7" fmla="*/ 33 h 120"/>
                <a:gd name="T8" fmla="*/ 9 w 148"/>
                <a:gd name="T9" fmla="*/ 27 h 120"/>
                <a:gd name="T10" fmla="*/ 114 w 148"/>
                <a:gd name="T11" fmla="*/ 0 h 120"/>
                <a:gd name="T12" fmla="*/ 117 w 148"/>
                <a:gd name="T13" fmla="*/ 0 h 120"/>
                <a:gd name="T14" fmla="*/ 129 w 148"/>
                <a:gd name="T15" fmla="*/ 9 h 120"/>
                <a:gd name="T16" fmla="*/ 147 w 148"/>
                <a:gd name="T17" fmla="*/ 77 h 120"/>
                <a:gd name="T18" fmla="*/ 146 w 148"/>
                <a:gd name="T19" fmla="*/ 87 h 120"/>
                <a:gd name="T20" fmla="*/ 138 w 148"/>
                <a:gd name="T21" fmla="*/ 92 h 120"/>
                <a:gd name="T22" fmla="*/ 33 w 148"/>
                <a:gd name="T23" fmla="*/ 119 h 120"/>
                <a:gd name="T24" fmla="*/ 30 w 148"/>
                <a:gd name="T25" fmla="*/ 120 h 120"/>
                <a:gd name="T26" fmla="*/ 117 w 148"/>
                <a:gd name="T27" fmla="*/ 8 h 120"/>
                <a:gd name="T28" fmla="*/ 116 w 148"/>
                <a:gd name="T29" fmla="*/ 8 h 120"/>
                <a:gd name="T30" fmla="*/ 11 w 148"/>
                <a:gd name="T31" fmla="*/ 35 h 120"/>
                <a:gd name="T32" fmla="*/ 9 w 148"/>
                <a:gd name="T33" fmla="*/ 37 h 120"/>
                <a:gd name="T34" fmla="*/ 8 w 148"/>
                <a:gd name="T35" fmla="*/ 40 h 120"/>
                <a:gd name="T36" fmla="*/ 26 w 148"/>
                <a:gd name="T37" fmla="*/ 109 h 120"/>
                <a:gd name="T38" fmla="*/ 31 w 148"/>
                <a:gd name="T39" fmla="*/ 111 h 120"/>
                <a:gd name="T40" fmla="*/ 136 w 148"/>
                <a:gd name="T41" fmla="*/ 84 h 120"/>
                <a:gd name="T42" fmla="*/ 139 w 148"/>
                <a:gd name="T43" fmla="*/ 83 h 120"/>
                <a:gd name="T44" fmla="*/ 139 w 148"/>
                <a:gd name="T45" fmla="*/ 79 h 120"/>
                <a:gd name="T46" fmla="*/ 121 w 148"/>
                <a:gd name="T47" fmla="*/ 11 h 120"/>
                <a:gd name="T48" fmla="*/ 117 w 148"/>
                <a:gd name="T49" fmla="*/ 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20">
                  <a:moveTo>
                    <a:pt x="30" y="120"/>
                  </a:moveTo>
                  <a:cubicBezTo>
                    <a:pt x="25" y="120"/>
                    <a:pt x="20" y="116"/>
                    <a:pt x="18" y="11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39"/>
                    <a:pt x="0" y="35"/>
                    <a:pt x="2" y="33"/>
                  </a:cubicBezTo>
                  <a:cubicBezTo>
                    <a:pt x="4" y="30"/>
                    <a:pt x="6" y="28"/>
                    <a:pt x="9" y="2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5" y="0"/>
                    <a:pt x="116" y="0"/>
                    <a:pt x="117" y="0"/>
                  </a:cubicBezTo>
                  <a:cubicBezTo>
                    <a:pt x="123" y="0"/>
                    <a:pt x="128" y="3"/>
                    <a:pt x="129" y="9"/>
                  </a:cubicBezTo>
                  <a:cubicBezTo>
                    <a:pt x="147" y="77"/>
                    <a:pt x="147" y="77"/>
                    <a:pt x="147" y="77"/>
                  </a:cubicBezTo>
                  <a:cubicBezTo>
                    <a:pt x="148" y="81"/>
                    <a:pt x="147" y="84"/>
                    <a:pt x="146" y="87"/>
                  </a:cubicBezTo>
                  <a:cubicBezTo>
                    <a:pt x="144" y="89"/>
                    <a:pt x="141" y="91"/>
                    <a:pt x="138" y="92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2" y="120"/>
                    <a:pt x="31" y="120"/>
                    <a:pt x="30" y="120"/>
                  </a:cubicBezTo>
                  <a:close/>
                  <a:moveTo>
                    <a:pt x="117" y="8"/>
                  </a:moveTo>
                  <a:cubicBezTo>
                    <a:pt x="116" y="8"/>
                    <a:pt x="116" y="8"/>
                    <a:pt x="116" y="8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0" y="35"/>
                    <a:pt x="9" y="36"/>
                    <a:pt x="9" y="37"/>
                  </a:cubicBezTo>
                  <a:cubicBezTo>
                    <a:pt x="8" y="38"/>
                    <a:pt x="8" y="39"/>
                    <a:pt x="8" y="4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7" y="111"/>
                    <a:pt x="29" y="112"/>
                    <a:pt x="31" y="111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37" y="84"/>
                    <a:pt x="138" y="84"/>
                    <a:pt x="139" y="83"/>
                  </a:cubicBezTo>
                  <a:cubicBezTo>
                    <a:pt x="139" y="82"/>
                    <a:pt x="139" y="81"/>
                    <a:pt x="139" y="79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21" y="9"/>
                    <a:pt x="119" y="8"/>
                    <a:pt x="1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431"/>
            <p:cNvSpPr/>
            <p:nvPr/>
          </p:nvSpPr>
          <p:spPr bwMode="auto">
            <a:xfrm>
              <a:off x="7178676" y="1700213"/>
              <a:ext cx="481013" cy="255588"/>
            </a:xfrm>
            <a:custGeom>
              <a:avLst/>
              <a:gdLst>
                <a:gd name="T0" fmla="*/ 11 w 128"/>
                <a:gd name="T1" fmla="*/ 68 h 68"/>
                <a:gd name="T2" fmla="*/ 1 w 128"/>
                <a:gd name="T3" fmla="*/ 62 h 68"/>
                <a:gd name="T4" fmla="*/ 0 w 128"/>
                <a:gd name="T5" fmla="*/ 60 h 68"/>
                <a:gd name="T6" fmla="*/ 33 w 128"/>
                <a:gd name="T7" fmla="*/ 11 h 68"/>
                <a:gd name="T8" fmla="*/ 39 w 128"/>
                <a:gd name="T9" fmla="*/ 15 h 68"/>
                <a:gd name="T10" fmla="*/ 10 w 128"/>
                <a:gd name="T11" fmla="*/ 59 h 68"/>
                <a:gd name="T12" fmla="*/ 12 w 128"/>
                <a:gd name="T13" fmla="*/ 59 h 68"/>
                <a:gd name="T14" fmla="*/ 117 w 128"/>
                <a:gd name="T15" fmla="*/ 32 h 68"/>
                <a:gd name="T16" fmla="*/ 119 w 128"/>
                <a:gd name="T17" fmla="*/ 31 h 68"/>
                <a:gd name="T18" fmla="*/ 71 w 128"/>
                <a:gd name="T19" fmla="*/ 7 h 68"/>
                <a:gd name="T20" fmla="*/ 75 w 128"/>
                <a:gd name="T21" fmla="*/ 0 h 68"/>
                <a:gd name="T22" fmla="*/ 128 w 128"/>
                <a:gd name="T23" fmla="*/ 27 h 68"/>
                <a:gd name="T24" fmla="*/ 128 w 128"/>
                <a:gd name="T25" fmla="*/ 30 h 68"/>
                <a:gd name="T26" fmla="*/ 119 w 128"/>
                <a:gd name="T27" fmla="*/ 40 h 68"/>
                <a:gd name="T28" fmla="*/ 14 w 128"/>
                <a:gd name="T29" fmla="*/ 67 h 68"/>
                <a:gd name="T30" fmla="*/ 11 w 128"/>
                <a:gd name="T3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68">
                  <a:moveTo>
                    <a:pt x="11" y="68"/>
                  </a:moveTo>
                  <a:cubicBezTo>
                    <a:pt x="7" y="68"/>
                    <a:pt x="3" y="66"/>
                    <a:pt x="1" y="6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1" y="60"/>
                    <a:pt x="11" y="60"/>
                    <a:pt x="12" y="59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8" y="32"/>
                    <a:pt x="119" y="32"/>
                    <a:pt x="119" y="31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28" y="30"/>
                    <a:pt x="128" y="30"/>
                    <a:pt x="128" y="30"/>
                  </a:cubicBezTo>
                  <a:cubicBezTo>
                    <a:pt x="128" y="35"/>
                    <a:pt x="124" y="39"/>
                    <a:pt x="119" y="40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3" y="67"/>
                    <a:pt x="12" y="68"/>
                    <a:pt x="11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432"/>
            <p:cNvSpPr>
              <a:spLocks noEditPoints="1"/>
            </p:cNvSpPr>
            <p:nvPr/>
          </p:nvSpPr>
          <p:spPr bwMode="auto">
            <a:xfrm>
              <a:off x="7107238" y="1501775"/>
              <a:ext cx="484188" cy="307975"/>
            </a:xfrm>
            <a:custGeom>
              <a:avLst/>
              <a:gdLst>
                <a:gd name="T0" fmla="*/ 79 w 129"/>
                <a:gd name="T1" fmla="*/ 82 h 82"/>
                <a:gd name="T2" fmla="*/ 0 w 129"/>
                <a:gd name="T3" fmla="*/ 41 h 82"/>
                <a:gd name="T4" fmla="*/ 0 w 129"/>
                <a:gd name="T5" fmla="*/ 38 h 82"/>
                <a:gd name="T6" fmla="*/ 9 w 129"/>
                <a:gd name="T7" fmla="*/ 28 h 82"/>
                <a:gd name="T8" fmla="*/ 114 w 129"/>
                <a:gd name="T9" fmla="*/ 1 h 82"/>
                <a:gd name="T10" fmla="*/ 127 w 129"/>
                <a:gd name="T11" fmla="*/ 6 h 82"/>
                <a:gd name="T12" fmla="*/ 129 w 129"/>
                <a:gd name="T13" fmla="*/ 8 h 82"/>
                <a:gd name="T14" fmla="*/ 79 w 129"/>
                <a:gd name="T15" fmla="*/ 82 h 82"/>
                <a:gd name="T16" fmla="*/ 9 w 129"/>
                <a:gd name="T17" fmla="*/ 37 h 82"/>
                <a:gd name="T18" fmla="*/ 77 w 129"/>
                <a:gd name="T19" fmla="*/ 72 h 82"/>
                <a:gd name="T20" fmla="*/ 119 w 129"/>
                <a:gd name="T21" fmla="*/ 9 h 82"/>
                <a:gd name="T22" fmla="*/ 116 w 129"/>
                <a:gd name="T23" fmla="*/ 9 h 82"/>
                <a:gd name="T24" fmla="*/ 11 w 129"/>
                <a:gd name="T25" fmla="*/ 36 h 82"/>
                <a:gd name="T26" fmla="*/ 9 w 129"/>
                <a:gd name="T27" fmla="*/ 3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82">
                  <a:moveTo>
                    <a:pt x="79" y="82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3"/>
                    <a:pt x="5" y="29"/>
                    <a:pt x="9" y="28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9" y="0"/>
                    <a:pt x="124" y="2"/>
                    <a:pt x="127" y="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79" y="82"/>
                  </a:lnTo>
                  <a:close/>
                  <a:moveTo>
                    <a:pt x="9" y="37"/>
                  </a:moveTo>
                  <a:cubicBezTo>
                    <a:pt x="77" y="72"/>
                    <a:pt x="77" y="72"/>
                    <a:pt x="77" y="72"/>
                  </a:cubicBezTo>
                  <a:cubicBezTo>
                    <a:pt x="119" y="9"/>
                    <a:pt x="119" y="9"/>
                    <a:pt x="119" y="9"/>
                  </a:cubicBezTo>
                  <a:cubicBezTo>
                    <a:pt x="118" y="9"/>
                    <a:pt x="117" y="9"/>
                    <a:pt x="116" y="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0" y="36"/>
                    <a:pt x="9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4161"/>
          <p:cNvGrpSpPr/>
          <p:nvPr/>
        </p:nvGrpSpPr>
        <p:grpSpPr>
          <a:xfrm>
            <a:off x="7298332" y="3041863"/>
            <a:ext cx="743932" cy="733923"/>
            <a:chOff x="7264401" y="4192588"/>
            <a:chExt cx="354013" cy="349250"/>
          </a:xfrm>
          <a:solidFill>
            <a:schemeClr val="bg1"/>
          </a:solidFill>
        </p:grpSpPr>
        <p:sp>
          <p:nvSpPr>
            <p:cNvPr id="15" name="Freeform 1531"/>
            <p:cNvSpPr>
              <a:spLocks noEditPoints="1"/>
            </p:cNvSpPr>
            <p:nvPr/>
          </p:nvSpPr>
          <p:spPr bwMode="auto">
            <a:xfrm>
              <a:off x="7264401" y="4192588"/>
              <a:ext cx="354013" cy="349250"/>
            </a:xfrm>
            <a:custGeom>
              <a:avLst/>
              <a:gdLst>
                <a:gd name="T0" fmla="*/ 74 w 94"/>
                <a:gd name="T1" fmla="*/ 93 h 93"/>
                <a:gd name="T2" fmla="*/ 23 w 94"/>
                <a:gd name="T3" fmla="*/ 71 h 93"/>
                <a:gd name="T4" fmla="*/ 23 w 94"/>
                <a:gd name="T5" fmla="*/ 70 h 93"/>
                <a:gd name="T6" fmla="*/ 1 w 94"/>
                <a:gd name="T7" fmla="*/ 18 h 93"/>
                <a:gd name="T8" fmla="*/ 1 w 94"/>
                <a:gd name="T9" fmla="*/ 17 h 93"/>
                <a:gd name="T10" fmla="*/ 1 w 94"/>
                <a:gd name="T11" fmla="*/ 16 h 93"/>
                <a:gd name="T12" fmla="*/ 5 w 94"/>
                <a:gd name="T13" fmla="*/ 12 h 93"/>
                <a:gd name="T14" fmla="*/ 22 w 94"/>
                <a:gd name="T15" fmla="*/ 1 h 93"/>
                <a:gd name="T16" fmla="*/ 25 w 94"/>
                <a:gd name="T17" fmla="*/ 0 h 93"/>
                <a:gd name="T18" fmla="*/ 33 w 94"/>
                <a:gd name="T19" fmla="*/ 5 h 93"/>
                <a:gd name="T20" fmla="*/ 40 w 94"/>
                <a:gd name="T21" fmla="*/ 26 h 93"/>
                <a:gd name="T22" fmla="*/ 37 w 94"/>
                <a:gd name="T23" fmla="*/ 35 h 93"/>
                <a:gd name="T24" fmla="*/ 30 w 94"/>
                <a:gd name="T25" fmla="*/ 40 h 93"/>
                <a:gd name="T26" fmla="*/ 31 w 94"/>
                <a:gd name="T27" fmla="*/ 42 h 93"/>
                <a:gd name="T28" fmla="*/ 40 w 94"/>
                <a:gd name="T29" fmla="*/ 53 h 93"/>
                <a:gd name="T30" fmla="*/ 51 w 94"/>
                <a:gd name="T31" fmla="*/ 63 h 93"/>
                <a:gd name="T32" fmla="*/ 54 w 94"/>
                <a:gd name="T33" fmla="*/ 63 h 93"/>
                <a:gd name="T34" fmla="*/ 54 w 94"/>
                <a:gd name="T35" fmla="*/ 63 h 93"/>
                <a:gd name="T36" fmla="*/ 58 w 94"/>
                <a:gd name="T37" fmla="*/ 57 h 93"/>
                <a:gd name="T38" fmla="*/ 66 w 94"/>
                <a:gd name="T39" fmla="*/ 53 h 93"/>
                <a:gd name="T40" fmla="*/ 67 w 94"/>
                <a:gd name="T41" fmla="*/ 54 h 93"/>
                <a:gd name="T42" fmla="*/ 89 w 94"/>
                <a:gd name="T43" fmla="*/ 61 h 93"/>
                <a:gd name="T44" fmla="*/ 93 w 94"/>
                <a:gd name="T45" fmla="*/ 71 h 93"/>
                <a:gd name="T46" fmla="*/ 82 w 94"/>
                <a:gd name="T47" fmla="*/ 88 h 93"/>
                <a:gd name="T48" fmla="*/ 78 w 94"/>
                <a:gd name="T49" fmla="*/ 92 h 93"/>
                <a:gd name="T50" fmla="*/ 76 w 94"/>
                <a:gd name="T51" fmla="*/ 93 h 93"/>
                <a:gd name="T52" fmla="*/ 74 w 94"/>
                <a:gd name="T53" fmla="*/ 93 h 93"/>
                <a:gd name="T54" fmla="*/ 29 w 94"/>
                <a:gd name="T55" fmla="*/ 65 h 93"/>
                <a:gd name="T56" fmla="*/ 29 w 94"/>
                <a:gd name="T57" fmla="*/ 65 h 93"/>
                <a:gd name="T58" fmla="*/ 74 w 94"/>
                <a:gd name="T59" fmla="*/ 85 h 93"/>
                <a:gd name="T60" fmla="*/ 76 w 94"/>
                <a:gd name="T61" fmla="*/ 83 h 93"/>
                <a:gd name="T62" fmla="*/ 86 w 94"/>
                <a:gd name="T63" fmla="*/ 69 h 93"/>
                <a:gd name="T64" fmla="*/ 85 w 94"/>
                <a:gd name="T65" fmla="*/ 68 h 93"/>
                <a:gd name="T66" fmla="*/ 66 w 94"/>
                <a:gd name="T67" fmla="*/ 61 h 93"/>
                <a:gd name="T68" fmla="*/ 65 w 94"/>
                <a:gd name="T69" fmla="*/ 62 h 93"/>
                <a:gd name="T70" fmla="*/ 61 w 94"/>
                <a:gd name="T71" fmla="*/ 68 h 93"/>
                <a:gd name="T72" fmla="*/ 47 w 94"/>
                <a:gd name="T73" fmla="*/ 69 h 93"/>
                <a:gd name="T74" fmla="*/ 35 w 94"/>
                <a:gd name="T75" fmla="*/ 59 h 93"/>
                <a:gd name="T76" fmla="*/ 24 w 94"/>
                <a:gd name="T77" fmla="*/ 47 h 93"/>
                <a:gd name="T78" fmla="*/ 22 w 94"/>
                <a:gd name="T79" fmla="*/ 38 h 93"/>
                <a:gd name="T80" fmla="*/ 26 w 94"/>
                <a:gd name="T81" fmla="*/ 33 h 93"/>
                <a:gd name="T82" fmla="*/ 32 w 94"/>
                <a:gd name="T83" fmla="*/ 29 h 93"/>
                <a:gd name="T84" fmla="*/ 32 w 94"/>
                <a:gd name="T85" fmla="*/ 28 h 93"/>
                <a:gd name="T86" fmla="*/ 26 w 94"/>
                <a:gd name="T87" fmla="*/ 8 h 93"/>
                <a:gd name="T88" fmla="*/ 25 w 94"/>
                <a:gd name="T89" fmla="*/ 8 h 93"/>
                <a:gd name="T90" fmla="*/ 11 w 94"/>
                <a:gd name="T91" fmla="*/ 17 h 93"/>
                <a:gd name="T92" fmla="*/ 9 w 94"/>
                <a:gd name="T93" fmla="*/ 20 h 93"/>
                <a:gd name="T94" fmla="*/ 29 w 94"/>
                <a:gd name="T95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6" y="93"/>
                    <a:pt x="38" y="85"/>
                    <a:pt x="23" y="71"/>
                  </a:cubicBezTo>
                  <a:cubicBezTo>
                    <a:pt x="23" y="70"/>
                    <a:pt x="23" y="70"/>
                    <a:pt x="23" y="70"/>
                  </a:cubicBezTo>
                  <a:cubicBezTo>
                    <a:pt x="8" y="55"/>
                    <a:pt x="0" y="37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14"/>
                    <a:pt x="4" y="13"/>
                    <a:pt x="5" y="12"/>
                  </a:cubicBezTo>
                  <a:cubicBezTo>
                    <a:pt x="10" y="7"/>
                    <a:pt x="16" y="3"/>
                    <a:pt x="22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7" y="0"/>
                    <a:pt x="32" y="1"/>
                    <a:pt x="33" y="5"/>
                  </a:cubicBezTo>
                  <a:cubicBezTo>
                    <a:pt x="35" y="11"/>
                    <a:pt x="38" y="19"/>
                    <a:pt x="40" y="26"/>
                  </a:cubicBezTo>
                  <a:cubicBezTo>
                    <a:pt x="41" y="28"/>
                    <a:pt x="40" y="34"/>
                    <a:pt x="37" y="35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1"/>
                    <a:pt x="31" y="42"/>
                  </a:cubicBezTo>
                  <a:cubicBezTo>
                    <a:pt x="34" y="46"/>
                    <a:pt x="37" y="50"/>
                    <a:pt x="40" y="53"/>
                  </a:cubicBezTo>
                  <a:cubicBezTo>
                    <a:pt x="44" y="57"/>
                    <a:pt x="48" y="60"/>
                    <a:pt x="51" y="63"/>
                  </a:cubicBezTo>
                  <a:cubicBezTo>
                    <a:pt x="52" y="63"/>
                    <a:pt x="53" y="63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60" y="53"/>
                    <a:pt x="65" y="53"/>
                    <a:pt x="66" y="53"/>
                  </a:cubicBezTo>
                  <a:cubicBezTo>
                    <a:pt x="66" y="53"/>
                    <a:pt x="67" y="53"/>
                    <a:pt x="67" y="54"/>
                  </a:cubicBezTo>
                  <a:cubicBezTo>
                    <a:pt x="77" y="56"/>
                    <a:pt x="82" y="57"/>
                    <a:pt x="89" y="61"/>
                  </a:cubicBezTo>
                  <a:cubicBezTo>
                    <a:pt x="92" y="62"/>
                    <a:pt x="94" y="68"/>
                    <a:pt x="93" y="71"/>
                  </a:cubicBezTo>
                  <a:cubicBezTo>
                    <a:pt x="91" y="78"/>
                    <a:pt x="87" y="83"/>
                    <a:pt x="82" y="88"/>
                  </a:cubicBezTo>
                  <a:cubicBezTo>
                    <a:pt x="81" y="90"/>
                    <a:pt x="79" y="91"/>
                    <a:pt x="78" y="92"/>
                  </a:cubicBezTo>
                  <a:cubicBezTo>
                    <a:pt x="76" y="93"/>
                    <a:pt x="76" y="93"/>
                    <a:pt x="76" y="93"/>
                  </a:cubicBezTo>
                  <a:lnTo>
                    <a:pt x="74" y="93"/>
                  </a:lnTo>
                  <a:close/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  <a:cubicBezTo>
                    <a:pt x="42" y="78"/>
                    <a:pt x="58" y="85"/>
                    <a:pt x="74" y="85"/>
                  </a:cubicBezTo>
                  <a:cubicBezTo>
                    <a:pt x="75" y="84"/>
                    <a:pt x="75" y="83"/>
                    <a:pt x="76" y="83"/>
                  </a:cubicBezTo>
                  <a:cubicBezTo>
                    <a:pt x="80" y="79"/>
                    <a:pt x="83" y="74"/>
                    <a:pt x="86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79" y="65"/>
                    <a:pt x="74" y="63"/>
                    <a:pt x="66" y="61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61" y="68"/>
                    <a:pt x="61" y="68"/>
                    <a:pt x="61" y="68"/>
                  </a:cubicBezTo>
                  <a:cubicBezTo>
                    <a:pt x="58" y="72"/>
                    <a:pt x="51" y="73"/>
                    <a:pt x="47" y="69"/>
                  </a:cubicBezTo>
                  <a:cubicBezTo>
                    <a:pt x="43" y="66"/>
                    <a:pt x="39" y="63"/>
                    <a:pt x="35" y="59"/>
                  </a:cubicBezTo>
                  <a:cubicBezTo>
                    <a:pt x="31" y="55"/>
                    <a:pt x="27" y="51"/>
                    <a:pt x="24" y="47"/>
                  </a:cubicBezTo>
                  <a:cubicBezTo>
                    <a:pt x="23" y="44"/>
                    <a:pt x="22" y="41"/>
                    <a:pt x="22" y="38"/>
                  </a:cubicBezTo>
                  <a:cubicBezTo>
                    <a:pt x="23" y="36"/>
                    <a:pt x="24" y="34"/>
                    <a:pt x="26" y="33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9"/>
                    <a:pt x="32" y="28"/>
                    <a:pt x="32" y="28"/>
                  </a:cubicBezTo>
                  <a:cubicBezTo>
                    <a:pt x="30" y="21"/>
                    <a:pt x="28" y="14"/>
                    <a:pt x="26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0" y="10"/>
                    <a:pt x="15" y="13"/>
                    <a:pt x="11" y="17"/>
                  </a:cubicBezTo>
                  <a:cubicBezTo>
                    <a:pt x="10" y="18"/>
                    <a:pt x="9" y="19"/>
                    <a:pt x="9" y="20"/>
                  </a:cubicBezTo>
                  <a:cubicBezTo>
                    <a:pt x="9" y="35"/>
                    <a:pt x="16" y="52"/>
                    <a:pt x="29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32"/>
            <p:cNvSpPr/>
            <p:nvPr/>
          </p:nvSpPr>
          <p:spPr bwMode="auto">
            <a:xfrm>
              <a:off x="7486651" y="4225925"/>
              <a:ext cx="93663" cy="93663"/>
            </a:xfrm>
            <a:custGeom>
              <a:avLst/>
              <a:gdLst>
                <a:gd name="T0" fmla="*/ 40 w 59"/>
                <a:gd name="T1" fmla="*/ 59 h 59"/>
                <a:gd name="T2" fmla="*/ 38 w 59"/>
                <a:gd name="T3" fmla="*/ 21 h 59"/>
                <a:gd name="T4" fmla="*/ 0 w 59"/>
                <a:gd name="T5" fmla="*/ 19 h 59"/>
                <a:gd name="T6" fmla="*/ 2 w 59"/>
                <a:gd name="T7" fmla="*/ 0 h 59"/>
                <a:gd name="T8" fmla="*/ 57 w 59"/>
                <a:gd name="T9" fmla="*/ 2 h 59"/>
                <a:gd name="T10" fmla="*/ 59 w 59"/>
                <a:gd name="T11" fmla="*/ 57 h 59"/>
                <a:gd name="T12" fmla="*/ 40 w 59"/>
                <a:gd name="T1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9">
                  <a:moveTo>
                    <a:pt x="40" y="59"/>
                  </a:moveTo>
                  <a:lnTo>
                    <a:pt x="38" y="21"/>
                  </a:lnTo>
                  <a:lnTo>
                    <a:pt x="0" y="19"/>
                  </a:lnTo>
                  <a:lnTo>
                    <a:pt x="2" y="0"/>
                  </a:lnTo>
                  <a:lnTo>
                    <a:pt x="57" y="2"/>
                  </a:lnTo>
                  <a:lnTo>
                    <a:pt x="59" y="57"/>
                  </a:lnTo>
                  <a:lnTo>
                    <a:pt x="4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533"/>
            <p:cNvSpPr/>
            <p:nvPr/>
          </p:nvSpPr>
          <p:spPr bwMode="auto">
            <a:xfrm>
              <a:off x="7461251" y="4240213"/>
              <a:ext cx="104775" cy="106363"/>
            </a:xfrm>
            <a:custGeom>
              <a:avLst/>
              <a:gdLst>
                <a:gd name="T0" fmla="*/ 14 w 66"/>
                <a:gd name="T1" fmla="*/ 67 h 67"/>
                <a:gd name="T2" fmla="*/ 0 w 66"/>
                <a:gd name="T3" fmla="*/ 52 h 67"/>
                <a:gd name="T4" fmla="*/ 52 w 66"/>
                <a:gd name="T5" fmla="*/ 0 h 67"/>
                <a:gd name="T6" fmla="*/ 66 w 66"/>
                <a:gd name="T7" fmla="*/ 15 h 67"/>
                <a:gd name="T8" fmla="*/ 14 w 66"/>
                <a:gd name="T9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14" y="67"/>
                  </a:moveTo>
                  <a:lnTo>
                    <a:pt x="0" y="52"/>
                  </a:lnTo>
                  <a:lnTo>
                    <a:pt x="52" y="0"/>
                  </a:lnTo>
                  <a:lnTo>
                    <a:pt x="66" y="15"/>
                  </a:lnTo>
                  <a:lnTo>
                    <a:pt x="14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10130033" y="3015891"/>
            <a:ext cx="882817" cy="785865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56499" y="4527737"/>
            <a:ext cx="2225309" cy="522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57642" y="4527737"/>
            <a:ext cx="2225309" cy="522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58785" y="4527737"/>
            <a:ext cx="2225309" cy="522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48446" y="425479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49591" y="425479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50734" y="4254790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9" y="2061976"/>
            <a:ext cx="3319204" cy="434169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94" y="3531428"/>
            <a:ext cx="12857163" cy="3612704"/>
          </a:xfrm>
          <a:prstGeom prst="rect">
            <a:avLst/>
          </a:prstGeom>
          <a:blipFill dpi="0" rotWithShape="1">
            <a:blip r:embed="rId10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137" b="-681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4" y="3531429"/>
            <a:ext cx="12857163" cy="3612702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43657" y="5190137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172231" y="5361320"/>
            <a:ext cx="4514291" cy="3877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家长配合工作</a:t>
            </a:r>
          </a:p>
        </p:txBody>
      </p:sp>
      <p:sp>
        <p:nvSpPr>
          <p:cNvPr id="6" name="矩形 5"/>
          <p:cNvSpPr/>
          <p:nvPr/>
        </p:nvSpPr>
        <p:spPr>
          <a:xfrm>
            <a:off x="795" y="7144282"/>
            <a:ext cx="3214291" cy="87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15086" y="7144282"/>
            <a:ext cx="3214291" cy="879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9376" y="7144282"/>
            <a:ext cx="3214291" cy="879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43667" y="7144282"/>
            <a:ext cx="3214291" cy="879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Others_1"/>
          <p:cNvSpPr/>
          <p:nvPr>
            <p:custDataLst>
              <p:tags r:id="rId3"/>
            </p:custDataLst>
          </p:nvPr>
        </p:nvSpPr>
        <p:spPr>
          <a:xfrm flipH="1">
            <a:off x="6383663" y="-1345865"/>
            <a:ext cx="45713" cy="4877295"/>
          </a:xfrm>
          <a:custGeom>
            <a:avLst/>
            <a:gdLst>
              <a:gd name="connsiteX0" fmla="*/ 0 w 3276600"/>
              <a:gd name="connsiteY0" fmla="*/ 6311900 h 6311900"/>
              <a:gd name="connsiteX1" fmla="*/ 0 w 3276600"/>
              <a:gd name="connsiteY1" fmla="*/ 0 h 6311900"/>
              <a:gd name="connsiteX2" fmla="*/ 3276600 w 3276600"/>
              <a:gd name="connsiteY2" fmla="*/ 0 h 6311900"/>
              <a:gd name="connsiteX0-1" fmla="*/ 0 w 0"/>
              <a:gd name="connsiteY0-2" fmla="*/ 6311900 h 6311900"/>
              <a:gd name="connsiteX1-3" fmla="*/ 0 w 0"/>
              <a:gd name="connsiteY1-4" fmla="*/ 0 h 6311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6311900">
                <a:moveTo>
                  <a:pt x="0" y="6311900"/>
                </a:moveTo>
                <a:lnTo>
                  <a:pt x="0" y="0"/>
                </a:lnTo>
              </a:path>
            </a:pathLst>
          </a:custGeom>
          <a:noFill/>
          <a:ln w="1587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3"/>
          <p:cNvSpPr/>
          <p:nvPr>
            <p:custDataLst>
              <p:tags r:id="rId4"/>
            </p:custDataLst>
          </p:nvPr>
        </p:nvSpPr>
        <p:spPr>
          <a:xfrm>
            <a:off x="6354397" y="975451"/>
            <a:ext cx="149958" cy="14995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4"/>
          <p:cNvSpPr/>
          <p:nvPr>
            <p:custDataLst>
              <p:tags r:id="rId5"/>
            </p:custDataLst>
          </p:nvPr>
        </p:nvSpPr>
        <p:spPr>
          <a:xfrm flipH="1">
            <a:off x="6354397" y="1824196"/>
            <a:ext cx="149958" cy="14995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5"/>
          <p:cNvSpPr/>
          <p:nvPr>
            <p:custDataLst>
              <p:tags r:id="rId6"/>
            </p:custDataLst>
          </p:nvPr>
        </p:nvSpPr>
        <p:spPr>
          <a:xfrm>
            <a:off x="6354397" y="2672942"/>
            <a:ext cx="149958" cy="14995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Entry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5143660" y="4280180"/>
            <a:ext cx="2571433" cy="8862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6" grpId="0" animBg="1"/>
      <p:bldP spid="7" grpId="0" animBg="1"/>
      <p:bldP spid="8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/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/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/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/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/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/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/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/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/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/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/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/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/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/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/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/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/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79405" tIns="39702" rIns="79405" bIns="3970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6" y="448"/>
            <a:ext cx="12856458" cy="7231757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cxnSp>
        <p:nvCxnSpPr>
          <p:cNvPr id="34" name="直接连接符 33"/>
          <p:cNvCxnSpPr/>
          <p:nvPr/>
        </p:nvCxnSpPr>
        <p:spPr>
          <a:xfrm>
            <a:off x="5944507" y="657890"/>
            <a:ext cx="0" cy="65743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椭圆 35"/>
          <p:cNvSpPr/>
          <p:nvPr/>
        </p:nvSpPr>
        <p:spPr>
          <a:xfrm>
            <a:off x="5860700" y="3429680"/>
            <a:ext cx="167616" cy="1676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" name="文本框 25"/>
          <p:cNvSpPr txBox="1">
            <a:spLocks noChangeArrowheads="1"/>
          </p:cNvSpPr>
          <p:nvPr/>
        </p:nvSpPr>
        <p:spPr bwMode="auto">
          <a:xfrm>
            <a:off x="5193839" y="3359619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01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109663" y="3359619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学校环境概况</a:t>
            </a:r>
          </a:p>
        </p:txBody>
      </p:sp>
      <p:sp>
        <p:nvSpPr>
          <p:cNvPr id="39" name="椭圆 38"/>
          <p:cNvSpPr/>
          <p:nvPr/>
        </p:nvSpPr>
        <p:spPr>
          <a:xfrm>
            <a:off x="5860700" y="4318843"/>
            <a:ext cx="167616" cy="1676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文本框 28"/>
          <p:cNvSpPr txBox="1">
            <a:spLocks noChangeArrowheads="1"/>
          </p:cNvSpPr>
          <p:nvPr/>
        </p:nvSpPr>
        <p:spPr bwMode="auto">
          <a:xfrm>
            <a:off x="5193839" y="4228267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02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109663" y="4248782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班级老师介绍</a:t>
            </a:r>
          </a:p>
        </p:txBody>
      </p:sp>
      <p:sp>
        <p:nvSpPr>
          <p:cNvPr id="42" name="椭圆 41"/>
          <p:cNvSpPr/>
          <p:nvPr/>
        </p:nvSpPr>
        <p:spPr>
          <a:xfrm>
            <a:off x="5860700" y="5208006"/>
            <a:ext cx="167616" cy="16761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文本框 30"/>
          <p:cNvSpPr txBox="1">
            <a:spLocks noChangeArrowheads="1"/>
          </p:cNvSpPr>
          <p:nvPr/>
        </p:nvSpPr>
        <p:spPr bwMode="auto">
          <a:xfrm>
            <a:off x="5193839" y="5096915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03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109663" y="5137946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学期计划安排</a:t>
            </a:r>
          </a:p>
        </p:txBody>
      </p:sp>
      <p:sp>
        <p:nvSpPr>
          <p:cNvPr id="45" name="椭圆 44"/>
          <p:cNvSpPr/>
          <p:nvPr/>
        </p:nvSpPr>
        <p:spPr>
          <a:xfrm>
            <a:off x="5860700" y="6097169"/>
            <a:ext cx="167616" cy="16761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 b="1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文本框 32"/>
          <p:cNvSpPr txBox="1">
            <a:spLocks noChangeArrowheads="1"/>
          </p:cNvSpPr>
          <p:nvPr/>
        </p:nvSpPr>
        <p:spPr bwMode="auto">
          <a:xfrm>
            <a:off x="5193839" y="6027109"/>
            <a:ext cx="542729" cy="3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r>
              <a:rPr lang="en-US" altLang="zh-CN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04</a:t>
            </a:r>
            <a:endParaRPr lang="zh-CN" alt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109663" y="6027109"/>
            <a:ext cx="3083937" cy="307739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家长配合工作</a:t>
            </a:r>
          </a:p>
        </p:txBody>
      </p:sp>
      <p:sp>
        <p:nvSpPr>
          <p:cNvPr id="10" name="椭圆 9"/>
          <p:cNvSpPr/>
          <p:nvPr/>
        </p:nvSpPr>
        <p:spPr>
          <a:xfrm>
            <a:off x="4773396" y="572692"/>
            <a:ext cx="2343120" cy="23431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355600" dist="190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1"/>
          <p:cNvSpPr txBox="1"/>
          <p:nvPr>
            <p:custDataLst>
              <p:tags r:id="rId1"/>
            </p:custDataLst>
          </p:nvPr>
        </p:nvSpPr>
        <p:spPr>
          <a:xfrm>
            <a:off x="5353005" y="657888"/>
            <a:ext cx="1513312" cy="217272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录</a:t>
            </a:r>
          </a:p>
        </p:txBody>
      </p:sp>
      <p:sp>
        <p:nvSpPr>
          <p:cNvPr id="17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4362178" y="1513448"/>
            <a:ext cx="2272891" cy="46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/>
      <p:bldP spid="39" grpId="0" animBg="1"/>
      <p:bldP spid="40" grpId="0"/>
      <p:bldP spid="41" grpId="0"/>
      <p:bldP spid="42" grpId="0" animBg="1"/>
      <p:bldP spid="43" grpId="0"/>
      <p:bldP spid="44" grpId="0"/>
      <p:bldP spid="45" grpId="0" animBg="1"/>
      <p:bldP spid="46" grpId="0"/>
      <p:bldP spid="47" grpId="0"/>
      <p:bldP spid="10" grpId="0" animBg="1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94"/>
          <p:cNvGrpSpPr/>
          <p:nvPr/>
        </p:nvGrpSpPr>
        <p:grpSpPr>
          <a:xfrm>
            <a:off x="2296957" y="2069245"/>
            <a:ext cx="559901" cy="559901"/>
            <a:chOff x="0" y="0"/>
            <a:chExt cx="1243363" cy="1243363"/>
          </a:xfrm>
        </p:grpSpPr>
        <p:sp>
          <p:nvSpPr>
            <p:cNvPr id="3" name="Shape 1290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Group 1293"/>
            <p:cNvGrpSpPr/>
            <p:nvPr/>
          </p:nvGrpSpPr>
          <p:grpSpPr>
            <a:xfrm>
              <a:off x="374055" y="351222"/>
              <a:ext cx="495253" cy="540919"/>
              <a:chOff x="0" y="0"/>
              <a:chExt cx="495252" cy="540918"/>
            </a:xfrm>
          </p:grpSpPr>
          <p:sp>
            <p:nvSpPr>
              <p:cNvPr id="5" name="Shape 1291"/>
              <p:cNvSpPr/>
              <p:nvPr/>
            </p:nvSpPr>
            <p:spPr>
              <a:xfrm>
                <a:off x="107933" y="0"/>
                <a:ext cx="270131" cy="270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4" y="18436"/>
                    </a:moveTo>
                    <a:cubicBezTo>
                      <a:pt x="5273" y="20546"/>
                      <a:pt x="7818" y="21600"/>
                      <a:pt x="10800" y="21600"/>
                    </a:cubicBezTo>
                    <a:cubicBezTo>
                      <a:pt x="13782" y="21600"/>
                      <a:pt x="16327" y="20546"/>
                      <a:pt x="18436" y="18436"/>
                    </a:cubicBezTo>
                    <a:cubicBezTo>
                      <a:pt x="20546" y="16327"/>
                      <a:pt x="21600" y="13782"/>
                      <a:pt x="21600" y="10800"/>
                    </a:cubicBezTo>
                    <a:cubicBezTo>
                      <a:pt x="21600" y="7818"/>
                      <a:pt x="20546" y="5273"/>
                      <a:pt x="18436" y="3164"/>
                    </a:cubicBezTo>
                    <a:cubicBezTo>
                      <a:pt x="16327" y="1054"/>
                      <a:pt x="13782" y="0"/>
                      <a:pt x="10800" y="0"/>
                    </a:cubicBezTo>
                    <a:cubicBezTo>
                      <a:pt x="7818" y="0"/>
                      <a:pt x="5273" y="1055"/>
                      <a:pt x="3164" y="3164"/>
                    </a:cubicBezTo>
                    <a:cubicBezTo>
                      <a:pt x="1055" y="5273"/>
                      <a:pt x="0" y="7818"/>
                      <a:pt x="0" y="10800"/>
                    </a:cubicBezTo>
                    <a:cubicBezTo>
                      <a:pt x="0" y="13782"/>
                      <a:pt x="1055" y="16327"/>
                      <a:pt x="3164" y="18436"/>
                    </a:cubicBezTo>
                    <a:cubicBezTo>
                      <a:pt x="3164" y="18436"/>
                      <a:pt x="3164" y="18436"/>
                      <a:pt x="3164" y="184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" name="Shape 1292"/>
              <p:cNvSpPr/>
              <p:nvPr/>
            </p:nvSpPr>
            <p:spPr>
              <a:xfrm>
                <a:off x="0" y="248248"/>
                <a:ext cx="495253" cy="292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2" y="9360"/>
                    </a:moveTo>
                    <a:cubicBezTo>
                      <a:pt x="21225" y="8347"/>
                      <a:pt x="21089" y="7408"/>
                      <a:pt x="20925" y="6543"/>
                    </a:cubicBezTo>
                    <a:cubicBezTo>
                      <a:pt x="20761" y="5678"/>
                      <a:pt x="20542" y="4834"/>
                      <a:pt x="20266" y="4011"/>
                    </a:cubicBezTo>
                    <a:cubicBezTo>
                      <a:pt x="19989" y="3190"/>
                      <a:pt x="19673" y="2489"/>
                      <a:pt x="19314" y="1909"/>
                    </a:cubicBezTo>
                    <a:cubicBezTo>
                      <a:pt x="18957" y="1329"/>
                      <a:pt x="18519" y="867"/>
                      <a:pt x="18002" y="520"/>
                    </a:cubicBezTo>
                    <a:cubicBezTo>
                      <a:pt x="17487" y="175"/>
                      <a:pt x="16916" y="0"/>
                      <a:pt x="16292" y="0"/>
                    </a:cubicBezTo>
                    <a:cubicBezTo>
                      <a:pt x="16190" y="0"/>
                      <a:pt x="15970" y="187"/>
                      <a:pt x="15632" y="559"/>
                    </a:cubicBezTo>
                    <a:cubicBezTo>
                      <a:pt x="15295" y="931"/>
                      <a:pt x="14922" y="1348"/>
                      <a:pt x="14512" y="1805"/>
                    </a:cubicBezTo>
                    <a:cubicBezTo>
                      <a:pt x="14103" y="2264"/>
                      <a:pt x="13557" y="2680"/>
                      <a:pt x="12871" y="3051"/>
                    </a:cubicBezTo>
                    <a:cubicBezTo>
                      <a:pt x="12185" y="3423"/>
                      <a:pt x="11496" y="3610"/>
                      <a:pt x="10800" y="3610"/>
                    </a:cubicBezTo>
                    <a:cubicBezTo>
                      <a:pt x="10104" y="3610"/>
                      <a:pt x="9414" y="3423"/>
                      <a:pt x="8729" y="3051"/>
                    </a:cubicBezTo>
                    <a:cubicBezTo>
                      <a:pt x="8043" y="2680"/>
                      <a:pt x="7496" y="2264"/>
                      <a:pt x="7087" y="1805"/>
                    </a:cubicBezTo>
                    <a:cubicBezTo>
                      <a:pt x="6678" y="1348"/>
                      <a:pt x="6304" y="931"/>
                      <a:pt x="5967" y="559"/>
                    </a:cubicBezTo>
                    <a:cubicBezTo>
                      <a:pt x="5630" y="187"/>
                      <a:pt x="5410" y="0"/>
                      <a:pt x="5308" y="0"/>
                    </a:cubicBezTo>
                    <a:cubicBezTo>
                      <a:pt x="4684" y="0"/>
                      <a:pt x="4113" y="175"/>
                      <a:pt x="3597" y="520"/>
                    </a:cubicBezTo>
                    <a:cubicBezTo>
                      <a:pt x="3081" y="867"/>
                      <a:pt x="2643" y="1329"/>
                      <a:pt x="2286" y="1909"/>
                    </a:cubicBezTo>
                    <a:cubicBezTo>
                      <a:pt x="1927" y="2488"/>
                      <a:pt x="1611" y="3190"/>
                      <a:pt x="1334" y="4011"/>
                    </a:cubicBezTo>
                    <a:cubicBezTo>
                      <a:pt x="1058" y="4834"/>
                      <a:pt x="839" y="5678"/>
                      <a:pt x="675" y="6543"/>
                    </a:cubicBezTo>
                    <a:cubicBezTo>
                      <a:pt x="511" y="7408"/>
                      <a:pt x="375" y="8347"/>
                      <a:pt x="268" y="9360"/>
                    </a:cubicBezTo>
                    <a:cubicBezTo>
                      <a:pt x="161" y="10371"/>
                      <a:pt x="89" y="11314"/>
                      <a:pt x="53" y="12189"/>
                    </a:cubicBezTo>
                    <a:cubicBezTo>
                      <a:pt x="17" y="13063"/>
                      <a:pt x="0" y="13959"/>
                      <a:pt x="0" y="14877"/>
                    </a:cubicBezTo>
                    <a:cubicBezTo>
                      <a:pt x="0" y="16953"/>
                      <a:pt x="372" y="18593"/>
                      <a:pt x="1119" y="19795"/>
                    </a:cubicBezTo>
                    <a:cubicBezTo>
                      <a:pt x="1866" y="20998"/>
                      <a:pt x="2858" y="21600"/>
                      <a:pt x="4096" y="21600"/>
                    </a:cubicBezTo>
                    <a:lnTo>
                      <a:pt x="17504" y="21600"/>
                    </a:lnTo>
                    <a:cubicBezTo>
                      <a:pt x="18741" y="21600"/>
                      <a:pt x="19734" y="20998"/>
                      <a:pt x="20480" y="19795"/>
                    </a:cubicBezTo>
                    <a:cubicBezTo>
                      <a:pt x="21227" y="18593"/>
                      <a:pt x="21600" y="16953"/>
                      <a:pt x="21600" y="14877"/>
                    </a:cubicBezTo>
                    <a:cubicBezTo>
                      <a:pt x="21600" y="13959"/>
                      <a:pt x="21582" y="13063"/>
                      <a:pt x="21547" y="12189"/>
                    </a:cubicBezTo>
                    <a:cubicBezTo>
                      <a:pt x="21511" y="11314"/>
                      <a:pt x="21439" y="10371"/>
                      <a:pt x="21332" y="9360"/>
                    </a:cubicBezTo>
                    <a:cubicBezTo>
                      <a:pt x="21332" y="9360"/>
                      <a:pt x="21332" y="9360"/>
                      <a:pt x="21332" y="9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" name="Shape 1319"/>
          <p:cNvSpPr/>
          <p:nvPr/>
        </p:nvSpPr>
        <p:spPr>
          <a:xfrm flipV="1">
            <a:off x="2855201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320"/>
          <p:cNvSpPr/>
          <p:nvPr/>
        </p:nvSpPr>
        <p:spPr>
          <a:xfrm flipV="1">
            <a:off x="5073916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321"/>
          <p:cNvSpPr/>
          <p:nvPr/>
        </p:nvSpPr>
        <p:spPr>
          <a:xfrm flipV="1">
            <a:off x="7292633" y="2348193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322"/>
          <p:cNvSpPr/>
          <p:nvPr/>
        </p:nvSpPr>
        <p:spPr>
          <a:xfrm flipH="1">
            <a:off x="3134655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323"/>
          <p:cNvSpPr/>
          <p:nvPr/>
        </p:nvSpPr>
        <p:spPr>
          <a:xfrm flipH="1">
            <a:off x="5353370" y="4755195"/>
            <a:ext cx="138267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324"/>
          <p:cNvSpPr/>
          <p:nvPr/>
        </p:nvSpPr>
        <p:spPr>
          <a:xfrm flipH="1">
            <a:off x="7572085" y="4755195"/>
            <a:ext cx="138101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325"/>
          <p:cNvSpPr/>
          <p:nvPr/>
        </p:nvSpPr>
        <p:spPr>
          <a:xfrm flipV="1">
            <a:off x="9510565" y="2348193"/>
            <a:ext cx="169685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326"/>
          <p:cNvSpPr/>
          <p:nvPr/>
        </p:nvSpPr>
        <p:spPr>
          <a:xfrm>
            <a:off x="11206238" y="2358750"/>
            <a:ext cx="0" cy="240216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327"/>
          <p:cNvSpPr/>
          <p:nvPr/>
        </p:nvSpPr>
        <p:spPr>
          <a:xfrm flipH="1">
            <a:off x="9790802" y="4755195"/>
            <a:ext cx="141566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328"/>
          <p:cNvSpPr/>
          <p:nvPr/>
        </p:nvSpPr>
        <p:spPr>
          <a:xfrm flipH="1">
            <a:off x="1600506" y="4755195"/>
            <a:ext cx="70221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Shape 1329"/>
          <p:cNvSpPr/>
          <p:nvPr/>
        </p:nvSpPr>
        <p:spPr>
          <a:xfrm flipV="1">
            <a:off x="1602994" y="2348194"/>
            <a:ext cx="0" cy="2412723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Shape 1330"/>
          <p:cNvSpPr/>
          <p:nvPr/>
        </p:nvSpPr>
        <p:spPr>
          <a:xfrm>
            <a:off x="1596984" y="2348193"/>
            <a:ext cx="42217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  <a:tailEnd type="triangle"/>
          </a:ln>
        </p:spPr>
        <p:txBody>
          <a:bodyPr lIns="53572" tIns="53572" rIns="53572" bIns="53572" anchor="ctr"/>
          <a:lstStyle/>
          <a:p>
            <a:pPr lvl="0"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 sz="45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" name="Group 1335"/>
          <p:cNvGrpSpPr/>
          <p:nvPr/>
        </p:nvGrpSpPr>
        <p:grpSpPr>
          <a:xfrm>
            <a:off x="4515671" y="2069245"/>
            <a:ext cx="559901" cy="559901"/>
            <a:chOff x="0" y="0"/>
            <a:chExt cx="1243363" cy="1243363"/>
          </a:xfrm>
        </p:grpSpPr>
        <p:sp>
          <p:nvSpPr>
            <p:cNvPr id="20" name="Shape 133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334"/>
            <p:cNvGrpSpPr/>
            <p:nvPr/>
          </p:nvGrpSpPr>
          <p:grpSpPr>
            <a:xfrm>
              <a:off x="452618" y="384509"/>
              <a:ext cx="335923" cy="474346"/>
              <a:chOff x="0" y="0"/>
              <a:chExt cx="335921" cy="474344"/>
            </a:xfrm>
          </p:grpSpPr>
          <p:sp>
            <p:nvSpPr>
              <p:cNvPr id="22" name="Shape 1332"/>
              <p:cNvSpPr/>
              <p:nvPr/>
            </p:nvSpPr>
            <p:spPr>
              <a:xfrm>
                <a:off x="0" y="42435"/>
                <a:ext cx="335922" cy="431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Shape 1333"/>
              <p:cNvSpPr/>
              <p:nvPr/>
            </p:nvSpPr>
            <p:spPr>
              <a:xfrm>
                <a:off x="59175" y="0"/>
                <a:ext cx="215954" cy="95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Group 1338"/>
          <p:cNvGrpSpPr/>
          <p:nvPr/>
        </p:nvGrpSpPr>
        <p:grpSpPr>
          <a:xfrm>
            <a:off x="6734387" y="2069245"/>
            <a:ext cx="559901" cy="559901"/>
            <a:chOff x="0" y="0"/>
            <a:chExt cx="1243363" cy="1243363"/>
          </a:xfrm>
        </p:grpSpPr>
        <p:sp>
          <p:nvSpPr>
            <p:cNvPr id="25" name="Shape 1336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Shape 1337"/>
            <p:cNvSpPr/>
            <p:nvPr/>
          </p:nvSpPr>
          <p:spPr>
            <a:xfrm>
              <a:off x="384508" y="384509"/>
              <a:ext cx="474347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4" h="20814" extrusionOk="0">
                  <a:moveTo>
                    <a:pt x="16063" y="4751"/>
                  </a:moveTo>
                  <a:cubicBezTo>
                    <a:pt x="14562" y="3251"/>
                    <a:pt x="14186" y="1270"/>
                    <a:pt x="14318" y="1137"/>
                  </a:cubicBezTo>
                  <a:cubicBezTo>
                    <a:pt x="14452" y="1003"/>
                    <a:pt x="16354" y="1458"/>
                    <a:pt x="17856" y="2959"/>
                  </a:cubicBezTo>
                  <a:cubicBezTo>
                    <a:pt x="19356" y="4460"/>
                    <a:pt x="19807" y="6366"/>
                    <a:pt x="19677" y="6496"/>
                  </a:cubicBezTo>
                  <a:cubicBezTo>
                    <a:pt x="19548" y="6625"/>
                    <a:pt x="17564" y="6252"/>
                    <a:pt x="16063" y="4751"/>
                  </a:cubicBezTo>
                  <a:close/>
                  <a:moveTo>
                    <a:pt x="8257" y="11610"/>
                  </a:moveTo>
                  <a:cubicBezTo>
                    <a:pt x="7827" y="11179"/>
                    <a:pt x="7967" y="10342"/>
                    <a:pt x="8569" y="9739"/>
                  </a:cubicBezTo>
                  <a:cubicBezTo>
                    <a:pt x="9172" y="9137"/>
                    <a:pt x="10009" y="8997"/>
                    <a:pt x="10440" y="9428"/>
                  </a:cubicBezTo>
                  <a:cubicBezTo>
                    <a:pt x="10869" y="9858"/>
                    <a:pt x="10730" y="10696"/>
                    <a:pt x="10128" y="11298"/>
                  </a:cubicBezTo>
                  <a:cubicBezTo>
                    <a:pt x="9526" y="11900"/>
                    <a:pt x="8687" y="12040"/>
                    <a:pt x="8257" y="11610"/>
                  </a:cubicBezTo>
                  <a:close/>
                  <a:moveTo>
                    <a:pt x="18634" y="2180"/>
                  </a:moveTo>
                  <a:cubicBezTo>
                    <a:pt x="16698" y="243"/>
                    <a:pt x="14265" y="-466"/>
                    <a:pt x="13491" y="308"/>
                  </a:cubicBezTo>
                  <a:lnTo>
                    <a:pt x="10372" y="3426"/>
                  </a:lnTo>
                  <a:cubicBezTo>
                    <a:pt x="9900" y="3899"/>
                    <a:pt x="9488" y="5482"/>
                    <a:pt x="9676" y="7085"/>
                  </a:cubicBezTo>
                  <a:lnTo>
                    <a:pt x="240" y="16521"/>
                  </a:lnTo>
                  <a:cubicBezTo>
                    <a:pt x="-320" y="17081"/>
                    <a:pt x="134" y="18442"/>
                    <a:pt x="1253" y="19561"/>
                  </a:cubicBezTo>
                  <a:cubicBezTo>
                    <a:pt x="2373" y="20681"/>
                    <a:pt x="3733" y="21134"/>
                    <a:pt x="4293" y="20574"/>
                  </a:cubicBezTo>
                  <a:lnTo>
                    <a:pt x="13729" y="11138"/>
                  </a:lnTo>
                  <a:cubicBezTo>
                    <a:pt x="15332" y="11327"/>
                    <a:pt x="16915" y="10914"/>
                    <a:pt x="17388" y="10442"/>
                  </a:cubicBezTo>
                  <a:lnTo>
                    <a:pt x="20506" y="7324"/>
                  </a:lnTo>
                  <a:cubicBezTo>
                    <a:pt x="21280" y="6549"/>
                    <a:pt x="20573" y="4116"/>
                    <a:pt x="18634" y="218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1341"/>
          <p:cNvGrpSpPr/>
          <p:nvPr/>
        </p:nvGrpSpPr>
        <p:grpSpPr>
          <a:xfrm>
            <a:off x="8953103" y="2069245"/>
            <a:ext cx="559901" cy="559901"/>
            <a:chOff x="0" y="0"/>
            <a:chExt cx="1243363" cy="1243363"/>
          </a:xfrm>
        </p:grpSpPr>
        <p:sp>
          <p:nvSpPr>
            <p:cNvPr id="28" name="Shape 1339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Shape 1340"/>
            <p:cNvSpPr/>
            <p:nvPr/>
          </p:nvSpPr>
          <p:spPr>
            <a:xfrm>
              <a:off x="383421" y="384509"/>
              <a:ext cx="474315" cy="4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20" extrusionOk="0">
                  <a:moveTo>
                    <a:pt x="6122" y="19157"/>
                  </a:moveTo>
                  <a:lnTo>
                    <a:pt x="3902" y="19634"/>
                  </a:lnTo>
                  <a:cubicBezTo>
                    <a:pt x="3688" y="19233"/>
                    <a:pt x="3431" y="18833"/>
                    <a:pt x="2957" y="18361"/>
                  </a:cubicBezTo>
                  <a:cubicBezTo>
                    <a:pt x="2486" y="17889"/>
                    <a:pt x="2085" y="17631"/>
                    <a:pt x="1685" y="17417"/>
                  </a:cubicBezTo>
                  <a:lnTo>
                    <a:pt x="2162" y="15198"/>
                  </a:lnTo>
                  <a:lnTo>
                    <a:pt x="2804" y="14556"/>
                  </a:lnTo>
                  <a:cubicBezTo>
                    <a:pt x="2804" y="14556"/>
                    <a:pt x="4012" y="14580"/>
                    <a:pt x="5374" y="15944"/>
                  </a:cubicBezTo>
                  <a:cubicBezTo>
                    <a:pt x="6737" y="17307"/>
                    <a:pt x="6762" y="18516"/>
                    <a:pt x="6762" y="18516"/>
                  </a:cubicBezTo>
                  <a:cubicBezTo>
                    <a:pt x="6762" y="18516"/>
                    <a:pt x="6122" y="19157"/>
                    <a:pt x="6122" y="19157"/>
                  </a:cubicBezTo>
                  <a:close/>
                  <a:moveTo>
                    <a:pt x="19625" y="1692"/>
                  </a:moveTo>
                  <a:cubicBezTo>
                    <a:pt x="17654" y="-280"/>
                    <a:pt x="16174" y="15"/>
                    <a:pt x="16174" y="15"/>
                  </a:cubicBezTo>
                  <a:lnTo>
                    <a:pt x="9270" y="6920"/>
                  </a:lnTo>
                  <a:lnTo>
                    <a:pt x="1379" y="14810"/>
                  </a:lnTo>
                  <a:lnTo>
                    <a:pt x="0" y="21320"/>
                  </a:lnTo>
                  <a:lnTo>
                    <a:pt x="6508" y="19939"/>
                  </a:lnTo>
                  <a:lnTo>
                    <a:pt x="14399" y="12048"/>
                  </a:lnTo>
                  <a:lnTo>
                    <a:pt x="21302" y="5145"/>
                  </a:lnTo>
                  <a:cubicBezTo>
                    <a:pt x="21302" y="5145"/>
                    <a:pt x="21600" y="3665"/>
                    <a:pt x="19625" y="169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1344"/>
          <p:cNvGrpSpPr/>
          <p:nvPr/>
        </p:nvGrpSpPr>
        <p:grpSpPr>
          <a:xfrm>
            <a:off x="8953103" y="4474998"/>
            <a:ext cx="559901" cy="559901"/>
            <a:chOff x="0" y="0"/>
            <a:chExt cx="1243363" cy="1243363"/>
          </a:xfrm>
        </p:grpSpPr>
        <p:sp>
          <p:nvSpPr>
            <p:cNvPr id="31" name="Shape 1342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Shape 1343"/>
            <p:cNvSpPr/>
            <p:nvPr/>
          </p:nvSpPr>
          <p:spPr>
            <a:xfrm>
              <a:off x="431257" y="349682"/>
              <a:ext cx="378644" cy="540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1347"/>
          <p:cNvGrpSpPr/>
          <p:nvPr/>
        </p:nvGrpSpPr>
        <p:grpSpPr>
          <a:xfrm>
            <a:off x="6734387" y="4474998"/>
            <a:ext cx="559901" cy="559901"/>
            <a:chOff x="0" y="0"/>
            <a:chExt cx="1243363" cy="1243363"/>
          </a:xfrm>
        </p:grpSpPr>
        <p:sp>
          <p:nvSpPr>
            <p:cNvPr id="34" name="Shape 1345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Shape 1346"/>
            <p:cNvSpPr/>
            <p:nvPr/>
          </p:nvSpPr>
          <p:spPr>
            <a:xfrm>
              <a:off x="351222" y="372464"/>
              <a:ext cx="540919" cy="5409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1350"/>
          <p:cNvGrpSpPr/>
          <p:nvPr/>
        </p:nvGrpSpPr>
        <p:grpSpPr>
          <a:xfrm>
            <a:off x="4515672" y="4474998"/>
            <a:ext cx="559901" cy="559901"/>
            <a:chOff x="0" y="0"/>
            <a:chExt cx="1243363" cy="1243363"/>
          </a:xfrm>
        </p:grpSpPr>
        <p:sp>
          <p:nvSpPr>
            <p:cNvPr id="37" name="Shape 1348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Shape 1349"/>
            <p:cNvSpPr/>
            <p:nvPr/>
          </p:nvSpPr>
          <p:spPr>
            <a:xfrm>
              <a:off x="351222" y="393269"/>
              <a:ext cx="540919" cy="49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2" y="12333"/>
                  </a:moveTo>
                  <a:cubicBezTo>
                    <a:pt x="19528" y="12511"/>
                    <a:pt x="19333" y="12600"/>
                    <a:pt x="19107" y="12600"/>
                  </a:cubicBezTo>
                  <a:cubicBezTo>
                    <a:pt x="18882" y="12600"/>
                    <a:pt x="18688" y="12511"/>
                    <a:pt x="18524" y="12333"/>
                  </a:cubicBezTo>
                  <a:cubicBezTo>
                    <a:pt x="18360" y="12155"/>
                    <a:pt x="18277" y="11944"/>
                    <a:pt x="18277" y="11700"/>
                  </a:cubicBezTo>
                  <a:cubicBezTo>
                    <a:pt x="18277" y="11456"/>
                    <a:pt x="18360" y="11245"/>
                    <a:pt x="18524" y="11067"/>
                  </a:cubicBezTo>
                  <a:cubicBezTo>
                    <a:pt x="18688" y="10889"/>
                    <a:pt x="18882" y="10800"/>
                    <a:pt x="19107" y="10800"/>
                  </a:cubicBezTo>
                  <a:cubicBezTo>
                    <a:pt x="19333" y="10800"/>
                    <a:pt x="19528" y="10889"/>
                    <a:pt x="19692" y="11067"/>
                  </a:cubicBezTo>
                  <a:cubicBezTo>
                    <a:pt x="19857" y="11245"/>
                    <a:pt x="19938" y="11456"/>
                    <a:pt x="19938" y="11700"/>
                  </a:cubicBezTo>
                  <a:cubicBezTo>
                    <a:pt x="19938" y="11944"/>
                    <a:pt x="19857" y="12155"/>
                    <a:pt x="19692" y="12333"/>
                  </a:cubicBezTo>
                  <a:cubicBezTo>
                    <a:pt x="19692" y="12333"/>
                    <a:pt x="19692" y="12333"/>
                    <a:pt x="19692" y="12333"/>
                  </a:cubicBezTo>
                  <a:close/>
                  <a:moveTo>
                    <a:pt x="16616" y="10800"/>
                  </a:moveTo>
                  <a:lnTo>
                    <a:pt x="4984" y="10800"/>
                  </a:lnTo>
                  <a:lnTo>
                    <a:pt x="4984" y="1800"/>
                  </a:lnTo>
                  <a:lnTo>
                    <a:pt x="13292" y="1800"/>
                  </a:lnTo>
                  <a:lnTo>
                    <a:pt x="13292" y="4050"/>
                  </a:lnTo>
                  <a:cubicBezTo>
                    <a:pt x="13292" y="4425"/>
                    <a:pt x="13414" y="4744"/>
                    <a:pt x="13655" y="5006"/>
                  </a:cubicBezTo>
                  <a:cubicBezTo>
                    <a:pt x="13898" y="5269"/>
                    <a:pt x="14192" y="5400"/>
                    <a:pt x="14538" y="5400"/>
                  </a:cubicBezTo>
                  <a:lnTo>
                    <a:pt x="16616" y="5400"/>
                  </a:lnTo>
                  <a:cubicBezTo>
                    <a:pt x="16616" y="5400"/>
                    <a:pt x="16616" y="10800"/>
                    <a:pt x="16616" y="10800"/>
                  </a:cubicBezTo>
                  <a:close/>
                  <a:moveTo>
                    <a:pt x="16616" y="19800"/>
                  </a:moveTo>
                  <a:lnTo>
                    <a:pt x="4984" y="19800"/>
                  </a:lnTo>
                  <a:lnTo>
                    <a:pt x="4984" y="16200"/>
                  </a:lnTo>
                  <a:lnTo>
                    <a:pt x="16616" y="16200"/>
                  </a:lnTo>
                  <a:cubicBezTo>
                    <a:pt x="16616" y="16200"/>
                    <a:pt x="16616" y="19800"/>
                    <a:pt x="16616" y="19800"/>
                  </a:cubicBezTo>
                  <a:close/>
                  <a:moveTo>
                    <a:pt x="20867" y="9795"/>
                  </a:moveTo>
                  <a:cubicBezTo>
                    <a:pt x="20378" y="9265"/>
                    <a:pt x="19791" y="9000"/>
                    <a:pt x="19107" y="9000"/>
                  </a:cubicBezTo>
                  <a:lnTo>
                    <a:pt x="18277" y="9000"/>
                  </a:lnTo>
                  <a:lnTo>
                    <a:pt x="18277" y="5400"/>
                  </a:lnTo>
                  <a:cubicBezTo>
                    <a:pt x="18277" y="5025"/>
                    <a:pt x="18190" y="4613"/>
                    <a:pt x="18018" y="4163"/>
                  </a:cubicBezTo>
                  <a:cubicBezTo>
                    <a:pt x="17844" y="3712"/>
                    <a:pt x="17637" y="3356"/>
                    <a:pt x="17394" y="3094"/>
                  </a:cubicBezTo>
                  <a:lnTo>
                    <a:pt x="15421" y="957"/>
                  </a:lnTo>
                  <a:cubicBezTo>
                    <a:pt x="15179" y="694"/>
                    <a:pt x="14850" y="469"/>
                    <a:pt x="14435" y="281"/>
                  </a:cubicBezTo>
                  <a:cubicBezTo>
                    <a:pt x="14020" y="94"/>
                    <a:pt x="13638" y="0"/>
                    <a:pt x="13292" y="0"/>
                  </a:cubicBezTo>
                  <a:lnTo>
                    <a:pt x="4569" y="0"/>
                  </a:lnTo>
                  <a:cubicBezTo>
                    <a:pt x="4223" y="0"/>
                    <a:pt x="3929" y="132"/>
                    <a:pt x="3687" y="394"/>
                  </a:cubicBezTo>
                  <a:cubicBezTo>
                    <a:pt x="3444" y="656"/>
                    <a:pt x="3323" y="975"/>
                    <a:pt x="3323" y="1350"/>
                  </a:cubicBezTo>
                  <a:lnTo>
                    <a:pt x="3323" y="9000"/>
                  </a:lnTo>
                  <a:lnTo>
                    <a:pt x="2493" y="9000"/>
                  </a:lnTo>
                  <a:cubicBezTo>
                    <a:pt x="1809" y="9000"/>
                    <a:pt x="1222" y="9265"/>
                    <a:pt x="734" y="9795"/>
                  </a:cubicBezTo>
                  <a:cubicBezTo>
                    <a:pt x="244" y="10324"/>
                    <a:pt x="0" y="10960"/>
                    <a:pt x="0" y="11700"/>
                  </a:cubicBezTo>
                  <a:lnTo>
                    <a:pt x="0" y="17550"/>
                  </a:lnTo>
                  <a:cubicBezTo>
                    <a:pt x="0" y="17673"/>
                    <a:pt x="41" y="17777"/>
                    <a:pt x="124" y="17866"/>
                  </a:cubicBezTo>
                  <a:cubicBezTo>
                    <a:pt x="205" y="17956"/>
                    <a:pt x="303" y="18000"/>
                    <a:pt x="415" y="18000"/>
                  </a:cubicBezTo>
                  <a:lnTo>
                    <a:pt x="3323" y="18000"/>
                  </a:lnTo>
                  <a:lnTo>
                    <a:pt x="3323" y="20250"/>
                  </a:lnTo>
                  <a:cubicBezTo>
                    <a:pt x="3323" y="20625"/>
                    <a:pt x="3444" y="20944"/>
                    <a:pt x="3687" y="21206"/>
                  </a:cubicBezTo>
                  <a:cubicBezTo>
                    <a:pt x="3929" y="21468"/>
                    <a:pt x="4223" y="21600"/>
                    <a:pt x="4569" y="21600"/>
                  </a:cubicBezTo>
                  <a:lnTo>
                    <a:pt x="17031" y="21600"/>
                  </a:lnTo>
                  <a:cubicBezTo>
                    <a:pt x="17377" y="21600"/>
                    <a:pt x="17671" y="21468"/>
                    <a:pt x="17913" y="21206"/>
                  </a:cubicBezTo>
                  <a:cubicBezTo>
                    <a:pt x="18156" y="20943"/>
                    <a:pt x="18277" y="20625"/>
                    <a:pt x="18277" y="20250"/>
                  </a:cubicBezTo>
                  <a:lnTo>
                    <a:pt x="18277" y="18000"/>
                  </a:lnTo>
                  <a:lnTo>
                    <a:pt x="21185" y="18000"/>
                  </a:lnTo>
                  <a:cubicBezTo>
                    <a:pt x="21297" y="18000"/>
                    <a:pt x="21395" y="17956"/>
                    <a:pt x="21476" y="17866"/>
                  </a:cubicBezTo>
                  <a:cubicBezTo>
                    <a:pt x="21559" y="17777"/>
                    <a:pt x="21600" y="17673"/>
                    <a:pt x="21600" y="17550"/>
                  </a:cubicBezTo>
                  <a:lnTo>
                    <a:pt x="21600" y="11700"/>
                  </a:lnTo>
                  <a:cubicBezTo>
                    <a:pt x="21600" y="10960"/>
                    <a:pt x="21356" y="10324"/>
                    <a:pt x="20867" y="9795"/>
                  </a:cubicBezTo>
                  <a:cubicBezTo>
                    <a:pt x="20867" y="9795"/>
                    <a:pt x="20867" y="9795"/>
                    <a:pt x="20867" y="979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3572" tIns="53572" rIns="53572" bIns="53572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1356"/>
          <p:cNvGrpSpPr/>
          <p:nvPr/>
        </p:nvGrpSpPr>
        <p:grpSpPr>
          <a:xfrm>
            <a:off x="2296957" y="4474998"/>
            <a:ext cx="559901" cy="559901"/>
            <a:chOff x="0" y="0"/>
            <a:chExt cx="1243363" cy="1243363"/>
          </a:xfrm>
        </p:grpSpPr>
        <p:sp>
          <p:nvSpPr>
            <p:cNvPr id="40" name="Shape 1351"/>
            <p:cNvSpPr/>
            <p:nvPr/>
          </p:nvSpPr>
          <p:spPr>
            <a:xfrm>
              <a:off x="0" y="0"/>
              <a:ext cx="1243364" cy="1243364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71430" tIns="71430" rIns="71430" bIns="7143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45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55"/>
            <p:cNvGrpSpPr/>
            <p:nvPr/>
          </p:nvGrpSpPr>
          <p:grpSpPr>
            <a:xfrm>
              <a:off x="356142" y="391541"/>
              <a:ext cx="533285" cy="457201"/>
              <a:chOff x="0" y="0"/>
              <a:chExt cx="533283" cy="457200"/>
            </a:xfrm>
          </p:grpSpPr>
          <p:sp>
            <p:nvSpPr>
              <p:cNvPr id="42" name="Shape 1352"/>
              <p:cNvSpPr/>
              <p:nvPr/>
            </p:nvSpPr>
            <p:spPr>
              <a:xfrm>
                <a:off x="0" y="76178"/>
                <a:ext cx="85718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949" y="1114"/>
                    </a:moveTo>
                    <a:cubicBezTo>
                      <a:pt x="1650" y="1857"/>
                      <a:pt x="0" y="2746"/>
                      <a:pt x="0" y="3780"/>
                    </a:cubicBezTo>
                    <a:lnTo>
                      <a:pt x="0" y="17820"/>
                    </a:lnTo>
                    <a:cubicBezTo>
                      <a:pt x="0" y="18855"/>
                      <a:pt x="1650" y="19744"/>
                      <a:pt x="4949" y="20487"/>
                    </a:cubicBezTo>
                    <a:cubicBezTo>
                      <a:pt x="8249" y="21229"/>
                      <a:pt x="12200" y="21600"/>
                      <a:pt x="1680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lnTo>
                      <a:pt x="16803" y="0"/>
                    </a:lnTo>
                    <a:cubicBezTo>
                      <a:pt x="12200" y="0"/>
                      <a:pt x="8249" y="372"/>
                      <a:pt x="4949" y="1114"/>
                    </a:cubicBezTo>
                    <a:cubicBezTo>
                      <a:pt x="4949" y="1114"/>
                      <a:pt x="4949" y="1114"/>
                      <a:pt x="4949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3" name="Shape 1353"/>
              <p:cNvSpPr/>
              <p:nvPr/>
            </p:nvSpPr>
            <p:spPr>
              <a:xfrm>
                <a:off x="113393" y="0"/>
                <a:ext cx="304819" cy="457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3600"/>
                    </a:moveTo>
                    <a:lnTo>
                      <a:pt x="5400" y="3600"/>
                    </a:lnTo>
                    <a:lnTo>
                      <a:pt x="5400" y="1800"/>
                    </a:lnTo>
                    <a:lnTo>
                      <a:pt x="16200" y="1800"/>
                    </a:lnTo>
                    <a:cubicBezTo>
                      <a:pt x="16200" y="1800"/>
                      <a:pt x="16200" y="3600"/>
                      <a:pt x="16200" y="3600"/>
                    </a:cubicBezTo>
                    <a:close/>
                    <a:moveTo>
                      <a:pt x="18900" y="1350"/>
                    </a:moveTo>
                    <a:cubicBezTo>
                      <a:pt x="18900" y="975"/>
                      <a:pt x="18703" y="657"/>
                      <a:pt x="18308" y="394"/>
                    </a:cubicBezTo>
                    <a:cubicBezTo>
                      <a:pt x="17915" y="131"/>
                      <a:pt x="17437" y="0"/>
                      <a:pt x="16875" y="0"/>
                    </a:cubicBezTo>
                    <a:lnTo>
                      <a:pt x="4725" y="0"/>
                    </a:lnTo>
                    <a:cubicBezTo>
                      <a:pt x="4163" y="0"/>
                      <a:pt x="3685" y="131"/>
                      <a:pt x="3291" y="394"/>
                    </a:cubicBezTo>
                    <a:cubicBezTo>
                      <a:pt x="2897" y="656"/>
                      <a:pt x="2700" y="975"/>
                      <a:pt x="2700" y="1350"/>
                    </a:cubicBezTo>
                    <a:lnTo>
                      <a:pt x="2700" y="3600"/>
                    </a:lnTo>
                    <a:lnTo>
                      <a:pt x="0" y="3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3600"/>
                    </a:lnTo>
                    <a:lnTo>
                      <a:pt x="18900" y="3600"/>
                    </a:lnTo>
                    <a:cubicBezTo>
                      <a:pt x="18900" y="3600"/>
                      <a:pt x="18900" y="1350"/>
                      <a:pt x="18900" y="13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4" name="Shape 1354"/>
              <p:cNvSpPr/>
              <p:nvPr/>
            </p:nvSpPr>
            <p:spPr>
              <a:xfrm>
                <a:off x="447548" y="76178"/>
                <a:ext cx="85736" cy="3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52" y="1114"/>
                    </a:moveTo>
                    <a:cubicBezTo>
                      <a:pt x="13348" y="372"/>
                      <a:pt x="9402" y="0"/>
                      <a:pt x="4800" y="0"/>
                    </a:cubicBezTo>
                    <a:lnTo>
                      <a:pt x="0" y="0"/>
                    </a:lnTo>
                    <a:lnTo>
                      <a:pt x="0" y="21600"/>
                    </a:lnTo>
                    <a:lnTo>
                      <a:pt x="4800" y="21600"/>
                    </a:lnTo>
                    <a:cubicBezTo>
                      <a:pt x="9402" y="21600"/>
                      <a:pt x="13348" y="21229"/>
                      <a:pt x="16652" y="20487"/>
                    </a:cubicBezTo>
                    <a:cubicBezTo>
                      <a:pt x="19951" y="19744"/>
                      <a:pt x="21600" y="18855"/>
                      <a:pt x="21600" y="17820"/>
                    </a:cubicBezTo>
                    <a:lnTo>
                      <a:pt x="21600" y="3780"/>
                    </a:lnTo>
                    <a:cubicBezTo>
                      <a:pt x="21600" y="2746"/>
                      <a:pt x="19951" y="1857"/>
                      <a:pt x="16652" y="1114"/>
                    </a:cubicBezTo>
                    <a:cubicBezTo>
                      <a:pt x="16652" y="1114"/>
                      <a:pt x="16652" y="1114"/>
                      <a:pt x="16652" y="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3572" tIns="53572" rIns="53572" bIns="53572" numCol="1" anchor="ctr">
                <a:noAutofit/>
              </a:bodyPr>
              <a:lstStyle/>
              <a:p>
                <a:pPr lvl="0">
                  <a:lnSpc>
                    <a:spcPct val="12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 sz="45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5" name="TextBox 44"/>
          <p:cNvSpPr txBox="1"/>
          <p:nvPr/>
        </p:nvSpPr>
        <p:spPr>
          <a:xfrm>
            <a:off x="2296960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 Placeholder 4"/>
          <p:cNvSpPr txBox="1"/>
          <p:nvPr/>
        </p:nvSpPr>
        <p:spPr>
          <a:xfrm>
            <a:off x="2324324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15675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Text Placeholder 4"/>
          <p:cNvSpPr txBox="1"/>
          <p:nvPr/>
        </p:nvSpPr>
        <p:spPr>
          <a:xfrm>
            <a:off x="4543039" y="2773463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34391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0" name="Text Placeholder 4"/>
          <p:cNvSpPr txBox="1"/>
          <p:nvPr/>
        </p:nvSpPr>
        <p:spPr>
          <a:xfrm>
            <a:off x="6761756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953104" y="3077023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2" name="Text Placeholder 4"/>
          <p:cNvSpPr txBox="1"/>
          <p:nvPr/>
        </p:nvSpPr>
        <p:spPr>
          <a:xfrm>
            <a:off x="8980470" y="2773463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96960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4" name="Text Placeholder 4"/>
          <p:cNvSpPr txBox="1"/>
          <p:nvPr/>
        </p:nvSpPr>
        <p:spPr>
          <a:xfrm>
            <a:off x="2324324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515675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6" name="Text Placeholder 4"/>
          <p:cNvSpPr txBox="1"/>
          <p:nvPr/>
        </p:nvSpPr>
        <p:spPr>
          <a:xfrm>
            <a:off x="4543039" y="5210261"/>
            <a:ext cx="2384661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734391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8" name="Text Placeholder 4"/>
          <p:cNvSpPr txBox="1"/>
          <p:nvPr/>
        </p:nvSpPr>
        <p:spPr>
          <a:xfrm>
            <a:off x="6761756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53104" y="5513824"/>
            <a:ext cx="1845526" cy="4296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0" name="Text Placeholder 4"/>
          <p:cNvSpPr txBox="1"/>
          <p:nvPr/>
        </p:nvSpPr>
        <p:spPr>
          <a:xfrm>
            <a:off x="8980470" y="5210261"/>
            <a:ext cx="2274568" cy="23621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62" name="文本框 61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5" grpId="0"/>
      <p:bldP spid="46" grpId="0" build="p"/>
      <p:bldP spid="47" grpId="0"/>
      <p:bldP spid="48" grpId="0" build="p"/>
      <p:bldP spid="49" grpId="0"/>
      <p:bldP spid="50" grpId="0" build="p"/>
      <p:bldP spid="51" grpId="0"/>
      <p:bldP spid="52" grpId="0" build="p"/>
      <p:bldP spid="53" grpId="0"/>
      <p:bldP spid="54" grpId="0" build="p"/>
      <p:bldP spid="55" grpId="0"/>
      <p:bldP spid="56" grpId="0" build="p"/>
      <p:bldP spid="57" grpId="0"/>
      <p:bldP spid="58" grpId="0" build="p"/>
      <p:bldP spid="59" grpId="0"/>
      <p:bldP spid="6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 rot="16200000">
            <a:off x="3300823" y="3457622"/>
            <a:ext cx="3364445" cy="1581900"/>
          </a:xfrm>
          <a:custGeom>
            <a:avLst/>
            <a:gdLst>
              <a:gd name="T0" fmla="*/ 2304 w 2304"/>
              <a:gd name="T1" fmla="*/ 792 h 1080"/>
              <a:gd name="T2" fmla="*/ 2302 w 2304"/>
              <a:gd name="T3" fmla="*/ 806 h 1080"/>
              <a:gd name="T4" fmla="*/ 2290 w 2304"/>
              <a:gd name="T5" fmla="*/ 836 h 1080"/>
              <a:gd name="T6" fmla="*/ 2268 w 2304"/>
              <a:gd name="T7" fmla="*/ 864 h 1080"/>
              <a:gd name="T8" fmla="*/ 2234 w 2304"/>
              <a:gd name="T9" fmla="*/ 892 h 1080"/>
              <a:gd name="T10" fmla="*/ 2190 w 2304"/>
              <a:gd name="T11" fmla="*/ 916 h 1080"/>
              <a:gd name="T12" fmla="*/ 2108 w 2304"/>
              <a:gd name="T13" fmla="*/ 954 h 1080"/>
              <a:gd name="T14" fmla="*/ 1966 w 2304"/>
              <a:gd name="T15" fmla="*/ 996 h 1080"/>
              <a:gd name="T16" fmla="*/ 1796 w 2304"/>
              <a:gd name="T17" fmla="*/ 1030 h 1080"/>
              <a:gd name="T18" fmla="*/ 1600 w 2304"/>
              <a:gd name="T19" fmla="*/ 1058 h 1080"/>
              <a:gd name="T20" fmla="*/ 1384 w 2304"/>
              <a:gd name="T21" fmla="*/ 1074 h 1080"/>
              <a:gd name="T22" fmla="*/ 1152 w 2304"/>
              <a:gd name="T23" fmla="*/ 1080 h 1080"/>
              <a:gd name="T24" fmla="*/ 1034 w 2304"/>
              <a:gd name="T25" fmla="*/ 1078 h 1080"/>
              <a:gd name="T26" fmla="*/ 810 w 2304"/>
              <a:gd name="T27" fmla="*/ 1068 h 1080"/>
              <a:gd name="T28" fmla="*/ 602 w 2304"/>
              <a:gd name="T29" fmla="*/ 1046 h 1080"/>
              <a:gd name="T30" fmla="*/ 420 w 2304"/>
              <a:gd name="T31" fmla="*/ 1014 h 1080"/>
              <a:gd name="T32" fmla="*/ 264 w 2304"/>
              <a:gd name="T33" fmla="*/ 976 h 1080"/>
              <a:gd name="T34" fmla="*/ 140 w 2304"/>
              <a:gd name="T35" fmla="*/ 930 h 1080"/>
              <a:gd name="T36" fmla="*/ 90 w 2304"/>
              <a:gd name="T37" fmla="*/ 904 h 1080"/>
              <a:gd name="T38" fmla="*/ 52 w 2304"/>
              <a:gd name="T39" fmla="*/ 878 h 1080"/>
              <a:gd name="T40" fmla="*/ 24 w 2304"/>
              <a:gd name="T41" fmla="*/ 850 h 1080"/>
              <a:gd name="T42" fmla="*/ 6 w 2304"/>
              <a:gd name="T43" fmla="*/ 822 h 1080"/>
              <a:gd name="T44" fmla="*/ 0 w 2304"/>
              <a:gd name="T45" fmla="*/ 792 h 1080"/>
              <a:gd name="T46" fmla="*/ 288 w 2304"/>
              <a:gd name="T47" fmla="*/ 216 h 1080"/>
              <a:gd name="T48" fmla="*/ 292 w 2304"/>
              <a:gd name="T49" fmla="*/ 194 h 1080"/>
              <a:gd name="T50" fmla="*/ 306 w 2304"/>
              <a:gd name="T51" fmla="*/ 172 h 1080"/>
              <a:gd name="T52" fmla="*/ 326 w 2304"/>
              <a:gd name="T53" fmla="*/ 152 h 1080"/>
              <a:gd name="T54" fmla="*/ 356 w 2304"/>
              <a:gd name="T55" fmla="*/ 132 h 1080"/>
              <a:gd name="T56" fmla="*/ 436 w 2304"/>
              <a:gd name="T57" fmla="*/ 96 h 1080"/>
              <a:gd name="T58" fmla="*/ 542 w 2304"/>
              <a:gd name="T59" fmla="*/ 64 h 1080"/>
              <a:gd name="T60" fmla="*/ 668 w 2304"/>
              <a:gd name="T61" fmla="*/ 36 h 1080"/>
              <a:gd name="T62" fmla="*/ 816 w 2304"/>
              <a:gd name="T63" fmla="*/ 16 h 1080"/>
              <a:gd name="T64" fmla="*/ 978 w 2304"/>
              <a:gd name="T65" fmla="*/ 4 h 1080"/>
              <a:gd name="T66" fmla="*/ 1152 w 2304"/>
              <a:gd name="T67" fmla="*/ 0 h 1080"/>
              <a:gd name="T68" fmla="*/ 1240 w 2304"/>
              <a:gd name="T69" fmla="*/ 2 h 1080"/>
              <a:gd name="T70" fmla="*/ 1408 w 2304"/>
              <a:gd name="T71" fmla="*/ 10 h 1080"/>
              <a:gd name="T72" fmla="*/ 1564 w 2304"/>
              <a:gd name="T73" fmla="*/ 26 h 1080"/>
              <a:gd name="T74" fmla="*/ 1702 w 2304"/>
              <a:gd name="T75" fmla="*/ 50 h 1080"/>
              <a:gd name="T76" fmla="*/ 1818 w 2304"/>
              <a:gd name="T77" fmla="*/ 78 h 1080"/>
              <a:gd name="T78" fmla="*/ 1912 w 2304"/>
              <a:gd name="T79" fmla="*/ 114 h 1080"/>
              <a:gd name="T80" fmla="*/ 1964 w 2304"/>
              <a:gd name="T81" fmla="*/ 142 h 1080"/>
              <a:gd name="T82" fmla="*/ 1988 w 2304"/>
              <a:gd name="T83" fmla="*/ 162 h 1080"/>
              <a:gd name="T84" fmla="*/ 2006 w 2304"/>
              <a:gd name="T85" fmla="*/ 184 h 1080"/>
              <a:gd name="T86" fmla="*/ 2014 w 2304"/>
              <a:gd name="T87" fmla="*/ 204 h 1080"/>
              <a:gd name="T88" fmla="*/ 2016 w 2304"/>
              <a:gd name="T89" fmla="*/ 216 h 108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304"/>
              <a:gd name="T136" fmla="*/ 0 h 1080"/>
              <a:gd name="T137" fmla="*/ 2304 w 2304"/>
              <a:gd name="T138" fmla="*/ 1080 h 108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304" h="1080">
                <a:moveTo>
                  <a:pt x="2016" y="216"/>
                </a:moveTo>
                <a:lnTo>
                  <a:pt x="2304" y="792"/>
                </a:lnTo>
                <a:lnTo>
                  <a:pt x="2302" y="806"/>
                </a:lnTo>
                <a:lnTo>
                  <a:pt x="2298" y="822"/>
                </a:lnTo>
                <a:lnTo>
                  <a:pt x="2290" y="836"/>
                </a:lnTo>
                <a:lnTo>
                  <a:pt x="2280" y="850"/>
                </a:lnTo>
                <a:lnTo>
                  <a:pt x="2268" y="864"/>
                </a:lnTo>
                <a:lnTo>
                  <a:pt x="2252" y="878"/>
                </a:lnTo>
                <a:lnTo>
                  <a:pt x="2234" y="892"/>
                </a:lnTo>
                <a:lnTo>
                  <a:pt x="2214" y="904"/>
                </a:lnTo>
                <a:lnTo>
                  <a:pt x="2190" y="916"/>
                </a:lnTo>
                <a:lnTo>
                  <a:pt x="2164" y="930"/>
                </a:lnTo>
                <a:lnTo>
                  <a:pt x="2108" y="954"/>
                </a:lnTo>
                <a:lnTo>
                  <a:pt x="2040" y="976"/>
                </a:lnTo>
                <a:lnTo>
                  <a:pt x="1966" y="996"/>
                </a:lnTo>
                <a:lnTo>
                  <a:pt x="1884" y="1014"/>
                </a:lnTo>
                <a:lnTo>
                  <a:pt x="1796" y="1030"/>
                </a:lnTo>
                <a:lnTo>
                  <a:pt x="1702" y="1046"/>
                </a:lnTo>
                <a:lnTo>
                  <a:pt x="1600" y="1058"/>
                </a:lnTo>
                <a:lnTo>
                  <a:pt x="1494" y="1068"/>
                </a:lnTo>
                <a:lnTo>
                  <a:pt x="1384" y="1074"/>
                </a:lnTo>
                <a:lnTo>
                  <a:pt x="1270" y="1078"/>
                </a:lnTo>
                <a:lnTo>
                  <a:pt x="1152" y="1080"/>
                </a:lnTo>
                <a:lnTo>
                  <a:pt x="1034" y="1078"/>
                </a:lnTo>
                <a:lnTo>
                  <a:pt x="920" y="1074"/>
                </a:lnTo>
                <a:lnTo>
                  <a:pt x="810" y="1068"/>
                </a:lnTo>
                <a:lnTo>
                  <a:pt x="704" y="1058"/>
                </a:lnTo>
                <a:lnTo>
                  <a:pt x="602" y="1046"/>
                </a:lnTo>
                <a:lnTo>
                  <a:pt x="508" y="1030"/>
                </a:lnTo>
                <a:lnTo>
                  <a:pt x="420" y="1014"/>
                </a:lnTo>
                <a:lnTo>
                  <a:pt x="338" y="996"/>
                </a:lnTo>
                <a:lnTo>
                  <a:pt x="264" y="976"/>
                </a:lnTo>
                <a:lnTo>
                  <a:pt x="196" y="954"/>
                </a:lnTo>
                <a:lnTo>
                  <a:pt x="140" y="930"/>
                </a:lnTo>
                <a:lnTo>
                  <a:pt x="114" y="916"/>
                </a:lnTo>
                <a:lnTo>
                  <a:pt x="90" y="904"/>
                </a:lnTo>
                <a:lnTo>
                  <a:pt x="70" y="892"/>
                </a:lnTo>
                <a:lnTo>
                  <a:pt x="52" y="878"/>
                </a:lnTo>
                <a:lnTo>
                  <a:pt x="36" y="864"/>
                </a:lnTo>
                <a:lnTo>
                  <a:pt x="24" y="850"/>
                </a:lnTo>
                <a:lnTo>
                  <a:pt x="14" y="836"/>
                </a:lnTo>
                <a:lnTo>
                  <a:pt x="6" y="822"/>
                </a:lnTo>
                <a:lnTo>
                  <a:pt x="2" y="806"/>
                </a:lnTo>
                <a:lnTo>
                  <a:pt x="0" y="792"/>
                </a:lnTo>
                <a:lnTo>
                  <a:pt x="288" y="216"/>
                </a:lnTo>
                <a:lnTo>
                  <a:pt x="290" y="204"/>
                </a:lnTo>
                <a:lnTo>
                  <a:pt x="292" y="194"/>
                </a:lnTo>
                <a:lnTo>
                  <a:pt x="298" y="184"/>
                </a:lnTo>
                <a:lnTo>
                  <a:pt x="306" y="172"/>
                </a:lnTo>
                <a:lnTo>
                  <a:pt x="316" y="162"/>
                </a:lnTo>
                <a:lnTo>
                  <a:pt x="326" y="152"/>
                </a:lnTo>
                <a:lnTo>
                  <a:pt x="340" y="142"/>
                </a:lnTo>
                <a:lnTo>
                  <a:pt x="356" y="132"/>
                </a:lnTo>
                <a:lnTo>
                  <a:pt x="392" y="114"/>
                </a:lnTo>
                <a:lnTo>
                  <a:pt x="436" y="96"/>
                </a:lnTo>
                <a:lnTo>
                  <a:pt x="486" y="78"/>
                </a:lnTo>
                <a:lnTo>
                  <a:pt x="542" y="64"/>
                </a:lnTo>
                <a:lnTo>
                  <a:pt x="602" y="50"/>
                </a:lnTo>
                <a:lnTo>
                  <a:pt x="668" y="36"/>
                </a:lnTo>
                <a:lnTo>
                  <a:pt x="740" y="26"/>
                </a:lnTo>
                <a:lnTo>
                  <a:pt x="816" y="16"/>
                </a:lnTo>
                <a:lnTo>
                  <a:pt x="896" y="10"/>
                </a:lnTo>
                <a:lnTo>
                  <a:pt x="978" y="4"/>
                </a:lnTo>
                <a:lnTo>
                  <a:pt x="1064" y="2"/>
                </a:lnTo>
                <a:lnTo>
                  <a:pt x="1152" y="0"/>
                </a:lnTo>
                <a:lnTo>
                  <a:pt x="1240" y="2"/>
                </a:lnTo>
                <a:lnTo>
                  <a:pt x="1326" y="4"/>
                </a:lnTo>
                <a:lnTo>
                  <a:pt x="1408" y="10"/>
                </a:lnTo>
                <a:lnTo>
                  <a:pt x="1488" y="16"/>
                </a:lnTo>
                <a:lnTo>
                  <a:pt x="1564" y="26"/>
                </a:lnTo>
                <a:lnTo>
                  <a:pt x="1636" y="36"/>
                </a:lnTo>
                <a:lnTo>
                  <a:pt x="1702" y="50"/>
                </a:lnTo>
                <a:lnTo>
                  <a:pt x="1762" y="64"/>
                </a:lnTo>
                <a:lnTo>
                  <a:pt x="1818" y="78"/>
                </a:lnTo>
                <a:lnTo>
                  <a:pt x="1868" y="96"/>
                </a:lnTo>
                <a:lnTo>
                  <a:pt x="1912" y="114"/>
                </a:lnTo>
                <a:lnTo>
                  <a:pt x="1948" y="132"/>
                </a:lnTo>
                <a:lnTo>
                  <a:pt x="1964" y="142"/>
                </a:lnTo>
                <a:lnTo>
                  <a:pt x="1978" y="152"/>
                </a:lnTo>
                <a:lnTo>
                  <a:pt x="1988" y="162"/>
                </a:lnTo>
                <a:lnTo>
                  <a:pt x="1998" y="172"/>
                </a:lnTo>
                <a:lnTo>
                  <a:pt x="2006" y="184"/>
                </a:lnTo>
                <a:lnTo>
                  <a:pt x="2012" y="194"/>
                </a:lnTo>
                <a:lnTo>
                  <a:pt x="2014" y="204"/>
                </a:lnTo>
                <a:lnTo>
                  <a:pt x="2016" y="2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pPr algn="just">
              <a:lnSpc>
                <a:spcPct val="120000"/>
              </a:lnSpc>
            </a:pPr>
            <a:endParaRPr lang="zh-CN" altLang="en-US" sz="800" b="1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16200000">
            <a:off x="2766700" y="3452496"/>
            <a:ext cx="2593850" cy="1625518"/>
            <a:chOff x="1068760" y="3280022"/>
            <a:chExt cx="2832100" cy="1774825"/>
          </a:xfrm>
          <a:effectLst/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068760" y="4134097"/>
              <a:ext cx="2832100" cy="92075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6930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1260848" y="3280022"/>
              <a:ext cx="2484437" cy="1373187"/>
            </a:xfrm>
            <a:custGeom>
              <a:avLst/>
              <a:gdLst>
                <a:gd name="T0" fmla="*/ 1728 w 1728"/>
                <a:gd name="T1" fmla="*/ 720 h 936"/>
                <a:gd name="T2" fmla="*/ 1726 w 1728"/>
                <a:gd name="T3" fmla="*/ 732 h 936"/>
                <a:gd name="T4" fmla="*/ 1718 w 1728"/>
                <a:gd name="T5" fmla="*/ 752 h 936"/>
                <a:gd name="T6" fmla="*/ 1700 w 1728"/>
                <a:gd name="T7" fmla="*/ 774 h 936"/>
                <a:gd name="T8" fmla="*/ 1676 w 1728"/>
                <a:gd name="T9" fmla="*/ 794 h 936"/>
                <a:gd name="T10" fmla="*/ 1624 w 1728"/>
                <a:gd name="T11" fmla="*/ 822 h 936"/>
                <a:gd name="T12" fmla="*/ 1530 w 1728"/>
                <a:gd name="T13" fmla="*/ 858 h 936"/>
                <a:gd name="T14" fmla="*/ 1414 w 1728"/>
                <a:gd name="T15" fmla="*/ 886 h 936"/>
                <a:gd name="T16" fmla="*/ 1276 w 1728"/>
                <a:gd name="T17" fmla="*/ 910 h 936"/>
                <a:gd name="T18" fmla="*/ 1120 w 1728"/>
                <a:gd name="T19" fmla="*/ 926 h 936"/>
                <a:gd name="T20" fmla="*/ 952 w 1728"/>
                <a:gd name="T21" fmla="*/ 934 h 936"/>
                <a:gd name="T22" fmla="*/ 864 w 1728"/>
                <a:gd name="T23" fmla="*/ 936 h 936"/>
                <a:gd name="T24" fmla="*/ 690 w 1728"/>
                <a:gd name="T25" fmla="*/ 932 h 936"/>
                <a:gd name="T26" fmla="*/ 528 w 1728"/>
                <a:gd name="T27" fmla="*/ 920 h 936"/>
                <a:gd name="T28" fmla="*/ 380 w 1728"/>
                <a:gd name="T29" fmla="*/ 900 h 936"/>
                <a:gd name="T30" fmla="*/ 254 w 1728"/>
                <a:gd name="T31" fmla="*/ 872 h 936"/>
                <a:gd name="T32" fmla="*/ 148 w 1728"/>
                <a:gd name="T33" fmla="*/ 840 h 936"/>
                <a:gd name="T34" fmla="*/ 68 w 1728"/>
                <a:gd name="T35" fmla="*/ 804 h 936"/>
                <a:gd name="T36" fmla="*/ 38 w 1728"/>
                <a:gd name="T37" fmla="*/ 784 h 936"/>
                <a:gd name="T38" fmla="*/ 18 w 1728"/>
                <a:gd name="T39" fmla="*/ 764 h 936"/>
                <a:gd name="T40" fmla="*/ 4 w 1728"/>
                <a:gd name="T41" fmla="*/ 742 h 936"/>
                <a:gd name="T42" fmla="*/ 0 w 1728"/>
                <a:gd name="T43" fmla="*/ 720 h 936"/>
                <a:gd name="T44" fmla="*/ 288 w 1728"/>
                <a:gd name="T45" fmla="*/ 144 h 936"/>
                <a:gd name="T46" fmla="*/ 290 w 1728"/>
                <a:gd name="T47" fmla="*/ 130 h 936"/>
                <a:gd name="T48" fmla="*/ 300 w 1728"/>
                <a:gd name="T49" fmla="*/ 114 h 936"/>
                <a:gd name="T50" fmla="*/ 334 w 1728"/>
                <a:gd name="T51" fmla="*/ 88 h 936"/>
                <a:gd name="T52" fmla="*/ 386 w 1728"/>
                <a:gd name="T53" fmla="*/ 64 h 936"/>
                <a:gd name="T54" fmla="*/ 456 w 1728"/>
                <a:gd name="T55" fmla="*/ 42 h 936"/>
                <a:gd name="T56" fmla="*/ 542 w 1728"/>
                <a:gd name="T57" fmla="*/ 24 h 936"/>
                <a:gd name="T58" fmla="*/ 640 w 1728"/>
                <a:gd name="T59" fmla="*/ 12 h 936"/>
                <a:gd name="T60" fmla="*/ 748 w 1728"/>
                <a:gd name="T61" fmla="*/ 2 h 936"/>
                <a:gd name="T62" fmla="*/ 864 w 1728"/>
                <a:gd name="T63" fmla="*/ 0 h 936"/>
                <a:gd name="T64" fmla="*/ 922 w 1728"/>
                <a:gd name="T65" fmla="*/ 0 h 936"/>
                <a:gd name="T66" fmla="*/ 1036 w 1728"/>
                <a:gd name="T67" fmla="*/ 6 h 936"/>
                <a:gd name="T68" fmla="*/ 1138 w 1728"/>
                <a:gd name="T69" fmla="*/ 18 h 936"/>
                <a:gd name="T70" fmla="*/ 1230 w 1728"/>
                <a:gd name="T71" fmla="*/ 32 h 936"/>
                <a:gd name="T72" fmla="*/ 1308 w 1728"/>
                <a:gd name="T73" fmla="*/ 52 h 936"/>
                <a:gd name="T74" fmla="*/ 1370 w 1728"/>
                <a:gd name="T75" fmla="*/ 76 h 936"/>
                <a:gd name="T76" fmla="*/ 1414 w 1728"/>
                <a:gd name="T77" fmla="*/ 102 h 936"/>
                <a:gd name="T78" fmla="*/ 1434 w 1728"/>
                <a:gd name="T79" fmla="*/ 122 h 936"/>
                <a:gd name="T80" fmla="*/ 1440 w 1728"/>
                <a:gd name="T81" fmla="*/ 136 h 936"/>
                <a:gd name="T82" fmla="*/ 1440 w 1728"/>
                <a:gd name="T83" fmla="*/ 144 h 9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28"/>
                <a:gd name="T127" fmla="*/ 0 h 936"/>
                <a:gd name="T128" fmla="*/ 1728 w 1728"/>
                <a:gd name="T129" fmla="*/ 936 h 9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28" h="936">
                  <a:moveTo>
                    <a:pt x="1440" y="144"/>
                  </a:moveTo>
                  <a:lnTo>
                    <a:pt x="1728" y="720"/>
                  </a:lnTo>
                  <a:lnTo>
                    <a:pt x="1726" y="732"/>
                  </a:lnTo>
                  <a:lnTo>
                    <a:pt x="1724" y="742"/>
                  </a:lnTo>
                  <a:lnTo>
                    <a:pt x="1718" y="752"/>
                  </a:lnTo>
                  <a:lnTo>
                    <a:pt x="1710" y="764"/>
                  </a:lnTo>
                  <a:lnTo>
                    <a:pt x="1700" y="774"/>
                  </a:lnTo>
                  <a:lnTo>
                    <a:pt x="1690" y="784"/>
                  </a:lnTo>
                  <a:lnTo>
                    <a:pt x="1676" y="794"/>
                  </a:lnTo>
                  <a:lnTo>
                    <a:pt x="1660" y="804"/>
                  </a:lnTo>
                  <a:lnTo>
                    <a:pt x="1624" y="822"/>
                  </a:lnTo>
                  <a:lnTo>
                    <a:pt x="1580" y="840"/>
                  </a:lnTo>
                  <a:lnTo>
                    <a:pt x="1530" y="858"/>
                  </a:lnTo>
                  <a:lnTo>
                    <a:pt x="1474" y="872"/>
                  </a:lnTo>
                  <a:lnTo>
                    <a:pt x="1414" y="886"/>
                  </a:lnTo>
                  <a:lnTo>
                    <a:pt x="1348" y="900"/>
                  </a:lnTo>
                  <a:lnTo>
                    <a:pt x="1276" y="910"/>
                  </a:lnTo>
                  <a:lnTo>
                    <a:pt x="1200" y="920"/>
                  </a:lnTo>
                  <a:lnTo>
                    <a:pt x="1120" y="926"/>
                  </a:lnTo>
                  <a:lnTo>
                    <a:pt x="1038" y="932"/>
                  </a:lnTo>
                  <a:lnTo>
                    <a:pt x="952" y="934"/>
                  </a:lnTo>
                  <a:lnTo>
                    <a:pt x="864" y="936"/>
                  </a:lnTo>
                  <a:lnTo>
                    <a:pt x="776" y="934"/>
                  </a:lnTo>
                  <a:lnTo>
                    <a:pt x="690" y="932"/>
                  </a:lnTo>
                  <a:lnTo>
                    <a:pt x="608" y="926"/>
                  </a:lnTo>
                  <a:lnTo>
                    <a:pt x="528" y="920"/>
                  </a:lnTo>
                  <a:lnTo>
                    <a:pt x="452" y="910"/>
                  </a:lnTo>
                  <a:lnTo>
                    <a:pt x="380" y="900"/>
                  </a:lnTo>
                  <a:lnTo>
                    <a:pt x="314" y="886"/>
                  </a:lnTo>
                  <a:lnTo>
                    <a:pt x="254" y="872"/>
                  </a:lnTo>
                  <a:lnTo>
                    <a:pt x="198" y="858"/>
                  </a:lnTo>
                  <a:lnTo>
                    <a:pt x="148" y="840"/>
                  </a:lnTo>
                  <a:lnTo>
                    <a:pt x="104" y="822"/>
                  </a:lnTo>
                  <a:lnTo>
                    <a:pt x="68" y="804"/>
                  </a:lnTo>
                  <a:lnTo>
                    <a:pt x="52" y="794"/>
                  </a:lnTo>
                  <a:lnTo>
                    <a:pt x="38" y="784"/>
                  </a:lnTo>
                  <a:lnTo>
                    <a:pt x="28" y="774"/>
                  </a:lnTo>
                  <a:lnTo>
                    <a:pt x="18" y="764"/>
                  </a:lnTo>
                  <a:lnTo>
                    <a:pt x="10" y="752"/>
                  </a:lnTo>
                  <a:lnTo>
                    <a:pt x="4" y="742"/>
                  </a:lnTo>
                  <a:lnTo>
                    <a:pt x="2" y="732"/>
                  </a:lnTo>
                  <a:lnTo>
                    <a:pt x="0" y="720"/>
                  </a:lnTo>
                  <a:lnTo>
                    <a:pt x="288" y="144"/>
                  </a:lnTo>
                  <a:lnTo>
                    <a:pt x="288" y="136"/>
                  </a:lnTo>
                  <a:lnTo>
                    <a:pt x="290" y="130"/>
                  </a:lnTo>
                  <a:lnTo>
                    <a:pt x="294" y="122"/>
                  </a:lnTo>
                  <a:lnTo>
                    <a:pt x="300" y="114"/>
                  </a:lnTo>
                  <a:lnTo>
                    <a:pt x="314" y="102"/>
                  </a:lnTo>
                  <a:lnTo>
                    <a:pt x="334" y="88"/>
                  </a:lnTo>
                  <a:lnTo>
                    <a:pt x="358" y="76"/>
                  </a:lnTo>
                  <a:lnTo>
                    <a:pt x="386" y="64"/>
                  </a:lnTo>
                  <a:lnTo>
                    <a:pt x="420" y="52"/>
                  </a:lnTo>
                  <a:lnTo>
                    <a:pt x="456" y="42"/>
                  </a:lnTo>
                  <a:lnTo>
                    <a:pt x="498" y="32"/>
                  </a:lnTo>
                  <a:lnTo>
                    <a:pt x="542" y="24"/>
                  </a:lnTo>
                  <a:lnTo>
                    <a:pt x="590" y="18"/>
                  </a:lnTo>
                  <a:lnTo>
                    <a:pt x="640" y="12"/>
                  </a:lnTo>
                  <a:lnTo>
                    <a:pt x="692" y="6"/>
                  </a:lnTo>
                  <a:lnTo>
                    <a:pt x="748" y="2"/>
                  </a:lnTo>
                  <a:lnTo>
                    <a:pt x="806" y="0"/>
                  </a:lnTo>
                  <a:lnTo>
                    <a:pt x="864" y="0"/>
                  </a:lnTo>
                  <a:lnTo>
                    <a:pt x="922" y="0"/>
                  </a:lnTo>
                  <a:lnTo>
                    <a:pt x="980" y="2"/>
                  </a:lnTo>
                  <a:lnTo>
                    <a:pt x="1036" y="6"/>
                  </a:lnTo>
                  <a:lnTo>
                    <a:pt x="1088" y="12"/>
                  </a:lnTo>
                  <a:lnTo>
                    <a:pt x="1138" y="18"/>
                  </a:lnTo>
                  <a:lnTo>
                    <a:pt x="1186" y="24"/>
                  </a:lnTo>
                  <a:lnTo>
                    <a:pt x="1230" y="32"/>
                  </a:lnTo>
                  <a:lnTo>
                    <a:pt x="1272" y="42"/>
                  </a:lnTo>
                  <a:lnTo>
                    <a:pt x="1308" y="52"/>
                  </a:lnTo>
                  <a:lnTo>
                    <a:pt x="1342" y="64"/>
                  </a:lnTo>
                  <a:lnTo>
                    <a:pt x="1370" y="76"/>
                  </a:lnTo>
                  <a:lnTo>
                    <a:pt x="1394" y="88"/>
                  </a:lnTo>
                  <a:lnTo>
                    <a:pt x="1414" y="102"/>
                  </a:lnTo>
                  <a:lnTo>
                    <a:pt x="1428" y="114"/>
                  </a:lnTo>
                  <a:lnTo>
                    <a:pt x="1434" y="122"/>
                  </a:lnTo>
                  <a:lnTo>
                    <a:pt x="1438" y="130"/>
                  </a:lnTo>
                  <a:lnTo>
                    <a:pt x="1440" y="136"/>
                  </a:lnTo>
                  <a:lnTo>
                    <a:pt x="1440" y="1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just">
                <a:lnSpc>
                  <a:spcPct val="120000"/>
                </a:lnSpc>
              </a:pPr>
              <a:endParaRPr lang="zh-CN" altLang="en-US" sz="800" b="1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1888114" y="3521712"/>
            <a:ext cx="1750558" cy="1492588"/>
            <a:chOff x="1529135" y="2104362"/>
            <a:chExt cx="1911350" cy="1629685"/>
          </a:xfrm>
        </p:grpSpPr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1529135" y="3111747"/>
              <a:ext cx="1911350" cy="622300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>
              <a:lvl1pPr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eaLnBrk="0" fontAlgn="ctr" hangingPunct="0">
                <a:lnSpc>
                  <a:spcPct val="120000"/>
                </a:lnSpc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ctr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12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just" defTabSz="836930" eaLnBrk="1" fontAlgn="base" hangingPunct="1">
                <a:spcBef>
                  <a:spcPts val="0"/>
                </a:spcBef>
                <a:buClrTx/>
                <a:buSzTx/>
                <a:buNone/>
                <a:defRPr/>
              </a:pPr>
              <a:endParaRPr lang="zh-CN" altLang="en-US" sz="800" b="0" kern="0">
                <a:solidFill>
                  <a:srgbClr val="000000"/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1787898" y="2104362"/>
              <a:ext cx="1430337" cy="1466850"/>
            </a:xfrm>
            <a:custGeom>
              <a:avLst/>
              <a:gdLst>
                <a:gd name="T0" fmla="*/ 2147483647 w 576"/>
                <a:gd name="T1" fmla="*/ 2147483647 h 648"/>
                <a:gd name="T2" fmla="*/ 2147483647 w 576"/>
                <a:gd name="T3" fmla="*/ 2147483647 h 648"/>
                <a:gd name="T4" fmla="*/ 2147483647 w 576"/>
                <a:gd name="T5" fmla="*/ 2147483647 h 648"/>
                <a:gd name="T6" fmla="*/ 2147483647 w 576"/>
                <a:gd name="T7" fmla="*/ 2147483647 h 648"/>
                <a:gd name="T8" fmla="*/ 2147483647 w 576"/>
                <a:gd name="T9" fmla="*/ 2147483647 h 648"/>
                <a:gd name="T10" fmla="*/ 2147483647 w 576"/>
                <a:gd name="T11" fmla="*/ 2147483647 h 648"/>
                <a:gd name="T12" fmla="*/ 2147483647 w 576"/>
                <a:gd name="T13" fmla="*/ 2147483647 h 648"/>
                <a:gd name="T14" fmla="*/ 2147483647 w 576"/>
                <a:gd name="T15" fmla="*/ 2147483647 h 648"/>
                <a:gd name="T16" fmla="*/ 2147483647 w 576"/>
                <a:gd name="T17" fmla="*/ 2147483647 h 648"/>
                <a:gd name="T18" fmla="*/ 2147483647 w 576"/>
                <a:gd name="T19" fmla="*/ 2147483647 h 648"/>
                <a:gd name="T20" fmla="*/ 2147483647 w 576"/>
                <a:gd name="T21" fmla="*/ 2147483647 h 648"/>
                <a:gd name="T22" fmla="*/ 2133573609 w 576"/>
                <a:gd name="T23" fmla="*/ 2147483647 h 648"/>
                <a:gd name="T24" fmla="*/ 1775924795 w 576"/>
                <a:gd name="T25" fmla="*/ 2147483647 h 648"/>
                <a:gd name="T26" fmla="*/ 1775924795 w 576"/>
                <a:gd name="T27" fmla="*/ 2147483647 h 648"/>
                <a:gd name="T28" fmla="*/ 1418273498 w 576"/>
                <a:gd name="T29" fmla="*/ 2147483647 h 648"/>
                <a:gd name="T30" fmla="*/ 1085285581 w 576"/>
                <a:gd name="T31" fmla="*/ 2147483647 h 648"/>
                <a:gd name="T32" fmla="*/ 776966011 w 576"/>
                <a:gd name="T33" fmla="*/ 2147483647 h 648"/>
                <a:gd name="T34" fmla="*/ 517978169 w 576"/>
                <a:gd name="T35" fmla="*/ 2147483647 h 648"/>
                <a:gd name="T36" fmla="*/ 308319570 w 576"/>
                <a:gd name="T37" fmla="*/ 2147483647 h 648"/>
                <a:gd name="T38" fmla="*/ 209658599 w 576"/>
                <a:gd name="T39" fmla="*/ 2147483647 h 648"/>
                <a:gd name="T40" fmla="*/ 135661008 w 576"/>
                <a:gd name="T41" fmla="*/ 2147483647 h 648"/>
                <a:gd name="T42" fmla="*/ 73997591 w 576"/>
                <a:gd name="T43" fmla="*/ 2147483647 h 648"/>
                <a:gd name="T44" fmla="*/ 36997554 w 576"/>
                <a:gd name="T45" fmla="*/ 2147483647 h 648"/>
                <a:gd name="T46" fmla="*/ 12331690 w 576"/>
                <a:gd name="T47" fmla="*/ 2147483647 h 648"/>
                <a:gd name="T48" fmla="*/ 0 w 576"/>
                <a:gd name="T49" fmla="*/ 2147483647 h 648"/>
                <a:gd name="T50" fmla="*/ 1775924795 w 576"/>
                <a:gd name="T51" fmla="*/ 0 h 648"/>
                <a:gd name="T52" fmla="*/ 2147483647 w 576"/>
                <a:gd name="T53" fmla="*/ 2147483647 h 64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76"/>
                <a:gd name="T82" fmla="*/ 0 h 648"/>
                <a:gd name="T83" fmla="*/ 576 w 576"/>
                <a:gd name="T84" fmla="*/ 648 h 64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76" h="648">
                  <a:moveTo>
                    <a:pt x="576" y="576"/>
                  </a:moveTo>
                  <a:lnTo>
                    <a:pt x="576" y="576"/>
                  </a:lnTo>
                  <a:lnTo>
                    <a:pt x="574" y="584"/>
                  </a:lnTo>
                  <a:lnTo>
                    <a:pt x="570" y="590"/>
                  </a:lnTo>
                  <a:lnTo>
                    <a:pt x="564" y="598"/>
                  </a:lnTo>
                  <a:lnTo>
                    <a:pt x="554" y="604"/>
                  </a:lnTo>
                  <a:lnTo>
                    <a:pt x="542" y="610"/>
                  </a:lnTo>
                  <a:lnTo>
                    <a:pt x="526" y="616"/>
                  </a:lnTo>
                  <a:lnTo>
                    <a:pt x="492" y="626"/>
                  </a:lnTo>
                  <a:lnTo>
                    <a:pt x="450" y="636"/>
                  </a:lnTo>
                  <a:lnTo>
                    <a:pt x="400" y="642"/>
                  </a:lnTo>
                  <a:lnTo>
                    <a:pt x="346" y="646"/>
                  </a:lnTo>
                  <a:lnTo>
                    <a:pt x="288" y="648"/>
                  </a:lnTo>
                  <a:lnTo>
                    <a:pt x="230" y="646"/>
                  </a:lnTo>
                  <a:lnTo>
                    <a:pt x="176" y="642"/>
                  </a:lnTo>
                  <a:lnTo>
                    <a:pt x="126" y="636"/>
                  </a:lnTo>
                  <a:lnTo>
                    <a:pt x="84" y="626"/>
                  </a:lnTo>
                  <a:lnTo>
                    <a:pt x="50" y="616"/>
                  </a:lnTo>
                  <a:lnTo>
                    <a:pt x="34" y="610"/>
                  </a:lnTo>
                  <a:lnTo>
                    <a:pt x="22" y="604"/>
                  </a:lnTo>
                  <a:lnTo>
                    <a:pt x="12" y="598"/>
                  </a:lnTo>
                  <a:lnTo>
                    <a:pt x="6" y="590"/>
                  </a:lnTo>
                  <a:lnTo>
                    <a:pt x="2" y="584"/>
                  </a:lnTo>
                  <a:lnTo>
                    <a:pt x="0" y="576"/>
                  </a:lnTo>
                  <a:lnTo>
                    <a:pt x="288" y="0"/>
                  </a:lnTo>
                  <a:lnTo>
                    <a:pt x="576" y="57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/>
            <a:p>
              <a:pPr algn="just" defTabSz="836930">
                <a:lnSpc>
                  <a:spcPct val="120000"/>
                </a:lnSpc>
                <a:defRPr/>
              </a:pPr>
              <a:endParaRPr lang="zh-CN" altLang="en-US" sz="800" b="1" ker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74408" y="3968509"/>
            <a:ext cx="593487" cy="593487"/>
            <a:chOff x="2159906" y="3869724"/>
            <a:chExt cx="648000" cy="648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2360437" y="4004497"/>
              <a:ext cx="297613" cy="396000"/>
              <a:chOff x="7913688" y="-280988"/>
              <a:chExt cx="1733550" cy="2306638"/>
            </a:xfrm>
            <a:solidFill>
              <a:schemeClr val="bg1"/>
            </a:solidFill>
          </p:grpSpPr>
          <p:sp>
            <p:nvSpPr>
              <p:cNvPr id="27" name="Freeform 29"/>
              <p:cNvSpPr/>
              <p:nvPr/>
            </p:nvSpPr>
            <p:spPr bwMode="auto">
              <a:xfrm>
                <a:off x="8215313" y="1317625"/>
                <a:ext cx="1155700" cy="71438"/>
              </a:xfrm>
              <a:custGeom>
                <a:avLst/>
                <a:gdLst>
                  <a:gd name="T0" fmla="*/ 9 w 306"/>
                  <a:gd name="T1" fmla="*/ 0 h 19"/>
                  <a:gd name="T2" fmla="*/ 0 w 306"/>
                  <a:gd name="T3" fmla="*/ 10 h 19"/>
                  <a:gd name="T4" fmla="*/ 9 w 306"/>
                  <a:gd name="T5" fmla="*/ 19 h 19"/>
                  <a:gd name="T6" fmla="*/ 297 w 306"/>
                  <a:gd name="T7" fmla="*/ 19 h 19"/>
                  <a:gd name="T8" fmla="*/ 306 w 306"/>
                  <a:gd name="T9" fmla="*/ 10 h 19"/>
                  <a:gd name="T10" fmla="*/ 297 w 306"/>
                  <a:gd name="T11" fmla="*/ 0 h 19"/>
                  <a:gd name="T12" fmla="*/ 9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9" y="0"/>
                    </a:moveTo>
                    <a:cubicBezTo>
                      <a:pt x="4" y="0"/>
                      <a:pt x="0" y="5"/>
                      <a:pt x="0" y="10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10"/>
                    </a:cubicBezTo>
                    <a:cubicBezTo>
                      <a:pt x="306" y="5"/>
                      <a:pt x="302" y="0"/>
                      <a:pt x="297" y="0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30"/>
              <p:cNvSpPr/>
              <p:nvPr/>
            </p:nvSpPr>
            <p:spPr bwMode="auto">
              <a:xfrm>
                <a:off x="8215313" y="1535112"/>
                <a:ext cx="1155700" cy="71438"/>
              </a:xfrm>
              <a:custGeom>
                <a:avLst/>
                <a:gdLst>
                  <a:gd name="T0" fmla="*/ 297 w 306"/>
                  <a:gd name="T1" fmla="*/ 0 h 19"/>
                  <a:gd name="T2" fmla="*/ 9 w 306"/>
                  <a:gd name="T3" fmla="*/ 0 h 19"/>
                  <a:gd name="T4" fmla="*/ 0 w 306"/>
                  <a:gd name="T5" fmla="*/ 9 h 19"/>
                  <a:gd name="T6" fmla="*/ 9 w 306"/>
                  <a:gd name="T7" fmla="*/ 19 h 19"/>
                  <a:gd name="T8" fmla="*/ 297 w 306"/>
                  <a:gd name="T9" fmla="*/ 19 h 19"/>
                  <a:gd name="T10" fmla="*/ 306 w 306"/>
                  <a:gd name="T11" fmla="*/ 9 h 19"/>
                  <a:gd name="T12" fmla="*/ 297 w 306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6" h="19">
                    <a:moveTo>
                      <a:pt x="297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4" y="19"/>
                      <a:pt x="9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6" y="15"/>
                      <a:pt x="306" y="9"/>
                    </a:cubicBezTo>
                    <a:cubicBezTo>
                      <a:pt x="306" y="4"/>
                      <a:pt x="302" y="0"/>
                      <a:pt x="29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1"/>
              <p:cNvSpPr>
                <a:spLocks noEditPoints="1"/>
              </p:cNvSpPr>
              <p:nvPr/>
            </p:nvSpPr>
            <p:spPr bwMode="auto">
              <a:xfrm>
                <a:off x="7913688" y="-280988"/>
                <a:ext cx="1733550" cy="2306638"/>
              </a:xfrm>
              <a:custGeom>
                <a:avLst/>
                <a:gdLst>
                  <a:gd name="T0" fmla="*/ 353 w 459"/>
                  <a:gd name="T1" fmla="*/ 12 h 612"/>
                  <a:gd name="T2" fmla="*/ 325 w 459"/>
                  <a:gd name="T3" fmla="*/ 0 h 612"/>
                  <a:gd name="T4" fmla="*/ 57 w 459"/>
                  <a:gd name="T5" fmla="*/ 0 h 612"/>
                  <a:gd name="T6" fmla="*/ 0 w 459"/>
                  <a:gd name="T7" fmla="*/ 57 h 612"/>
                  <a:gd name="T8" fmla="*/ 0 w 459"/>
                  <a:gd name="T9" fmla="*/ 555 h 612"/>
                  <a:gd name="T10" fmla="*/ 57 w 459"/>
                  <a:gd name="T11" fmla="*/ 612 h 612"/>
                  <a:gd name="T12" fmla="*/ 402 w 459"/>
                  <a:gd name="T13" fmla="*/ 612 h 612"/>
                  <a:gd name="T14" fmla="*/ 459 w 459"/>
                  <a:gd name="T15" fmla="*/ 555 h 612"/>
                  <a:gd name="T16" fmla="*/ 459 w 459"/>
                  <a:gd name="T17" fmla="*/ 153 h 612"/>
                  <a:gd name="T18" fmla="*/ 353 w 459"/>
                  <a:gd name="T19" fmla="*/ 12 h 612"/>
                  <a:gd name="T20" fmla="*/ 344 w 459"/>
                  <a:gd name="T21" fmla="*/ 59 h 612"/>
                  <a:gd name="T22" fmla="*/ 409 w 459"/>
                  <a:gd name="T23" fmla="*/ 134 h 612"/>
                  <a:gd name="T24" fmla="*/ 344 w 459"/>
                  <a:gd name="T25" fmla="*/ 134 h 612"/>
                  <a:gd name="T26" fmla="*/ 344 w 459"/>
                  <a:gd name="T27" fmla="*/ 59 h 612"/>
                  <a:gd name="T28" fmla="*/ 421 w 459"/>
                  <a:gd name="T29" fmla="*/ 555 h 612"/>
                  <a:gd name="T30" fmla="*/ 402 w 459"/>
                  <a:gd name="T31" fmla="*/ 574 h 612"/>
                  <a:gd name="T32" fmla="*/ 57 w 459"/>
                  <a:gd name="T33" fmla="*/ 574 h 612"/>
                  <a:gd name="T34" fmla="*/ 38 w 459"/>
                  <a:gd name="T35" fmla="*/ 555 h 612"/>
                  <a:gd name="T36" fmla="*/ 38 w 459"/>
                  <a:gd name="T37" fmla="*/ 57 h 612"/>
                  <a:gd name="T38" fmla="*/ 57 w 459"/>
                  <a:gd name="T39" fmla="*/ 38 h 612"/>
                  <a:gd name="T40" fmla="*/ 306 w 459"/>
                  <a:gd name="T41" fmla="*/ 38 h 612"/>
                  <a:gd name="T42" fmla="*/ 306 w 459"/>
                  <a:gd name="T43" fmla="*/ 172 h 612"/>
                  <a:gd name="T44" fmla="*/ 421 w 459"/>
                  <a:gd name="T45" fmla="*/ 172 h 612"/>
                  <a:gd name="T46" fmla="*/ 421 w 459"/>
                  <a:gd name="T47" fmla="*/ 555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9" h="612">
                    <a:moveTo>
                      <a:pt x="353" y="12"/>
                    </a:moveTo>
                    <a:cubicBezTo>
                      <a:pt x="346" y="4"/>
                      <a:pt x="336" y="0"/>
                      <a:pt x="325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5"/>
                      <a:pt x="0" y="57"/>
                    </a:cubicBezTo>
                    <a:cubicBezTo>
                      <a:pt x="0" y="555"/>
                      <a:pt x="0" y="555"/>
                      <a:pt x="0" y="555"/>
                    </a:cubicBezTo>
                    <a:cubicBezTo>
                      <a:pt x="0" y="587"/>
                      <a:pt x="26" y="612"/>
                      <a:pt x="57" y="612"/>
                    </a:cubicBezTo>
                    <a:cubicBezTo>
                      <a:pt x="402" y="612"/>
                      <a:pt x="402" y="612"/>
                      <a:pt x="402" y="612"/>
                    </a:cubicBezTo>
                    <a:cubicBezTo>
                      <a:pt x="434" y="612"/>
                      <a:pt x="459" y="587"/>
                      <a:pt x="459" y="555"/>
                    </a:cubicBezTo>
                    <a:cubicBezTo>
                      <a:pt x="459" y="153"/>
                      <a:pt x="459" y="153"/>
                      <a:pt x="459" y="153"/>
                    </a:cubicBezTo>
                    <a:cubicBezTo>
                      <a:pt x="459" y="138"/>
                      <a:pt x="459" y="127"/>
                      <a:pt x="353" y="12"/>
                    </a:cubicBezTo>
                    <a:close/>
                    <a:moveTo>
                      <a:pt x="344" y="59"/>
                    </a:moveTo>
                    <a:cubicBezTo>
                      <a:pt x="364" y="80"/>
                      <a:pt x="392" y="113"/>
                      <a:pt x="409" y="134"/>
                    </a:cubicBezTo>
                    <a:cubicBezTo>
                      <a:pt x="344" y="134"/>
                      <a:pt x="344" y="134"/>
                      <a:pt x="344" y="134"/>
                    </a:cubicBezTo>
                    <a:lnTo>
                      <a:pt x="344" y="59"/>
                    </a:lnTo>
                    <a:close/>
                    <a:moveTo>
                      <a:pt x="421" y="555"/>
                    </a:moveTo>
                    <a:cubicBezTo>
                      <a:pt x="421" y="566"/>
                      <a:pt x="412" y="574"/>
                      <a:pt x="402" y="574"/>
                    </a:cubicBezTo>
                    <a:cubicBezTo>
                      <a:pt x="57" y="574"/>
                      <a:pt x="57" y="574"/>
                      <a:pt x="57" y="574"/>
                    </a:cubicBezTo>
                    <a:cubicBezTo>
                      <a:pt x="47" y="574"/>
                      <a:pt x="38" y="566"/>
                      <a:pt x="38" y="555"/>
                    </a:cubicBezTo>
                    <a:cubicBezTo>
                      <a:pt x="38" y="57"/>
                      <a:pt x="38" y="57"/>
                      <a:pt x="38" y="57"/>
                    </a:cubicBezTo>
                    <a:cubicBezTo>
                      <a:pt x="38" y="47"/>
                      <a:pt x="47" y="38"/>
                      <a:pt x="57" y="38"/>
                    </a:cubicBezTo>
                    <a:cubicBezTo>
                      <a:pt x="306" y="38"/>
                      <a:pt x="306" y="38"/>
                      <a:pt x="306" y="38"/>
                    </a:cubicBezTo>
                    <a:cubicBezTo>
                      <a:pt x="306" y="172"/>
                      <a:pt x="306" y="172"/>
                      <a:pt x="306" y="172"/>
                    </a:cubicBezTo>
                    <a:cubicBezTo>
                      <a:pt x="421" y="172"/>
                      <a:pt x="421" y="172"/>
                      <a:pt x="421" y="172"/>
                    </a:cubicBezTo>
                    <a:lnTo>
                      <a:pt x="421" y="55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32"/>
              <p:cNvSpPr/>
              <p:nvPr/>
            </p:nvSpPr>
            <p:spPr bwMode="auto">
              <a:xfrm>
                <a:off x="8199438" y="77787"/>
                <a:ext cx="725488" cy="146050"/>
              </a:xfrm>
              <a:custGeom>
                <a:avLst/>
                <a:gdLst>
                  <a:gd name="T0" fmla="*/ 19 w 192"/>
                  <a:gd name="T1" fmla="*/ 39 h 39"/>
                  <a:gd name="T2" fmla="*/ 173 w 192"/>
                  <a:gd name="T3" fmla="*/ 39 h 39"/>
                  <a:gd name="T4" fmla="*/ 192 w 192"/>
                  <a:gd name="T5" fmla="*/ 20 h 39"/>
                  <a:gd name="T6" fmla="*/ 173 w 192"/>
                  <a:gd name="T7" fmla="*/ 0 h 39"/>
                  <a:gd name="T8" fmla="*/ 19 w 192"/>
                  <a:gd name="T9" fmla="*/ 0 h 39"/>
                  <a:gd name="T10" fmla="*/ 0 w 192"/>
                  <a:gd name="T11" fmla="*/ 20 h 39"/>
                  <a:gd name="T12" fmla="*/ 19 w 192"/>
                  <a:gd name="T1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39">
                    <a:moveTo>
                      <a:pt x="19" y="39"/>
                    </a:moveTo>
                    <a:cubicBezTo>
                      <a:pt x="173" y="39"/>
                      <a:pt x="173" y="39"/>
                      <a:pt x="173" y="39"/>
                    </a:cubicBezTo>
                    <a:cubicBezTo>
                      <a:pt x="183" y="39"/>
                      <a:pt x="192" y="30"/>
                      <a:pt x="192" y="20"/>
                    </a:cubicBezTo>
                    <a:cubicBezTo>
                      <a:pt x="192" y="9"/>
                      <a:pt x="183" y="0"/>
                      <a:pt x="173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30"/>
                      <a:pt x="9" y="39"/>
                      <a:pt x="19" y="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3"/>
              <p:cNvSpPr/>
              <p:nvPr/>
            </p:nvSpPr>
            <p:spPr bwMode="auto">
              <a:xfrm>
                <a:off x="8199438" y="438150"/>
                <a:ext cx="725488" cy="73025"/>
              </a:xfrm>
              <a:custGeom>
                <a:avLst/>
                <a:gdLst>
                  <a:gd name="T0" fmla="*/ 10 w 192"/>
                  <a:gd name="T1" fmla="*/ 19 h 19"/>
                  <a:gd name="T2" fmla="*/ 182 w 192"/>
                  <a:gd name="T3" fmla="*/ 19 h 19"/>
                  <a:gd name="T4" fmla="*/ 192 w 192"/>
                  <a:gd name="T5" fmla="*/ 10 h 19"/>
                  <a:gd name="T6" fmla="*/ 182 w 192"/>
                  <a:gd name="T7" fmla="*/ 0 h 19"/>
                  <a:gd name="T8" fmla="*/ 10 w 192"/>
                  <a:gd name="T9" fmla="*/ 0 h 19"/>
                  <a:gd name="T10" fmla="*/ 0 w 192"/>
                  <a:gd name="T11" fmla="*/ 10 h 19"/>
                  <a:gd name="T12" fmla="*/ 10 w 19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9">
                    <a:moveTo>
                      <a:pt x="10" y="19"/>
                    </a:moveTo>
                    <a:cubicBezTo>
                      <a:pt x="182" y="19"/>
                      <a:pt x="182" y="19"/>
                      <a:pt x="182" y="19"/>
                    </a:cubicBezTo>
                    <a:cubicBezTo>
                      <a:pt x="188" y="19"/>
                      <a:pt x="192" y="15"/>
                      <a:pt x="192" y="10"/>
                    </a:cubicBezTo>
                    <a:cubicBezTo>
                      <a:pt x="192" y="4"/>
                      <a:pt x="188" y="0"/>
                      <a:pt x="18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4"/>
              <p:cNvSpPr/>
              <p:nvPr/>
            </p:nvSpPr>
            <p:spPr bwMode="auto">
              <a:xfrm>
                <a:off x="8199438" y="657225"/>
                <a:ext cx="1160463" cy="71438"/>
              </a:xfrm>
              <a:custGeom>
                <a:avLst/>
                <a:gdLst>
                  <a:gd name="T0" fmla="*/ 0 w 307"/>
                  <a:gd name="T1" fmla="*/ 9 h 19"/>
                  <a:gd name="T2" fmla="*/ 10 w 307"/>
                  <a:gd name="T3" fmla="*/ 19 h 19"/>
                  <a:gd name="T4" fmla="*/ 297 w 307"/>
                  <a:gd name="T5" fmla="*/ 19 h 19"/>
                  <a:gd name="T6" fmla="*/ 307 w 307"/>
                  <a:gd name="T7" fmla="*/ 9 h 19"/>
                  <a:gd name="T8" fmla="*/ 297 w 307"/>
                  <a:gd name="T9" fmla="*/ 0 h 19"/>
                  <a:gd name="T10" fmla="*/ 10 w 307"/>
                  <a:gd name="T11" fmla="*/ 0 h 19"/>
                  <a:gd name="T12" fmla="*/ 0 w 307"/>
                  <a:gd name="T1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19">
                    <a:moveTo>
                      <a:pt x="0" y="9"/>
                    </a:moveTo>
                    <a:cubicBezTo>
                      <a:pt x="0" y="14"/>
                      <a:pt x="5" y="19"/>
                      <a:pt x="10" y="19"/>
                    </a:cubicBezTo>
                    <a:cubicBezTo>
                      <a:pt x="297" y="19"/>
                      <a:pt x="297" y="19"/>
                      <a:pt x="297" y="19"/>
                    </a:cubicBezTo>
                    <a:cubicBezTo>
                      <a:pt x="302" y="19"/>
                      <a:pt x="307" y="14"/>
                      <a:pt x="307" y="9"/>
                    </a:cubicBezTo>
                    <a:cubicBezTo>
                      <a:pt x="307" y="4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3" name="Freeform 35"/>
              <p:cNvSpPr/>
              <p:nvPr/>
            </p:nvSpPr>
            <p:spPr bwMode="auto">
              <a:xfrm>
                <a:off x="8199438" y="1087437"/>
                <a:ext cx="1160463" cy="74613"/>
              </a:xfrm>
              <a:custGeom>
                <a:avLst/>
                <a:gdLst>
                  <a:gd name="T0" fmla="*/ 297 w 307"/>
                  <a:gd name="T1" fmla="*/ 20 h 20"/>
                  <a:gd name="T2" fmla="*/ 307 w 307"/>
                  <a:gd name="T3" fmla="*/ 10 h 20"/>
                  <a:gd name="T4" fmla="*/ 297 w 307"/>
                  <a:gd name="T5" fmla="*/ 0 h 20"/>
                  <a:gd name="T6" fmla="*/ 10 w 307"/>
                  <a:gd name="T7" fmla="*/ 0 h 20"/>
                  <a:gd name="T8" fmla="*/ 0 w 307"/>
                  <a:gd name="T9" fmla="*/ 10 h 20"/>
                  <a:gd name="T10" fmla="*/ 10 w 307"/>
                  <a:gd name="T11" fmla="*/ 20 h 20"/>
                  <a:gd name="T12" fmla="*/ 297 w 30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7" h="20">
                    <a:moveTo>
                      <a:pt x="297" y="20"/>
                    </a:moveTo>
                    <a:cubicBezTo>
                      <a:pt x="302" y="20"/>
                      <a:pt x="307" y="15"/>
                      <a:pt x="307" y="10"/>
                    </a:cubicBezTo>
                    <a:cubicBezTo>
                      <a:pt x="307" y="5"/>
                      <a:pt x="302" y="0"/>
                      <a:pt x="297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0"/>
                    </a:cubicBezTo>
                    <a:cubicBezTo>
                      <a:pt x="0" y="15"/>
                      <a:pt x="5" y="20"/>
                      <a:pt x="10" y="20"/>
                    </a:cubicBezTo>
                    <a:lnTo>
                      <a:pt x="297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36"/>
              <p:cNvSpPr/>
              <p:nvPr/>
            </p:nvSpPr>
            <p:spPr bwMode="auto">
              <a:xfrm>
                <a:off x="8199438" y="871537"/>
                <a:ext cx="1089025" cy="73025"/>
              </a:xfrm>
              <a:custGeom>
                <a:avLst/>
                <a:gdLst>
                  <a:gd name="T0" fmla="*/ 10 w 288"/>
                  <a:gd name="T1" fmla="*/ 19 h 19"/>
                  <a:gd name="T2" fmla="*/ 278 w 288"/>
                  <a:gd name="T3" fmla="*/ 19 h 19"/>
                  <a:gd name="T4" fmla="*/ 288 w 288"/>
                  <a:gd name="T5" fmla="*/ 10 h 19"/>
                  <a:gd name="T6" fmla="*/ 278 w 288"/>
                  <a:gd name="T7" fmla="*/ 0 h 19"/>
                  <a:gd name="T8" fmla="*/ 10 w 288"/>
                  <a:gd name="T9" fmla="*/ 0 h 19"/>
                  <a:gd name="T10" fmla="*/ 0 w 288"/>
                  <a:gd name="T11" fmla="*/ 10 h 19"/>
                  <a:gd name="T12" fmla="*/ 10 w 288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9">
                    <a:moveTo>
                      <a:pt x="10" y="19"/>
                    </a:moveTo>
                    <a:cubicBezTo>
                      <a:pt x="278" y="19"/>
                      <a:pt x="278" y="19"/>
                      <a:pt x="278" y="19"/>
                    </a:cubicBezTo>
                    <a:cubicBezTo>
                      <a:pt x="283" y="19"/>
                      <a:pt x="288" y="15"/>
                      <a:pt x="288" y="10"/>
                    </a:cubicBezTo>
                    <a:cubicBezTo>
                      <a:pt x="288" y="4"/>
                      <a:pt x="283" y="0"/>
                      <a:pt x="278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15"/>
                      <a:pt x="5" y="19"/>
                      <a:pt x="10" y="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2159906" y="3869724"/>
              <a:ext cx="648000" cy="648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51126" y="3905084"/>
            <a:ext cx="692402" cy="692402"/>
            <a:chOff x="2116364" y="5112875"/>
            <a:chExt cx="756000" cy="75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2200554" y="5328158"/>
              <a:ext cx="577107" cy="468000"/>
              <a:chOff x="3175" y="1588"/>
              <a:chExt cx="4962526" cy="4024312"/>
            </a:xfrm>
            <a:solidFill>
              <a:schemeClr val="bg1"/>
            </a:solidFill>
          </p:grpSpPr>
          <p:sp>
            <p:nvSpPr>
              <p:cNvPr id="22" name="Freeform 22"/>
              <p:cNvSpPr>
                <a:spLocks noEditPoints="1"/>
              </p:cNvSpPr>
              <p:nvPr/>
            </p:nvSpPr>
            <p:spPr bwMode="auto">
              <a:xfrm>
                <a:off x="1454150" y="2998788"/>
                <a:ext cx="1025525" cy="1027112"/>
              </a:xfrm>
              <a:custGeom>
                <a:avLst/>
                <a:gdLst>
                  <a:gd name="T0" fmla="*/ 137 w 273"/>
                  <a:gd name="T1" fmla="*/ 273 h 273"/>
                  <a:gd name="T2" fmla="*/ 0 w 273"/>
                  <a:gd name="T3" fmla="*/ 136 h 273"/>
                  <a:gd name="T4" fmla="*/ 137 w 273"/>
                  <a:gd name="T5" fmla="*/ 0 h 273"/>
                  <a:gd name="T6" fmla="*/ 273 w 273"/>
                  <a:gd name="T7" fmla="*/ 136 h 273"/>
                  <a:gd name="T8" fmla="*/ 137 w 273"/>
                  <a:gd name="T9" fmla="*/ 273 h 273"/>
                  <a:gd name="T10" fmla="*/ 137 w 273"/>
                  <a:gd name="T11" fmla="*/ 91 h 273"/>
                  <a:gd name="T12" fmla="*/ 91 w 273"/>
                  <a:gd name="T13" fmla="*/ 136 h 273"/>
                  <a:gd name="T14" fmla="*/ 137 w 273"/>
                  <a:gd name="T15" fmla="*/ 182 h 273"/>
                  <a:gd name="T16" fmla="*/ 182 w 273"/>
                  <a:gd name="T17" fmla="*/ 136 h 273"/>
                  <a:gd name="T18" fmla="*/ 137 w 273"/>
                  <a:gd name="T19" fmla="*/ 9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273"/>
                    </a:moveTo>
                    <a:cubicBezTo>
                      <a:pt x="61" y="273"/>
                      <a:pt x="0" y="212"/>
                      <a:pt x="0" y="136"/>
                    </a:cubicBezTo>
                    <a:cubicBezTo>
                      <a:pt x="0" y="61"/>
                      <a:pt x="61" y="0"/>
                      <a:pt x="137" y="0"/>
                    </a:cubicBezTo>
                    <a:cubicBezTo>
                      <a:pt x="212" y="0"/>
                      <a:pt x="273" y="61"/>
                      <a:pt x="273" y="136"/>
                    </a:cubicBezTo>
                    <a:cubicBezTo>
                      <a:pt x="273" y="212"/>
                      <a:pt x="212" y="273"/>
                      <a:pt x="137" y="273"/>
                    </a:cubicBezTo>
                    <a:close/>
                    <a:moveTo>
                      <a:pt x="137" y="91"/>
                    </a:moveTo>
                    <a:cubicBezTo>
                      <a:pt x="112" y="91"/>
                      <a:pt x="91" y="111"/>
                      <a:pt x="91" y="136"/>
                    </a:cubicBezTo>
                    <a:cubicBezTo>
                      <a:pt x="91" y="161"/>
                      <a:pt x="112" y="182"/>
                      <a:pt x="137" y="182"/>
                    </a:cubicBezTo>
                    <a:cubicBezTo>
                      <a:pt x="162" y="182"/>
                      <a:pt x="182" y="161"/>
                      <a:pt x="182" y="136"/>
                    </a:cubicBezTo>
                    <a:cubicBezTo>
                      <a:pt x="182" y="111"/>
                      <a:pt x="162" y="91"/>
                      <a:pt x="137" y="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23"/>
              <p:cNvSpPr>
                <a:spLocks noEditPoints="1"/>
              </p:cNvSpPr>
              <p:nvPr/>
            </p:nvSpPr>
            <p:spPr bwMode="auto">
              <a:xfrm>
                <a:off x="3163888" y="2998788"/>
                <a:ext cx="1027113" cy="1027112"/>
              </a:xfrm>
              <a:custGeom>
                <a:avLst/>
                <a:gdLst>
                  <a:gd name="T0" fmla="*/ 137 w 273"/>
                  <a:gd name="T1" fmla="*/ 91 h 273"/>
                  <a:gd name="T2" fmla="*/ 182 w 273"/>
                  <a:gd name="T3" fmla="*/ 136 h 273"/>
                  <a:gd name="T4" fmla="*/ 137 w 273"/>
                  <a:gd name="T5" fmla="*/ 182 h 273"/>
                  <a:gd name="T6" fmla="*/ 91 w 273"/>
                  <a:gd name="T7" fmla="*/ 136 h 273"/>
                  <a:gd name="T8" fmla="*/ 137 w 273"/>
                  <a:gd name="T9" fmla="*/ 91 h 273"/>
                  <a:gd name="T10" fmla="*/ 137 w 273"/>
                  <a:gd name="T11" fmla="*/ 0 h 273"/>
                  <a:gd name="T12" fmla="*/ 0 w 273"/>
                  <a:gd name="T13" fmla="*/ 136 h 273"/>
                  <a:gd name="T14" fmla="*/ 137 w 273"/>
                  <a:gd name="T15" fmla="*/ 273 h 273"/>
                  <a:gd name="T16" fmla="*/ 273 w 273"/>
                  <a:gd name="T17" fmla="*/ 136 h 273"/>
                  <a:gd name="T18" fmla="*/ 137 w 273"/>
                  <a:gd name="T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3" h="273">
                    <a:moveTo>
                      <a:pt x="137" y="91"/>
                    </a:moveTo>
                    <a:cubicBezTo>
                      <a:pt x="162" y="91"/>
                      <a:pt x="182" y="111"/>
                      <a:pt x="182" y="136"/>
                    </a:cubicBezTo>
                    <a:cubicBezTo>
                      <a:pt x="182" y="161"/>
                      <a:pt x="162" y="182"/>
                      <a:pt x="137" y="182"/>
                    </a:cubicBezTo>
                    <a:cubicBezTo>
                      <a:pt x="112" y="182"/>
                      <a:pt x="91" y="161"/>
                      <a:pt x="91" y="136"/>
                    </a:cubicBezTo>
                    <a:cubicBezTo>
                      <a:pt x="91" y="111"/>
                      <a:pt x="112" y="91"/>
                      <a:pt x="137" y="91"/>
                    </a:cubicBezTo>
                    <a:moveTo>
                      <a:pt x="137" y="0"/>
                    </a:moveTo>
                    <a:cubicBezTo>
                      <a:pt x="62" y="0"/>
                      <a:pt x="0" y="61"/>
                      <a:pt x="0" y="136"/>
                    </a:cubicBezTo>
                    <a:cubicBezTo>
                      <a:pt x="0" y="212"/>
                      <a:pt x="62" y="273"/>
                      <a:pt x="137" y="273"/>
                    </a:cubicBezTo>
                    <a:cubicBezTo>
                      <a:pt x="212" y="273"/>
                      <a:pt x="273" y="212"/>
                      <a:pt x="273" y="136"/>
                    </a:cubicBezTo>
                    <a:cubicBezTo>
                      <a:pt x="273" y="61"/>
                      <a:pt x="212" y="0"/>
                      <a:pt x="1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3175" y="1588"/>
                <a:ext cx="4619625" cy="2738437"/>
              </a:xfrm>
              <a:custGeom>
                <a:avLst/>
                <a:gdLst>
                  <a:gd name="T0" fmla="*/ 425 w 1229"/>
                  <a:gd name="T1" fmla="*/ 638 h 728"/>
                  <a:gd name="T2" fmla="*/ 295 w 1229"/>
                  <a:gd name="T3" fmla="*/ 0 h 728"/>
                  <a:gd name="T4" fmla="*/ 183 w 1229"/>
                  <a:gd name="T5" fmla="*/ 0 h 728"/>
                  <a:gd name="T6" fmla="*/ 45 w 1229"/>
                  <a:gd name="T7" fmla="*/ 0 h 728"/>
                  <a:gd name="T8" fmla="*/ 45 w 1229"/>
                  <a:gd name="T9" fmla="*/ 0 h 728"/>
                  <a:gd name="T10" fmla="*/ 0 w 1229"/>
                  <a:gd name="T11" fmla="*/ 46 h 728"/>
                  <a:gd name="T12" fmla="*/ 46 w 1229"/>
                  <a:gd name="T13" fmla="*/ 91 h 728"/>
                  <a:gd name="T14" fmla="*/ 48 w 1229"/>
                  <a:gd name="T15" fmla="*/ 91 h 728"/>
                  <a:gd name="T16" fmla="*/ 215 w 1229"/>
                  <a:gd name="T17" fmla="*/ 91 h 728"/>
                  <a:gd name="T18" fmla="*/ 345 w 1229"/>
                  <a:gd name="T19" fmla="*/ 728 h 728"/>
                  <a:gd name="T20" fmla="*/ 484 w 1229"/>
                  <a:gd name="T21" fmla="*/ 728 h 728"/>
                  <a:gd name="T22" fmla="*/ 1183 w 1229"/>
                  <a:gd name="T23" fmla="*/ 728 h 728"/>
                  <a:gd name="T24" fmla="*/ 1183 w 1229"/>
                  <a:gd name="T25" fmla="*/ 728 h 728"/>
                  <a:gd name="T26" fmla="*/ 1184 w 1229"/>
                  <a:gd name="T27" fmla="*/ 728 h 728"/>
                  <a:gd name="T28" fmla="*/ 1185 w 1229"/>
                  <a:gd name="T29" fmla="*/ 728 h 728"/>
                  <a:gd name="T30" fmla="*/ 1185 w 1229"/>
                  <a:gd name="T31" fmla="*/ 728 h 728"/>
                  <a:gd name="T32" fmla="*/ 1229 w 1229"/>
                  <a:gd name="T33" fmla="*/ 683 h 728"/>
                  <a:gd name="T34" fmla="*/ 1183 w 1229"/>
                  <a:gd name="T35" fmla="*/ 637 h 728"/>
                  <a:gd name="T36" fmla="*/ 425 w 1229"/>
                  <a:gd name="T37" fmla="*/ 638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29" h="728">
                    <a:moveTo>
                      <a:pt x="425" y="638"/>
                    </a:moveTo>
                    <a:cubicBezTo>
                      <a:pt x="295" y="0"/>
                      <a:pt x="295" y="0"/>
                      <a:pt x="295" y="0"/>
                    </a:cubicBezTo>
                    <a:cubicBezTo>
                      <a:pt x="183" y="0"/>
                      <a:pt x="183" y="0"/>
                      <a:pt x="183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6" y="91"/>
                    </a:cubicBezTo>
                    <a:cubicBezTo>
                      <a:pt x="46" y="91"/>
                      <a:pt x="47" y="91"/>
                      <a:pt x="48" y="91"/>
                    </a:cubicBezTo>
                    <a:cubicBezTo>
                      <a:pt x="215" y="91"/>
                      <a:pt x="215" y="91"/>
                      <a:pt x="215" y="91"/>
                    </a:cubicBezTo>
                    <a:cubicBezTo>
                      <a:pt x="345" y="728"/>
                      <a:pt x="345" y="728"/>
                      <a:pt x="345" y="728"/>
                    </a:cubicBezTo>
                    <a:cubicBezTo>
                      <a:pt x="484" y="728"/>
                      <a:pt x="484" y="728"/>
                      <a:pt x="484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3" y="728"/>
                      <a:pt x="1183" y="728"/>
                      <a:pt x="1183" y="728"/>
                    </a:cubicBezTo>
                    <a:cubicBezTo>
                      <a:pt x="1184" y="728"/>
                      <a:pt x="1184" y="728"/>
                      <a:pt x="1184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185" y="728"/>
                      <a:pt x="1185" y="728"/>
                      <a:pt x="1185" y="728"/>
                    </a:cubicBezTo>
                    <a:cubicBezTo>
                      <a:pt x="1209" y="727"/>
                      <a:pt x="1229" y="708"/>
                      <a:pt x="1229" y="683"/>
                    </a:cubicBezTo>
                    <a:cubicBezTo>
                      <a:pt x="1229" y="658"/>
                      <a:pt x="1209" y="637"/>
                      <a:pt x="1183" y="637"/>
                    </a:cubicBezTo>
                    <a:lnTo>
                      <a:pt x="425" y="63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25"/>
              <p:cNvSpPr>
                <a:spLocks noEditPoints="1"/>
              </p:cNvSpPr>
              <p:nvPr/>
            </p:nvSpPr>
            <p:spPr bwMode="auto">
              <a:xfrm>
                <a:off x="1544638" y="344488"/>
                <a:ext cx="3421063" cy="1709737"/>
              </a:xfrm>
              <a:custGeom>
                <a:avLst/>
                <a:gdLst>
                  <a:gd name="T0" fmla="*/ 773 w 910"/>
                  <a:gd name="T1" fmla="*/ 364 h 455"/>
                  <a:gd name="T2" fmla="*/ 136 w 910"/>
                  <a:gd name="T3" fmla="*/ 364 h 455"/>
                  <a:gd name="T4" fmla="*/ 91 w 910"/>
                  <a:gd name="T5" fmla="*/ 410 h 455"/>
                  <a:gd name="T6" fmla="*/ 136 w 910"/>
                  <a:gd name="T7" fmla="*/ 455 h 455"/>
                  <a:gd name="T8" fmla="*/ 773 w 910"/>
                  <a:gd name="T9" fmla="*/ 455 h 455"/>
                  <a:gd name="T10" fmla="*/ 819 w 910"/>
                  <a:gd name="T11" fmla="*/ 410 h 455"/>
                  <a:gd name="T12" fmla="*/ 773 w 910"/>
                  <a:gd name="T13" fmla="*/ 364 h 455"/>
                  <a:gd name="T14" fmla="*/ 819 w 910"/>
                  <a:gd name="T15" fmla="*/ 182 h 455"/>
                  <a:gd name="T16" fmla="*/ 91 w 910"/>
                  <a:gd name="T17" fmla="*/ 182 h 455"/>
                  <a:gd name="T18" fmla="*/ 45 w 910"/>
                  <a:gd name="T19" fmla="*/ 228 h 455"/>
                  <a:gd name="T20" fmla="*/ 91 w 910"/>
                  <a:gd name="T21" fmla="*/ 273 h 455"/>
                  <a:gd name="T22" fmla="*/ 819 w 910"/>
                  <a:gd name="T23" fmla="*/ 273 h 455"/>
                  <a:gd name="T24" fmla="*/ 864 w 910"/>
                  <a:gd name="T25" fmla="*/ 228 h 455"/>
                  <a:gd name="T26" fmla="*/ 819 w 910"/>
                  <a:gd name="T27" fmla="*/ 182 h 455"/>
                  <a:gd name="T28" fmla="*/ 864 w 910"/>
                  <a:gd name="T29" fmla="*/ 0 h 455"/>
                  <a:gd name="T30" fmla="*/ 45 w 910"/>
                  <a:gd name="T31" fmla="*/ 0 h 455"/>
                  <a:gd name="T32" fmla="*/ 0 w 910"/>
                  <a:gd name="T33" fmla="*/ 46 h 455"/>
                  <a:gd name="T34" fmla="*/ 45 w 910"/>
                  <a:gd name="T35" fmla="*/ 91 h 455"/>
                  <a:gd name="T36" fmla="*/ 864 w 910"/>
                  <a:gd name="T37" fmla="*/ 91 h 455"/>
                  <a:gd name="T38" fmla="*/ 910 w 910"/>
                  <a:gd name="T39" fmla="*/ 46 h 455"/>
                  <a:gd name="T40" fmla="*/ 864 w 910"/>
                  <a:gd name="T41" fmla="*/ 0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0" h="455">
                    <a:moveTo>
                      <a:pt x="773" y="364"/>
                    </a:moveTo>
                    <a:cubicBezTo>
                      <a:pt x="136" y="364"/>
                      <a:pt x="136" y="364"/>
                      <a:pt x="136" y="364"/>
                    </a:cubicBezTo>
                    <a:cubicBezTo>
                      <a:pt x="111" y="364"/>
                      <a:pt x="91" y="385"/>
                      <a:pt x="91" y="410"/>
                    </a:cubicBezTo>
                    <a:cubicBezTo>
                      <a:pt x="91" y="435"/>
                      <a:pt x="111" y="455"/>
                      <a:pt x="136" y="455"/>
                    </a:cubicBezTo>
                    <a:cubicBezTo>
                      <a:pt x="773" y="455"/>
                      <a:pt x="773" y="455"/>
                      <a:pt x="773" y="455"/>
                    </a:cubicBezTo>
                    <a:cubicBezTo>
                      <a:pt x="799" y="455"/>
                      <a:pt x="819" y="435"/>
                      <a:pt x="819" y="410"/>
                    </a:cubicBezTo>
                    <a:cubicBezTo>
                      <a:pt x="819" y="385"/>
                      <a:pt x="799" y="364"/>
                      <a:pt x="773" y="364"/>
                    </a:cubicBezTo>
                    <a:close/>
                    <a:moveTo>
                      <a:pt x="819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66" y="182"/>
                      <a:pt x="45" y="203"/>
                      <a:pt x="45" y="228"/>
                    </a:cubicBezTo>
                    <a:cubicBezTo>
                      <a:pt x="45" y="253"/>
                      <a:pt x="66" y="273"/>
                      <a:pt x="91" y="273"/>
                    </a:cubicBezTo>
                    <a:cubicBezTo>
                      <a:pt x="819" y="273"/>
                      <a:pt x="819" y="273"/>
                      <a:pt x="819" y="273"/>
                    </a:cubicBezTo>
                    <a:cubicBezTo>
                      <a:pt x="844" y="273"/>
                      <a:pt x="864" y="253"/>
                      <a:pt x="864" y="228"/>
                    </a:cubicBezTo>
                    <a:cubicBezTo>
                      <a:pt x="864" y="203"/>
                      <a:pt x="844" y="182"/>
                      <a:pt x="819" y="182"/>
                    </a:cubicBezTo>
                    <a:close/>
                    <a:moveTo>
                      <a:pt x="864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ubicBezTo>
                      <a:pt x="864" y="91"/>
                      <a:pt x="864" y="91"/>
                      <a:pt x="864" y="91"/>
                    </a:cubicBezTo>
                    <a:cubicBezTo>
                      <a:pt x="890" y="91"/>
                      <a:pt x="910" y="71"/>
                      <a:pt x="910" y="46"/>
                    </a:cubicBezTo>
                    <a:cubicBezTo>
                      <a:pt x="910" y="21"/>
                      <a:pt x="890" y="0"/>
                      <a:pt x="86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2116364" y="5112875"/>
              <a:ext cx="756000" cy="75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696575" y="3992750"/>
            <a:ext cx="527544" cy="527544"/>
            <a:chOff x="2205591" y="2704022"/>
            <a:chExt cx="576000" cy="576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2356428" y="2874941"/>
              <a:ext cx="302671" cy="288000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14" name="Freeform 5"/>
              <p:cNvSpPr>
                <a:spLocks noEditPoints="1"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9"/>
              <p:cNvSpPr/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10"/>
              <p:cNvSpPr/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3748" tIns="41874" rIns="83748" bIns="4187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2205591" y="2704022"/>
              <a:ext cx="576000" cy="576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1" name="Content Placeholder 2"/>
          <p:cNvSpPr txBox="1"/>
          <p:nvPr/>
        </p:nvSpPr>
        <p:spPr>
          <a:xfrm>
            <a:off x="5928123" y="2955478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Content Placeholder 2"/>
          <p:cNvSpPr txBox="1"/>
          <p:nvPr/>
        </p:nvSpPr>
        <p:spPr>
          <a:xfrm>
            <a:off x="5928123" y="3229418"/>
            <a:ext cx="4976309" cy="28187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Content Placeholder 2"/>
          <p:cNvSpPr txBox="1"/>
          <p:nvPr/>
        </p:nvSpPr>
        <p:spPr>
          <a:xfrm>
            <a:off x="5928123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5928123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Content Placeholder 2"/>
          <p:cNvSpPr txBox="1"/>
          <p:nvPr/>
        </p:nvSpPr>
        <p:spPr>
          <a:xfrm>
            <a:off x="7629756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Content Placeholder 2"/>
          <p:cNvSpPr txBox="1"/>
          <p:nvPr/>
        </p:nvSpPr>
        <p:spPr>
          <a:xfrm>
            <a:off x="7629756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Content Placeholder 2"/>
          <p:cNvSpPr txBox="1"/>
          <p:nvPr/>
        </p:nvSpPr>
        <p:spPr>
          <a:xfrm>
            <a:off x="9356598" y="4367376"/>
            <a:ext cx="1613740" cy="2585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Content Placeholder 2"/>
          <p:cNvSpPr txBox="1"/>
          <p:nvPr/>
        </p:nvSpPr>
        <p:spPr>
          <a:xfrm>
            <a:off x="9356598" y="4595011"/>
            <a:ext cx="1613740" cy="590931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/>
      <p:bldP spid="42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18312" y="0"/>
            <a:ext cx="12857163" cy="72428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1938125" y="1168053"/>
            <a:ext cx="898250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13800" b="1" cap="all" dirty="0">
                <a:solidFill>
                  <a:schemeClr val="accent2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thank you</a:t>
            </a:r>
            <a:endParaRPr lang="zh-CN" altLang="en-US" sz="13800" b="1" cap="all" dirty="0">
              <a:solidFill>
                <a:schemeClr val="accent2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9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94" y="3531428"/>
            <a:ext cx="12857163" cy="3612704"/>
          </a:xfrm>
          <a:prstGeom prst="rect">
            <a:avLst/>
          </a:prstGeom>
          <a:blipFill dpi="0" rotWithShape="1">
            <a:blip r:embed="rId10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137" b="-681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4" y="3531429"/>
            <a:ext cx="12857163" cy="3612702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43657" y="5190137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172231" y="5361320"/>
            <a:ext cx="4514291" cy="3877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学校环境概况</a:t>
            </a:r>
          </a:p>
        </p:txBody>
      </p:sp>
      <p:sp>
        <p:nvSpPr>
          <p:cNvPr id="6" name="矩形 5"/>
          <p:cNvSpPr/>
          <p:nvPr/>
        </p:nvSpPr>
        <p:spPr>
          <a:xfrm>
            <a:off x="795" y="7144282"/>
            <a:ext cx="3214291" cy="87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15086" y="7144282"/>
            <a:ext cx="3214291" cy="879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9376" y="7144282"/>
            <a:ext cx="3214291" cy="879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43667" y="7144282"/>
            <a:ext cx="3214291" cy="879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Others_1"/>
          <p:cNvSpPr/>
          <p:nvPr>
            <p:custDataLst>
              <p:tags r:id="rId3"/>
            </p:custDataLst>
          </p:nvPr>
        </p:nvSpPr>
        <p:spPr>
          <a:xfrm flipH="1">
            <a:off x="6383663" y="-1345865"/>
            <a:ext cx="45713" cy="4877295"/>
          </a:xfrm>
          <a:custGeom>
            <a:avLst/>
            <a:gdLst>
              <a:gd name="connsiteX0" fmla="*/ 0 w 3276600"/>
              <a:gd name="connsiteY0" fmla="*/ 6311900 h 6311900"/>
              <a:gd name="connsiteX1" fmla="*/ 0 w 3276600"/>
              <a:gd name="connsiteY1" fmla="*/ 0 h 6311900"/>
              <a:gd name="connsiteX2" fmla="*/ 3276600 w 3276600"/>
              <a:gd name="connsiteY2" fmla="*/ 0 h 6311900"/>
              <a:gd name="connsiteX0-1" fmla="*/ 0 w 0"/>
              <a:gd name="connsiteY0-2" fmla="*/ 6311900 h 6311900"/>
              <a:gd name="connsiteX1-3" fmla="*/ 0 w 0"/>
              <a:gd name="connsiteY1-4" fmla="*/ 0 h 6311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6311900">
                <a:moveTo>
                  <a:pt x="0" y="6311900"/>
                </a:moveTo>
                <a:lnTo>
                  <a:pt x="0" y="0"/>
                </a:lnTo>
              </a:path>
            </a:pathLst>
          </a:custGeom>
          <a:noFill/>
          <a:ln w="1587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3"/>
          <p:cNvSpPr/>
          <p:nvPr>
            <p:custDataLst>
              <p:tags r:id="rId4"/>
            </p:custDataLst>
          </p:nvPr>
        </p:nvSpPr>
        <p:spPr>
          <a:xfrm>
            <a:off x="6354397" y="975451"/>
            <a:ext cx="149958" cy="14995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4"/>
          <p:cNvSpPr/>
          <p:nvPr>
            <p:custDataLst>
              <p:tags r:id="rId5"/>
            </p:custDataLst>
          </p:nvPr>
        </p:nvSpPr>
        <p:spPr>
          <a:xfrm flipH="1">
            <a:off x="6354397" y="1824196"/>
            <a:ext cx="149958" cy="14995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5"/>
          <p:cNvSpPr/>
          <p:nvPr>
            <p:custDataLst>
              <p:tags r:id="rId6"/>
            </p:custDataLst>
          </p:nvPr>
        </p:nvSpPr>
        <p:spPr>
          <a:xfrm>
            <a:off x="6354397" y="2672942"/>
            <a:ext cx="149958" cy="14995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Entry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5143660" y="4280180"/>
            <a:ext cx="2571433" cy="8862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6" grpId="0" animBg="1"/>
      <p:bldP spid="7" grpId="0" animBg="1"/>
      <p:bldP spid="8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7378377" y="2726055"/>
            <a:ext cx="949167" cy="512551"/>
            <a:chOff x="7166383" y="2666161"/>
            <a:chExt cx="900000" cy="486001"/>
          </a:xfrm>
        </p:grpSpPr>
        <p:sp>
          <p:nvSpPr>
            <p:cNvPr id="21" name="Freeform 95"/>
            <p:cNvSpPr>
              <a:spLocks noEditPoints="1"/>
            </p:cNvSpPr>
            <p:nvPr/>
          </p:nvSpPr>
          <p:spPr bwMode="auto">
            <a:xfrm>
              <a:off x="7166383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96"/>
            <p:cNvSpPr>
              <a:spLocks noChangeArrowheads="1"/>
            </p:cNvSpPr>
            <p:nvPr/>
          </p:nvSpPr>
          <p:spPr bwMode="auto">
            <a:xfrm>
              <a:off x="7261305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Rectangle 96"/>
            <p:cNvSpPr>
              <a:spLocks noChangeArrowheads="1"/>
            </p:cNvSpPr>
            <p:nvPr/>
          </p:nvSpPr>
          <p:spPr bwMode="auto">
            <a:xfrm>
              <a:off x="7420592" y="2738737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96"/>
            <p:cNvSpPr>
              <a:spLocks noChangeArrowheads="1"/>
            </p:cNvSpPr>
            <p:nvPr/>
          </p:nvSpPr>
          <p:spPr bwMode="auto">
            <a:xfrm>
              <a:off x="7586442" y="2738684"/>
              <a:ext cx="144000" cy="342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653381" y="2727230"/>
            <a:ext cx="949167" cy="512551"/>
            <a:chOff x="4605752" y="2667275"/>
            <a:chExt cx="900000" cy="486001"/>
          </a:xfrm>
        </p:grpSpPr>
        <p:sp>
          <p:nvSpPr>
            <p:cNvPr id="16" name="Freeform 95"/>
            <p:cNvSpPr>
              <a:spLocks noEditPoints="1"/>
            </p:cNvSpPr>
            <p:nvPr/>
          </p:nvSpPr>
          <p:spPr bwMode="auto">
            <a:xfrm>
              <a:off x="4605752" y="2667275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Rectangle 96"/>
            <p:cNvSpPr>
              <a:spLocks noChangeArrowheads="1"/>
            </p:cNvSpPr>
            <p:nvPr/>
          </p:nvSpPr>
          <p:spPr bwMode="auto">
            <a:xfrm>
              <a:off x="4699080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Rectangle 96"/>
            <p:cNvSpPr>
              <a:spLocks noChangeArrowheads="1"/>
            </p:cNvSpPr>
            <p:nvPr/>
          </p:nvSpPr>
          <p:spPr bwMode="auto">
            <a:xfrm>
              <a:off x="4858367" y="2738737"/>
              <a:ext cx="144000" cy="34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28385" y="2726055"/>
            <a:ext cx="949167" cy="512551"/>
            <a:chOff x="2006307" y="2666161"/>
            <a:chExt cx="900000" cy="486001"/>
          </a:xfrm>
        </p:grpSpPr>
        <p:sp>
          <p:nvSpPr>
            <p:cNvPr id="11" name="Freeform 95"/>
            <p:cNvSpPr>
              <a:spLocks noEditPoints="1"/>
            </p:cNvSpPr>
            <p:nvPr/>
          </p:nvSpPr>
          <p:spPr bwMode="auto">
            <a:xfrm>
              <a:off x="200630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96"/>
            <p:cNvSpPr>
              <a:spLocks noChangeArrowheads="1"/>
            </p:cNvSpPr>
            <p:nvPr/>
          </p:nvSpPr>
          <p:spPr bwMode="auto">
            <a:xfrm>
              <a:off x="2098755" y="2738737"/>
              <a:ext cx="144000" cy="342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0103372" y="2726055"/>
            <a:ext cx="949167" cy="512551"/>
            <a:chOff x="9913617" y="2666161"/>
            <a:chExt cx="900000" cy="486001"/>
          </a:xfrm>
        </p:grpSpPr>
        <p:sp>
          <p:nvSpPr>
            <p:cNvPr id="26" name="Freeform 95"/>
            <p:cNvSpPr>
              <a:spLocks noEditPoints="1"/>
            </p:cNvSpPr>
            <p:nvPr/>
          </p:nvSpPr>
          <p:spPr bwMode="auto">
            <a:xfrm>
              <a:off x="9913617" y="2666161"/>
              <a:ext cx="900000" cy="486001"/>
            </a:xfrm>
            <a:custGeom>
              <a:avLst/>
              <a:gdLst>
                <a:gd name="T0" fmla="*/ 113 w 125"/>
                <a:gd name="T1" fmla="*/ 18 h 78"/>
                <a:gd name="T2" fmla="*/ 113 w 125"/>
                <a:gd name="T3" fmla="*/ 0 h 78"/>
                <a:gd name="T4" fmla="*/ 0 w 125"/>
                <a:gd name="T5" fmla="*/ 0 h 78"/>
                <a:gd name="T6" fmla="*/ 0 w 125"/>
                <a:gd name="T7" fmla="*/ 78 h 78"/>
                <a:gd name="T8" fmla="*/ 113 w 125"/>
                <a:gd name="T9" fmla="*/ 78 h 78"/>
                <a:gd name="T10" fmla="*/ 113 w 125"/>
                <a:gd name="T11" fmla="*/ 60 h 78"/>
                <a:gd name="T12" fmla="*/ 125 w 125"/>
                <a:gd name="T13" fmla="*/ 54 h 78"/>
                <a:gd name="T14" fmla="*/ 125 w 125"/>
                <a:gd name="T15" fmla="*/ 25 h 78"/>
                <a:gd name="T16" fmla="*/ 113 w 125"/>
                <a:gd name="T17" fmla="*/ 18 h 78"/>
                <a:gd name="T18" fmla="*/ 104 w 125"/>
                <a:gd name="T19" fmla="*/ 68 h 78"/>
                <a:gd name="T20" fmla="*/ 10 w 125"/>
                <a:gd name="T21" fmla="*/ 68 h 78"/>
                <a:gd name="T22" fmla="*/ 10 w 125"/>
                <a:gd name="T23" fmla="*/ 9 h 78"/>
                <a:gd name="T24" fmla="*/ 104 w 125"/>
                <a:gd name="T25" fmla="*/ 9 h 78"/>
                <a:gd name="T26" fmla="*/ 104 w 125"/>
                <a:gd name="T27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5" h="78">
                  <a:moveTo>
                    <a:pt x="113" y="1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7" y="60"/>
                    <a:pt x="125" y="61"/>
                    <a:pt x="125" y="54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17"/>
                    <a:pt x="116" y="18"/>
                    <a:pt x="113" y="18"/>
                  </a:cubicBezTo>
                  <a:close/>
                  <a:moveTo>
                    <a:pt x="104" y="68"/>
                  </a:moveTo>
                  <a:cubicBezTo>
                    <a:pt x="10" y="68"/>
                    <a:pt x="10" y="68"/>
                    <a:pt x="10" y="6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4" y="9"/>
                    <a:pt x="104" y="9"/>
                    <a:pt x="104" y="9"/>
                  </a:cubicBezTo>
                  <a:lnTo>
                    <a:pt x="104" y="68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96"/>
            <p:cNvSpPr>
              <a:spLocks noChangeArrowheads="1"/>
            </p:cNvSpPr>
            <p:nvPr/>
          </p:nvSpPr>
          <p:spPr bwMode="auto">
            <a:xfrm>
              <a:off x="10004505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Rectangle 96"/>
            <p:cNvSpPr>
              <a:spLocks noChangeArrowheads="1"/>
            </p:cNvSpPr>
            <p:nvPr/>
          </p:nvSpPr>
          <p:spPr bwMode="auto">
            <a:xfrm>
              <a:off x="10163792" y="2738737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96"/>
            <p:cNvSpPr>
              <a:spLocks noChangeArrowheads="1"/>
            </p:cNvSpPr>
            <p:nvPr/>
          </p:nvSpPr>
          <p:spPr bwMode="auto">
            <a:xfrm>
              <a:off x="1032964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96"/>
            <p:cNvSpPr>
              <a:spLocks noChangeArrowheads="1"/>
            </p:cNvSpPr>
            <p:nvPr/>
          </p:nvSpPr>
          <p:spPr bwMode="auto">
            <a:xfrm>
              <a:off x="10496212" y="2738684"/>
              <a:ext cx="144000" cy="342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28069" y="4958220"/>
            <a:ext cx="749799" cy="749797"/>
            <a:chOff x="821491" y="4182919"/>
            <a:chExt cx="710960" cy="710958"/>
          </a:xfrm>
        </p:grpSpPr>
        <p:sp>
          <p:nvSpPr>
            <p:cNvPr id="52" name="Oval 51"/>
            <p:cNvSpPr/>
            <p:nvPr/>
          </p:nvSpPr>
          <p:spPr>
            <a:xfrm>
              <a:off x="821491" y="4182919"/>
              <a:ext cx="710960" cy="71095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3" name="Group 52"/>
            <p:cNvGrpSpPr>
              <a:grpSpLocks noChangeAspect="1"/>
            </p:cNvGrpSpPr>
            <p:nvPr/>
          </p:nvGrpSpPr>
          <p:grpSpPr>
            <a:xfrm>
              <a:off x="1004854" y="4369560"/>
              <a:ext cx="344222" cy="351018"/>
              <a:chOff x="7160655" y="2178006"/>
              <a:chExt cx="379359" cy="386846"/>
            </a:xfrm>
            <a:solidFill>
              <a:schemeClr val="accent2"/>
            </a:solidFill>
          </p:grpSpPr>
          <p:sp>
            <p:nvSpPr>
              <p:cNvPr id="54" name="Freeform 36"/>
              <p:cNvSpPr>
                <a:spLocks noEditPoints="1"/>
              </p:cNvSpPr>
              <p:nvPr/>
            </p:nvSpPr>
            <p:spPr bwMode="auto">
              <a:xfrm>
                <a:off x="7277956" y="2178006"/>
                <a:ext cx="262058" cy="262058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1 w 79"/>
                  <a:gd name="T5" fmla="*/ 63 h 79"/>
                  <a:gd name="T6" fmla="*/ 11 w 79"/>
                  <a:gd name="T7" fmla="*/ 63 h 79"/>
                  <a:gd name="T8" fmla="*/ 17 w 79"/>
                  <a:gd name="T9" fmla="*/ 68 h 79"/>
                  <a:gd name="T10" fmla="*/ 64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8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0" y="28"/>
                      <a:pt x="0" y="49"/>
                      <a:pt x="11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14" y="66"/>
                      <a:pt x="15" y="67"/>
                      <a:pt x="17" y="68"/>
                    </a:cubicBezTo>
                    <a:cubicBezTo>
                      <a:pt x="31" y="79"/>
                      <a:pt x="51" y="78"/>
                      <a:pt x="64" y="65"/>
                    </a:cubicBezTo>
                    <a:cubicBezTo>
                      <a:pt x="78" y="51"/>
                      <a:pt x="79" y="29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7" y="69"/>
                      <a:pt x="30" y="69"/>
                      <a:pt x="20" y="59"/>
                    </a:cubicBezTo>
                    <a:cubicBezTo>
                      <a:pt x="9" y="48"/>
                      <a:pt x="9" y="31"/>
                      <a:pt x="20" y="21"/>
                    </a:cubicBezTo>
                    <a:cubicBezTo>
                      <a:pt x="31" y="10"/>
                      <a:pt x="48" y="10"/>
                      <a:pt x="58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37"/>
              <p:cNvSpPr/>
              <p:nvPr/>
            </p:nvSpPr>
            <p:spPr bwMode="auto">
              <a:xfrm>
                <a:off x="7160655" y="2400130"/>
                <a:ext cx="159730" cy="164722"/>
              </a:xfrm>
              <a:custGeom>
                <a:avLst/>
                <a:gdLst>
                  <a:gd name="T0" fmla="*/ 0 w 64"/>
                  <a:gd name="T1" fmla="*/ 52 h 66"/>
                  <a:gd name="T2" fmla="*/ 12 w 64"/>
                  <a:gd name="T3" fmla="*/ 66 h 66"/>
                  <a:gd name="T4" fmla="*/ 64 w 64"/>
                  <a:gd name="T5" fmla="*/ 8 h 66"/>
                  <a:gd name="T6" fmla="*/ 55 w 64"/>
                  <a:gd name="T7" fmla="*/ 0 h 66"/>
                  <a:gd name="T8" fmla="*/ 0 w 64"/>
                  <a:gd name="T9" fmla="*/ 5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66">
                    <a:moveTo>
                      <a:pt x="0" y="52"/>
                    </a:moveTo>
                    <a:lnTo>
                      <a:pt x="12" y="66"/>
                    </a:lnTo>
                    <a:lnTo>
                      <a:pt x="64" y="8"/>
                    </a:lnTo>
                    <a:lnTo>
                      <a:pt x="55" y="0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6" name="Freeform 38"/>
              <p:cNvSpPr/>
              <p:nvPr/>
            </p:nvSpPr>
            <p:spPr bwMode="auto">
              <a:xfrm>
                <a:off x="7412728" y="2265358"/>
                <a:ext cx="99831" cy="119797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0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7478061" y="4954110"/>
            <a:ext cx="749799" cy="749797"/>
            <a:chOff x="6038386" y="4179022"/>
            <a:chExt cx="710960" cy="710958"/>
          </a:xfrm>
        </p:grpSpPr>
        <p:sp>
          <p:nvSpPr>
            <p:cNvPr id="58" name="Oval 57"/>
            <p:cNvSpPr/>
            <p:nvPr/>
          </p:nvSpPr>
          <p:spPr>
            <a:xfrm>
              <a:off x="6038386" y="4179022"/>
              <a:ext cx="710960" cy="71095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9" name="Group 58"/>
            <p:cNvGrpSpPr>
              <a:grpSpLocks noChangeAspect="1"/>
            </p:cNvGrpSpPr>
            <p:nvPr/>
          </p:nvGrpSpPr>
          <p:grpSpPr>
            <a:xfrm>
              <a:off x="6214075" y="4376217"/>
              <a:ext cx="359577" cy="316566"/>
              <a:chOff x="6040049" y="4182118"/>
              <a:chExt cx="521619" cy="459224"/>
            </a:xfrm>
            <a:solidFill>
              <a:schemeClr val="accent4"/>
            </a:solidFill>
          </p:grpSpPr>
          <p:sp>
            <p:nvSpPr>
              <p:cNvPr id="60" name="Freeform 84"/>
              <p:cNvSpPr/>
              <p:nvPr/>
            </p:nvSpPr>
            <p:spPr bwMode="auto">
              <a:xfrm>
                <a:off x="6087469" y="4202084"/>
                <a:ext cx="194671" cy="419291"/>
              </a:xfrm>
              <a:custGeom>
                <a:avLst/>
                <a:gdLst>
                  <a:gd name="T0" fmla="*/ 52 w 59"/>
                  <a:gd name="T1" fmla="*/ 5 h 126"/>
                  <a:gd name="T2" fmla="*/ 9 w 59"/>
                  <a:gd name="T3" fmla="*/ 38 h 126"/>
                  <a:gd name="T4" fmla="*/ 0 w 59"/>
                  <a:gd name="T5" fmla="*/ 39 h 126"/>
                  <a:gd name="T6" fmla="*/ 0 w 59"/>
                  <a:gd name="T7" fmla="*/ 86 h 126"/>
                  <a:gd name="T8" fmla="*/ 9 w 59"/>
                  <a:gd name="T9" fmla="*/ 88 h 126"/>
                  <a:gd name="T10" fmla="*/ 51 w 59"/>
                  <a:gd name="T11" fmla="*/ 119 h 126"/>
                  <a:gd name="T12" fmla="*/ 59 w 59"/>
                  <a:gd name="T13" fmla="*/ 119 h 126"/>
                  <a:gd name="T14" fmla="*/ 59 w 59"/>
                  <a:gd name="T15" fmla="*/ 5 h 126"/>
                  <a:gd name="T16" fmla="*/ 52 w 59"/>
                  <a:gd name="T17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26">
                    <a:moveTo>
                      <a:pt x="52" y="5"/>
                    </a:move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5" y="38"/>
                      <a:pt x="0" y="39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5" y="87"/>
                      <a:pt x="9" y="88"/>
                      <a:pt x="9" y="88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51" y="119"/>
                      <a:pt x="59" y="126"/>
                      <a:pt x="59" y="119"/>
                    </a:cubicBezTo>
                    <a:cubicBezTo>
                      <a:pt x="59" y="112"/>
                      <a:pt x="59" y="11"/>
                      <a:pt x="59" y="5"/>
                    </a:cubicBezTo>
                    <a:cubicBezTo>
                      <a:pt x="59" y="0"/>
                      <a:pt x="52" y="5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1" name="Freeform 85"/>
              <p:cNvSpPr/>
              <p:nvPr/>
            </p:nvSpPr>
            <p:spPr bwMode="auto">
              <a:xfrm>
                <a:off x="6040049" y="4339353"/>
                <a:ext cx="27454" cy="147252"/>
              </a:xfrm>
              <a:custGeom>
                <a:avLst/>
                <a:gdLst>
                  <a:gd name="T0" fmla="*/ 0 w 8"/>
                  <a:gd name="T1" fmla="*/ 8 h 44"/>
                  <a:gd name="T2" fmla="*/ 0 w 8"/>
                  <a:gd name="T3" fmla="*/ 38 h 44"/>
                  <a:gd name="T4" fmla="*/ 8 w 8"/>
                  <a:gd name="T5" fmla="*/ 44 h 44"/>
                  <a:gd name="T6" fmla="*/ 8 w 8"/>
                  <a:gd name="T7" fmla="*/ 0 h 44"/>
                  <a:gd name="T8" fmla="*/ 0 w 8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4">
                    <a:moveTo>
                      <a:pt x="0" y="8"/>
                    </a:moveTo>
                    <a:cubicBezTo>
                      <a:pt x="0" y="16"/>
                      <a:pt x="0" y="32"/>
                      <a:pt x="0" y="38"/>
                    </a:cubicBezTo>
                    <a:cubicBezTo>
                      <a:pt x="0" y="40"/>
                      <a:pt x="4" y="42"/>
                      <a:pt x="8" y="4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0" y="4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86"/>
              <p:cNvSpPr/>
              <p:nvPr/>
            </p:nvSpPr>
            <p:spPr bwMode="auto">
              <a:xfrm>
                <a:off x="6329559" y="4296924"/>
                <a:ext cx="77370" cy="229612"/>
              </a:xfrm>
              <a:custGeom>
                <a:avLst/>
                <a:gdLst>
                  <a:gd name="T0" fmla="*/ 10 w 23"/>
                  <a:gd name="T1" fmla="*/ 2 h 69"/>
                  <a:gd name="T2" fmla="*/ 2 w 23"/>
                  <a:gd name="T3" fmla="*/ 2 h 69"/>
                  <a:gd name="T4" fmla="*/ 2 w 23"/>
                  <a:gd name="T5" fmla="*/ 10 h 69"/>
                  <a:gd name="T6" fmla="*/ 12 w 23"/>
                  <a:gd name="T7" fmla="*/ 35 h 69"/>
                  <a:gd name="T8" fmla="*/ 2 w 23"/>
                  <a:gd name="T9" fmla="*/ 60 h 69"/>
                  <a:gd name="T10" fmla="*/ 2 w 23"/>
                  <a:gd name="T11" fmla="*/ 67 h 69"/>
                  <a:gd name="T12" fmla="*/ 6 w 23"/>
                  <a:gd name="T13" fmla="*/ 69 h 69"/>
                  <a:gd name="T14" fmla="*/ 10 w 23"/>
                  <a:gd name="T15" fmla="*/ 67 h 69"/>
                  <a:gd name="T16" fmla="*/ 23 w 23"/>
                  <a:gd name="T17" fmla="*/ 35 h 69"/>
                  <a:gd name="T18" fmla="*/ 10 w 23"/>
                  <a:gd name="T19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69">
                    <a:moveTo>
                      <a:pt x="10" y="2"/>
                    </a:moveTo>
                    <a:cubicBezTo>
                      <a:pt x="7" y="0"/>
                      <a:pt x="4" y="0"/>
                      <a:pt x="2" y="2"/>
                    </a:cubicBezTo>
                    <a:cubicBezTo>
                      <a:pt x="0" y="4"/>
                      <a:pt x="0" y="8"/>
                      <a:pt x="2" y="10"/>
                    </a:cubicBezTo>
                    <a:cubicBezTo>
                      <a:pt x="9" y="17"/>
                      <a:pt x="12" y="26"/>
                      <a:pt x="12" y="35"/>
                    </a:cubicBezTo>
                    <a:cubicBezTo>
                      <a:pt x="12" y="44"/>
                      <a:pt x="9" y="53"/>
                      <a:pt x="2" y="60"/>
                    </a:cubicBezTo>
                    <a:cubicBezTo>
                      <a:pt x="0" y="62"/>
                      <a:pt x="0" y="65"/>
                      <a:pt x="2" y="67"/>
                    </a:cubicBezTo>
                    <a:cubicBezTo>
                      <a:pt x="3" y="68"/>
                      <a:pt x="4" y="69"/>
                      <a:pt x="6" y="69"/>
                    </a:cubicBezTo>
                    <a:cubicBezTo>
                      <a:pt x="7" y="69"/>
                      <a:pt x="9" y="68"/>
                      <a:pt x="10" y="67"/>
                    </a:cubicBezTo>
                    <a:cubicBezTo>
                      <a:pt x="19" y="58"/>
                      <a:pt x="23" y="47"/>
                      <a:pt x="23" y="35"/>
                    </a:cubicBezTo>
                    <a:cubicBezTo>
                      <a:pt x="23" y="23"/>
                      <a:pt x="19" y="11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3" name="Freeform 87"/>
              <p:cNvSpPr/>
              <p:nvPr/>
            </p:nvSpPr>
            <p:spPr bwMode="auto">
              <a:xfrm>
                <a:off x="6376980" y="4239521"/>
                <a:ext cx="102328" cy="341923"/>
              </a:xfrm>
              <a:custGeom>
                <a:avLst/>
                <a:gdLst>
                  <a:gd name="T0" fmla="*/ 10 w 31"/>
                  <a:gd name="T1" fmla="*/ 2 h 103"/>
                  <a:gd name="T2" fmla="*/ 3 w 31"/>
                  <a:gd name="T3" fmla="*/ 2 h 103"/>
                  <a:gd name="T4" fmla="*/ 3 w 31"/>
                  <a:gd name="T5" fmla="*/ 10 h 103"/>
                  <a:gd name="T6" fmla="*/ 20 w 31"/>
                  <a:gd name="T7" fmla="*/ 52 h 103"/>
                  <a:gd name="T8" fmla="*/ 3 w 31"/>
                  <a:gd name="T9" fmla="*/ 94 h 103"/>
                  <a:gd name="T10" fmla="*/ 3 w 31"/>
                  <a:gd name="T11" fmla="*/ 102 h 103"/>
                  <a:gd name="T12" fmla="*/ 6 w 31"/>
                  <a:gd name="T13" fmla="*/ 103 h 103"/>
                  <a:gd name="T14" fmla="*/ 10 w 31"/>
                  <a:gd name="T15" fmla="*/ 102 h 103"/>
                  <a:gd name="T16" fmla="*/ 31 w 31"/>
                  <a:gd name="T17" fmla="*/ 52 h 103"/>
                  <a:gd name="T18" fmla="*/ 10 w 31"/>
                  <a:gd name="T19" fmla="*/ 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" h="103">
                    <a:moveTo>
                      <a:pt x="10" y="2"/>
                    </a:moveTo>
                    <a:cubicBezTo>
                      <a:pt x="8" y="0"/>
                      <a:pt x="5" y="0"/>
                      <a:pt x="3" y="2"/>
                    </a:cubicBezTo>
                    <a:cubicBezTo>
                      <a:pt x="0" y="4"/>
                      <a:pt x="0" y="8"/>
                      <a:pt x="3" y="10"/>
                    </a:cubicBezTo>
                    <a:cubicBezTo>
                      <a:pt x="14" y="21"/>
                      <a:pt x="20" y="37"/>
                      <a:pt x="20" y="52"/>
                    </a:cubicBezTo>
                    <a:cubicBezTo>
                      <a:pt x="20" y="67"/>
                      <a:pt x="14" y="82"/>
                      <a:pt x="3" y="94"/>
                    </a:cubicBezTo>
                    <a:cubicBezTo>
                      <a:pt x="0" y="96"/>
                      <a:pt x="0" y="100"/>
                      <a:pt x="3" y="102"/>
                    </a:cubicBezTo>
                    <a:cubicBezTo>
                      <a:pt x="4" y="103"/>
                      <a:pt x="5" y="103"/>
                      <a:pt x="6" y="103"/>
                    </a:cubicBezTo>
                    <a:cubicBezTo>
                      <a:pt x="8" y="103"/>
                      <a:pt x="9" y="103"/>
                      <a:pt x="10" y="102"/>
                    </a:cubicBezTo>
                    <a:cubicBezTo>
                      <a:pt x="24" y="88"/>
                      <a:pt x="31" y="70"/>
                      <a:pt x="31" y="52"/>
                    </a:cubicBezTo>
                    <a:cubicBezTo>
                      <a:pt x="31" y="34"/>
                      <a:pt x="24" y="16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4" name="Freeform 88"/>
              <p:cNvSpPr/>
              <p:nvPr/>
            </p:nvSpPr>
            <p:spPr bwMode="auto">
              <a:xfrm>
                <a:off x="6436879" y="4182118"/>
                <a:ext cx="124789" cy="459224"/>
              </a:xfrm>
              <a:custGeom>
                <a:avLst/>
                <a:gdLst>
                  <a:gd name="T0" fmla="*/ 10 w 38"/>
                  <a:gd name="T1" fmla="*/ 2 h 138"/>
                  <a:gd name="T2" fmla="*/ 2 w 38"/>
                  <a:gd name="T3" fmla="*/ 2 h 138"/>
                  <a:gd name="T4" fmla="*/ 2 w 38"/>
                  <a:gd name="T5" fmla="*/ 9 h 138"/>
                  <a:gd name="T6" fmla="*/ 27 w 38"/>
                  <a:gd name="T7" fmla="*/ 69 h 138"/>
                  <a:gd name="T8" fmla="*/ 2 w 38"/>
                  <a:gd name="T9" fmla="*/ 128 h 138"/>
                  <a:gd name="T10" fmla="*/ 2 w 38"/>
                  <a:gd name="T11" fmla="*/ 136 h 138"/>
                  <a:gd name="T12" fmla="*/ 6 w 38"/>
                  <a:gd name="T13" fmla="*/ 138 h 138"/>
                  <a:gd name="T14" fmla="*/ 10 w 38"/>
                  <a:gd name="T15" fmla="*/ 136 h 138"/>
                  <a:gd name="T16" fmla="*/ 38 w 38"/>
                  <a:gd name="T17" fmla="*/ 69 h 138"/>
                  <a:gd name="T18" fmla="*/ 10 w 38"/>
                  <a:gd name="T19" fmla="*/ 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138">
                    <a:moveTo>
                      <a:pt x="10" y="2"/>
                    </a:moveTo>
                    <a:cubicBezTo>
                      <a:pt x="8" y="0"/>
                      <a:pt x="5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19" y="26"/>
                      <a:pt x="27" y="47"/>
                      <a:pt x="27" y="69"/>
                    </a:cubicBezTo>
                    <a:cubicBezTo>
                      <a:pt x="27" y="90"/>
                      <a:pt x="19" y="112"/>
                      <a:pt x="2" y="128"/>
                    </a:cubicBezTo>
                    <a:cubicBezTo>
                      <a:pt x="0" y="130"/>
                      <a:pt x="0" y="134"/>
                      <a:pt x="2" y="136"/>
                    </a:cubicBezTo>
                    <a:cubicBezTo>
                      <a:pt x="4" y="137"/>
                      <a:pt x="5" y="138"/>
                      <a:pt x="6" y="138"/>
                    </a:cubicBezTo>
                    <a:cubicBezTo>
                      <a:pt x="8" y="138"/>
                      <a:pt x="9" y="137"/>
                      <a:pt x="10" y="136"/>
                    </a:cubicBezTo>
                    <a:cubicBezTo>
                      <a:pt x="29" y="117"/>
                      <a:pt x="38" y="93"/>
                      <a:pt x="38" y="69"/>
                    </a:cubicBezTo>
                    <a:cubicBezTo>
                      <a:pt x="38" y="45"/>
                      <a:pt x="29" y="20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pPr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9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Group 77"/>
          <p:cNvGrpSpPr/>
          <p:nvPr/>
        </p:nvGrpSpPr>
        <p:grpSpPr>
          <a:xfrm>
            <a:off x="10203056" y="4947838"/>
            <a:ext cx="749799" cy="749797"/>
            <a:chOff x="8613835" y="4173075"/>
            <a:chExt cx="710960" cy="710958"/>
          </a:xfrm>
        </p:grpSpPr>
        <p:sp>
          <p:nvSpPr>
            <p:cNvPr id="66" name="Oval 65"/>
            <p:cNvSpPr/>
            <p:nvPr/>
          </p:nvSpPr>
          <p:spPr>
            <a:xfrm>
              <a:off x="8613835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16"/>
            <p:cNvSpPr>
              <a:spLocks noChangeAspect="1" noEditPoints="1"/>
            </p:cNvSpPr>
            <p:nvPr/>
          </p:nvSpPr>
          <p:spPr bwMode="auto">
            <a:xfrm>
              <a:off x="8807774" y="4323051"/>
              <a:ext cx="310685" cy="360000"/>
            </a:xfrm>
            <a:custGeom>
              <a:avLst/>
              <a:gdLst>
                <a:gd name="T0" fmla="*/ 233 w 320"/>
                <a:gd name="T1" fmla="*/ 138 h 371"/>
                <a:gd name="T2" fmla="*/ 261 w 320"/>
                <a:gd name="T3" fmla="*/ 12 h 371"/>
                <a:gd name="T4" fmla="*/ 168 w 320"/>
                <a:gd name="T5" fmla="*/ 104 h 371"/>
                <a:gd name="T6" fmla="*/ 80 w 320"/>
                <a:gd name="T7" fmla="*/ 182 h 371"/>
                <a:gd name="T8" fmla="*/ 80 w 320"/>
                <a:gd name="T9" fmla="*/ 319 h 371"/>
                <a:gd name="T10" fmla="*/ 253 w 320"/>
                <a:gd name="T11" fmla="*/ 371 h 371"/>
                <a:gd name="T12" fmla="*/ 320 w 320"/>
                <a:gd name="T13" fmla="*/ 172 h 371"/>
                <a:gd name="T14" fmla="*/ 233 w 320"/>
                <a:gd name="T15" fmla="*/ 138 h 371"/>
                <a:gd name="T16" fmla="*/ 60 w 320"/>
                <a:gd name="T17" fmla="*/ 140 h 371"/>
                <a:gd name="T18" fmla="*/ 0 w 320"/>
                <a:gd name="T19" fmla="*/ 202 h 371"/>
                <a:gd name="T20" fmla="*/ 0 w 320"/>
                <a:gd name="T21" fmla="*/ 299 h 371"/>
                <a:gd name="T22" fmla="*/ 60 w 320"/>
                <a:gd name="T23" fmla="*/ 360 h 371"/>
                <a:gd name="T24" fmla="*/ 40 w 320"/>
                <a:gd name="T25" fmla="*/ 315 h 371"/>
                <a:gd name="T26" fmla="*/ 40 w 320"/>
                <a:gd name="T27" fmla="*/ 187 h 371"/>
                <a:gd name="T28" fmla="*/ 60 w 320"/>
                <a:gd name="T29" fmla="*/ 14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0" h="371">
                  <a:moveTo>
                    <a:pt x="233" y="138"/>
                  </a:moveTo>
                  <a:cubicBezTo>
                    <a:pt x="230" y="131"/>
                    <a:pt x="304" y="65"/>
                    <a:pt x="261" y="12"/>
                  </a:cubicBezTo>
                  <a:cubicBezTo>
                    <a:pt x="251" y="0"/>
                    <a:pt x="217" y="72"/>
                    <a:pt x="168" y="104"/>
                  </a:cubicBezTo>
                  <a:cubicBezTo>
                    <a:pt x="142" y="122"/>
                    <a:pt x="80" y="161"/>
                    <a:pt x="80" y="182"/>
                  </a:cubicBezTo>
                  <a:cubicBezTo>
                    <a:pt x="80" y="319"/>
                    <a:pt x="80" y="319"/>
                    <a:pt x="80" y="319"/>
                  </a:cubicBezTo>
                  <a:cubicBezTo>
                    <a:pt x="80" y="344"/>
                    <a:pt x="178" y="371"/>
                    <a:pt x="253" y="371"/>
                  </a:cubicBezTo>
                  <a:cubicBezTo>
                    <a:pt x="280" y="371"/>
                    <a:pt x="320" y="199"/>
                    <a:pt x="320" y="172"/>
                  </a:cubicBezTo>
                  <a:cubicBezTo>
                    <a:pt x="320" y="145"/>
                    <a:pt x="235" y="145"/>
                    <a:pt x="233" y="138"/>
                  </a:cubicBezTo>
                  <a:close/>
                  <a:moveTo>
                    <a:pt x="60" y="140"/>
                  </a:moveTo>
                  <a:cubicBezTo>
                    <a:pt x="47" y="140"/>
                    <a:pt x="0" y="148"/>
                    <a:pt x="0" y="202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54"/>
                    <a:pt x="47" y="360"/>
                    <a:pt x="60" y="360"/>
                  </a:cubicBezTo>
                  <a:cubicBezTo>
                    <a:pt x="73" y="360"/>
                    <a:pt x="40" y="348"/>
                    <a:pt x="40" y="315"/>
                  </a:cubicBezTo>
                  <a:cubicBezTo>
                    <a:pt x="40" y="187"/>
                    <a:pt x="40" y="187"/>
                    <a:pt x="40" y="187"/>
                  </a:cubicBezTo>
                  <a:cubicBezTo>
                    <a:pt x="40" y="152"/>
                    <a:pt x="73" y="140"/>
                    <a:pt x="60" y="1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753065" y="4947838"/>
            <a:ext cx="749799" cy="749797"/>
            <a:chOff x="3445843" y="4173075"/>
            <a:chExt cx="710960" cy="710958"/>
          </a:xfrm>
        </p:grpSpPr>
        <p:sp>
          <p:nvSpPr>
            <p:cNvPr id="69" name="Oval 68"/>
            <p:cNvSpPr/>
            <p:nvPr/>
          </p:nvSpPr>
          <p:spPr>
            <a:xfrm>
              <a:off x="3445843" y="4173075"/>
              <a:ext cx="710960" cy="710958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3">
                <a:hueOff val="552171"/>
                <a:satOff val="28263"/>
                <a:lumOff val="11872"/>
                <a:alphaOff val="0"/>
              </a:schemeClr>
            </a:lnRef>
            <a:fillRef idx="1">
              <a:schemeClr val="accent3">
                <a:hueOff val="552171"/>
                <a:satOff val="28263"/>
                <a:lumOff val="11872"/>
                <a:alphaOff val="0"/>
              </a:schemeClr>
            </a:fillRef>
            <a:effectRef idx="0">
              <a:schemeClr val="accent3">
                <a:hueOff val="552171"/>
                <a:satOff val="28263"/>
                <a:lumOff val="1187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6"/>
            <p:cNvSpPr>
              <a:spLocks noEditPoints="1"/>
            </p:cNvSpPr>
            <p:nvPr/>
          </p:nvSpPr>
          <p:spPr bwMode="auto">
            <a:xfrm>
              <a:off x="3636568" y="4374006"/>
              <a:ext cx="330025" cy="289905"/>
            </a:xfrm>
            <a:custGeom>
              <a:avLst/>
              <a:gdLst>
                <a:gd name="T0" fmla="*/ 400 w 400"/>
                <a:gd name="T1" fmla="*/ 352 h 352"/>
                <a:gd name="T2" fmla="*/ 394 w 400"/>
                <a:gd name="T3" fmla="*/ 268 h 352"/>
                <a:gd name="T4" fmla="*/ 342 w 400"/>
                <a:gd name="T5" fmla="*/ 236 h 352"/>
                <a:gd name="T6" fmla="*/ 303 w 400"/>
                <a:gd name="T7" fmla="*/ 191 h 352"/>
                <a:gd name="T8" fmla="*/ 316 w 400"/>
                <a:gd name="T9" fmla="*/ 157 h 352"/>
                <a:gd name="T10" fmla="*/ 327 w 400"/>
                <a:gd name="T11" fmla="*/ 134 h 352"/>
                <a:gd name="T12" fmla="*/ 322 w 400"/>
                <a:gd name="T13" fmla="*/ 122 h 352"/>
                <a:gd name="T14" fmla="*/ 325 w 400"/>
                <a:gd name="T15" fmla="*/ 98 h 352"/>
                <a:gd name="T16" fmla="*/ 278 w 400"/>
                <a:gd name="T17" fmla="*/ 51 h 352"/>
                <a:gd name="T18" fmla="*/ 230 w 400"/>
                <a:gd name="T19" fmla="*/ 98 h 352"/>
                <a:gd name="T20" fmla="*/ 233 w 400"/>
                <a:gd name="T21" fmla="*/ 122 h 352"/>
                <a:gd name="T22" fmla="*/ 229 w 400"/>
                <a:gd name="T23" fmla="*/ 134 h 352"/>
                <a:gd name="T24" fmla="*/ 240 w 400"/>
                <a:gd name="T25" fmla="*/ 157 h 352"/>
                <a:gd name="T26" fmla="*/ 253 w 400"/>
                <a:gd name="T27" fmla="*/ 191 h 352"/>
                <a:gd name="T28" fmla="*/ 236 w 400"/>
                <a:gd name="T29" fmla="*/ 224 h 352"/>
                <a:gd name="T30" fmla="*/ 310 w 400"/>
                <a:gd name="T31" fmla="*/ 292 h 352"/>
                <a:gd name="T32" fmla="*/ 310 w 400"/>
                <a:gd name="T33" fmla="*/ 352 h 352"/>
                <a:gd name="T34" fmla="*/ 400 w 400"/>
                <a:gd name="T35" fmla="*/ 352 h 352"/>
                <a:gd name="T36" fmla="*/ 204 w 400"/>
                <a:gd name="T37" fmla="*/ 247 h 352"/>
                <a:gd name="T38" fmla="*/ 152 w 400"/>
                <a:gd name="T39" fmla="*/ 187 h 352"/>
                <a:gd name="T40" fmla="*/ 169 w 400"/>
                <a:gd name="T41" fmla="*/ 142 h 352"/>
                <a:gd name="T42" fmla="*/ 184 w 400"/>
                <a:gd name="T43" fmla="*/ 111 h 352"/>
                <a:gd name="T44" fmla="*/ 179 w 400"/>
                <a:gd name="T45" fmla="*/ 95 h 352"/>
                <a:gd name="T46" fmla="*/ 183 w 400"/>
                <a:gd name="T47" fmla="*/ 63 h 352"/>
                <a:gd name="T48" fmla="*/ 119 w 400"/>
                <a:gd name="T49" fmla="*/ 0 h 352"/>
                <a:gd name="T50" fmla="*/ 55 w 400"/>
                <a:gd name="T51" fmla="*/ 63 h 352"/>
                <a:gd name="T52" fmla="*/ 59 w 400"/>
                <a:gd name="T53" fmla="*/ 95 h 352"/>
                <a:gd name="T54" fmla="*/ 53 w 400"/>
                <a:gd name="T55" fmla="*/ 111 h 352"/>
                <a:gd name="T56" fmla="*/ 68 w 400"/>
                <a:gd name="T57" fmla="*/ 142 h 352"/>
                <a:gd name="T58" fmla="*/ 86 w 400"/>
                <a:gd name="T59" fmla="*/ 187 h 352"/>
                <a:gd name="T60" fmla="*/ 33 w 400"/>
                <a:gd name="T61" fmla="*/ 247 h 352"/>
                <a:gd name="T62" fmla="*/ 0 w 400"/>
                <a:gd name="T63" fmla="*/ 279 h 352"/>
                <a:gd name="T64" fmla="*/ 0 w 400"/>
                <a:gd name="T65" fmla="*/ 352 h 352"/>
                <a:gd name="T66" fmla="*/ 278 w 400"/>
                <a:gd name="T67" fmla="*/ 352 h 352"/>
                <a:gd name="T68" fmla="*/ 278 w 400"/>
                <a:gd name="T69" fmla="*/ 297 h 352"/>
                <a:gd name="T70" fmla="*/ 204 w 400"/>
                <a:gd name="T71" fmla="*/ 247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0" h="352">
                  <a:moveTo>
                    <a:pt x="400" y="352"/>
                  </a:moveTo>
                  <a:cubicBezTo>
                    <a:pt x="400" y="352"/>
                    <a:pt x="399" y="276"/>
                    <a:pt x="394" y="268"/>
                  </a:cubicBezTo>
                  <a:cubicBezTo>
                    <a:pt x="387" y="257"/>
                    <a:pt x="371" y="249"/>
                    <a:pt x="342" y="236"/>
                  </a:cubicBezTo>
                  <a:cubicBezTo>
                    <a:pt x="312" y="224"/>
                    <a:pt x="303" y="213"/>
                    <a:pt x="303" y="191"/>
                  </a:cubicBezTo>
                  <a:cubicBezTo>
                    <a:pt x="303" y="177"/>
                    <a:pt x="312" y="182"/>
                    <a:pt x="316" y="157"/>
                  </a:cubicBezTo>
                  <a:cubicBezTo>
                    <a:pt x="317" y="147"/>
                    <a:pt x="325" y="157"/>
                    <a:pt x="327" y="134"/>
                  </a:cubicBezTo>
                  <a:cubicBezTo>
                    <a:pt x="327" y="124"/>
                    <a:pt x="322" y="122"/>
                    <a:pt x="322" y="122"/>
                  </a:cubicBezTo>
                  <a:cubicBezTo>
                    <a:pt x="322" y="122"/>
                    <a:pt x="325" y="108"/>
                    <a:pt x="325" y="98"/>
                  </a:cubicBezTo>
                  <a:cubicBezTo>
                    <a:pt x="327" y="85"/>
                    <a:pt x="319" y="51"/>
                    <a:pt x="278" y="51"/>
                  </a:cubicBezTo>
                  <a:cubicBezTo>
                    <a:pt x="236" y="51"/>
                    <a:pt x="229" y="85"/>
                    <a:pt x="230" y="98"/>
                  </a:cubicBezTo>
                  <a:cubicBezTo>
                    <a:pt x="231" y="108"/>
                    <a:pt x="233" y="122"/>
                    <a:pt x="233" y="122"/>
                  </a:cubicBezTo>
                  <a:cubicBezTo>
                    <a:pt x="233" y="122"/>
                    <a:pt x="229" y="124"/>
                    <a:pt x="229" y="134"/>
                  </a:cubicBezTo>
                  <a:cubicBezTo>
                    <a:pt x="230" y="157"/>
                    <a:pt x="238" y="147"/>
                    <a:pt x="240" y="157"/>
                  </a:cubicBezTo>
                  <a:cubicBezTo>
                    <a:pt x="244" y="182"/>
                    <a:pt x="253" y="177"/>
                    <a:pt x="253" y="191"/>
                  </a:cubicBezTo>
                  <a:cubicBezTo>
                    <a:pt x="253" y="206"/>
                    <a:pt x="248" y="216"/>
                    <a:pt x="236" y="224"/>
                  </a:cubicBezTo>
                  <a:cubicBezTo>
                    <a:pt x="301" y="257"/>
                    <a:pt x="310" y="263"/>
                    <a:pt x="310" y="292"/>
                  </a:cubicBezTo>
                  <a:cubicBezTo>
                    <a:pt x="310" y="352"/>
                    <a:pt x="310" y="352"/>
                    <a:pt x="310" y="352"/>
                  </a:cubicBezTo>
                  <a:lnTo>
                    <a:pt x="400" y="352"/>
                  </a:lnTo>
                  <a:close/>
                  <a:moveTo>
                    <a:pt x="204" y="247"/>
                  </a:moveTo>
                  <a:cubicBezTo>
                    <a:pt x="165" y="231"/>
                    <a:pt x="152" y="217"/>
                    <a:pt x="152" y="187"/>
                  </a:cubicBezTo>
                  <a:cubicBezTo>
                    <a:pt x="152" y="169"/>
                    <a:pt x="164" y="175"/>
                    <a:pt x="169" y="142"/>
                  </a:cubicBezTo>
                  <a:cubicBezTo>
                    <a:pt x="172" y="129"/>
                    <a:pt x="182" y="142"/>
                    <a:pt x="184" y="111"/>
                  </a:cubicBezTo>
                  <a:cubicBezTo>
                    <a:pt x="184" y="98"/>
                    <a:pt x="179" y="95"/>
                    <a:pt x="179" y="95"/>
                  </a:cubicBezTo>
                  <a:cubicBezTo>
                    <a:pt x="179" y="95"/>
                    <a:pt x="181" y="77"/>
                    <a:pt x="183" y="63"/>
                  </a:cubicBezTo>
                  <a:cubicBezTo>
                    <a:pt x="184" y="45"/>
                    <a:pt x="174" y="0"/>
                    <a:pt x="119" y="0"/>
                  </a:cubicBezTo>
                  <a:cubicBezTo>
                    <a:pt x="64" y="0"/>
                    <a:pt x="54" y="45"/>
                    <a:pt x="55" y="63"/>
                  </a:cubicBezTo>
                  <a:cubicBezTo>
                    <a:pt x="56" y="77"/>
                    <a:pt x="59" y="95"/>
                    <a:pt x="59" y="95"/>
                  </a:cubicBezTo>
                  <a:cubicBezTo>
                    <a:pt x="59" y="95"/>
                    <a:pt x="53" y="98"/>
                    <a:pt x="53" y="111"/>
                  </a:cubicBezTo>
                  <a:cubicBezTo>
                    <a:pt x="55" y="142"/>
                    <a:pt x="66" y="129"/>
                    <a:pt x="68" y="142"/>
                  </a:cubicBezTo>
                  <a:cubicBezTo>
                    <a:pt x="74" y="175"/>
                    <a:pt x="86" y="169"/>
                    <a:pt x="86" y="187"/>
                  </a:cubicBezTo>
                  <a:cubicBezTo>
                    <a:pt x="86" y="217"/>
                    <a:pt x="73" y="231"/>
                    <a:pt x="33" y="247"/>
                  </a:cubicBezTo>
                  <a:cubicBezTo>
                    <a:pt x="21" y="252"/>
                    <a:pt x="0" y="260"/>
                    <a:pt x="0" y="279"/>
                  </a:cubicBezTo>
                  <a:cubicBezTo>
                    <a:pt x="0" y="352"/>
                    <a:pt x="0" y="352"/>
                    <a:pt x="0" y="352"/>
                  </a:cubicBezTo>
                  <a:cubicBezTo>
                    <a:pt x="278" y="352"/>
                    <a:pt x="278" y="352"/>
                    <a:pt x="278" y="352"/>
                  </a:cubicBezTo>
                  <a:cubicBezTo>
                    <a:pt x="278" y="352"/>
                    <a:pt x="278" y="309"/>
                    <a:pt x="278" y="297"/>
                  </a:cubicBezTo>
                  <a:cubicBezTo>
                    <a:pt x="278" y="280"/>
                    <a:pt x="244" y="264"/>
                    <a:pt x="204" y="2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Content Placeholder 2"/>
          <p:cNvSpPr txBox="1"/>
          <p:nvPr/>
        </p:nvSpPr>
        <p:spPr>
          <a:xfrm>
            <a:off x="1312799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Content Placeholder 2"/>
          <p:cNvSpPr txBox="1"/>
          <p:nvPr/>
        </p:nvSpPr>
        <p:spPr>
          <a:xfrm>
            <a:off x="1312799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4037795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Content Placeholder 2"/>
          <p:cNvSpPr txBox="1"/>
          <p:nvPr/>
        </p:nvSpPr>
        <p:spPr>
          <a:xfrm>
            <a:off x="4037795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Content Placeholder 2"/>
          <p:cNvSpPr txBox="1"/>
          <p:nvPr/>
        </p:nvSpPr>
        <p:spPr>
          <a:xfrm>
            <a:off x="6762791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Content Placeholder 2"/>
          <p:cNvSpPr txBox="1"/>
          <p:nvPr/>
        </p:nvSpPr>
        <p:spPr>
          <a:xfrm>
            <a:off x="6762791" y="3725697"/>
            <a:ext cx="2180339" cy="796928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Content Placeholder 2"/>
          <p:cNvSpPr txBox="1"/>
          <p:nvPr/>
        </p:nvSpPr>
        <p:spPr>
          <a:xfrm>
            <a:off x="9487786" y="3421372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Content Placeholder 2"/>
          <p:cNvSpPr txBox="1"/>
          <p:nvPr/>
        </p:nvSpPr>
        <p:spPr>
          <a:xfrm>
            <a:off x="9487786" y="3725697"/>
            <a:ext cx="2180339" cy="796927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7" grpId="0"/>
      <p:bldP spid="65" grpId="0"/>
      <p:bldP spid="68" grpId="0"/>
      <p:bldP spid="79" grpId="0"/>
      <p:bldP spid="80" grpId="0"/>
      <p:bldP spid="81" grpId="0"/>
      <p:bldP spid="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1641197"/>
            <a:ext cx="2569730" cy="2089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2572255" y="1641197"/>
            <a:ext cx="2569730" cy="20894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144510" y="1641197"/>
            <a:ext cx="2569730" cy="2089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716765" y="1641197"/>
            <a:ext cx="2569730" cy="208943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0289020" y="1641197"/>
            <a:ext cx="2569730" cy="2089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0" y="3727172"/>
            <a:ext cx="2569730" cy="208943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2572255" y="3727172"/>
            <a:ext cx="2569730" cy="2089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144510" y="3727172"/>
            <a:ext cx="2569730" cy="2089432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716765" y="3727172"/>
            <a:ext cx="2569730" cy="2089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0289020" y="3727172"/>
            <a:ext cx="2569730" cy="208943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TextBox 15"/>
          <p:cNvSpPr txBox="1"/>
          <p:nvPr/>
        </p:nvSpPr>
        <p:spPr>
          <a:xfrm>
            <a:off x="236687" y="2650743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236687" y="2330012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2886581" y="4666156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5" name="TextBox 16"/>
          <p:cNvSpPr txBox="1"/>
          <p:nvPr/>
        </p:nvSpPr>
        <p:spPr>
          <a:xfrm>
            <a:off x="2886581" y="434542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80491" y="2594760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0491" y="2274029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7999756" y="4666156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7999756" y="4345425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10481699" y="2585429"/>
            <a:ext cx="1944216" cy="654187"/>
          </a:xfrm>
          <a:prstGeom prst="rect">
            <a:avLst/>
          </a:prstGeom>
          <a:noFill/>
        </p:spPr>
        <p:txBody>
          <a:bodyPr wrap="square" lIns="99220" tIns="49610" rIns="99220" bIns="4961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10481699" y="2264698"/>
            <a:ext cx="1816205" cy="315633"/>
          </a:xfrm>
          <a:prstGeom prst="rect">
            <a:avLst/>
          </a:prstGeom>
          <a:noFill/>
        </p:spPr>
        <p:txBody>
          <a:bodyPr wrap="none" lIns="99220" tIns="49610" rIns="99220" bIns="4961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5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99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9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149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649"/>
                            </p:stCondLst>
                            <p:childTnLst>
                              <p:par>
                                <p:cTn id="8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699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199"/>
                            </p:stCondLst>
                            <p:childTnLst>
                              <p:par>
                                <p:cTn id="9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/>
      <p:bldP spid="3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reeform 124"/>
          <p:cNvSpPr>
            <a:spLocks noEditPoints="1"/>
          </p:cNvSpPr>
          <p:nvPr/>
        </p:nvSpPr>
        <p:spPr bwMode="auto">
          <a:xfrm>
            <a:off x="2040203" y="3904357"/>
            <a:ext cx="400675" cy="458232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Freeform 125"/>
          <p:cNvSpPr>
            <a:spLocks noEditPoints="1"/>
          </p:cNvSpPr>
          <p:nvPr/>
        </p:nvSpPr>
        <p:spPr bwMode="auto">
          <a:xfrm>
            <a:off x="2062339" y="2797659"/>
            <a:ext cx="320983" cy="506932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Freeform 126"/>
          <p:cNvSpPr>
            <a:spLocks noEditPoints="1"/>
          </p:cNvSpPr>
          <p:nvPr/>
        </p:nvSpPr>
        <p:spPr bwMode="auto">
          <a:xfrm>
            <a:off x="2004783" y="1752943"/>
            <a:ext cx="436094" cy="44495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Freeform 127"/>
          <p:cNvSpPr>
            <a:spLocks noEditPoints="1"/>
          </p:cNvSpPr>
          <p:nvPr/>
        </p:nvSpPr>
        <p:spPr bwMode="auto">
          <a:xfrm>
            <a:off x="1939479" y="4962355"/>
            <a:ext cx="566702" cy="263429"/>
          </a:xfrm>
          <a:custGeom>
            <a:avLst/>
            <a:gdLst>
              <a:gd name="T0" fmla="*/ 49 w 256"/>
              <a:gd name="T1" fmla="*/ 0 h 119"/>
              <a:gd name="T2" fmla="*/ 49 w 256"/>
              <a:gd name="T3" fmla="*/ 0 h 119"/>
              <a:gd name="T4" fmla="*/ 51 w 256"/>
              <a:gd name="T5" fmla="*/ 0 h 119"/>
              <a:gd name="T6" fmla="*/ 51 w 256"/>
              <a:gd name="T7" fmla="*/ 0 h 119"/>
              <a:gd name="T8" fmla="*/ 151 w 256"/>
              <a:gd name="T9" fmla="*/ 0 h 119"/>
              <a:gd name="T10" fmla="*/ 170 w 256"/>
              <a:gd name="T11" fmla="*/ 22 h 119"/>
              <a:gd name="T12" fmla="*/ 215 w 256"/>
              <a:gd name="T13" fmla="*/ 22 h 119"/>
              <a:gd name="T14" fmla="*/ 256 w 256"/>
              <a:gd name="T15" fmla="*/ 67 h 119"/>
              <a:gd name="T16" fmla="*/ 243 w 256"/>
              <a:gd name="T17" fmla="*/ 67 h 119"/>
              <a:gd name="T18" fmla="*/ 243 w 256"/>
              <a:gd name="T19" fmla="*/ 110 h 119"/>
              <a:gd name="T20" fmla="*/ 243 w 256"/>
              <a:gd name="T21" fmla="*/ 119 h 119"/>
              <a:gd name="T22" fmla="*/ 235 w 256"/>
              <a:gd name="T23" fmla="*/ 119 h 119"/>
              <a:gd name="T24" fmla="*/ 17 w 256"/>
              <a:gd name="T25" fmla="*/ 119 h 119"/>
              <a:gd name="T26" fmla="*/ 10 w 256"/>
              <a:gd name="T27" fmla="*/ 119 h 119"/>
              <a:gd name="T28" fmla="*/ 10 w 256"/>
              <a:gd name="T29" fmla="*/ 110 h 119"/>
              <a:gd name="T30" fmla="*/ 10 w 256"/>
              <a:gd name="T31" fmla="*/ 67 h 119"/>
              <a:gd name="T32" fmla="*/ 6 w 256"/>
              <a:gd name="T33" fmla="*/ 67 h 119"/>
              <a:gd name="T34" fmla="*/ 0 w 256"/>
              <a:gd name="T35" fmla="*/ 54 h 119"/>
              <a:gd name="T36" fmla="*/ 49 w 256"/>
              <a:gd name="T37" fmla="*/ 2 h 119"/>
              <a:gd name="T38" fmla="*/ 49 w 256"/>
              <a:gd name="T39" fmla="*/ 0 h 119"/>
              <a:gd name="T40" fmla="*/ 49 w 256"/>
              <a:gd name="T41" fmla="*/ 0 h 119"/>
              <a:gd name="T42" fmla="*/ 204 w 256"/>
              <a:gd name="T43" fmla="*/ 67 h 119"/>
              <a:gd name="T44" fmla="*/ 204 w 256"/>
              <a:gd name="T45" fmla="*/ 89 h 119"/>
              <a:gd name="T46" fmla="*/ 187 w 256"/>
              <a:gd name="T47" fmla="*/ 89 h 119"/>
              <a:gd name="T48" fmla="*/ 187 w 256"/>
              <a:gd name="T49" fmla="*/ 67 h 119"/>
              <a:gd name="T50" fmla="*/ 170 w 256"/>
              <a:gd name="T51" fmla="*/ 67 h 119"/>
              <a:gd name="T52" fmla="*/ 159 w 256"/>
              <a:gd name="T53" fmla="*/ 54 h 119"/>
              <a:gd name="T54" fmla="*/ 97 w 256"/>
              <a:gd name="T55" fmla="*/ 54 h 119"/>
              <a:gd name="T56" fmla="*/ 60 w 256"/>
              <a:gd name="T57" fmla="*/ 13 h 119"/>
              <a:gd name="T58" fmla="*/ 23 w 256"/>
              <a:gd name="T59" fmla="*/ 52 h 119"/>
              <a:gd name="T60" fmla="*/ 26 w 256"/>
              <a:gd name="T61" fmla="*/ 52 h 119"/>
              <a:gd name="T62" fmla="*/ 26 w 256"/>
              <a:gd name="T63" fmla="*/ 60 h 119"/>
              <a:gd name="T64" fmla="*/ 26 w 256"/>
              <a:gd name="T65" fmla="*/ 101 h 119"/>
              <a:gd name="T66" fmla="*/ 101 w 256"/>
              <a:gd name="T67" fmla="*/ 101 h 119"/>
              <a:gd name="T68" fmla="*/ 101 w 256"/>
              <a:gd name="T69" fmla="*/ 63 h 119"/>
              <a:gd name="T70" fmla="*/ 123 w 256"/>
              <a:gd name="T71" fmla="*/ 63 h 119"/>
              <a:gd name="T72" fmla="*/ 123 w 256"/>
              <a:gd name="T73" fmla="*/ 101 h 119"/>
              <a:gd name="T74" fmla="*/ 228 w 256"/>
              <a:gd name="T75" fmla="*/ 101 h 119"/>
              <a:gd name="T76" fmla="*/ 226 w 256"/>
              <a:gd name="T77" fmla="*/ 67 h 119"/>
              <a:gd name="T78" fmla="*/ 204 w 256"/>
              <a:gd name="T79" fmla="*/ 67 h 119"/>
              <a:gd name="T80" fmla="*/ 204 w 256"/>
              <a:gd name="T81" fmla="*/ 67 h 119"/>
              <a:gd name="T82" fmla="*/ 140 w 256"/>
              <a:gd name="T83" fmla="*/ 65 h 119"/>
              <a:gd name="T84" fmla="*/ 140 w 256"/>
              <a:gd name="T85" fmla="*/ 89 h 119"/>
              <a:gd name="T86" fmla="*/ 157 w 256"/>
              <a:gd name="T87" fmla="*/ 89 h 119"/>
              <a:gd name="T88" fmla="*/ 157 w 256"/>
              <a:gd name="T89" fmla="*/ 65 h 119"/>
              <a:gd name="T90" fmla="*/ 140 w 256"/>
              <a:gd name="T91" fmla="*/ 65 h 119"/>
              <a:gd name="T92" fmla="*/ 140 w 256"/>
              <a:gd name="T93" fmla="*/ 65 h 119"/>
              <a:gd name="T94" fmla="*/ 49 w 256"/>
              <a:gd name="T95" fmla="*/ 65 h 119"/>
              <a:gd name="T96" fmla="*/ 49 w 256"/>
              <a:gd name="T97" fmla="*/ 89 h 119"/>
              <a:gd name="T98" fmla="*/ 66 w 256"/>
              <a:gd name="T99" fmla="*/ 89 h 119"/>
              <a:gd name="T100" fmla="*/ 66 w 256"/>
              <a:gd name="T101" fmla="*/ 65 h 119"/>
              <a:gd name="T102" fmla="*/ 49 w 256"/>
              <a:gd name="T103" fmla="*/ 65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6" h="119">
                <a:moveTo>
                  <a:pt x="49" y="0"/>
                </a:moveTo>
                <a:lnTo>
                  <a:pt x="49" y="0"/>
                </a:lnTo>
                <a:lnTo>
                  <a:pt x="51" y="0"/>
                </a:lnTo>
                <a:lnTo>
                  <a:pt x="51" y="0"/>
                </a:lnTo>
                <a:lnTo>
                  <a:pt x="151" y="0"/>
                </a:lnTo>
                <a:lnTo>
                  <a:pt x="170" y="22"/>
                </a:lnTo>
                <a:lnTo>
                  <a:pt x="215" y="22"/>
                </a:lnTo>
                <a:lnTo>
                  <a:pt x="256" y="67"/>
                </a:lnTo>
                <a:lnTo>
                  <a:pt x="243" y="67"/>
                </a:lnTo>
                <a:lnTo>
                  <a:pt x="243" y="110"/>
                </a:lnTo>
                <a:lnTo>
                  <a:pt x="243" y="119"/>
                </a:lnTo>
                <a:lnTo>
                  <a:pt x="235" y="119"/>
                </a:lnTo>
                <a:lnTo>
                  <a:pt x="17" y="119"/>
                </a:lnTo>
                <a:lnTo>
                  <a:pt x="10" y="119"/>
                </a:lnTo>
                <a:lnTo>
                  <a:pt x="10" y="110"/>
                </a:lnTo>
                <a:lnTo>
                  <a:pt x="10" y="67"/>
                </a:lnTo>
                <a:lnTo>
                  <a:pt x="6" y="67"/>
                </a:lnTo>
                <a:lnTo>
                  <a:pt x="0" y="54"/>
                </a:lnTo>
                <a:lnTo>
                  <a:pt x="49" y="2"/>
                </a:lnTo>
                <a:lnTo>
                  <a:pt x="49" y="0"/>
                </a:lnTo>
                <a:lnTo>
                  <a:pt x="49" y="0"/>
                </a:lnTo>
                <a:close/>
                <a:moveTo>
                  <a:pt x="204" y="67"/>
                </a:moveTo>
                <a:lnTo>
                  <a:pt x="204" y="89"/>
                </a:lnTo>
                <a:lnTo>
                  <a:pt x="187" y="89"/>
                </a:lnTo>
                <a:lnTo>
                  <a:pt x="187" y="67"/>
                </a:lnTo>
                <a:lnTo>
                  <a:pt x="170" y="67"/>
                </a:lnTo>
                <a:lnTo>
                  <a:pt x="159" y="54"/>
                </a:lnTo>
                <a:lnTo>
                  <a:pt x="97" y="54"/>
                </a:lnTo>
                <a:lnTo>
                  <a:pt x="60" y="13"/>
                </a:lnTo>
                <a:lnTo>
                  <a:pt x="23" y="52"/>
                </a:lnTo>
                <a:lnTo>
                  <a:pt x="26" y="52"/>
                </a:lnTo>
                <a:lnTo>
                  <a:pt x="26" y="60"/>
                </a:lnTo>
                <a:lnTo>
                  <a:pt x="26" y="101"/>
                </a:lnTo>
                <a:lnTo>
                  <a:pt x="101" y="101"/>
                </a:lnTo>
                <a:lnTo>
                  <a:pt x="101" y="63"/>
                </a:lnTo>
                <a:lnTo>
                  <a:pt x="123" y="63"/>
                </a:lnTo>
                <a:lnTo>
                  <a:pt x="123" y="101"/>
                </a:lnTo>
                <a:lnTo>
                  <a:pt x="228" y="101"/>
                </a:lnTo>
                <a:lnTo>
                  <a:pt x="226" y="67"/>
                </a:lnTo>
                <a:lnTo>
                  <a:pt x="204" y="67"/>
                </a:lnTo>
                <a:lnTo>
                  <a:pt x="204" y="67"/>
                </a:lnTo>
                <a:close/>
                <a:moveTo>
                  <a:pt x="140" y="65"/>
                </a:moveTo>
                <a:lnTo>
                  <a:pt x="140" y="89"/>
                </a:lnTo>
                <a:lnTo>
                  <a:pt x="157" y="89"/>
                </a:lnTo>
                <a:lnTo>
                  <a:pt x="157" y="65"/>
                </a:lnTo>
                <a:lnTo>
                  <a:pt x="140" y="65"/>
                </a:lnTo>
                <a:lnTo>
                  <a:pt x="140" y="65"/>
                </a:lnTo>
                <a:close/>
                <a:moveTo>
                  <a:pt x="49" y="65"/>
                </a:moveTo>
                <a:lnTo>
                  <a:pt x="49" y="89"/>
                </a:lnTo>
                <a:lnTo>
                  <a:pt x="66" y="89"/>
                </a:lnTo>
                <a:lnTo>
                  <a:pt x="66" y="65"/>
                </a:lnTo>
                <a:lnTo>
                  <a:pt x="49" y="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Freeform 128"/>
          <p:cNvSpPr>
            <a:spLocks noEditPoints="1"/>
          </p:cNvSpPr>
          <p:nvPr/>
        </p:nvSpPr>
        <p:spPr bwMode="auto">
          <a:xfrm>
            <a:off x="1999456" y="5825550"/>
            <a:ext cx="441422" cy="514011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2555176" y="1691585"/>
            <a:ext cx="3252334" cy="605119"/>
            <a:chOff x="2668905" y="5131080"/>
            <a:chExt cx="2389621" cy="573805"/>
          </a:xfrm>
        </p:grpSpPr>
        <p:sp>
          <p:nvSpPr>
            <p:cNvPr id="149" name="TextBox 148"/>
            <p:cNvSpPr txBox="1"/>
            <p:nvPr/>
          </p:nvSpPr>
          <p:spPr>
            <a:xfrm>
              <a:off x="2673801" y="5131080"/>
              <a:ext cx="105906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2668905" y="5337155"/>
              <a:ext cx="2389621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2555176" y="2776164"/>
            <a:ext cx="3252334" cy="596250"/>
            <a:chOff x="2668905" y="5139490"/>
            <a:chExt cx="2389621" cy="565395"/>
          </a:xfrm>
        </p:grpSpPr>
        <p:sp>
          <p:nvSpPr>
            <p:cNvPr id="166" name="TextBox 165"/>
            <p:cNvSpPr txBox="1"/>
            <p:nvPr/>
          </p:nvSpPr>
          <p:spPr>
            <a:xfrm>
              <a:off x="2671031" y="5139490"/>
              <a:ext cx="105906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2668905" y="5337155"/>
              <a:ext cx="2389621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2555176" y="3829183"/>
            <a:ext cx="3252334" cy="625581"/>
            <a:chOff x="2668905" y="5111677"/>
            <a:chExt cx="2389621" cy="593208"/>
          </a:xfrm>
        </p:grpSpPr>
        <p:sp>
          <p:nvSpPr>
            <p:cNvPr id="169" name="TextBox 168"/>
            <p:cNvSpPr txBox="1"/>
            <p:nvPr/>
          </p:nvSpPr>
          <p:spPr>
            <a:xfrm>
              <a:off x="2680226" y="5111677"/>
              <a:ext cx="105906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2668905" y="5337155"/>
              <a:ext cx="2389621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2539108" y="4801634"/>
            <a:ext cx="3266187" cy="613723"/>
            <a:chOff x="2658727" y="5122921"/>
            <a:chExt cx="2399799" cy="581964"/>
          </a:xfrm>
        </p:grpSpPr>
        <p:sp>
          <p:nvSpPr>
            <p:cNvPr id="172" name="TextBox 171"/>
            <p:cNvSpPr txBox="1"/>
            <p:nvPr/>
          </p:nvSpPr>
          <p:spPr>
            <a:xfrm>
              <a:off x="2658727" y="5122921"/>
              <a:ext cx="1059069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2668905" y="5337155"/>
              <a:ext cx="2389621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2529502" y="5780797"/>
            <a:ext cx="3274468" cy="623055"/>
            <a:chOff x="2652642" y="5114073"/>
            <a:chExt cx="2405884" cy="590812"/>
          </a:xfrm>
        </p:grpSpPr>
        <p:sp>
          <p:nvSpPr>
            <p:cNvPr id="175" name="TextBox 174"/>
            <p:cNvSpPr txBox="1"/>
            <p:nvPr/>
          </p:nvSpPr>
          <p:spPr>
            <a:xfrm>
              <a:off x="2652642" y="5114073"/>
              <a:ext cx="105907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2668905" y="5337155"/>
              <a:ext cx="2389621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58421" y="1908907"/>
            <a:ext cx="5637448" cy="4601523"/>
            <a:chOff x="5219709" y="1650283"/>
            <a:chExt cx="6046898" cy="4935733"/>
          </a:xfrm>
        </p:grpSpPr>
        <p:sp>
          <p:nvSpPr>
            <p:cNvPr id="177" name="Freeform 5"/>
            <p:cNvSpPr/>
            <p:nvPr/>
          </p:nvSpPr>
          <p:spPr bwMode="auto">
            <a:xfrm>
              <a:off x="6016344" y="4895070"/>
              <a:ext cx="1470504" cy="1167622"/>
            </a:xfrm>
            <a:custGeom>
              <a:avLst/>
              <a:gdLst>
                <a:gd name="T0" fmla="*/ 818 w 1641"/>
                <a:gd name="T1" fmla="*/ 0 h 1303"/>
                <a:gd name="T2" fmla="*/ 0 w 1641"/>
                <a:gd name="T3" fmla="*/ 1303 h 1303"/>
                <a:gd name="T4" fmla="*/ 1641 w 1641"/>
                <a:gd name="T5" fmla="*/ 1007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1" h="1303">
                  <a:moveTo>
                    <a:pt x="818" y="0"/>
                  </a:moveTo>
                  <a:lnTo>
                    <a:pt x="0" y="1303"/>
                  </a:lnTo>
                  <a:lnTo>
                    <a:pt x="1641" y="1007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6"/>
            <p:cNvSpPr/>
            <p:nvPr/>
          </p:nvSpPr>
          <p:spPr bwMode="auto">
            <a:xfrm>
              <a:off x="8280794" y="5797446"/>
              <a:ext cx="733908" cy="633545"/>
            </a:xfrm>
            <a:custGeom>
              <a:avLst/>
              <a:gdLst>
                <a:gd name="T0" fmla="*/ 0 w 819"/>
                <a:gd name="T1" fmla="*/ 707 h 707"/>
                <a:gd name="T2" fmla="*/ 819 w 819"/>
                <a:gd name="T3" fmla="*/ 0 h 707"/>
                <a:gd name="T4" fmla="*/ 819 w 819"/>
                <a:gd name="T5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9" h="707">
                  <a:moveTo>
                    <a:pt x="0" y="707"/>
                  </a:moveTo>
                  <a:lnTo>
                    <a:pt x="819" y="0"/>
                  </a:lnTo>
                  <a:lnTo>
                    <a:pt x="819" y="0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7"/>
            <p:cNvSpPr/>
            <p:nvPr/>
          </p:nvSpPr>
          <p:spPr bwMode="auto">
            <a:xfrm>
              <a:off x="9294286" y="1863555"/>
              <a:ext cx="1790412" cy="1106687"/>
            </a:xfrm>
            <a:custGeom>
              <a:avLst/>
              <a:gdLst>
                <a:gd name="T0" fmla="*/ 0 w 1998"/>
                <a:gd name="T1" fmla="*/ 949 h 1235"/>
                <a:gd name="T2" fmla="*/ 551 w 1998"/>
                <a:gd name="T3" fmla="*/ 0 h 1235"/>
                <a:gd name="T4" fmla="*/ 804 w 1998"/>
                <a:gd name="T5" fmla="*/ 795 h 1235"/>
                <a:gd name="T6" fmla="*/ 1998 w 1998"/>
                <a:gd name="T7" fmla="*/ 542 h 1235"/>
                <a:gd name="T8" fmla="*/ 1998 w 1998"/>
                <a:gd name="T9" fmla="*/ 1235 h 1235"/>
                <a:gd name="T10" fmla="*/ 804 w 1998"/>
                <a:gd name="T11" fmla="*/ 795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8" h="1235">
                  <a:moveTo>
                    <a:pt x="0" y="949"/>
                  </a:moveTo>
                  <a:lnTo>
                    <a:pt x="551" y="0"/>
                  </a:lnTo>
                  <a:lnTo>
                    <a:pt x="804" y="795"/>
                  </a:lnTo>
                  <a:lnTo>
                    <a:pt x="1998" y="542"/>
                  </a:lnTo>
                  <a:lnTo>
                    <a:pt x="1998" y="1235"/>
                  </a:lnTo>
                  <a:lnTo>
                    <a:pt x="804" y="795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8"/>
            <p:cNvSpPr/>
            <p:nvPr/>
          </p:nvSpPr>
          <p:spPr bwMode="auto">
            <a:xfrm>
              <a:off x="5873864" y="1756023"/>
              <a:ext cx="1894360" cy="919401"/>
            </a:xfrm>
            <a:custGeom>
              <a:avLst/>
              <a:gdLst>
                <a:gd name="T0" fmla="*/ 0 w 2114"/>
                <a:gd name="T1" fmla="*/ 0 h 1026"/>
                <a:gd name="T2" fmla="*/ 327 w 2114"/>
                <a:gd name="T3" fmla="*/ 1026 h 1026"/>
                <a:gd name="T4" fmla="*/ 2114 w 2114"/>
                <a:gd name="T5" fmla="*/ 563 h 1026"/>
                <a:gd name="T6" fmla="*/ 0 w 2114"/>
                <a:gd name="T7" fmla="*/ 0 h 1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4" h="1026">
                  <a:moveTo>
                    <a:pt x="0" y="0"/>
                  </a:moveTo>
                  <a:lnTo>
                    <a:pt x="327" y="1026"/>
                  </a:lnTo>
                  <a:lnTo>
                    <a:pt x="2114" y="56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9"/>
            <p:cNvSpPr/>
            <p:nvPr/>
          </p:nvSpPr>
          <p:spPr bwMode="auto">
            <a:xfrm>
              <a:off x="8976170" y="5500836"/>
              <a:ext cx="1220491" cy="1002739"/>
            </a:xfrm>
            <a:custGeom>
              <a:avLst/>
              <a:gdLst>
                <a:gd name="T0" fmla="*/ 0 w 1362"/>
                <a:gd name="T1" fmla="*/ 331 h 1119"/>
                <a:gd name="T2" fmla="*/ 1362 w 1362"/>
                <a:gd name="T3" fmla="*/ 1119 h 1119"/>
                <a:gd name="T4" fmla="*/ 906 w 1362"/>
                <a:gd name="T5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2" h="1119">
                  <a:moveTo>
                    <a:pt x="0" y="331"/>
                  </a:moveTo>
                  <a:lnTo>
                    <a:pt x="1362" y="1119"/>
                  </a:lnTo>
                  <a:lnTo>
                    <a:pt x="906" y="0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Line 10"/>
            <p:cNvSpPr>
              <a:spLocks noChangeShapeType="1"/>
            </p:cNvSpPr>
            <p:nvPr/>
          </p:nvSpPr>
          <p:spPr bwMode="auto">
            <a:xfrm flipH="1" flipV="1">
              <a:off x="7457276" y="5797446"/>
              <a:ext cx="823518" cy="633545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Line 11"/>
            <p:cNvSpPr>
              <a:spLocks noChangeShapeType="1"/>
            </p:cNvSpPr>
            <p:nvPr/>
          </p:nvSpPr>
          <p:spPr bwMode="auto">
            <a:xfrm>
              <a:off x="7446523" y="1669101"/>
              <a:ext cx="0" cy="0"/>
            </a:xfrm>
            <a:prstGeom prst="line">
              <a:avLst/>
            </a:prstGeom>
            <a:noFill/>
            <a:ln w="25400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12"/>
            <p:cNvSpPr/>
            <p:nvPr/>
          </p:nvSpPr>
          <p:spPr bwMode="auto">
            <a:xfrm>
              <a:off x="7567497" y="2338490"/>
              <a:ext cx="2574502" cy="2628269"/>
            </a:xfrm>
            <a:custGeom>
              <a:avLst/>
              <a:gdLst>
                <a:gd name="T0" fmla="*/ 2440 w 2873"/>
                <a:gd name="T1" fmla="*/ 878 h 2933"/>
                <a:gd name="T2" fmla="*/ 1314 w 2873"/>
                <a:gd name="T3" fmla="*/ 1580 h 2933"/>
                <a:gd name="T4" fmla="*/ 1158 w 2873"/>
                <a:gd name="T5" fmla="*/ 2143 h 2933"/>
                <a:gd name="T6" fmla="*/ 1165 w 2873"/>
                <a:gd name="T7" fmla="*/ 2933 h 2933"/>
                <a:gd name="T8" fmla="*/ 2374 w 2873"/>
                <a:gd name="T9" fmla="*/ 2500 h 2933"/>
                <a:gd name="T10" fmla="*/ 640 w 2873"/>
                <a:gd name="T11" fmla="*/ 1989 h 2933"/>
                <a:gd name="T12" fmla="*/ 0 w 2873"/>
                <a:gd name="T13" fmla="*/ 852 h 2933"/>
                <a:gd name="T14" fmla="*/ 484 w 2873"/>
                <a:gd name="T15" fmla="*/ 334 h 2933"/>
                <a:gd name="T16" fmla="*/ 1241 w 2873"/>
                <a:gd name="T17" fmla="*/ 0 h 2933"/>
                <a:gd name="T18" fmla="*/ 1927 w 2873"/>
                <a:gd name="T19" fmla="*/ 419 h 2933"/>
                <a:gd name="T20" fmla="*/ 2873 w 2873"/>
                <a:gd name="T21" fmla="*/ 197 h 2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73" h="2933">
                  <a:moveTo>
                    <a:pt x="2440" y="878"/>
                  </a:moveTo>
                  <a:lnTo>
                    <a:pt x="1314" y="1580"/>
                  </a:lnTo>
                  <a:lnTo>
                    <a:pt x="1158" y="2143"/>
                  </a:lnTo>
                  <a:lnTo>
                    <a:pt x="1165" y="2933"/>
                  </a:lnTo>
                  <a:lnTo>
                    <a:pt x="2374" y="2500"/>
                  </a:lnTo>
                  <a:lnTo>
                    <a:pt x="640" y="1989"/>
                  </a:lnTo>
                  <a:lnTo>
                    <a:pt x="0" y="852"/>
                  </a:lnTo>
                  <a:lnTo>
                    <a:pt x="484" y="334"/>
                  </a:lnTo>
                  <a:lnTo>
                    <a:pt x="1241" y="0"/>
                  </a:lnTo>
                  <a:lnTo>
                    <a:pt x="1927" y="419"/>
                  </a:lnTo>
                  <a:lnTo>
                    <a:pt x="2873" y="197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3"/>
            <p:cNvSpPr/>
            <p:nvPr/>
          </p:nvSpPr>
          <p:spPr bwMode="auto">
            <a:xfrm>
              <a:off x="5440150" y="2260529"/>
              <a:ext cx="5250263" cy="3536917"/>
            </a:xfrm>
            <a:custGeom>
              <a:avLst/>
              <a:gdLst>
                <a:gd name="T0" fmla="*/ 5859 w 5859"/>
                <a:gd name="T1" fmla="*/ 2239 h 3947"/>
                <a:gd name="T2" fmla="*/ 4738 w 5859"/>
                <a:gd name="T3" fmla="*/ 2469 h 3947"/>
                <a:gd name="T4" fmla="*/ 4599 w 5859"/>
                <a:gd name="T5" fmla="*/ 2507 h 3947"/>
                <a:gd name="T6" fmla="*/ 4852 w 5859"/>
                <a:gd name="T7" fmla="*/ 3566 h 3947"/>
                <a:gd name="T8" fmla="*/ 3989 w 5859"/>
                <a:gd name="T9" fmla="*/ 3947 h 3947"/>
                <a:gd name="T10" fmla="*/ 3390 w 5859"/>
                <a:gd name="T11" fmla="*/ 3183 h 3947"/>
                <a:gd name="T12" fmla="*/ 2891 w 5859"/>
                <a:gd name="T13" fmla="*/ 2128 h 3947"/>
                <a:gd name="T14" fmla="*/ 3471 w 5859"/>
                <a:gd name="T15" fmla="*/ 749 h 3947"/>
                <a:gd name="T16" fmla="*/ 3615 w 5859"/>
                <a:gd name="T17" fmla="*/ 87 h 3947"/>
                <a:gd name="T18" fmla="*/ 2617 w 5859"/>
                <a:gd name="T19" fmla="*/ 0 h 3947"/>
                <a:gd name="T20" fmla="*/ 2374 w 5859"/>
                <a:gd name="T21" fmla="*/ 939 h 3947"/>
                <a:gd name="T22" fmla="*/ 858 w 5859"/>
                <a:gd name="T23" fmla="*/ 511 h 3947"/>
                <a:gd name="T24" fmla="*/ 0 w 5859"/>
                <a:gd name="T25" fmla="*/ 1859 h 3947"/>
                <a:gd name="T26" fmla="*/ 950 w 5859"/>
                <a:gd name="T27" fmla="*/ 2015 h 3947"/>
                <a:gd name="T28" fmla="*/ 1596 w 5859"/>
                <a:gd name="T29" fmla="*/ 1693 h 3947"/>
                <a:gd name="T30" fmla="*/ 1366 w 5859"/>
                <a:gd name="T31" fmla="*/ 2892 h 3947"/>
                <a:gd name="T32" fmla="*/ 2043 w 5859"/>
                <a:gd name="T33" fmla="*/ 2112 h 3947"/>
                <a:gd name="T34" fmla="*/ 2426 w 5859"/>
                <a:gd name="T35" fmla="*/ 939 h 3947"/>
                <a:gd name="T36" fmla="*/ 3563 w 5859"/>
                <a:gd name="T37" fmla="*/ 894 h 3947"/>
                <a:gd name="T38" fmla="*/ 4447 w 5859"/>
                <a:gd name="T39" fmla="*/ 1140 h 3947"/>
                <a:gd name="T40" fmla="*/ 5859 w 5859"/>
                <a:gd name="T41" fmla="*/ 2239 h 3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59" h="3947">
                  <a:moveTo>
                    <a:pt x="5859" y="2239"/>
                  </a:moveTo>
                  <a:lnTo>
                    <a:pt x="4738" y="2469"/>
                  </a:lnTo>
                  <a:lnTo>
                    <a:pt x="4599" y="2507"/>
                  </a:lnTo>
                  <a:lnTo>
                    <a:pt x="4852" y="3566"/>
                  </a:lnTo>
                  <a:lnTo>
                    <a:pt x="3989" y="3947"/>
                  </a:lnTo>
                  <a:lnTo>
                    <a:pt x="3390" y="3183"/>
                  </a:lnTo>
                  <a:lnTo>
                    <a:pt x="2891" y="2128"/>
                  </a:lnTo>
                  <a:lnTo>
                    <a:pt x="3471" y="749"/>
                  </a:lnTo>
                  <a:lnTo>
                    <a:pt x="3615" y="87"/>
                  </a:lnTo>
                  <a:lnTo>
                    <a:pt x="2617" y="0"/>
                  </a:lnTo>
                  <a:lnTo>
                    <a:pt x="2374" y="939"/>
                  </a:lnTo>
                  <a:lnTo>
                    <a:pt x="858" y="511"/>
                  </a:lnTo>
                  <a:lnTo>
                    <a:pt x="0" y="1859"/>
                  </a:lnTo>
                  <a:lnTo>
                    <a:pt x="950" y="2015"/>
                  </a:lnTo>
                  <a:lnTo>
                    <a:pt x="1596" y="1693"/>
                  </a:lnTo>
                  <a:lnTo>
                    <a:pt x="1366" y="2892"/>
                  </a:lnTo>
                  <a:lnTo>
                    <a:pt x="2043" y="2112"/>
                  </a:lnTo>
                  <a:lnTo>
                    <a:pt x="2426" y="939"/>
                  </a:lnTo>
                  <a:lnTo>
                    <a:pt x="3563" y="894"/>
                  </a:lnTo>
                  <a:lnTo>
                    <a:pt x="4447" y="1140"/>
                  </a:lnTo>
                  <a:lnTo>
                    <a:pt x="5859" y="2239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4"/>
            <p:cNvSpPr/>
            <p:nvPr/>
          </p:nvSpPr>
          <p:spPr bwMode="auto">
            <a:xfrm>
              <a:off x="9614194" y="2550866"/>
              <a:ext cx="1076219" cy="1716036"/>
            </a:xfrm>
            <a:custGeom>
              <a:avLst/>
              <a:gdLst>
                <a:gd name="T0" fmla="*/ 0 w 1201"/>
                <a:gd name="T1" fmla="*/ 842 h 1915"/>
                <a:gd name="T2" fmla="*/ 447 w 1201"/>
                <a:gd name="T3" fmla="*/ 0 h 1915"/>
                <a:gd name="T4" fmla="*/ 1201 w 1201"/>
                <a:gd name="T5" fmla="*/ 1915 h 1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01" h="1915">
                  <a:moveTo>
                    <a:pt x="0" y="842"/>
                  </a:moveTo>
                  <a:lnTo>
                    <a:pt x="447" y="0"/>
                  </a:lnTo>
                  <a:lnTo>
                    <a:pt x="1201" y="1915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Line 15"/>
            <p:cNvSpPr>
              <a:spLocks noChangeShapeType="1"/>
            </p:cNvSpPr>
            <p:nvPr/>
          </p:nvSpPr>
          <p:spPr bwMode="auto">
            <a:xfrm>
              <a:off x="9614194" y="3305384"/>
              <a:ext cx="0" cy="0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Line 16"/>
            <p:cNvSpPr>
              <a:spLocks noChangeShapeType="1"/>
            </p:cNvSpPr>
            <p:nvPr/>
          </p:nvSpPr>
          <p:spPr bwMode="auto">
            <a:xfrm>
              <a:off x="8047808" y="4076929"/>
              <a:ext cx="0" cy="0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17"/>
            <p:cNvSpPr/>
            <p:nvPr/>
          </p:nvSpPr>
          <p:spPr bwMode="auto">
            <a:xfrm>
              <a:off x="6749356" y="4076929"/>
              <a:ext cx="1298452" cy="1720517"/>
            </a:xfrm>
            <a:custGeom>
              <a:avLst/>
              <a:gdLst>
                <a:gd name="T0" fmla="*/ 832 w 1449"/>
                <a:gd name="T1" fmla="*/ 1920 h 1920"/>
                <a:gd name="T2" fmla="*/ 0 w 1449"/>
                <a:gd name="T3" fmla="*/ 913 h 1920"/>
                <a:gd name="T4" fmla="*/ 1449 w 1449"/>
                <a:gd name="T5" fmla="*/ 0 h 1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9" h="1920">
                  <a:moveTo>
                    <a:pt x="832" y="1920"/>
                  </a:moveTo>
                  <a:lnTo>
                    <a:pt x="0" y="913"/>
                  </a:lnTo>
                  <a:lnTo>
                    <a:pt x="1449" y="0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18"/>
            <p:cNvSpPr/>
            <p:nvPr/>
          </p:nvSpPr>
          <p:spPr bwMode="auto">
            <a:xfrm>
              <a:off x="9874960" y="2970242"/>
              <a:ext cx="1209738" cy="2505503"/>
            </a:xfrm>
            <a:custGeom>
              <a:avLst/>
              <a:gdLst>
                <a:gd name="T0" fmla="*/ 1350 w 1350"/>
                <a:gd name="T1" fmla="*/ 0 h 2796"/>
                <a:gd name="T2" fmla="*/ 796 w 1350"/>
                <a:gd name="T3" fmla="*/ 1492 h 2796"/>
                <a:gd name="T4" fmla="*/ 0 w 1350"/>
                <a:gd name="T5" fmla="*/ 2796 h 2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0" h="2796">
                  <a:moveTo>
                    <a:pt x="1350" y="0"/>
                  </a:moveTo>
                  <a:lnTo>
                    <a:pt x="796" y="1492"/>
                  </a:lnTo>
                  <a:lnTo>
                    <a:pt x="0" y="2796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19"/>
            <p:cNvSpPr/>
            <p:nvPr/>
          </p:nvSpPr>
          <p:spPr bwMode="auto">
            <a:xfrm>
              <a:off x="6190188" y="2751593"/>
              <a:ext cx="1440932" cy="1026037"/>
            </a:xfrm>
            <a:custGeom>
              <a:avLst/>
              <a:gdLst>
                <a:gd name="T0" fmla="*/ 0 w 1608"/>
                <a:gd name="T1" fmla="*/ 0 h 1145"/>
                <a:gd name="T2" fmla="*/ 759 w 1608"/>
                <a:gd name="T3" fmla="*/ 1145 h 1145"/>
                <a:gd name="T4" fmla="*/ 1608 w 1608"/>
                <a:gd name="T5" fmla="*/ 258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08" h="1145">
                  <a:moveTo>
                    <a:pt x="0" y="0"/>
                  </a:moveTo>
                  <a:lnTo>
                    <a:pt x="759" y="1145"/>
                  </a:lnTo>
                  <a:lnTo>
                    <a:pt x="1608" y="258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0"/>
            <p:cNvSpPr/>
            <p:nvPr/>
          </p:nvSpPr>
          <p:spPr bwMode="auto">
            <a:xfrm>
              <a:off x="5440150" y="3120787"/>
              <a:ext cx="2127347" cy="809181"/>
            </a:xfrm>
            <a:custGeom>
              <a:avLst/>
              <a:gdLst>
                <a:gd name="T0" fmla="*/ 0 w 2374"/>
                <a:gd name="T1" fmla="*/ 903 h 903"/>
                <a:gd name="T2" fmla="*/ 659 w 2374"/>
                <a:gd name="T3" fmla="*/ 525 h 903"/>
                <a:gd name="T4" fmla="*/ 2374 w 2374"/>
                <a:gd name="T5" fmla="*/ 0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4" h="903">
                  <a:moveTo>
                    <a:pt x="0" y="903"/>
                  </a:moveTo>
                  <a:lnTo>
                    <a:pt x="659" y="525"/>
                  </a:lnTo>
                  <a:lnTo>
                    <a:pt x="2374" y="0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Line 21"/>
            <p:cNvSpPr>
              <a:spLocks noChangeShapeType="1"/>
            </p:cNvSpPr>
            <p:nvPr/>
          </p:nvSpPr>
          <p:spPr bwMode="auto">
            <a:xfrm flipH="1">
              <a:off x="9493221" y="2970242"/>
              <a:ext cx="1591478" cy="398766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Line 22"/>
            <p:cNvSpPr>
              <a:spLocks noChangeShapeType="1"/>
            </p:cNvSpPr>
            <p:nvPr/>
          </p:nvSpPr>
          <p:spPr bwMode="auto">
            <a:xfrm flipH="1">
              <a:off x="7494913" y="4106500"/>
              <a:ext cx="557376" cy="1690946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23"/>
            <p:cNvSpPr/>
            <p:nvPr/>
          </p:nvSpPr>
          <p:spPr bwMode="auto">
            <a:xfrm>
              <a:off x="6030682" y="2675424"/>
              <a:ext cx="2447255" cy="2437399"/>
            </a:xfrm>
            <a:custGeom>
              <a:avLst/>
              <a:gdLst>
                <a:gd name="T0" fmla="*/ 152 w 2731"/>
                <a:gd name="T1" fmla="*/ 0 h 2720"/>
                <a:gd name="T2" fmla="*/ 0 w 2731"/>
                <a:gd name="T3" fmla="*/ 1022 h 2720"/>
                <a:gd name="T4" fmla="*/ 802 w 2731"/>
                <a:gd name="T5" fmla="*/ 2477 h 2720"/>
                <a:gd name="T6" fmla="*/ 2731 w 2731"/>
                <a:gd name="T7" fmla="*/ 2720 h 2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1" h="2720">
                  <a:moveTo>
                    <a:pt x="152" y="0"/>
                  </a:moveTo>
                  <a:lnTo>
                    <a:pt x="0" y="1022"/>
                  </a:lnTo>
                  <a:lnTo>
                    <a:pt x="802" y="2477"/>
                  </a:lnTo>
                  <a:lnTo>
                    <a:pt x="2731" y="2720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Line 24"/>
            <p:cNvSpPr>
              <a:spLocks noChangeShapeType="1"/>
            </p:cNvSpPr>
            <p:nvPr/>
          </p:nvSpPr>
          <p:spPr bwMode="auto">
            <a:xfrm flipV="1">
              <a:off x="9561324" y="2970242"/>
              <a:ext cx="1523374" cy="1536816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Line 25"/>
            <p:cNvSpPr>
              <a:spLocks noChangeShapeType="1"/>
            </p:cNvSpPr>
            <p:nvPr/>
          </p:nvSpPr>
          <p:spPr bwMode="auto">
            <a:xfrm>
              <a:off x="6821044" y="3794656"/>
              <a:ext cx="1656893" cy="1318167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Line 26"/>
            <p:cNvSpPr>
              <a:spLocks noChangeShapeType="1"/>
            </p:cNvSpPr>
            <p:nvPr/>
          </p:nvSpPr>
          <p:spPr bwMode="auto">
            <a:xfrm>
              <a:off x="5440150" y="3926384"/>
              <a:ext cx="1309205" cy="968687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Freeform 27"/>
            <p:cNvSpPr/>
            <p:nvPr/>
          </p:nvSpPr>
          <p:spPr bwMode="auto">
            <a:xfrm>
              <a:off x="7567497" y="3101969"/>
              <a:ext cx="1993828" cy="1405089"/>
            </a:xfrm>
            <a:custGeom>
              <a:avLst/>
              <a:gdLst>
                <a:gd name="T0" fmla="*/ 0 w 2225"/>
                <a:gd name="T1" fmla="*/ 0 h 1568"/>
                <a:gd name="T2" fmla="*/ 1314 w 2225"/>
                <a:gd name="T3" fmla="*/ 728 h 1568"/>
                <a:gd name="T4" fmla="*/ 2225 w 2225"/>
                <a:gd name="T5" fmla="*/ 1568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5" h="1568">
                  <a:moveTo>
                    <a:pt x="0" y="0"/>
                  </a:moveTo>
                  <a:lnTo>
                    <a:pt x="1314" y="728"/>
                  </a:lnTo>
                  <a:lnTo>
                    <a:pt x="2225" y="1568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Line 28"/>
            <p:cNvSpPr>
              <a:spLocks noChangeShapeType="1"/>
            </p:cNvSpPr>
            <p:nvPr/>
          </p:nvSpPr>
          <p:spPr bwMode="auto">
            <a:xfrm flipV="1">
              <a:off x="7494913" y="5112823"/>
              <a:ext cx="983024" cy="653259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Oval 29"/>
            <p:cNvSpPr>
              <a:spLocks noChangeArrowheads="1"/>
            </p:cNvSpPr>
            <p:nvPr/>
          </p:nvSpPr>
          <p:spPr bwMode="auto">
            <a:xfrm>
              <a:off x="7494913" y="4317980"/>
              <a:ext cx="131727" cy="131727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Oval 30"/>
            <p:cNvSpPr>
              <a:spLocks noChangeArrowheads="1"/>
            </p:cNvSpPr>
            <p:nvPr/>
          </p:nvSpPr>
          <p:spPr bwMode="auto">
            <a:xfrm>
              <a:off x="5954513" y="3523137"/>
              <a:ext cx="150545" cy="150545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Oval 31"/>
            <p:cNvSpPr>
              <a:spLocks noChangeArrowheads="1"/>
            </p:cNvSpPr>
            <p:nvPr/>
          </p:nvSpPr>
          <p:spPr bwMode="auto">
            <a:xfrm>
              <a:off x="6573720" y="3369008"/>
              <a:ext cx="90506" cy="90506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Oval 32"/>
            <p:cNvSpPr>
              <a:spLocks noChangeArrowheads="1"/>
            </p:cNvSpPr>
            <p:nvPr/>
          </p:nvSpPr>
          <p:spPr bwMode="auto">
            <a:xfrm>
              <a:off x="6190188" y="3966708"/>
              <a:ext cx="188181" cy="186389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Oval 33"/>
            <p:cNvSpPr>
              <a:spLocks noChangeArrowheads="1"/>
            </p:cNvSpPr>
            <p:nvPr/>
          </p:nvSpPr>
          <p:spPr bwMode="auto">
            <a:xfrm>
              <a:off x="10081960" y="3771358"/>
              <a:ext cx="197142" cy="197143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Oval 34"/>
            <p:cNvSpPr>
              <a:spLocks noChangeArrowheads="1"/>
            </p:cNvSpPr>
            <p:nvPr/>
          </p:nvSpPr>
          <p:spPr bwMode="auto">
            <a:xfrm>
              <a:off x="7164251" y="4044669"/>
              <a:ext cx="209688" cy="209688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Oval 35"/>
            <p:cNvSpPr>
              <a:spLocks noChangeArrowheads="1"/>
            </p:cNvSpPr>
            <p:nvPr/>
          </p:nvSpPr>
          <p:spPr bwMode="auto">
            <a:xfrm>
              <a:off x="8493171" y="4144136"/>
              <a:ext cx="226714" cy="226714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Oval 36"/>
            <p:cNvSpPr>
              <a:spLocks noChangeArrowheads="1"/>
            </p:cNvSpPr>
            <p:nvPr/>
          </p:nvSpPr>
          <p:spPr bwMode="auto">
            <a:xfrm>
              <a:off x="8677768" y="3686228"/>
              <a:ext cx="137104" cy="138000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Oval 37"/>
            <p:cNvSpPr>
              <a:spLocks noChangeArrowheads="1"/>
            </p:cNvSpPr>
            <p:nvPr/>
          </p:nvSpPr>
          <p:spPr bwMode="auto">
            <a:xfrm>
              <a:off x="8244950" y="3449657"/>
              <a:ext cx="125454" cy="122766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Line 38"/>
            <p:cNvSpPr>
              <a:spLocks noChangeShapeType="1"/>
            </p:cNvSpPr>
            <p:nvPr/>
          </p:nvSpPr>
          <p:spPr bwMode="auto">
            <a:xfrm flipH="1">
              <a:off x="9014702" y="4507058"/>
              <a:ext cx="546622" cy="1290388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Line 39"/>
            <p:cNvSpPr>
              <a:spLocks noChangeShapeType="1"/>
            </p:cNvSpPr>
            <p:nvPr/>
          </p:nvSpPr>
          <p:spPr bwMode="auto">
            <a:xfrm>
              <a:off x="8477937" y="5112823"/>
              <a:ext cx="1310101" cy="388012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Oval 40"/>
            <p:cNvSpPr>
              <a:spLocks noChangeArrowheads="1"/>
            </p:cNvSpPr>
            <p:nvPr/>
          </p:nvSpPr>
          <p:spPr bwMode="auto">
            <a:xfrm>
              <a:off x="9128507" y="5246343"/>
              <a:ext cx="165779" cy="165779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Line 41"/>
            <p:cNvSpPr>
              <a:spLocks noChangeShapeType="1"/>
            </p:cNvSpPr>
            <p:nvPr/>
          </p:nvSpPr>
          <p:spPr bwMode="auto">
            <a:xfrm>
              <a:off x="9294286" y="2713957"/>
              <a:ext cx="209688" cy="568129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Oval 42"/>
            <p:cNvSpPr>
              <a:spLocks noChangeArrowheads="1"/>
            </p:cNvSpPr>
            <p:nvPr/>
          </p:nvSpPr>
          <p:spPr bwMode="auto">
            <a:xfrm>
              <a:off x="9196611" y="2614489"/>
              <a:ext cx="197142" cy="197143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Oval 43"/>
            <p:cNvSpPr>
              <a:spLocks noChangeArrowheads="1"/>
            </p:cNvSpPr>
            <p:nvPr/>
          </p:nvSpPr>
          <p:spPr bwMode="auto">
            <a:xfrm>
              <a:off x="8603391" y="2260529"/>
              <a:ext cx="152337" cy="154130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44"/>
            <p:cNvSpPr/>
            <p:nvPr/>
          </p:nvSpPr>
          <p:spPr bwMode="auto">
            <a:xfrm>
              <a:off x="6166889" y="2228269"/>
              <a:ext cx="2355853" cy="769752"/>
            </a:xfrm>
            <a:custGeom>
              <a:avLst/>
              <a:gdLst>
                <a:gd name="T0" fmla="*/ 0 w 2629"/>
                <a:gd name="T1" fmla="*/ 542 h 859"/>
                <a:gd name="T2" fmla="*/ 1172 w 2629"/>
                <a:gd name="T3" fmla="*/ 461 h 859"/>
                <a:gd name="T4" fmla="*/ 1842 w 2629"/>
                <a:gd name="T5" fmla="*/ 0 h 859"/>
                <a:gd name="T6" fmla="*/ 2047 w 2629"/>
                <a:gd name="T7" fmla="*/ 457 h 859"/>
                <a:gd name="T8" fmla="*/ 2629 w 2629"/>
                <a:gd name="T9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9" h="859">
                  <a:moveTo>
                    <a:pt x="0" y="542"/>
                  </a:moveTo>
                  <a:lnTo>
                    <a:pt x="1172" y="461"/>
                  </a:lnTo>
                  <a:lnTo>
                    <a:pt x="1842" y="0"/>
                  </a:lnTo>
                  <a:lnTo>
                    <a:pt x="2047" y="457"/>
                  </a:lnTo>
                  <a:lnTo>
                    <a:pt x="2629" y="859"/>
                  </a:lnTo>
                </a:path>
              </a:pathLst>
            </a:cu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Line 45"/>
            <p:cNvSpPr>
              <a:spLocks noChangeShapeType="1"/>
            </p:cNvSpPr>
            <p:nvPr/>
          </p:nvSpPr>
          <p:spPr bwMode="auto">
            <a:xfrm>
              <a:off x="7217121" y="2641372"/>
              <a:ext cx="350376" cy="479415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Oval 46"/>
            <p:cNvSpPr>
              <a:spLocks noChangeArrowheads="1"/>
            </p:cNvSpPr>
            <p:nvPr/>
          </p:nvSpPr>
          <p:spPr bwMode="auto">
            <a:xfrm>
              <a:off x="7175004" y="2599256"/>
              <a:ext cx="85130" cy="85130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Oval 47"/>
            <p:cNvSpPr>
              <a:spLocks noChangeArrowheads="1"/>
            </p:cNvSpPr>
            <p:nvPr/>
          </p:nvSpPr>
          <p:spPr bwMode="auto">
            <a:xfrm>
              <a:off x="7948340" y="2584918"/>
              <a:ext cx="103948" cy="105740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Line 48"/>
            <p:cNvSpPr>
              <a:spLocks noChangeShapeType="1"/>
            </p:cNvSpPr>
            <p:nvPr/>
          </p:nvSpPr>
          <p:spPr bwMode="auto">
            <a:xfrm flipH="1">
              <a:off x="6617629" y="2641372"/>
              <a:ext cx="599492" cy="771544"/>
            </a:xfrm>
            <a:prstGeom prst="line">
              <a:avLst/>
            </a:prstGeom>
            <a:noFill/>
            <a:ln w="14288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Oval 49"/>
            <p:cNvSpPr>
              <a:spLocks noChangeArrowheads="1"/>
            </p:cNvSpPr>
            <p:nvPr/>
          </p:nvSpPr>
          <p:spPr bwMode="auto">
            <a:xfrm>
              <a:off x="6881083" y="2830450"/>
              <a:ext cx="213272" cy="215961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Oval 50"/>
            <p:cNvSpPr>
              <a:spLocks noChangeArrowheads="1"/>
            </p:cNvSpPr>
            <p:nvPr/>
          </p:nvSpPr>
          <p:spPr bwMode="auto">
            <a:xfrm>
              <a:off x="5768124" y="1650283"/>
              <a:ext cx="214168" cy="213272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Oval 51"/>
            <p:cNvSpPr>
              <a:spLocks noChangeArrowheads="1"/>
            </p:cNvSpPr>
            <p:nvPr/>
          </p:nvSpPr>
          <p:spPr bwMode="auto">
            <a:xfrm>
              <a:off x="10148271" y="3074190"/>
              <a:ext cx="189974" cy="190870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Oval 52"/>
            <p:cNvSpPr>
              <a:spLocks noChangeArrowheads="1"/>
            </p:cNvSpPr>
            <p:nvPr/>
          </p:nvSpPr>
          <p:spPr bwMode="auto">
            <a:xfrm>
              <a:off x="10392011" y="3584968"/>
              <a:ext cx="82441" cy="85130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5" name="Oval 53"/>
            <p:cNvSpPr>
              <a:spLocks noChangeArrowheads="1"/>
            </p:cNvSpPr>
            <p:nvPr/>
          </p:nvSpPr>
          <p:spPr bwMode="auto">
            <a:xfrm>
              <a:off x="7823782" y="4581435"/>
              <a:ext cx="107532" cy="109325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6" name="Oval 54"/>
            <p:cNvSpPr>
              <a:spLocks noChangeArrowheads="1"/>
            </p:cNvSpPr>
            <p:nvPr/>
          </p:nvSpPr>
          <p:spPr bwMode="auto">
            <a:xfrm>
              <a:off x="7658003" y="4930915"/>
              <a:ext cx="184597" cy="181909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7" name="Oval 55"/>
            <p:cNvSpPr>
              <a:spLocks noChangeArrowheads="1"/>
            </p:cNvSpPr>
            <p:nvPr/>
          </p:nvSpPr>
          <p:spPr bwMode="auto">
            <a:xfrm>
              <a:off x="8190288" y="6337796"/>
              <a:ext cx="181909" cy="184597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Oval 56"/>
            <p:cNvSpPr>
              <a:spLocks noChangeArrowheads="1"/>
            </p:cNvSpPr>
            <p:nvPr/>
          </p:nvSpPr>
          <p:spPr bwMode="auto">
            <a:xfrm>
              <a:off x="5924941" y="5971290"/>
              <a:ext cx="181909" cy="184597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Oval 57"/>
            <p:cNvSpPr>
              <a:spLocks noChangeArrowheads="1"/>
            </p:cNvSpPr>
            <p:nvPr/>
          </p:nvSpPr>
          <p:spPr bwMode="auto">
            <a:xfrm>
              <a:off x="10103466" y="6401419"/>
              <a:ext cx="184597" cy="184597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Oval 58"/>
            <p:cNvSpPr>
              <a:spLocks noChangeArrowheads="1"/>
            </p:cNvSpPr>
            <p:nvPr/>
          </p:nvSpPr>
          <p:spPr bwMode="auto">
            <a:xfrm>
              <a:off x="10993296" y="2256048"/>
              <a:ext cx="181909" cy="184597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Oval 59"/>
            <p:cNvSpPr>
              <a:spLocks noChangeArrowheads="1"/>
            </p:cNvSpPr>
            <p:nvPr/>
          </p:nvSpPr>
          <p:spPr bwMode="auto">
            <a:xfrm>
              <a:off x="9696636" y="1773049"/>
              <a:ext cx="181909" cy="181909"/>
            </a:xfrm>
            <a:prstGeom prst="ellipse">
              <a:avLst/>
            </a:prstGeom>
            <a:solidFill>
              <a:srgbClr val="90A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2" name="Oval 60"/>
            <p:cNvSpPr>
              <a:spLocks noChangeArrowheads="1"/>
            </p:cNvSpPr>
            <p:nvPr/>
          </p:nvSpPr>
          <p:spPr bwMode="auto">
            <a:xfrm>
              <a:off x="8823832" y="5606576"/>
              <a:ext cx="380843" cy="3817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3" name="Freeform 61"/>
            <p:cNvSpPr>
              <a:spLocks noEditPoints="1"/>
            </p:cNvSpPr>
            <p:nvPr/>
          </p:nvSpPr>
          <p:spPr bwMode="auto">
            <a:xfrm>
              <a:off x="8887456" y="5670199"/>
              <a:ext cx="253597" cy="254493"/>
            </a:xfrm>
            <a:custGeom>
              <a:avLst/>
              <a:gdLst>
                <a:gd name="T0" fmla="*/ 120 w 120"/>
                <a:gd name="T1" fmla="*/ 55 h 120"/>
                <a:gd name="T2" fmla="*/ 111 w 120"/>
                <a:gd name="T3" fmla="*/ 52 h 120"/>
                <a:gd name="T4" fmla="*/ 107 w 120"/>
                <a:gd name="T5" fmla="*/ 46 h 120"/>
                <a:gd name="T6" fmla="*/ 112 w 120"/>
                <a:gd name="T7" fmla="*/ 36 h 120"/>
                <a:gd name="T8" fmla="*/ 112 w 120"/>
                <a:gd name="T9" fmla="*/ 30 h 120"/>
                <a:gd name="T10" fmla="*/ 100 w 120"/>
                <a:gd name="T11" fmla="*/ 32 h 120"/>
                <a:gd name="T12" fmla="*/ 96 w 120"/>
                <a:gd name="T13" fmla="*/ 27 h 120"/>
                <a:gd name="T14" fmla="*/ 97 w 120"/>
                <a:gd name="T15" fmla="*/ 16 h 120"/>
                <a:gd name="T16" fmla="*/ 93 w 120"/>
                <a:gd name="T17" fmla="*/ 10 h 120"/>
                <a:gd name="T18" fmla="*/ 86 w 120"/>
                <a:gd name="T19" fmla="*/ 15 h 120"/>
                <a:gd name="T20" fmla="*/ 80 w 120"/>
                <a:gd name="T21" fmla="*/ 15 h 120"/>
                <a:gd name="T22" fmla="*/ 74 w 120"/>
                <a:gd name="T23" fmla="*/ 10 h 120"/>
                <a:gd name="T24" fmla="*/ 70 w 120"/>
                <a:gd name="T25" fmla="*/ 1 h 120"/>
                <a:gd name="T26" fmla="*/ 64 w 120"/>
                <a:gd name="T27" fmla="*/ 8 h 120"/>
                <a:gd name="T28" fmla="*/ 57 w 120"/>
                <a:gd name="T29" fmla="*/ 11 h 120"/>
                <a:gd name="T30" fmla="*/ 51 w 120"/>
                <a:gd name="T31" fmla="*/ 9 h 120"/>
                <a:gd name="T32" fmla="*/ 46 w 120"/>
                <a:gd name="T33" fmla="*/ 2 h 120"/>
                <a:gd name="T34" fmla="*/ 41 w 120"/>
                <a:gd name="T35" fmla="*/ 6 h 120"/>
                <a:gd name="T36" fmla="*/ 37 w 120"/>
                <a:gd name="T37" fmla="*/ 16 h 120"/>
                <a:gd name="T38" fmla="*/ 32 w 120"/>
                <a:gd name="T39" fmla="*/ 19 h 120"/>
                <a:gd name="T40" fmla="*/ 22 w 120"/>
                <a:gd name="T41" fmla="*/ 13 h 120"/>
                <a:gd name="T42" fmla="*/ 19 w 120"/>
                <a:gd name="T43" fmla="*/ 19 h 120"/>
                <a:gd name="T44" fmla="*/ 20 w 120"/>
                <a:gd name="T45" fmla="*/ 30 h 120"/>
                <a:gd name="T46" fmla="*/ 14 w 120"/>
                <a:gd name="T47" fmla="*/ 35 h 120"/>
                <a:gd name="T48" fmla="*/ 5 w 120"/>
                <a:gd name="T49" fmla="*/ 34 h 120"/>
                <a:gd name="T50" fmla="*/ 4 w 120"/>
                <a:gd name="T51" fmla="*/ 38 h 120"/>
                <a:gd name="T52" fmla="*/ 12 w 120"/>
                <a:gd name="T53" fmla="*/ 48 h 120"/>
                <a:gd name="T54" fmla="*/ 10 w 120"/>
                <a:gd name="T55" fmla="*/ 56 h 120"/>
                <a:gd name="T56" fmla="*/ 0 w 120"/>
                <a:gd name="T57" fmla="*/ 62 h 120"/>
                <a:gd name="T58" fmla="*/ 0 w 120"/>
                <a:gd name="T59" fmla="*/ 66 h 120"/>
                <a:gd name="T60" fmla="*/ 11 w 120"/>
                <a:gd name="T61" fmla="*/ 68 h 120"/>
                <a:gd name="T62" fmla="*/ 13 w 120"/>
                <a:gd name="T63" fmla="*/ 76 h 120"/>
                <a:gd name="T64" fmla="*/ 5 w 120"/>
                <a:gd name="T65" fmla="*/ 86 h 120"/>
                <a:gd name="T66" fmla="*/ 8 w 120"/>
                <a:gd name="T67" fmla="*/ 91 h 120"/>
                <a:gd name="T68" fmla="*/ 20 w 120"/>
                <a:gd name="T69" fmla="*/ 90 h 120"/>
                <a:gd name="T70" fmla="*/ 25 w 120"/>
                <a:gd name="T71" fmla="*/ 95 h 120"/>
                <a:gd name="T72" fmla="*/ 22 w 120"/>
                <a:gd name="T73" fmla="*/ 107 h 120"/>
                <a:gd name="T74" fmla="*/ 27 w 120"/>
                <a:gd name="T75" fmla="*/ 110 h 120"/>
                <a:gd name="T76" fmla="*/ 36 w 120"/>
                <a:gd name="T77" fmla="*/ 103 h 120"/>
                <a:gd name="T78" fmla="*/ 40 w 120"/>
                <a:gd name="T79" fmla="*/ 105 h 120"/>
                <a:gd name="T80" fmla="*/ 46 w 120"/>
                <a:gd name="T81" fmla="*/ 116 h 120"/>
                <a:gd name="T82" fmla="*/ 51 w 120"/>
                <a:gd name="T83" fmla="*/ 120 h 120"/>
                <a:gd name="T84" fmla="*/ 57 w 120"/>
                <a:gd name="T85" fmla="*/ 109 h 120"/>
                <a:gd name="T86" fmla="*/ 63 w 120"/>
                <a:gd name="T87" fmla="*/ 109 h 120"/>
                <a:gd name="T88" fmla="*/ 70 w 120"/>
                <a:gd name="T89" fmla="*/ 114 h 120"/>
                <a:gd name="T90" fmla="*/ 76 w 120"/>
                <a:gd name="T91" fmla="*/ 118 h 120"/>
                <a:gd name="T92" fmla="*/ 79 w 120"/>
                <a:gd name="T93" fmla="*/ 112 h 120"/>
                <a:gd name="T94" fmla="*/ 83 w 120"/>
                <a:gd name="T95" fmla="*/ 103 h 120"/>
                <a:gd name="T96" fmla="*/ 90 w 120"/>
                <a:gd name="T97" fmla="*/ 102 h 120"/>
                <a:gd name="T98" fmla="*/ 98 w 120"/>
                <a:gd name="T99" fmla="*/ 106 h 120"/>
                <a:gd name="T100" fmla="*/ 98 w 120"/>
                <a:gd name="T101" fmla="*/ 95 h 120"/>
                <a:gd name="T102" fmla="*/ 100 w 120"/>
                <a:gd name="T103" fmla="*/ 89 h 120"/>
                <a:gd name="T104" fmla="*/ 108 w 120"/>
                <a:gd name="T105" fmla="*/ 86 h 120"/>
                <a:gd name="T106" fmla="*/ 114 w 120"/>
                <a:gd name="T107" fmla="*/ 85 h 120"/>
                <a:gd name="T108" fmla="*/ 116 w 120"/>
                <a:gd name="T109" fmla="*/ 81 h 120"/>
                <a:gd name="T110" fmla="*/ 108 w 120"/>
                <a:gd name="T111" fmla="*/ 70 h 120"/>
                <a:gd name="T112" fmla="*/ 112 w 120"/>
                <a:gd name="T113" fmla="*/ 63 h 120"/>
                <a:gd name="T114" fmla="*/ 31 w 120"/>
                <a:gd name="T115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0" h="120">
                  <a:moveTo>
                    <a:pt x="120" y="58"/>
                  </a:moveTo>
                  <a:cubicBezTo>
                    <a:pt x="120" y="58"/>
                    <a:pt x="120" y="58"/>
                    <a:pt x="120" y="57"/>
                  </a:cubicBezTo>
                  <a:cubicBezTo>
                    <a:pt x="120" y="57"/>
                    <a:pt x="120" y="57"/>
                    <a:pt x="120" y="56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5"/>
                    <a:pt x="120" y="55"/>
                    <a:pt x="120" y="55"/>
                  </a:cubicBezTo>
                  <a:cubicBezTo>
                    <a:pt x="120" y="55"/>
                    <a:pt x="120" y="54"/>
                    <a:pt x="120" y="54"/>
                  </a:cubicBezTo>
                  <a:cubicBezTo>
                    <a:pt x="120" y="54"/>
                    <a:pt x="118" y="54"/>
                    <a:pt x="117" y="53"/>
                  </a:cubicBezTo>
                  <a:cubicBezTo>
                    <a:pt x="117" y="53"/>
                    <a:pt x="116" y="53"/>
                    <a:pt x="116" y="53"/>
                  </a:cubicBezTo>
                  <a:cubicBezTo>
                    <a:pt x="115" y="53"/>
                    <a:pt x="115" y="53"/>
                    <a:pt x="114" y="53"/>
                  </a:cubicBezTo>
                  <a:cubicBezTo>
                    <a:pt x="113" y="53"/>
                    <a:pt x="112" y="52"/>
                    <a:pt x="111" y="52"/>
                  </a:cubicBezTo>
                  <a:cubicBezTo>
                    <a:pt x="110" y="52"/>
                    <a:pt x="109" y="52"/>
                    <a:pt x="108" y="52"/>
                  </a:cubicBezTo>
                  <a:cubicBezTo>
                    <a:pt x="108" y="51"/>
                    <a:pt x="108" y="51"/>
                    <a:pt x="108" y="50"/>
                  </a:cubicBezTo>
                  <a:cubicBezTo>
                    <a:pt x="108" y="49"/>
                    <a:pt x="108" y="48"/>
                    <a:pt x="108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7" y="47"/>
                    <a:pt x="107" y="47"/>
                    <a:pt x="107" y="46"/>
                  </a:cubicBezTo>
                  <a:cubicBezTo>
                    <a:pt x="107" y="45"/>
                    <a:pt x="107" y="45"/>
                    <a:pt x="106" y="44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6" y="43"/>
                    <a:pt x="106" y="42"/>
                    <a:pt x="106" y="42"/>
                  </a:cubicBezTo>
                  <a:cubicBezTo>
                    <a:pt x="106" y="41"/>
                    <a:pt x="107" y="41"/>
                    <a:pt x="108" y="40"/>
                  </a:cubicBezTo>
                  <a:cubicBezTo>
                    <a:pt x="109" y="39"/>
                    <a:pt x="111" y="37"/>
                    <a:pt x="112" y="36"/>
                  </a:cubicBezTo>
                  <a:cubicBezTo>
                    <a:pt x="113" y="35"/>
                    <a:pt x="114" y="34"/>
                    <a:pt x="114" y="34"/>
                  </a:cubicBezTo>
                  <a:cubicBezTo>
                    <a:pt x="114" y="34"/>
                    <a:pt x="114" y="34"/>
                    <a:pt x="114" y="33"/>
                  </a:cubicBezTo>
                  <a:cubicBezTo>
                    <a:pt x="113" y="33"/>
                    <a:pt x="113" y="32"/>
                    <a:pt x="113" y="32"/>
                  </a:cubicBezTo>
                  <a:cubicBezTo>
                    <a:pt x="112" y="31"/>
                    <a:pt x="112" y="31"/>
                    <a:pt x="112" y="30"/>
                  </a:cubicBezTo>
                  <a:cubicBezTo>
                    <a:pt x="112" y="30"/>
                    <a:pt x="112" y="30"/>
                    <a:pt x="112" y="30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111" y="29"/>
                    <a:pt x="111" y="29"/>
                    <a:pt x="110" y="29"/>
                  </a:cubicBezTo>
                  <a:cubicBezTo>
                    <a:pt x="110" y="29"/>
                    <a:pt x="109" y="29"/>
                    <a:pt x="108" y="29"/>
                  </a:cubicBezTo>
                  <a:cubicBezTo>
                    <a:pt x="107" y="30"/>
                    <a:pt x="105" y="30"/>
                    <a:pt x="103" y="31"/>
                  </a:cubicBezTo>
                  <a:cubicBezTo>
                    <a:pt x="102" y="31"/>
                    <a:pt x="101" y="31"/>
                    <a:pt x="100" y="32"/>
                  </a:cubicBezTo>
                  <a:cubicBezTo>
                    <a:pt x="100" y="31"/>
                    <a:pt x="99" y="31"/>
                    <a:pt x="99" y="30"/>
                  </a:cubicBezTo>
                  <a:cubicBezTo>
                    <a:pt x="98" y="29"/>
                    <a:pt x="98" y="29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7"/>
                    <a:pt x="96" y="27"/>
                  </a:cubicBezTo>
                  <a:cubicBezTo>
                    <a:pt x="96" y="26"/>
                    <a:pt x="95" y="26"/>
                    <a:pt x="94" y="25"/>
                  </a:cubicBezTo>
                  <a:cubicBezTo>
                    <a:pt x="94" y="25"/>
                    <a:pt x="94" y="24"/>
                    <a:pt x="93" y="24"/>
                  </a:cubicBezTo>
                  <a:cubicBezTo>
                    <a:pt x="94" y="23"/>
                    <a:pt x="94" y="22"/>
                    <a:pt x="94" y="21"/>
                  </a:cubicBezTo>
                  <a:cubicBezTo>
                    <a:pt x="95" y="20"/>
                    <a:pt x="95" y="19"/>
                    <a:pt x="96" y="18"/>
                  </a:cubicBezTo>
                  <a:cubicBezTo>
                    <a:pt x="96" y="18"/>
                    <a:pt x="96" y="17"/>
                    <a:pt x="97" y="16"/>
                  </a:cubicBezTo>
                  <a:cubicBezTo>
                    <a:pt x="97" y="14"/>
                    <a:pt x="98" y="13"/>
                    <a:pt x="98" y="13"/>
                  </a:cubicBezTo>
                  <a:cubicBezTo>
                    <a:pt x="98" y="13"/>
                    <a:pt x="98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6" y="12"/>
                    <a:pt x="96" y="12"/>
                    <a:pt x="95" y="11"/>
                  </a:cubicBezTo>
                  <a:cubicBezTo>
                    <a:pt x="94" y="11"/>
                    <a:pt x="94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2" y="10"/>
                    <a:pt x="92" y="10"/>
                    <a:pt x="92" y="10"/>
                  </a:cubicBezTo>
                  <a:cubicBezTo>
                    <a:pt x="92" y="10"/>
                    <a:pt x="92" y="10"/>
                    <a:pt x="90" y="11"/>
                  </a:cubicBezTo>
                  <a:cubicBezTo>
                    <a:pt x="90" y="12"/>
                    <a:pt x="89" y="12"/>
                    <a:pt x="88" y="13"/>
                  </a:cubicBezTo>
                  <a:cubicBezTo>
                    <a:pt x="87" y="14"/>
                    <a:pt x="86" y="14"/>
                    <a:pt x="86" y="15"/>
                  </a:cubicBezTo>
                  <a:cubicBezTo>
                    <a:pt x="85" y="16"/>
                    <a:pt x="84" y="16"/>
                    <a:pt x="84" y="17"/>
                  </a:cubicBezTo>
                  <a:cubicBezTo>
                    <a:pt x="83" y="17"/>
                    <a:pt x="83" y="16"/>
                    <a:pt x="82" y="16"/>
                  </a:cubicBezTo>
                  <a:cubicBezTo>
                    <a:pt x="82" y="16"/>
                    <a:pt x="81" y="16"/>
                    <a:pt x="81" y="15"/>
                  </a:cubicBezTo>
                  <a:cubicBezTo>
                    <a:pt x="81" y="15"/>
                    <a:pt x="81" y="15"/>
                    <a:pt x="80" y="15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5"/>
                    <a:pt x="79" y="15"/>
                    <a:pt x="78" y="14"/>
                  </a:cubicBezTo>
                  <a:cubicBezTo>
                    <a:pt x="78" y="14"/>
                    <a:pt x="77" y="14"/>
                    <a:pt x="76" y="13"/>
                  </a:cubicBezTo>
                  <a:cubicBezTo>
                    <a:pt x="75" y="13"/>
                    <a:pt x="75" y="13"/>
                    <a:pt x="74" y="13"/>
                  </a:cubicBezTo>
                  <a:cubicBezTo>
                    <a:pt x="74" y="12"/>
                    <a:pt x="74" y="11"/>
                    <a:pt x="74" y="10"/>
                  </a:cubicBezTo>
                  <a:cubicBezTo>
                    <a:pt x="74" y="8"/>
                    <a:pt x="74" y="6"/>
                    <a:pt x="74" y="4"/>
                  </a:cubicBezTo>
                  <a:cubicBezTo>
                    <a:pt x="74" y="3"/>
                    <a:pt x="74" y="2"/>
                    <a:pt x="74" y="2"/>
                  </a:cubicBezTo>
                  <a:cubicBezTo>
                    <a:pt x="74" y="2"/>
                    <a:pt x="73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2" y="1"/>
                    <a:pt x="71" y="1"/>
                    <a:pt x="70" y="1"/>
                  </a:cubicBezTo>
                  <a:cubicBezTo>
                    <a:pt x="70" y="1"/>
                    <a:pt x="69" y="1"/>
                    <a:pt x="68" y="1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1"/>
                    <a:pt x="66" y="3"/>
                  </a:cubicBezTo>
                  <a:cubicBezTo>
                    <a:pt x="65" y="4"/>
                    <a:pt x="64" y="6"/>
                    <a:pt x="64" y="8"/>
                  </a:cubicBezTo>
                  <a:cubicBezTo>
                    <a:pt x="63" y="9"/>
                    <a:pt x="63" y="10"/>
                    <a:pt x="63" y="11"/>
                  </a:cubicBezTo>
                  <a:cubicBezTo>
                    <a:pt x="62" y="11"/>
                    <a:pt x="61" y="11"/>
                    <a:pt x="61" y="11"/>
                  </a:cubicBezTo>
                  <a:cubicBezTo>
                    <a:pt x="60" y="11"/>
                    <a:pt x="59" y="11"/>
                    <a:pt x="58" y="11"/>
                  </a:cubicBezTo>
                  <a:cubicBezTo>
                    <a:pt x="58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5" y="11"/>
                  </a:cubicBezTo>
                  <a:cubicBezTo>
                    <a:pt x="55" y="11"/>
                    <a:pt x="55" y="11"/>
                    <a:pt x="54" y="11"/>
                  </a:cubicBezTo>
                  <a:cubicBezTo>
                    <a:pt x="53" y="11"/>
                    <a:pt x="53" y="11"/>
                    <a:pt x="52" y="11"/>
                  </a:cubicBezTo>
                  <a:cubicBezTo>
                    <a:pt x="52" y="10"/>
                    <a:pt x="52" y="10"/>
                    <a:pt x="51" y="9"/>
                  </a:cubicBezTo>
                  <a:cubicBezTo>
                    <a:pt x="51" y="8"/>
                    <a:pt x="50" y="7"/>
                    <a:pt x="50" y="6"/>
                  </a:cubicBezTo>
                  <a:cubicBezTo>
                    <a:pt x="49" y="5"/>
                    <a:pt x="49" y="4"/>
                    <a:pt x="48" y="4"/>
                  </a:cubicBezTo>
                  <a:cubicBezTo>
                    <a:pt x="47" y="2"/>
                    <a:pt x="47" y="1"/>
                    <a:pt x="47" y="1"/>
                  </a:cubicBezTo>
                  <a:cubicBezTo>
                    <a:pt x="47" y="1"/>
                    <a:pt x="47" y="1"/>
                    <a:pt x="46" y="1"/>
                  </a:cubicBezTo>
                  <a:cubicBezTo>
                    <a:pt x="46" y="1"/>
                    <a:pt x="46" y="1"/>
                    <a:pt x="46" y="2"/>
                  </a:cubicBezTo>
                  <a:cubicBezTo>
                    <a:pt x="45" y="2"/>
                    <a:pt x="44" y="2"/>
                    <a:pt x="44" y="2"/>
                  </a:cubicBezTo>
                  <a:cubicBezTo>
                    <a:pt x="43" y="2"/>
                    <a:pt x="42" y="3"/>
                    <a:pt x="42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3"/>
                    <a:pt x="41" y="4"/>
                    <a:pt x="41" y="6"/>
                  </a:cubicBezTo>
                  <a:cubicBezTo>
                    <a:pt x="41" y="7"/>
                    <a:pt x="41" y="8"/>
                    <a:pt x="41" y="9"/>
                  </a:cubicBezTo>
                  <a:cubicBezTo>
                    <a:pt x="41" y="10"/>
                    <a:pt x="41" y="11"/>
                    <a:pt x="41" y="12"/>
                  </a:cubicBezTo>
                  <a:cubicBezTo>
                    <a:pt x="41" y="13"/>
                    <a:pt x="41" y="14"/>
                    <a:pt x="41" y="14"/>
                  </a:cubicBezTo>
                  <a:cubicBezTo>
                    <a:pt x="40" y="15"/>
                    <a:pt x="40" y="15"/>
                    <a:pt x="39" y="15"/>
                  </a:cubicBezTo>
                  <a:cubicBezTo>
                    <a:pt x="38" y="16"/>
                    <a:pt x="38" y="16"/>
                    <a:pt x="37" y="16"/>
                  </a:cubicBezTo>
                  <a:cubicBezTo>
                    <a:pt x="37" y="16"/>
                    <a:pt x="36" y="17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7"/>
                    <a:pt x="35" y="17"/>
                  </a:cubicBezTo>
                  <a:cubicBezTo>
                    <a:pt x="35" y="17"/>
                    <a:pt x="34" y="18"/>
                    <a:pt x="33" y="18"/>
                  </a:cubicBezTo>
                  <a:cubicBezTo>
                    <a:pt x="33" y="19"/>
                    <a:pt x="32" y="19"/>
                    <a:pt x="32" y="19"/>
                  </a:cubicBezTo>
                  <a:cubicBezTo>
                    <a:pt x="31" y="19"/>
                    <a:pt x="31" y="18"/>
                    <a:pt x="30" y="18"/>
                  </a:cubicBezTo>
                  <a:cubicBezTo>
                    <a:pt x="28" y="16"/>
                    <a:pt x="26" y="15"/>
                    <a:pt x="25" y="14"/>
                  </a:cubicBezTo>
                  <a:cubicBezTo>
                    <a:pt x="24" y="14"/>
                    <a:pt x="24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2" y="13"/>
                    <a:pt x="22" y="13"/>
                  </a:cubicBezTo>
                  <a:cubicBezTo>
                    <a:pt x="22" y="14"/>
                    <a:pt x="21" y="14"/>
                    <a:pt x="21" y="14"/>
                  </a:cubicBezTo>
                  <a:cubicBezTo>
                    <a:pt x="21" y="14"/>
                    <a:pt x="20" y="15"/>
                    <a:pt x="20" y="15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20" y="21"/>
                    <a:pt x="21" y="23"/>
                    <a:pt x="22" y="25"/>
                  </a:cubicBezTo>
                  <a:cubicBezTo>
                    <a:pt x="22" y="26"/>
                    <a:pt x="23" y="26"/>
                    <a:pt x="23" y="27"/>
                  </a:cubicBezTo>
                  <a:cubicBezTo>
                    <a:pt x="23" y="27"/>
                    <a:pt x="23" y="28"/>
                    <a:pt x="22" y="28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9"/>
                    <a:pt x="21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0" y="31"/>
                    <a:pt x="20" y="31"/>
                    <a:pt x="19" y="32"/>
                  </a:cubicBezTo>
                  <a:cubicBezTo>
                    <a:pt x="19" y="32"/>
                    <a:pt x="18" y="33"/>
                    <a:pt x="18" y="34"/>
                  </a:cubicBezTo>
                  <a:cubicBezTo>
                    <a:pt x="18" y="34"/>
                    <a:pt x="17" y="35"/>
                    <a:pt x="17" y="35"/>
                  </a:cubicBezTo>
                  <a:cubicBezTo>
                    <a:pt x="16" y="35"/>
                    <a:pt x="15" y="35"/>
                    <a:pt x="14" y="35"/>
                  </a:cubicBezTo>
                  <a:cubicBezTo>
                    <a:pt x="13" y="35"/>
                    <a:pt x="12" y="34"/>
                    <a:pt x="11" y="34"/>
                  </a:cubicBezTo>
                  <a:cubicBezTo>
                    <a:pt x="11" y="34"/>
                    <a:pt x="10" y="34"/>
                    <a:pt x="10" y="34"/>
                  </a:cubicBezTo>
                  <a:cubicBezTo>
                    <a:pt x="9" y="34"/>
                    <a:pt x="9" y="34"/>
                    <a:pt x="8" y="34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6" y="34"/>
                    <a:pt x="6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6"/>
                    <a:pt x="5" y="36"/>
                    <a:pt x="4" y="36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4" y="40"/>
                    <a:pt x="5" y="41"/>
                  </a:cubicBezTo>
                  <a:cubicBezTo>
                    <a:pt x="7" y="42"/>
                    <a:pt x="8" y="44"/>
                    <a:pt x="10" y="45"/>
                  </a:cubicBezTo>
                  <a:cubicBezTo>
                    <a:pt x="11" y="45"/>
                    <a:pt x="12" y="46"/>
                    <a:pt x="12" y="46"/>
                  </a:cubicBezTo>
                  <a:cubicBezTo>
                    <a:pt x="12" y="47"/>
                    <a:pt x="12" y="47"/>
                    <a:pt x="12" y="48"/>
                  </a:cubicBezTo>
                  <a:cubicBezTo>
                    <a:pt x="12" y="49"/>
                    <a:pt x="11" y="50"/>
                    <a:pt x="11" y="50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1" y="51"/>
                    <a:pt x="11" y="52"/>
                    <a:pt x="11" y="52"/>
                  </a:cubicBezTo>
                  <a:cubicBezTo>
                    <a:pt x="11" y="53"/>
                    <a:pt x="11" y="54"/>
                    <a:pt x="11" y="55"/>
                  </a:cubicBezTo>
                  <a:cubicBezTo>
                    <a:pt x="11" y="55"/>
                    <a:pt x="11" y="56"/>
                    <a:pt x="10" y="56"/>
                  </a:cubicBezTo>
                  <a:cubicBezTo>
                    <a:pt x="10" y="57"/>
                    <a:pt x="9" y="57"/>
                    <a:pt x="8" y="57"/>
                  </a:cubicBezTo>
                  <a:cubicBezTo>
                    <a:pt x="6" y="58"/>
                    <a:pt x="4" y="58"/>
                    <a:pt x="2" y="59"/>
                  </a:cubicBezTo>
                  <a:cubicBezTo>
                    <a:pt x="1" y="59"/>
                    <a:pt x="0" y="60"/>
                    <a:pt x="0" y="60"/>
                  </a:cubicBezTo>
                  <a:cubicBezTo>
                    <a:pt x="0" y="60"/>
                    <a:pt x="0" y="60"/>
                    <a:pt x="0" y="61"/>
                  </a:cubicBezTo>
                  <a:cubicBezTo>
                    <a:pt x="0" y="61"/>
                    <a:pt x="0" y="61"/>
                    <a:pt x="0" y="62"/>
                  </a:cubicBezTo>
                  <a:cubicBezTo>
                    <a:pt x="0" y="62"/>
                    <a:pt x="0" y="62"/>
                    <a:pt x="0" y="63"/>
                  </a:cubicBezTo>
                  <a:cubicBezTo>
                    <a:pt x="0" y="63"/>
                    <a:pt x="0" y="64"/>
                    <a:pt x="0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6"/>
                    <a:pt x="1" y="66"/>
                    <a:pt x="2" y="67"/>
                  </a:cubicBezTo>
                  <a:cubicBezTo>
                    <a:pt x="3" y="67"/>
                    <a:pt x="3" y="67"/>
                    <a:pt x="4" y="67"/>
                  </a:cubicBezTo>
                  <a:cubicBezTo>
                    <a:pt x="4" y="67"/>
                    <a:pt x="5" y="67"/>
                    <a:pt x="5" y="67"/>
                  </a:cubicBezTo>
                  <a:cubicBezTo>
                    <a:pt x="6" y="67"/>
                    <a:pt x="7" y="68"/>
                    <a:pt x="8" y="68"/>
                  </a:cubicBezTo>
                  <a:cubicBezTo>
                    <a:pt x="9" y="68"/>
                    <a:pt x="10" y="68"/>
                    <a:pt x="11" y="68"/>
                  </a:cubicBezTo>
                  <a:cubicBezTo>
                    <a:pt x="11" y="69"/>
                    <a:pt x="11" y="69"/>
                    <a:pt x="11" y="70"/>
                  </a:cubicBezTo>
                  <a:cubicBezTo>
                    <a:pt x="12" y="71"/>
                    <a:pt x="12" y="72"/>
                    <a:pt x="12" y="72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3"/>
                    <a:pt x="12" y="74"/>
                    <a:pt x="12" y="74"/>
                  </a:cubicBezTo>
                  <a:cubicBezTo>
                    <a:pt x="13" y="75"/>
                    <a:pt x="13" y="76"/>
                    <a:pt x="13" y="76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3" y="79"/>
                    <a:pt x="12" y="79"/>
                    <a:pt x="12" y="80"/>
                  </a:cubicBezTo>
                  <a:cubicBezTo>
                    <a:pt x="10" y="81"/>
                    <a:pt x="8" y="83"/>
                    <a:pt x="7" y="84"/>
                  </a:cubicBezTo>
                  <a:cubicBezTo>
                    <a:pt x="6" y="85"/>
                    <a:pt x="5" y="86"/>
                    <a:pt x="5" y="86"/>
                  </a:cubicBezTo>
                  <a:cubicBezTo>
                    <a:pt x="5" y="86"/>
                    <a:pt x="5" y="86"/>
                    <a:pt x="6" y="87"/>
                  </a:cubicBezTo>
                  <a:cubicBezTo>
                    <a:pt x="6" y="87"/>
                    <a:pt x="6" y="88"/>
                    <a:pt x="7" y="89"/>
                  </a:cubicBezTo>
                  <a:cubicBezTo>
                    <a:pt x="7" y="89"/>
                    <a:pt x="7" y="89"/>
                    <a:pt x="7" y="90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8" y="91"/>
                    <a:pt x="8" y="91"/>
                    <a:pt x="8" y="91"/>
                  </a:cubicBezTo>
                  <a:cubicBezTo>
                    <a:pt x="8" y="91"/>
                    <a:pt x="9" y="91"/>
                    <a:pt x="9" y="91"/>
                  </a:cubicBezTo>
                  <a:cubicBezTo>
                    <a:pt x="10" y="91"/>
                    <a:pt x="10" y="91"/>
                    <a:pt x="11" y="91"/>
                  </a:cubicBezTo>
                  <a:cubicBezTo>
                    <a:pt x="13" y="90"/>
                    <a:pt x="15" y="90"/>
                    <a:pt x="17" y="89"/>
                  </a:cubicBezTo>
                  <a:cubicBezTo>
                    <a:pt x="18" y="89"/>
                    <a:pt x="19" y="89"/>
                    <a:pt x="19" y="89"/>
                  </a:cubicBezTo>
                  <a:cubicBezTo>
                    <a:pt x="20" y="89"/>
                    <a:pt x="20" y="89"/>
                    <a:pt x="20" y="90"/>
                  </a:cubicBezTo>
                  <a:cubicBezTo>
                    <a:pt x="21" y="91"/>
                    <a:pt x="22" y="91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3" y="93"/>
                    <a:pt x="23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4" y="94"/>
                    <a:pt x="24" y="94"/>
                    <a:pt x="25" y="95"/>
                  </a:cubicBezTo>
                  <a:cubicBezTo>
                    <a:pt x="25" y="95"/>
                    <a:pt x="26" y="96"/>
                    <a:pt x="26" y="96"/>
                  </a:cubicBezTo>
                  <a:cubicBezTo>
                    <a:pt x="26" y="97"/>
                    <a:pt x="25" y="98"/>
                    <a:pt x="25" y="99"/>
                  </a:cubicBezTo>
                  <a:cubicBezTo>
                    <a:pt x="25" y="100"/>
                    <a:pt x="24" y="101"/>
                    <a:pt x="24" y="102"/>
                  </a:cubicBezTo>
                  <a:cubicBezTo>
                    <a:pt x="23" y="103"/>
                    <a:pt x="23" y="103"/>
                    <a:pt x="23" y="104"/>
                  </a:cubicBezTo>
                  <a:cubicBezTo>
                    <a:pt x="22" y="106"/>
                    <a:pt x="22" y="107"/>
                    <a:pt x="22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3" y="107"/>
                  </a:cubicBezTo>
                  <a:cubicBezTo>
                    <a:pt x="23" y="108"/>
                    <a:pt x="24" y="108"/>
                    <a:pt x="24" y="109"/>
                  </a:cubicBezTo>
                  <a:cubicBezTo>
                    <a:pt x="25" y="109"/>
                    <a:pt x="26" y="110"/>
                    <a:pt x="26" y="110"/>
                  </a:cubicBezTo>
                  <a:cubicBezTo>
                    <a:pt x="26" y="110"/>
                    <a:pt x="27" y="110"/>
                    <a:pt x="27" y="110"/>
                  </a:cubicBezTo>
                  <a:cubicBezTo>
                    <a:pt x="27" y="110"/>
                    <a:pt x="27" y="111"/>
                    <a:pt x="27" y="111"/>
                  </a:cubicBezTo>
                  <a:cubicBezTo>
                    <a:pt x="27" y="111"/>
                    <a:pt x="28" y="110"/>
                    <a:pt x="29" y="109"/>
                  </a:cubicBezTo>
                  <a:cubicBezTo>
                    <a:pt x="30" y="108"/>
                    <a:pt x="31" y="108"/>
                    <a:pt x="31" y="107"/>
                  </a:cubicBezTo>
                  <a:cubicBezTo>
                    <a:pt x="32" y="106"/>
                    <a:pt x="33" y="106"/>
                    <a:pt x="34" y="105"/>
                  </a:cubicBezTo>
                  <a:cubicBezTo>
                    <a:pt x="34" y="104"/>
                    <a:pt x="35" y="104"/>
                    <a:pt x="36" y="103"/>
                  </a:cubicBezTo>
                  <a:cubicBezTo>
                    <a:pt x="36" y="103"/>
                    <a:pt x="37" y="104"/>
                    <a:pt x="37" y="104"/>
                  </a:cubicBezTo>
                  <a:cubicBezTo>
                    <a:pt x="38" y="104"/>
                    <a:pt x="38" y="104"/>
                    <a:pt x="38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39" y="105"/>
                    <a:pt x="39" y="105"/>
                    <a:pt x="39" y="105"/>
                  </a:cubicBezTo>
                  <a:cubicBezTo>
                    <a:pt x="40" y="105"/>
                    <a:pt x="40" y="105"/>
                    <a:pt x="40" y="105"/>
                  </a:cubicBezTo>
                  <a:cubicBezTo>
                    <a:pt x="40" y="105"/>
                    <a:pt x="41" y="106"/>
                    <a:pt x="41" y="106"/>
                  </a:cubicBezTo>
                  <a:cubicBezTo>
                    <a:pt x="42" y="106"/>
                    <a:pt x="43" y="106"/>
                    <a:pt x="44" y="107"/>
                  </a:cubicBezTo>
                  <a:cubicBezTo>
                    <a:pt x="44" y="107"/>
                    <a:pt x="45" y="107"/>
                    <a:pt x="45" y="107"/>
                  </a:cubicBezTo>
                  <a:cubicBezTo>
                    <a:pt x="45" y="108"/>
                    <a:pt x="45" y="109"/>
                    <a:pt x="45" y="110"/>
                  </a:cubicBezTo>
                  <a:cubicBezTo>
                    <a:pt x="45" y="112"/>
                    <a:pt x="45" y="114"/>
                    <a:pt x="46" y="116"/>
                  </a:cubicBezTo>
                  <a:cubicBezTo>
                    <a:pt x="46" y="117"/>
                    <a:pt x="46" y="119"/>
                    <a:pt x="46" y="119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7" y="119"/>
                    <a:pt x="48" y="119"/>
                    <a:pt x="49" y="119"/>
                  </a:cubicBezTo>
                  <a:cubicBezTo>
                    <a:pt x="50" y="119"/>
                    <a:pt x="51" y="119"/>
                    <a:pt x="51" y="120"/>
                  </a:cubicBezTo>
                  <a:cubicBezTo>
                    <a:pt x="51" y="120"/>
                    <a:pt x="52" y="120"/>
                    <a:pt x="52" y="120"/>
                  </a:cubicBezTo>
                  <a:cubicBezTo>
                    <a:pt x="52" y="120"/>
                    <a:pt x="52" y="120"/>
                    <a:pt x="52" y="120"/>
                  </a:cubicBezTo>
                  <a:cubicBezTo>
                    <a:pt x="52" y="120"/>
                    <a:pt x="53" y="119"/>
                    <a:pt x="53" y="117"/>
                  </a:cubicBezTo>
                  <a:cubicBezTo>
                    <a:pt x="54" y="116"/>
                    <a:pt x="55" y="114"/>
                    <a:pt x="56" y="112"/>
                  </a:cubicBezTo>
                  <a:cubicBezTo>
                    <a:pt x="56" y="111"/>
                    <a:pt x="57" y="110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60" y="109"/>
                    <a:pt x="60" y="109"/>
                    <a:pt x="61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9"/>
                    <a:pt x="63" y="109"/>
                  </a:cubicBezTo>
                  <a:cubicBezTo>
                    <a:pt x="63" y="109"/>
                    <a:pt x="63" y="109"/>
                    <a:pt x="63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9"/>
                    <a:pt x="65" y="109"/>
                    <a:pt x="65" y="109"/>
                  </a:cubicBezTo>
                  <a:cubicBezTo>
                    <a:pt x="66" y="109"/>
                    <a:pt x="66" y="109"/>
                    <a:pt x="67" y="109"/>
                  </a:cubicBezTo>
                  <a:cubicBezTo>
                    <a:pt x="67" y="110"/>
                    <a:pt x="68" y="110"/>
                    <a:pt x="68" y="111"/>
                  </a:cubicBezTo>
                  <a:cubicBezTo>
                    <a:pt x="69" y="112"/>
                    <a:pt x="69" y="113"/>
                    <a:pt x="70" y="114"/>
                  </a:cubicBezTo>
                  <a:cubicBezTo>
                    <a:pt x="70" y="115"/>
                    <a:pt x="71" y="116"/>
                    <a:pt x="71" y="116"/>
                  </a:cubicBezTo>
                  <a:cubicBezTo>
                    <a:pt x="72" y="118"/>
                    <a:pt x="73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3" y="119"/>
                    <a:pt x="73" y="119"/>
                    <a:pt x="74" y="119"/>
                  </a:cubicBezTo>
                  <a:cubicBezTo>
                    <a:pt x="74" y="118"/>
                    <a:pt x="75" y="118"/>
                    <a:pt x="76" y="118"/>
                  </a:cubicBezTo>
                  <a:cubicBezTo>
                    <a:pt x="77" y="118"/>
                    <a:pt x="77" y="118"/>
                    <a:pt x="78" y="117"/>
                  </a:cubicBezTo>
                  <a:cubicBezTo>
                    <a:pt x="78" y="117"/>
                    <a:pt x="78" y="117"/>
                    <a:pt x="79" y="117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79" y="117"/>
                    <a:pt x="79" y="116"/>
                    <a:pt x="79" y="114"/>
                  </a:cubicBezTo>
                  <a:cubicBezTo>
                    <a:pt x="79" y="114"/>
                    <a:pt x="79" y="113"/>
                    <a:pt x="79" y="112"/>
                  </a:cubicBezTo>
                  <a:cubicBezTo>
                    <a:pt x="79" y="111"/>
                    <a:pt x="79" y="109"/>
                    <a:pt x="79" y="108"/>
                  </a:cubicBezTo>
                  <a:cubicBezTo>
                    <a:pt x="79" y="107"/>
                    <a:pt x="79" y="107"/>
                    <a:pt x="78" y="106"/>
                  </a:cubicBezTo>
                  <a:cubicBezTo>
                    <a:pt x="79" y="105"/>
                    <a:pt x="80" y="105"/>
                    <a:pt x="80" y="105"/>
                  </a:cubicBezTo>
                  <a:cubicBezTo>
                    <a:pt x="81" y="105"/>
                    <a:pt x="82" y="104"/>
                    <a:pt x="82" y="104"/>
                  </a:cubicBezTo>
                  <a:cubicBezTo>
                    <a:pt x="83" y="104"/>
                    <a:pt x="83" y="103"/>
                    <a:pt x="83" y="103"/>
                  </a:cubicBezTo>
                  <a:cubicBezTo>
                    <a:pt x="83" y="103"/>
                    <a:pt x="83" y="103"/>
                    <a:pt x="83" y="103"/>
                  </a:cubicBezTo>
                  <a:cubicBezTo>
                    <a:pt x="83" y="103"/>
                    <a:pt x="84" y="103"/>
                    <a:pt x="84" y="103"/>
                  </a:cubicBezTo>
                  <a:cubicBezTo>
                    <a:pt x="84" y="103"/>
                    <a:pt x="85" y="102"/>
                    <a:pt x="86" y="102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8" y="101"/>
                    <a:pt x="89" y="102"/>
                    <a:pt x="90" y="102"/>
                  </a:cubicBezTo>
                  <a:cubicBezTo>
                    <a:pt x="91" y="104"/>
                    <a:pt x="93" y="105"/>
                    <a:pt x="95" y="106"/>
                  </a:cubicBezTo>
                  <a:cubicBezTo>
                    <a:pt x="95" y="106"/>
                    <a:pt x="96" y="107"/>
                    <a:pt x="96" y="107"/>
                  </a:cubicBezTo>
                  <a:cubicBezTo>
                    <a:pt x="97" y="107"/>
                    <a:pt x="97" y="107"/>
                    <a:pt x="97" y="107"/>
                  </a:cubicBezTo>
                  <a:cubicBezTo>
                    <a:pt x="97" y="107"/>
                    <a:pt x="97" y="107"/>
                    <a:pt x="98" y="107"/>
                  </a:cubicBezTo>
                  <a:cubicBezTo>
                    <a:pt x="98" y="107"/>
                    <a:pt x="98" y="106"/>
                    <a:pt x="98" y="106"/>
                  </a:cubicBezTo>
                  <a:cubicBezTo>
                    <a:pt x="99" y="106"/>
                    <a:pt x="99" y="106"/>
                    <a:pt x="99" y="105"/>
                  </a:cubicBezTo>
                  <a:cubicBezTo>
                    <a:pt x="100" y="105"/>
                    <a:pt x="100" y="104"/>
                    <a:pt x="101" y="104"/>
                  </a:cubicBezTo>
                  <a:cubicBezTo>
                    <a:pt x="101" y="103"/>
                    <a:pt x="102" y="103"/>
                    <a:pt x="102" y="103"/>
                  </a:cubicBezTo>
                  <a:cubicBezTo>
                    <a:pt x="102" y="103"/>
                    <a:pt x="101" y="102"/>
                    <a:pt x="101" y="101"/>
                  </a:cubicBezTo>
                  <a:cubicBezTo>
                    <a:pt x="100" y="99"/>
                    <a:pt x="99" y="97"/>
                    <a:pt x="98" y="95"/>
                  </a:cubicBezTo>
                  <a:cubicBezTo>
                    <a:pt x="97" y="95"/>
                    <a:pt x="97" y="94"/>
                    <a:pt x="96" y="93"/>
                  </a:cubicBezTo>
                  <a:cubicBezTo>
                    <a:pt x="97" y="93"/>
                    <a:pt x="97" y="93"/>
                    <a:pt x="97" y="92"/>
                  </a:cubicBezTo>
                  <a:cubicBezTo>
                    <a:pt x="97" y="92"/>
                    <a:pt x="97" y="92"/>
                    <a:pt x="98" y="92"/>
                  </a:cubicBezTo>
                  <a:cubicBezTo>
                    <a:pt x="98" y="91"/>
                    <a:pt x="99" y="90"/>
                    <a:pt x="99" y="90"/>
                  </a:cubicBezTo>
                  <a:cubicBezTo>
                    <a:pt x="99" y="89"/>
                    <a:pt x="100" y="89"/>
                    <a:pt x="100" y="89"/>
                  </a:cubicBezTo>
                  <a:cubicBezTo>
                    <a:pt x="100" y="89"/>
                    <a:pt x="100" y="89"/>
                    <a:pt x="100" y="88"/>
                  </a:cubicBezTo>
                  <a:cubicBezTo>
                    <a:pt x="101" y="88"/>
                    <a:pt x="101" y="87"/>
                    <a:pt x="102" y="86"/>
                  </a:cubicBezTo>
                  <a:cubicBezTo>
                    <a:pt x="102" y="86"/>
                    <a:pt x="102" y="85"/>
                    <a:pt x="102" y="85"/>
                  </a:cubicBezTo>
                  <a:cubicBezTo>
                    <a:pt x="103" y="85"/>
                    <a:pt x="104" y="85"/>
                    <a:pt x="105" y="85"/>
                  </a:cubicBezTo>
                  <a:cubicBezTo>
                    <a:pt x="106" y="86"/>
                    <a:pt x="107" y="86"/>
                    <a:pt x="108" y="86"/>
                  </a:cubicBezTo>
                  <a:cubicBezTo>
                    <a:pt x="109" y="86"/>
                    <a:pt x="109" y="86"/>
                    <a:pt x="110" y="86"/>
                  </a:cubicBezTo>
                  <a:cubicBezTo>
                    <a:pt x="110" y="86"/>
                    <a:pt x="111" y="86"/>
                    <a:pt x="111" y="86"/>
                  </a:cubicBezTo>
                  <a:cubicBezTo>
                    <a:pt x="113" y="86"/>
                    <a:pt x="114" y="87"/>
                    <a:pt x="114" y="87"/>
                  </a:cubicBezTo>
                  <a:cubicBezTo>
                    <a:pt x="114" y="87"/>
                    <a:pt x="114" y="86"/>
                    <a:pt x="114" y="86"/>
                  </a:cubicBezTo>
                  <a:cubicBezTo>
                    <a:pt x="114" y="86"/>
                    <a:pt x="114" y="85"/>
                    <a:pt x="114" y="85"/>
                  </a:cubicBezTo>
                  <a:cubicBezTo>
                    <a:pt x="114" y="85"/>
                    <a:pt x="114" y="85"/>
                    <a:pt x="115" y="85"/>
                  </a:cubicBezTo>
                  <a:cubicBezTo>
                    <a:pt x="115" y="84"/>
                    <a:pt x="115" y="84"/>
                    <a:pt x="115" y="84"/>
                  </a:cubicBezTo>
                  <a:cubicBezTo>
                    <a:pt x="115" y="83"/>
                    <a:pt x="115" y="83"/>
                    <a:pt x="115" y="83"/>
                  </a:cubicBezTo>
                  <a:cubicBezTo>
                    <a:pt x="116" y="82"/>
                    <a:pt x="116" y="82"/>
                    <a:pt x="116" y="82"/>
                  </a:cubicBezTo>
                  <a:cubicBezTo>
                    <a:pt x="116" y="81"/>
                    <a:pt x="116" y="81"/>
                    <a:pt x="116" y="81"/>
                  </a:cubicBezTo>
                  <a:cubicBezTo>
                    <a:pt x="116" y="81"/>
                    <a:pt x="115" y="80"/>
                    <a:pt x="114" y="79"/>
                  </a:cubicBezTo>
                  <a:cubicBezTo>
                    <a:pt x="113" y="78"/>
                    <a:pt x="111" y="77"/>
                    <a:pt x="109" y="75"/>
                  </a:cubicBezTo>
                  <a:cubicBezTo>
                    <a:pt x="109" y="75"/>
                    <a:pt x="108" y="74"/>
                    <a:pt x="107" y="74"/>
                  </a:cubicBezTo>
                  <a:cubicBezTo>
                    <a:pt x="107" y="73"/>
                    <a:pt x="107" y="73"/>
                    <a:pt x="108" y="72"/>
                  </a:cubicBezTo>
                  <a:cubicBezTo>
                    <a:pt x="108" y="71"/>
                    <a:pt x="108" y="70"/>
                    <a:pt x="108" y="70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8" y="69"/>
                    <a:pt x="108" y="68"/>
                    <a:pt x="108" y="68"/>
                  </a:cubicBezTo>
                  <a:cubicBezTo>
                    <a:pt x="108" y="67"/>
                    <a:pt x="109" y="66"/>
                    <a:pt x="109" y="65"/>
                  </a:cubicBezTo>
                  <a:cubicBezTo>
                    <a:pt x="109" y="65"/>
                    <a:pt x="109" y="64"/>
                    <a:pt x="109" y="64"/>
                  </a:cubicBezTo>
                  <a:cubicBezTo>
                    <a:pt x="110" y="64"/>
                    <a:pt x="111" y="63"/>
                    <a:pt x="112" y="63"/>
                  </a:cubicBezTo>
                  <a:cubicBezTo>
                    <a:pt x="114" y="63"/>
                    <a:pt x="116" y="62"/>
                    <a:pt x="117" y="61"/>
                  </a:cubicBezTo>
                  <a:cubicBezTo>
                    <a:pt x="119" y="61"/>
                    <a:pt x="120" y="61"/>
                    <a:pt x="120" y="61"/>
                  </a:cubicBezTo>
                  <a:cubicBezTo>
                    <a:pt x="120" y="61"/>
                    <a:pt x="120" y="60"/>
                    <a:pt x="120" y="60"/>
                  </a:cubicBezTo>
                  <a:cubicBezTo>
                    <a:pt x="120" y="59"/>
                    <a:pt x="120" y="59"/>
                    <a:pt x="120" y="58"/>
                  </a:cubicBezTo>
                  <a:close/>
                  <a:moveTo>
                    <a:pt x="31" y="60"/>
                  </a:moveTo>
                  <a:cubicBezTo>
                    <a:pt x="31" y="44"/>
                    <a:pt x="44" y="31"/>
                    <a:pt x="60" y="31"/>
                  </a:cubicBezTo>
                  <a:cubicBezTo>
                    <a:pt x="76" y="31"/>
                    <a:pt x="89" y="44"/>
                    <a:pt x="89" y="60"/>
                  </a:cubicBezTo>
                  <a:cubicBezTo>
                    <a:pt x="89" y="76"/>
                    <a:pt x="76" y="89"/>
                    <a:pt x="60" y="89"/>
                  </a:cubicBezTo>
                  <a:cubicBezTo>
                    <a:pt x="44" y="89"/>
                    <a:pt x="31" y="76"/>
                    <a:pt x="31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Oval 62"/>
            <p:cNvSpPr>
              <a:spLocks noChangeArrowheads="1"/>
            </p:cNvSpPr>
            <p:nvPr/>
          </p:nvSpPr>
          <p:spPr bwMode="auto">
            <a:xfrm>
              <a:off x="9120442" y="4066176"/>
              <a:ext cx="880869" cy="88176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Freeform 63"/>
            <p:cNvSpPr>
              <a:spLocks noEditPoints="1"/>
            </p:cNvSpPr>
            <p:nvPr/>
          </p:nvSpPr>
          <p:spPr bwMode="auto">
            <a:xfrm>
              <a:off x="9393753" y="4231058"/>
              <a:ext cx="334246" cy="551103"/>
            </a:xfrm>
            <a:custGeom>
              <a:avLst/>
              <a:gdLst>
                <a:gd name="T0" fmla="*/ 143 w 158"/>
                <a:gd name="T1" fmla="*/ 0 h 260"/>
                <a:gd name="T2" fmla="*/ 15 w 158"/>
                <a:gd name="T3" fmla="*/ 0 h 260"/>
                <a:gd name="T4" fmla="*/ 0 w 158"/>
                <a:gd name="T5" fmla="*/ 15 h 260"/>
                <a:gd name="T6" fmla="*/ 0 w 158"/>
                <a:gd name="T7" fmla="*/ 245 h 260"/>
                <a:gd name="T8" fmla="*/ 15 w 158"/>
                <a:gd name="T9" fmla="*/ 260 h 260"/>
                <a:gd name="T10" fmla="*/ 143 w 158"/>
                <a:gd name="T11" fmla="*/ 260 h 260"/>
                <a:gd name="T12" fmla="*/ 158 w 158"/>
                <a:gd name="T13" fmla="*/ 245 h 260"/>
                <a:gd name="T14" fmla="*/ 158 w 158"/>
                <a:gd name="T15" fmla="*/ 15 h 260"/>
                <a:gd name="T16" fmla="*/ 143 w 158"/>
                <a:gd name="T17" fmla="*/ 0 h 260"/>
                <a:gd name="T18" fmla="*/ 79 w 158"/>
                <a:gd name="T19" fmla="*/ 4 h 260"/>
                <a:gd name="T20" fmla="*/ 84 w 158"/>
                <a:gd name="T21" fmla="*/ 9 h 260"/>
                <a:gd name="T22" fmla="*/ 79 w 158"/>
                <a:gd name="T23" fmla="*/ 14 h 260"/>
                <a:gd name="T24" fmla="*/ 74 w 158"/>
                <a:gd name="T25" fmla="*/ 9 h 260"/>
                <a:gd name="T26" fmla="*/ 79 w 158"/>
                <a:gd name="T27" fmla="*/ 4 h 260"/>
                <a:gd name="T28" fmla="*/ 105 w 158"/>
                <a:gd name="T29" fmla="*/ 245 h 260"/>
                <a:gd name="T30" fmla="*/ 102 w 158"/>
                <a:gd name="T31" fmla="*/ 248 h 260"/>
                <a:gd name="T32" fmla="*/ 55 w 158"/>
                <a:gd name="T33" fmla="*/ 248 h 260"/>
                <a:gd name="T34" fmla="*/ 53 w 158"/>
                <a:gd name="T35" fmla="*/ 245 h 260"/>
                <a:gd name="T36" fmla="*/ 53 w 158"/>
                <a:gd name="T37" fmla="*/ 238 h 260"/>
                <a:gd name="T38" fmla="*/ 55 w 158"/>
                <a:gd name="T39" fmla="*/ 235 h 260"/>
                <a:gd name="T40" fmla="*/ 102 w 158"/>
                <a:gd name="T41" fmla="*/ 235 h 260"/>
                <a:gd name="T42" fmla="*/ 105 w 158"/>
                <a:gd name="T43" fmla="*/ 238 h 260"/>
                <a:gd name="T44" fmla="*/ 105 w 158"/>
                <a:gd name="T45" fmla="*/ 245 h 260"/>
                <a:gd name="T46" fmla="*/ 142 w 158"/>
                <a:gd name="T47" fmla="*/ 224 h 260"/>
                <a:gd name="T48" fmla="*/ 15 w 158"/>
                <a:gd name="T49" fmla="*/ 224 h 260"/>
                <a:gd name="T50" fmla="*/ 15 w 158"/>
                <a:gd name="T51" fmla="*/ 21 h 260"/>
                <a:gd name="T52" fmla="*/ 142 w 158"/>
                <a:gd name="T53" fmla="*/ 21 h 260"/>
                <a:gd name="T54" fmla="*/ 142 w 158"/>
                <a:gd name="T55" fmla="*/ 22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8" h="260">
                  <a:moveTo>
                    <a:pt x="14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3"/>
                    <a:pt x="7" y="260"/>
                    <a:pt x="15" y="260"/>
                  </a:cubicBezTo>
                  <a:cubicBezTo>
                    <a:pt x="143" y="260"/>
                    <a:pt x="143" y="260"/>
                    <a:pt x="143" y="260"/>
                  </a:cubicBezTo>
                  <a:cubicBezTo>
                    <a:pt x="151" y="260"/>
                    <a:pt x="158" y="253"/>
                    <a:pt x="158" y="245"/>
                  </a:cubicBezTo>
                  <a:cubicBezTo>
                    <a:pt x="158" y="15"/>
                    <a:pt x="158" y="15"/>
                    <a:pt x="158" y="15"/>
                  </a:cubicBezTo>
                  <a:cubicBezTo>
                    <a:pt x="158" y="7"/>
                    <a:pt x="151" y="0"/>
                    <a:pt x="143" y="0"/>
                  </a:cubicBezTo>
                  <a:close/>
                  <a:moveTo>
                    <a:pt x="79" y="4"/>
                  </a:moveTo>
                  <a:cubicBezTo>
                    <a:pt x="82" y="4"/>
                    <a:pt x="84" y="6"/>
                    <a:pt x="84" y="9"/>
                  </a:cubicBezTo>
                  <a:cubicBezTo>
                    <a:pt x="84" y="12"/>
                    <a:pt x="82" y="14"/>
                    <a:pt x="79" y="14"/>
                  </a:cubicBezTo>
                  <a:cubicBezTo>
                    <a:pt x="76" y="14"/>
                    <a:pt x="74" y="12"/>
                    <a:pt x="74" y="9"/>
                  </a:cubicBezTo>
                  <a:cubicBezTo>
                    <a:pt x="74" y="6"/>
                    <a:pt x="76" y="4"/>
                    <a:pt x="79" y="4"/>
                  </a:cubicBezTo>
                  <a:close/>
                  <a:moveTo>
                    <a:pt x="105" y="245"/>
                  </a:moveTo>
                  <a:cubicBezTo>
                    <a:pt x="105" y="247"/>
                    <a:pt x="104" y="248"/>
                    <a:pt x="102" y="248"/>
                  </a:cubicBezTo>
                  <a:cubicBezTo>
                    <a:pt x="55" y="248"/>
                    <a:pt x="55" y="248"/>
                    <a:pt x="55" y="248"/>
                  </a:cubicBezTo>
                  <a:cubicBezTo>
                    <a:pt x="54" y="248"/>
                    <a:pt x="53" y="247"/>
                    <a:pt x="53" y="245"/>
                  </a:cubicBezTo>
                  <a:cubicBezTo>
                    <a:pt x="53" y="238"/>
                    <a:pt x="53" y="238"/>
                    <a:pt x="53" y="238"/>
                  </a:cubicBezTo>
                  <a:cubicBezTo>
                    <a:pt x="53" y="236"/>
                    <a:pt x="54" y="235"/>
                    <a:pt x="55" y="235"/>
                  </a:cubicBezTo>
                  <a:cubicBezTo>
                    <a:pt x="102" y="235"/>
                    <a:pt x="102" y="235"/>
                    <a:pt x="102" y="235"/>
                  </a:cubicBezTo>
                  <a:cubicBezTo>
                    <a:pt x="104" y="235"/>
                    <a:pt x="105" y="236"/>
                    <a:pt x="105" y="238"/>
                  </a:cubicBezTo>
                  <a:lnTo>
                    <a:pt x="105" y="245"/>
                  </a:lnTo>
                  <a:close/>
                  <a:moveTo>
                    <a:pt x="142" y="224"/>
                  </a:moveTo>
                  <a:cubicBezTo>
                    <a:pt x="15" y="224"/>
                    <a:pt x="15" y="224"/>
                    <a:pt x="15" y="224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42" y="21"/>
                    <a:pt x="142" y="21"/>
                    <a:pt x="142" y="21"/>
                  </a:cubicBezTo>
                  <a:lnTo>
                    <a:pt x="142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Oval 64"/>
            <p:cNvSpPr>
              <a:spLocks noChangeArrowheads="1"/>
            </p:cNvSpPr>
            <p:nvPr/>
          </p:nvSpPr>
          <p:spPr bwMode="auto">
            <a:xfrm>
              <a:off x="10374985" y="3968500"/>
              <a:ext cx="550207" cy="55289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Freeform 65"/>
            <p:cNvSpPr/>
            <p:nvPr/>
          </p:nvSpPr>
          <p:spPr bwMode="auto">
            <a:xfrm>
              <a:off x="10588258" y="4049150"/>
              <a:ext cx="257181" cy="258078"/>
            </a:xfrm>
            <a:custGeom>
              <a:avLst/>
              <a:gdLst>
                <a:gd name="T0" fmla="*/ 121 w 121"/>
                <a:gd name="T1" fmla="*/ 122 h 122"/>
                <a:gd name="T2" fmla="*/ 109 w 121"/>
                <a:gd name="T3" fmla="*/ 122 h 122"/>
                <a:gd name="T4" fmla="*/ 0 w 121"/>
                <a:gd name="T5" fmla="*/ 12 h 122"/>
                <a:gd name="T6" fmla="*/ 0 w 121"/>
                <a:gd name="T7" fmla="*/ 0 h 122"/>
                <a:gd name="T8" fmla="*/ 121 w 121"/>
                <a:gd name="T9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21" y="122"/>
                  </a:moveTo>
                  <a:cubicBezTo>
                    <a:pt x="109" y="122"/>
                    <a:pt x="109" y="122"/>
                    <a:pt x="109" y="122"/>
                  </a:cubicBezTo>
                  <a:cubicBezTo>
                    <a:pt x="109" y="61"/>
                    <a:pt x="60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7" y="0"/>
                    <a:pt x="121" y="55"/>
                    <a:pt x="121" y="1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8" name="Freeform 66"/>
            <p:cNvSpPr/>
            <p:nvPr/>
          </p:nvSpPr>
          <p:spPr bwMode="auto">
            <a:xfrm>
              <a:off x="10588258" y="4102020"/>
              <a:ext cx="206104" cy="205207"/>
            </a:xfrm>
            <a:custGeom>
              <a:avLst/>
              <a:gdLst>
                <a:gd name="T0" fmla="*/ 97 w 97"/>
                <a:gd name="T1" fmla="*/ 97 h 97"/>
                <a:gd name="T2" fmla="*/ 85 w 97"/>
                <a:gd name="T3" fmla="*/ 97 h 97"/>
                <a:gd name="T4" fmla="*/ 0 w 97"/>
                <a:gd name="T5" fmla="*/ 12 h 97"/>
                <a:gd name="T6" fmla="*/ 0 w 97"/>
                <a:gd name="T7" fmla="*/ 0 h 97"/>
                <a:gd name="T8" fmla="*/ 97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97" y="97"/>
                  </a:moveTo>
                  <a:cubicBezTo>
                    <a:pt x="85" y="97"/>
                    <a:pt x="85" y="97"/>
                    <a:pt x="85" y="97"/>
                  </a:cubicBezTo>
                  <a:cubicBezTo>
                    <a:pt x="85" y="50"/>
                    <a:pt x="47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0"/>
                    <a:pt x="97" y="43"/>
                    <a:pt x="97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9" name="Freeform 67"/>
            <p:cNvSpPr/>
            <p:nvPr/>
          </p:nvSpPr>
          <p:spPr bwMode="auto">
            <a:xfrm>
              <a:off x="10588258" y="4153098"/>
              <a:ext cx="153233" cy="154130"/>
            </a:xfrm>
            <a:custGeom>
              <a:avLst/>
              <a:gdLst>
                <a:gd name="T0" fmla="*/ 72 w 72"/>
                <a:gd name="T1" fmla="*/ 73 h 73"/>
                <a:gd name="T2" fmla="*/ 60 w 72"/>
                <a:gd name="T3" fmla="*/ 73 h 73"/>
                <a:gd name="T4" fmla="*/ 0 w 72"/>
                <a:gd name="T5" fmla="*/ 12 h 73"/>
                <a:gd name="T6" fmla="*/ 0 w 72"/>
                <a:gd name="T7" fmla="*/ 0 h 73"/>
                <a:gd name="T8" fmla="*/ 72 w 72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3">
                  <a:moveTo>
                    <a:pt x="72" y="73"/>
                  </a:moveTo>
                  <a:cubicBezTo>
                    <a:pt x="60" y="73"/>
                    <a:pt x="60" y="73"/>
                    <a:pt x="60" y="73"/>
                  </a:cubicBezTo>
                  <a:cubicBezTo>
                    <a:pt x="60" y="39"/>
                    <a:pt x="33" y="12"/>
                    <a:pt x="0" y="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" y="0"/>
                    <a:pt x="72" y="33"/>
                    <a:pt x="72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0" name="Oval 68"/>
            <p:cNvSpPr>
              <a:spLocks noChangeArrowheads="1"/>
            </p:cNvSpPr>
            <p:nvPr/>
          </p:nvSpPr>
          <p:spPr bwMode="auto">
            <a:xfrm>
              <a:off x="10524634" y="4243604"/>
              <a:ext cx="127247" cy="12724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Oval 69"/>
            <p:cNvSpPr>
              <a:spLocks noChangeArrowheads="1"/>
            </p:cNvSpPr>
            <p:nvPr/>
          </p:nvSpPr>
          <p:spPr bwMode="auto">
            <a:xfrm>
              <a:off x="9014702" y="2889593"/>
              <a:ext cx="957037" cy="95793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0"/>
            <p:cNvSpPr>
              <a:spLocks noEditPoints="1"/>
            </p:cNvSpPr>
            <p:nvPr/>
          </p:nvSpPr>
          <p:spPr bwMode="auto">
            <a:xfrm>
              <a:off x="9198403" y="3091216"/>
              <a:ext cx="589635" cy="419376"/>
            </a:xfrm>
            <a:custGeom>
              <a:avLst/>
              <a:gdLst>
                <a:gd name="T0" fmla="*/ 263 w 278"/>
                <a:gd name="T1" fmla="*/ 198 h 198"/>
                <a:gd name="T2" fmla="*/ 15 w 278"/>
                <a:gd name="T3" fmla="*/ 198 h 198"/>
                <a:gd name="T4" fmla="*/ 0 w 278"/>
                <a:gd name="T5" fmla="*/ 183 h 198"/>
                <a:gd name="T6" fmla="*/ 0 w 278"/>
                <a:gd name="T7" fmla="*/ 15 h 198"/>
                <a:gd name="T8" fmla="*/ 15 w 278"/>
                <a:gd name="T9" fmla="*/ 0 h 198"/>
                <a:gd name="T10" fmla="*/ 263 w 278"/>
                <a:gd name="T11" fmla="*/ 0 h 198"/>
                <a:gd name="T12" fmla="*/ 278 w 278"/>
                <a:gd name="T13" fmla="*/ 15 h 198"/>
                <a:gd name="T14" fmla="*/ 278 w 278"/>
                <a:gd name="T15" fmla="*/ 183 h 198"/>
                <a:gd name="T16" fmla="*/ 263 w 278"/>
                <a:gd name="T17" fmla="*/ 198 h 198"/>
                <a:gd name="T18" fmla="*/ 16 w 278"/>
                <a:gd name="T19" fmla="*/ 182 h 198"/>
                <a:gd name="T20" fmla="*/ 262 w 278"/>
                <a:gd name="T21" fmla="*/ 182 h 198"/>
                <a:gd name="T22" fmla="*/ 262 w 278"/>
                <a:gd name="T23" fmla="*/ 16 h 198"/>
                <a:gd name="T24" fmla="*/ 16 w 278"/>
                <a:gd name="T25" fmla="*/ 16 h 198"/>
                <a:gd name="T26" fmla="*/ 16 w 278"/>
                <a:gd name="T27" fmla="*/ 18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8" h="198">
                  <a:moveTo>
                    <a:pt x="263" y="198"/>
                  </a:moveTo>
                  <a:cubicBezTo>
                    <a:pt x="15" y="198"/>
                    <a:pt x="15" y="198"/>
                    <a:pt x="15" y="198"/>
                  </a:cubicBezTo>
                  <a:cubicBezTo>
                    <a:pt x="6" y="198"/>
                    <a:pt x="0" y="191"/>
                    <a:pt x="0" y="18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6" y="0"/>
                    <a:pt x="15" y="0"/>
                  </a:cubicBezTo>
                  <a:cubicBezTo>
                    <a:pt x="263" y="0"/>
                    <a:pt x="263" y="0"/>
                    <a:pt x="263" y="0"/>
                  </a:cubicBezTo>
                  <a:cubicBezTo>
                    <a:pt x="271" y="0"/>
                    <a:pt x="278" y="7"/>
                    <a:pt x="278" y="15"/>
                  </a:cubicBezTo>
                  <a:cubicBezTo>
                    <a:pt x="278" y="183"/>
                    <a:pt x="278" y="183"/>
                    <a:pt x="278" y="183"/>
                  </a:cubicBezTo>
                  <a:cubicBezTo>
                    <a:pt x="278" y="191"/>
                    <a:pt x="271" y="198"/>
                    <a:pt x="263" y="198"/>
                  </a:cubicBezTo>
                  <a:close/>
                  <a:moveTo>
                    <a:pt x="16" y="182"/>
                  </a:moveTo>
                  <a:cubicBezTo>
                    <a:pt x="262" y="182"/>
                    <a:pt x="262" y="182"/>
                    <a:pt x="262" y="182"/>
                  </a:cubicBezTo>
                  <a:cubicBezTo>
                    <a:pt x="262" y="16"/>
                    <a:pt x="262" y="16"/>
                    <a:pt x="262" y="16"/>
                  </a:cubicBezTo>
                  <a:cubicBezTo>
                    <a:pt x="16" y="16"/>
                    <a:pt x="16" y="16"/>
                    <a:pt x="16" y="16"/>
                  </a:cubicBezTo>
                  <a:lnTo>
                    <a:pt x="16" y="1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1"/>
            <p:cNvSpPr/>
            <p:nvPr/>
          </p:nvSpPr>
          <p:spPr bwMode="auto">
            <a:xfrm>
              <a:off x="9372247" y="3591241"/>
              <a:ext cx="241948" cy="54662"/>
            </a:xfrm>
            <a:custGeom>
              <a:avLst/>
              <a:gdLst>
                <a:gd name="T0" fmla="*/ 109 w 114"/>
                <a:gd name="T1" fmla="*/ 0 h 26"/>
                <a:gd name="T2" fmla="*/ 5 w 114"/>
                <a:gd name="T3" fmla="*/ 0 h 26"/>
                <a:gd name="T4" fmla="*/ 0 w 114"/>
                <a:gd name="T5" fmla="*/ 4 h 26"/>
                <a:gd name="T6" fmla="*/ 0 w 114"/>
                <a:gd name="T7" fmla="*/ 22 h 26"/>
                <a:gd name="T8" fmla="*/ 5 w 114"/>
                <a:gd name="T9" fmla="*/ 26 h 26"/>
                <a:gd name="T10" fmla="*/ 109 w 114"/>
                <a:gd name="T11" fmla="*/ 26 h 26"/>
                <a:gd name="T12" fmla="*/ 114 w 114"/>
                <a:gd name="T13" fmla="*/ 22 h 26"/>
                <a:gd name="T14" fmla="*/ 114 w 114"/>
                <a:gd name="T15" fmla="*/ 4 h 26"/>
                <a:gd name="T16" fmla="*/ 109 w 114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6">
                  <a:moveTo>
                    <a:pt x="10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2" y="26"/>
                    <a:pt x="5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12" y="26"/>
                    <a:pt x="114" y="24"/>
                    <a:pt x="114" y="22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4" y="2"/>
                    <a:pt x="112" y="0"/>
                    <a:pt x="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72"/>
            <p:cNvSpPr>
              <a:spLocks noEditPoints="1"/>
            </p:cNvSpPr>
            <p:nvPr/>
          </p:nvSpPr>
          <p:spPr bwMode="auto">
            <a:xfrm>
              <a:off x="9425117" y="3491774"/>
              <a:ext cx="136208" cy="152337"/>
            </a:xfrm>
            <a:custGeom>
              <a:avLst/>
              <a:gdLst>
                <a:gd name="T0" fmla="*/ 59 w 64"/>
                <a:gd name="T1" fmla="*/ 0 h 72"/>
                <a:gd name="T2" fmla="*/ 5 w 64"/>
                <a:gd name="T3" fmla="*/ 0 h 72"/>
                <a:gd name="T4" fmla="*/ 0 w 64"/>
                <a:gd name="T5" fmla="*/ 5 h 72"/>
                <a:gd name="T6" fmla="*/ 0 w 64"/>
                <a:gd name="T7" fmla="*/ 66 h 72"/>
                <a:gd name="T8" fmla="*/ 5 w 64"/>
                <a:gd name="T9" fmla="*/ 72 h 72"/>
                <a:gd name="T10" fmla="*/ 59 w 64"/>
                <a:gd name="T11" fmla="*/ 72 h 72"/>
                <a:gd name="T12" fmla="*/ 64 w 64"/>
                <a:gd name="T13" fmla="*/ 66 h 72"/>
                <a:gd name="T14" fmla="*/ 64 w 64"/>
                <a:gd name="T15" fmla="*/ 5 h 72"/>
                <a:gd name="T16" fmla="*/ 59 w 64"/>
                <a:gd name="T17" fmla="*/ 0 h 72"/>
                <a:gd name="T18" fmla="*/ 32 w 64"/>
                <a:gd name="T19" fmla="*/ 27 h 72"/>
                <a:gd name="T20" fmla="*/ 24 w 64"/>
                <a:gd name="T21" fmla="*/ 19 h 72"/>
                <a:gd name="T22" fmla="*/ 32 w 64"/>
                <a:gd name="T23" fmla="*/ 10 h 72"/>
                <a:gd name="T24" fmla="*/ 40 w 64"/>
                <a:gd name="T25" fmla="*/ 19 h 72"/>
                <a:gd name="T26" fmla="*/ 32 w 64"/>
                <a:gd name="T27" fmla="*/ 2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72">
                  <a:moveTo>
                    <a:pt x="5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9"/>
                    <a:pt x="2" y="72"/>
                    <a:pt x="5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62" y="72"/>
                    <a:pt x="64" y="69"/>
                    <a:pt x="64" y="66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2"/>
                    <a:pt x="62" y="0"/>
                    <a:pt x="59" y="0"/>
                  </a:cubicBezTo>
                  <a:close/>
                  <a:moveTo>
                    <a:pt x="32" y="27"/>
                  </a:moveTo>
                  <a:cubicBezTo>
                    <a:pt x="27" y="27"/>
                    <a:pt x="24" y="24"/>
                    <a:pt x="24" y="19"/>
                  </a:cubicBezTo>
                  <a:cubicBezTo>
                    <a:pt x="24" y="14"/>
                    <a:pt x="27" y="10"/>
                    <a:pt x="32" y="10"/>
                  </a:cubicBezTo>
                  <a:cubicBezTo>
                    <a:pt x="37" y="10"/>
                    <a:pt x="40" y="14"/>
                    <a:pt x="40" y="19"/>
                  </a:cubicBezTo>
                  <a:cubicBezTo>
                    <a:pt x="40" y="24"/>
                    <a:pt x="37" y="27"/>
                    <a:pt x="32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Oval 73"/>
            <p:cNvSpPr>
              <a:spLocks noChangeArrowheads="1"/>
            </p:cNvSpPr>
            <p:nvPr/>
          </p:nvSpPr>
          <p:spPr bwMode="auto">
            <a:xfrm>
              <a:off x="10901893" y="2788333"/>
              <a:ext cx="364714" cy="36381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74"/>
            <p:cNvSpPr>
              <a:spLocks noEditPoints="1"/>
            </p:cNvSpPr>
            <p:nvPr/>
          </p:nvSpPr>
          <p:spPr bwMode="auto">
            <a:xfrm>
              <a:off x="10974478" y="2860021"/>
              <a:ext cx="220441" cy="220441"/>
            </a:xfrm>
            <a:custGeom>
              <a:avLst/>
              <a:gdLst>
                <a:gd name="T0" fmla="*/ 97 w 104"/>
                <a:gd name="T1" fmla="*/ 56 h 104"/>
                <a:gd name="T2" fmla="*/ 97 w 104"/>
                <a:gd name="T3" fmla="*/ 49 h 104"/>
                <a:gd name="T4" fmla="*/ 96 w 104"/>
                <a:gd name="T5" fmla="*/ 44 h 104"/>
                <a:gd name="T6" fmla="*/ 99 w 104"/>
                <a:gd name="T7" fmla="*/ 39 h 104"/>
                <a:gd name="T8" fmla="*/ 101 w 104"/>
                <a:gd name="T9" fmla="*/ 34 h 104"/>
                <a:gd name="T10" fmla="*/ 96 w 104"/>
                <a:gd name="T11" fmla="*/ 32 h 104"/>
                <a:gd name="T12" fmla="*/ 90 w 104"/>
                <a:gd name="T13" fmla="*/ 29 h 104"/>
                <a:gd name="T14" fmla="*/ 87 w 104"/>
                <a:gd name="T15" fmla="*/ 25 h 104"/>
                <a:gd name="T16" fmla="*/ 85 w 104"/>
                <a:gd name="T17" fmla="*/ 16 h 104"/>
                <a:gd name="T18" fmla="*/ 84 w 104"/>
                <a:gd name="T19" fmla="*/ 10 h 104"/>
                <a:gd name="T20" fmla="*/ 76 w 104"/>
                <a:gd name="T21" fmla="*/ 13 h 104"/>
                <a:gd name="T22" fmla="*/ 68 w 104"/>
                <a:gd name="T23" fmla="*/ 11 h 104"/>
                <a:gd name="T24" fmla="*/ 62 w 104"/>
                <a:gd name="T25" fmla="*/ 9 h 104"/>
                <a:gd name="T26" fmla="*/ 59 w 104"/>
                <a:gd name="T27" fmla="*/ 0 h 104"/>
                <a:gd name="T28" fmla="*/ 54 w 104"/>
                <a:gd name="T29" fmla="*/ 0 h 104"/>
                <a:gd name="T30" fmla="*/ 50 w 104"/>
                <a:gd name="T31" fmla="*/ 8 h 104"/>
                <a:gd name="T32" fmla="*/ 43 w 104"/>
                <a:gd name="T33" fmla="*/ 9 h 104"/>
                <a:gd name="T34" fmla="*/ 38 w 104"/>
                <a:gd name="T35" fmla="*/ 10 h 104"/>
                <a:gd name="T36" fmla="*/ 33 w 104"/>
                <a:gd name="T37" fmla="*/ 8 h 104"/>
                <a:gd name="T38" fmla="*/ 27 w 104"/>
                <a:gd name="T39" fmla="*/ 6 h 104"/>
                <a:gd name="T40" fmla="*/ 27 w 104"/>
                <a:gd name="T41" fmla="*/ 16 h 104"/>
                <a:gd name="T42" fmla="*/ 21 w 104"/>
                <a:gd name="T43" fmla="*/ 20 h 104"/>
                <a:gd name="T44" fmla="*/ 17 w 104"/>
                <a:gd name="T45" fmla="*/ 25 h 104"/>
                <a:gd name="T46" fmla="*/ 8 w 104"/>
                <a:gd name="T47" fmla="*/ 24 h 104"/>
                <a:gd name="T48" fmla="*/ 5 w 104"/>
                <a:gd name="T49" fmla="*/ 29 h 104"/>
                <a:gd name="T50" fmla="*/ 11 w 104"/>
                <a:gd name="T51" fmla="*/ 36 h 104"/>
                <a:gd name="T52" fmla="*/ 9 w 104"/>
                <a:gd name="T53" fmla="*/ 43 h 104"/>
                <a:gd name="T54" fmla="*/ 8 w 104"/>
                <a:gd name="T55" fmla="*/ 50 h 104"/>
                <a:gd name="T56" fmla="*/ 0 w 104"/>
                <a:gd name="T57" fmla="*/ 56 h 104"/>
                <a:gd name="T58" fmla="*/ 4 w 104"/>
                <a:gd name="T59" fmla="*/ 59 h 104"/>
                <a:gd name="T60" fmla="*/ 9 w 104"/>
                <a:gd name="T61" fmla="*/ 62 h 104"/>
                <a:gd name="T62" fmla="*/ 10 w 104"/>
                <a:gd name="T63" fmla="*/ 68 h 104"/>
                <a:gd name="T64" fmla="*/ 13 w 104"/>
                <a:gd name="T65" fmla="*/ 73 h 104"/>
                <a:gd name="T66" fmla="*/ 8 w 104"/>
                <a:gd name="T67" fmla="*/ 81 h 104"/>
                <a:gd name="T68" fmla="*/ 12 w 104"/>
                <a:gd name="T69" fmla="*/ 86 h 104"/>
                <a:gd name="T70" fmla="*/ 20 w 104"/>
                <a:gd name="T71" fmla="*/ 83 h 104"/>
                <a:gd name="T72" fmla="*/ 25 w 104"/>
                <a:gd name="T73" fmla="*/ 88 h 104"/>
                <a:gd name="T74" fmla="*/ 32 w 104"/>
                <a:gd name="T75" fmla="*/ 93 h 104"/>
                <a:gd name="T76" fmla="*/ 34 w 104"/>
                <a:gd name="T77" fmla="*/ 101 h 104"/>
                <a:gd name="T78" fmla="*/ 39 w 104"/>
                <a:gd name="T79" fmla="*/ 99 h 104"/>
                <a:gd name="T80" fmla="*/ 48 w 104"/>
                <a:gd name="T81" fmla="*/ 97 h 104"/>
                <a:gd name="T82" fmla="*/ 53 w 104"/>
                <a:gd name="T83" fmla="*/ 97 h 104"/>
                <a:gd name="T84" fmla="*/ 58 w 104"/>
                <a:gd name="T85" fmla="*/ 100 h 104"/>
                <a:gd name="T86" fmla="*/ 63 w 104"/>
                <a:gd name="T87" fmla="*/ 103 h 104"/>
                <a:gd name="T88" fmla="*/ 66 w 104"/>
                <a:gd name="T89" fmla="*/ 99 h 104"/>
                <a:gd name="T90" fmla="*/ 69 w 104"/>
                <a:gd name="T91" fmla="*/ 94 h 104"/>
                <a:gd name="T92" fmla="*/ 73 w 104"/>
                <a:gd name="T93" fmla="*/ 91 h 104"/>
                <a:gd name="T94" fmla="*/ 79 w 104"/>
                <a:gd name="T95" fmla="*/ 88 h 104"/>
                <a:gd name="T96" fmla="*/ 87 w 104"/>
                <a:gd name="T97" fmla="*/ 91 h 104"/>
                <a:gd name="T98" fmla="*/ 91 w 104"/>
                <a:gd name="T99" fmla="*/ 88 h 104"/>
                <a:gd name="T100" fmla="*/ 88 w 104"/>
                <a:gd name="T101" fmla="*/ 79 h 104"/>
                <a:gd name="T102" fmla="*/ 91 w 104"/>
                <a:gd name="T103" fmla="*/ 75 h 104"/>
                <a:gd name="T104" fmla="*/ 93 w 104"/>
                <a:gd name="T105" fmla="*/ 70 h 104"/>
                <a:gd name="T106" fmla="*/ 94 w 104"/>
                <a:gd name="T107" fmla="*/ 67 h 104"/>
                <a:gd name="T108" fmla="*/ 103 w 104"/>
                <a:gd name="T109" fmla="*/ 64 h 104"/>
                <a:gd name="T110" fmla="*/ 52 w 104"/>
                <a:gd name="T111" fmla="*/ 82 h 104"/>
                <a:gd name="T112" fmla="*/ 52 w 104"/>
                <a:gd name="T113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104">
                  <a:moveTo>
                    <a:pt x="100" y="59"/>
                  </a:moveTo>
                  <a:cubicBezTo>
                    <a:pt x="98" y="58"/>
                    <a:pt x="97" y="57"/>
                    <a:pt x="97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97" y="57"/>
                    <a:pt x="97" y="56"/>
                    <a:pt x="97" y="56"/>
                  </a:cubicBezTo>
                  <a:cubicBezTo>
                    <a:pt x="97" y="56"/>
                    <a:pt x="97" y="55"/>
                    <a:pt x="97" y="55"/>
                  </a:cubicBezTo>
                  <a:cubicBezTo>
                    <a:pt x="97" y="54"/>
                    <a:pt x="97" y="54"/>
                    <a:pt x="97" y="53"/>
                  </a:cubicBezTo>
                  <a:cubicBezTo>
                    <a:pt x="97" y="52"/>
                    <a:pt x="97" y="51"/>
                    <a:pt x="97" y="51"/>
                  </a:cubicBezTo>
                  <a:cubicBezTo>
                    <a:pt x="97" y="50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8"/>
                  </a:cubicBezTo>
                  <a:cubicBezTo>
                    <a:pt x="97" y="47"/>
                    <a:pt x="96" y="46"/>
                    <a:pt x="96" y="45"/>
                  </a:cubicBezTo>
                  <a:cubicBezTo>
                    <a:pt x="96" y="45"/>
                    <a:pt x="96" y="45"/>
                    <a:pt x="96" y="44"/>
                  </a:cubicBezTo>
                  <a:cubicBezTo>
                    <a:pt x="96" y="44"/>
                    <a:pt x="96" y="43"/>
                    <a:pt x="96" y="43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7" y="41"/>
                    <a:pt x="99" y="39"/>
                  </a:cubicBezTo>
                  <a:cubicBezTo>
                    <a:pt x="100" y="39"/>
                    <a:pt x="101" y="38"/>
                    <a:pt x="101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6"/>
                    <a:pt x="102" y="35"/>
                    <a:pt x="101" y="34"/>
                  </a:cubicBezTo>
                  <a:cubicBezTo>
                    <a:pt x="101" y="34"/>
                    <a:pt x="101" y="33"/>
                    <a:pt x="101" y="32"/>
                  </a:cubicBezTo>
                  <a:cubicBezTo>
                    <a:pt x="101" y="32"/>
                    <a:pt x="100" y="32"/>
                    <a:pt x="100" y="32"/>
                  </a:cubicBezTo>
                  <a:cubicBezTo>
                    <a:pt x="100" y="32"/>
                    <a:pt x="100" y="32"/>
                    <a:pt x="99" y="32"/>
                  </a:cubicBezTo>
                  <a:cubicBezTo>
                    <a:pt x="98" y="32"/>
                    <a:pt x="97" y="32"/>
                    <a:pt x="96" y="32"/>
                  </a:cubicBezTo>
                  <a:cubicBezTo>
                    <a:pt x="94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1"/>
                  </a:cubicBezTo>
                  <a:cubicBezTo>
                    <a:pt x="91" y="31"/>
                    <a:pt x="91" y="31"/>
                    <a:pt x="91" y="30"/>
                  </a:cubicBezTo>
                  <a:cubicBezTo>
                    <a:pt x="91" y="30"/>
                    <a:pt x="91" y="29"/>
                    <a:pt x="90" y="29"/>
                  </a:cubicBezTo>
                  <a:cubicBezTo>
                    <a:pt x="90" y="28"/>
                    <a:pt x="89" y="27"/>
                    <a:pt x="89" y="27"/>
                  </a:cubicBezTo>
                  <a:cubicBezTo>
                    <a:pt x="89" y="26"/>
                    <a:pt x="88" y="26"/>
                    <a:pt x="88" y="26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8" y="26"/>
                    <a:pt x="88" y="25"/>
                    <a:pt x="87" y="25"/>
                  </a:cubicBezTo>
                  <a:cubicBezTo>
                    <a:pt x="87" y="24"/>
                    <a:pt x="86" y="23"/>
                    <a:pt x="86" y="23"/>
                  </a:cubicBezTo>
                  <a:cubicBezTo>
                    <a:pt x="85" y="22"/>
                    <a:pt x="84" y="21"/>
                    <a:pt x="84" y="21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20"/>
                    <a:pt x="84" y="18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6" y="13"/>
                    <a:pt x="86" y="12"/>
                    <a:pt x="86" y="12"/>
                  </a:cubicBezTo>
                  <a:cubicBezTo>
                    <a:pt x="86" y="12"/>
                    <a:pt x="86" y="12"/>
                    <a:pt x="85" y="12"/>
                  </a:cubicBezTo>
                  <a:cubicBezTo>
                    <a:pt x="85" y="11"/>
                    <a:pt x="85" y="11"/>
                    <a:pt x="84" y="10"/>
                  </a:cubicBezTo>
                  <a:cubicBezTo>
                    <a:pt x="83" y="10"/>
                    <a:pt x="83" y="10"/>
                    <a:pt x="82" y="9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82" y="9"/>
                    <a:pt x="80" y="10"/>
                    <a:pt x="78" y="11"/>
                  </a:cubicBezTo>
                  <a:cubicBezTo>
                    <a:pt x="77" y="12"/>
                    <a:pt x="77" y="13"/>
                    <a:pt x="76" y="13"/>
                  </a:cubicBezTo>
                  <a:cubicBezTo>
                    <a:pt x="76" y="14"/>
                    <a:pt x="75" y="14"/>
                    <a:pt x="75" y="14"/>
                  </a:cubicBezTo>
                  <a:cubicBezTo>
                    <a:pt x="75" y="14"/>
                    <a:pt x="75" y="14"/>
                    <a:pt x="74" y="13"/>
                  </a:cubicBezTo>
                  <a:cubicBezTo>
                    <a:pt x="73" y="13"/>
                    <a:pt x="73" y="13"/>
                    <a:pt x="72" y="12"/>
                  </a:cubicBezTo>
                  <a:cubicBezTo>
                    <a:pt x="70" y="11"/>
                    <a:pt x="68" y="11"/>
                    <a:pt x="68" y="11"/>
                  </a:cubicBezTo>
                  <a:cubicBezTo>
                    <a:pt x="68" y="11"/>
                    <a:pt x="68" y="10"/>
                    <a:pt x="67" y="10"/>
                  </a:cubicBezTo>
                  <a:cubicBezTo>
                    <a:pt x="67" y="10"/>
                    <a:pt x="66" y="10"/>
                    <a:pt x="66" y="10"/>
                  </a:cubicBezTo>
                  <a:cubicBezTo>
                    <a:pt x="65" y="10"/>
                    <a:pt x="65" y="9"/>
                    <a:pt x="64" y="9"/>
                  </a:cubicBezTo>
                  <a:cubicBezTo>
                    <a:pt x="63" y="9"/>
                    <a:pt x="63" y="9"/>
                    <a:pt x="62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8"/>
                    <a:pt x="60" y="6"/>
                    <a:pt x="60" y="4"/>
                  </a:cubicBezTo>
                  <a:cubicBezTo>
                    <a:pt x="60" y="2"/>
                    <a:pt x="59" y="0"/>
                    <a:pt x="59" y="0"/>
                  </a:cubicBezTo>
                  <a:cubicBezTo>
                    <a:pt x="59" y="0"/>
                    <a:pt x="58" y="0"/>
                    <a:pt x="56" y="0"/>
                  </a:cubicBezTo>
                  <a:cubicBezTo>
                    <a:pt x="56" y="0"/>
                    <a:pt x="56" y="0"/>
                    <a:pt x="55" y="0"/>
                  </a:cubicBezTo>
                  <a:cubicBezTo>
                    <a:pt x="55" y="0"/>
                    <a:pt x="55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3" y="2"/>
                    <a:pt x="52" y="4"/>
                  </a:cubicBezTo>
                  <a:cubicBezTo>
                    <a:pt x="51" y="6"/>
                    <a:pt x="51" y="8"/>
                    <a:pt x="51" y="8"/>
                  </a:cubicBezTo>
                  <a:cubicBezTo>
                    <a:pt x="51" y="8"/>
                    <a:pt x="51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9" y="8"/>
                    <a:pt x="49" y="8"/>
                    <a:pt x="48" y="8"/>
                  </a:cubicBezTo>
                  <a:cubicBezTo>
                    <a:pt x="48" y="8"/>
                    <a:pt x="47" y="8"/>
                    <a:pt x="47" y="8"/>
                  </a:cubicBezTo>
                  <a:cubicBezTo>
                    <a:pt x="46" y="8"/>
                    <a:pt x="45" y="8"/>
                    <a:pt x="44" y="8"/>
                  </a:cubicBezTo>
                  <a:cubicBezTo>
                    <a:pt x="44" y="9"/>
                    <a:pt x="43" y="9"/>
                    <a:pt x="43" y="9"/>
                  </a:cubicBezTo>
                  <a:cubicBezTo>
                    <a:pt x="43" y="9"/>
                    <a:pt x="43" y="9"/>
                    <a:pt x="42" y="9"/>
                  </a:cubicBezTo>
                  <a:cubicBezTo>
                    <a:pt x="42" y="9"/>
                    <a:pt x="41" y="9"/>
                    <a:pt x="41" y="9"/>
                  </a:cubicBezTo>
                  <a:cubicBezTo>
                    <a:pt x="40" y="9"/>
                    <a:pt x="40" y="9"/>
                    <a:pt x="39" y="10"/>
                  </a:cubicBezTo>
                  <a:cubicBezTo>
                    <a:pt x="39" y="10"/>
                    <a:pt x="38" y="10"/>
                    <a:pt x="38" y="10"/>
                  </a:cubicBezTo>
                  <a:cubicBezTo>
                    <a:pt x="38" y="10"/>
                    <a:pt x="37" y="10"/>
                    <a:pt x="37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4" y="9"/>
                    <a:pt x="33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5"/>
                    <a:pt x="28" y="6"/>
                    <a:pt x="27" y="6"/>
                  </a:cubicBezTo>
                  <a:cubicBezTo>
                    <a:pt x="26" y="7"/>
                    <a:pt x="25" y="7"/>
                    <a:pt x="25" y="7"/>
                  </a:cubicBezTo>
                  <a:cubicBezTo>
                    <a:pt x="25" y="7"/>
                    <a:pt x="25" y="8"/>
                    <a:pt x="25" y="9"/>
                  </a:cubicBezTo>
                  <a:cubicBezTo>
                    <a:pt x="25" y="10"/>
                    <a:pt x="26" y="11"/>
                    <a:pt x="26" y="12"/>
                  </a:cubicBezTo>
                  <a:cubicBezTo>
                    <a:pt x="26" y="14"/>
                    <a:pt x="27" y="16"/>
                    <a:pt x="27" y="16"/>
                  </a:cubicBezTo>
                  <a:cubicBezTo>
                    <a:pt x="27" y="16"/>
                    <a:pt x="27" y="16"/>
                    <a:pt x="26" y="16"/>
                  </a:cubicBezTo>
                  <a:cubicBezTo>
                    <a:pt x="25" y="17"/>
                    <a:pt x="25" y="17"/>
                    <a:pt x="24" y="18"/>
                  </a:cubicBezTo>
                  <a:cubicBezTo>
                    <a:pt x="23" y="18"/>
                    <a:pt x="22" y="19"/>
                    <a:pt x="22" y="20"/>
                  </a:cubicBezTo>
                  <a:cubicBezTo>
                    <a:pt x="22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1"/>
                    <a:pt x="20" y="21"/>
                  </a:cubicBezTo>
                  <a:cubicBezTo>
                    <a:pt x="20" y="22"/>
                    <a:pt x="19" y="23"/>
                    <a:pt x="18" y="23"/>
                  </a:cubicBezTo>
                  <a:cubicBezTo>
                    <a:pt x="18" y="24"/>
                    <a:pt x="17" y="25"/>
                    <a:pt x="17" y="25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5" y="26"/>
                    <a:pt x="15" y="26"/>
                  </a:cubicBezTo>
                  <a:cubicBezTo>
                    <a:pt x="14" y="26"/>
                    <a:pt x="13" y="26"/>
                    <a:pt x="12" y="25"/>
                  </a:cubicBezTo>
                  <a:cubicBezTo>
                    <a:pt x="10" y="25"/>
                    <a:pt x="8" y="24"/>
                    <a:pt x="8" y="24"/>
                  </a:cubicBezTo>
                  <a:cubicBezTo>
                    <a:pt x="8" y="24"/>
                    <a:pt x="8" y="25"/>
                    <a:pt x="7" y="25"/>
                  </a:cubicBezTo>
                  <a:cubicBezTo>
                    <a:pt x="7" y="26"/>
                    <a:pt x="7" y="26"/>
                    <a:pt x="6" y="27"/>
                  </a:cubicBezTo>
                  <a:cubicBezTo>
                    <a:pt x="6" y="27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7" y="31"/>
                    <a:pt x="8" y="32"/>
                  </a:cubicBezTo>
                  <a:cubicBezTo>
                    <a:pt x="9" y="33"/>
                    <a:pt x="10" y="34"/>
                    <a:pt x="10" y="34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1" y="36"/>
                  </a:cubicBezTo>
                  <a:cubicBezTo>
                    <a:pt x="10" y="37"/>
                    <a:pt x="10" y="38"/>
                    <a:pt x="10" y="39"/>
                  </a:cubicBezTo>
                  <a:cubicBezTo>
                    <a:pt x="9" y="40"/>
                    <a:pt x="9" y="41"/>
                    <a:pt x="9" y="4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3"/>
                    <a:pt x="9" y="43"/>
                  </a:cubicBezTo>
                  <a:cubicBezTo>
                    <a:pt x="9" y="43"/>
                    <a:pt x="9" y="43"/>
                    <a:pt x="9" y="44"/>
                  </a:cubicBezTo>
                  <a:cubicBezTo>
                    <a:pt x="8" y="44"/>
                    <a:pt x="8" y="45"/>
                    <a:pt x="8" y="46"/>
                  </a:cubicBezTo>
                  <a:cubicBezTo>
                    <a:pt x="8" y="47"/>
                    <a:pt x="8" y="48"/>
                    <a:pt x="8" y="49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6" y="51"/>
                    <a:pt x="4" y="51"/>
                  </a:cubicBezTo>
                  <a:cubicBezTo>
                    <a:pt x="3" y="52"/>
                    <a:pt x="2" y="52"/>
                    <a:pt x="1" y="52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4"/>
                    <a:pt x="0" y="56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1" y="59"/>
                    <a:pt x="1" y="59"/>
                  </a:cubicBezTo>
                  <a:cubicBezTo>
                    <a:pt x="2" y="59"/>
                    <a:pt x="3" y="59"/>
                    <a:pt x="4" y="59"/>
                  </a:cubicBezTo>
                  <a:cubicBezTo>
                    <a:pt x="6" y="60"/>
                    <a:pt x="8" y="60"/>
                    <a:pt x="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1"/>
                    <a:pt x="9" y="61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9" y="63"/>
                    <a:pt x="9" y="63"/>
                    <a:pt x="9" y="64"/>
                  </a:cubicBezTo>
                  <a:cubicBezTo>
                    <a:pt x="9" y="64"/>
                    <a:pt x="9" y="65"/>
                    <a:pt x="10" y="65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7"/>
                    <a:pt x="10" y="68"/>
                    <a:pt x="10" y="68"/>
                  </a:cubicBezTo>
                  <a:cubicBezTo>
                    <a:pt x="10" y="68"/>
                    <a:pt x="11" y="68"/>
                    <a:pt x="11" y="69"/>
                  </a:cubicBezTo>
                  <a:cubicBezTo>
                    <a:pt x="11" y="69"/>
                    <a:pt x="11" y="70"/>
                    <a:pt x="12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4"/>
                    <a:pt x="13" y="74"/>
                    <a:pt x="14" y="74"/>
                  </a:cubicBezTo>
                  <a:cubicBezTo>
                    <a:pt x="14" y="74"/>
                    <a:pt x="14" y="75"/>
                    <a:pt x="14" y="75"/>
                  </a:cubicBezTo>
                  <a:cubicBezTo>
                    <a:pt x="14" y="75"/>
                    <a:pt x="12" y="76"/>
                    <a:pt x="11" y="78"/>
                  </a:cubicBezTo>
                  <a:cubicBezTo>
                    <a:pt x="10" y="79"/>
                    <a:pt x="8" y="81"/>
                    <a:pt x="8" y="81"/>
                  </a:cubicBezTo>
                  <a:cubicBezTo>
                    <a:pt x="8" y="81"/>
                    <a:pt x="9" y="81"/>
                    <a:pt x="9" y="82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1" y="84"/>
                    <a:pt x="12" y="86"/>
                    <a:pt x="12" y="86"/>
                  </a:cubicBezTo>
                  <a:cubicBezTo>
                    <a:pt x="12" y="86"/>
                    <a:pt x="14" y="85"/>
                    <a:pt x="16" y="84"/>
                  </a:cubicBezTo>
                  <a:cubicBezTo>
                    <a:pt x="18" y="83"/>
                    <a:pt x="20" y="82"/>
                    <a:pt x="20" y="82"/>
                  </a:cubicBezTo>
                  <a:cubicBezTo>
                    <a:pt x="20" y="82"/>
                    <a:pt x="20" y="83"/>
                    <a:pt x="20" y="83"/>
                  </a:cubicBezTo>
                  <a:cubicBezTo>
                    <a:pt x="20" y="83"/>
                    <a:pt x="20" y="83"/>
                    <a:pt x="20" y="83"/>
                  </a:cubicBezTo>
                  <a:cubicBezTo>
                    <a:pt x="21" y="84"/>
                    <a:pt x="22" y="85"/>
                    <a:pt x="22" y="85"/>
                  </a:cubicBezTo>
                  <a:cubicBezTo>
                    <a:pt x="23" y="86"/>
                    <a:pt x="23" y="86"/>
                    <a:pt x="23" y="86"/>
                  </a:cubicBezTo>
                  <a:cubicBezTo>
                    <a:pt x="24" y="86"/>
                    <a:pt x="24" y="87"/>
                    <a:pt x="24" y="87"/>
                  </a:cubicBezTo>
                  <a:cubicBezTo>
                    <a:pt x="25" y="87"/>
                    <a:pt x="25" y="88"/>
                    <a:pt x="25" y="88"/>
                  </a:cubicBezTo>
                  <a:cubicBezTo>
                    <a:pt x="25" y="88"/>
                    <a:pt x="27" y="89"/>
                    <a:pt x="28" y="90"/>
                  </a:cubicBezTo>
                  <a:cubicBezTo>
                    <a:pt x="29" y="90"/>
                    <a:pt x="30" y="91"/>
                    <a:pt x="31" y="91"/>
                  </a:cubicBezTo>
                  <a:cubicBezTo>
                    <a:pt x="31" y="92"/>
                    <a:pt x="32" y="92"/>
                    <a:pt x="32" y="92"/>
                  </a:cubicBezTo>
                  <a:cubicBezTo>
                    <a:pt x="32" y="92"/>
                    <a:pt x="32" y="92"/>
                    <a:pt x="32" y="93"/>
                  </a:cubicBezTo>
                  <a:cubicBezTo>
                    <a:pt x="32" y="94"/>
                    <a:pt x="31" y="95"/>
                    <a:pt x="31" y="96"/>
                  </a:cubicBezTo>
                  <a:cubicBezTo>
                    <a:pt x="31" y="98"/>
                    <a:pt x="31" y="100"/>
                    <a:pt x="31" y="100"/>
                  </a:cubicBezTo>
                  <a:cubicBezTo>
                    <a:pt x="31" y="100"/>
                    <a:pt x="31" y="100"/>
                    <a:pt x="32" y="100"/>
                  </a:cubicBezTo>
                  <a:cubicBezTo>
                    <a:pt x="32" y="101"/>
                    <a:pt x="33" y="101"/>
                    <a:pt x="34" y="101"/>
                  </a:cubicBezTo>
                  <a:cubicBezTo>
                    <a:pt x="34" y="101"/>
                    <a:pt x="35" y="102"/>
                    <a:pt x="35" y="102"/>
                  </a:cubicBezTo>
                  <a:cubicBezTo>
                    <a:pt x="36" y="102"/>
                    <a:pt x="36" y="102"/>
                    <a:pt x="36" y="102"/>
                  </a:cubicBezTo>
                  <a:cubicBezTo>
                    <a:pt x="36" y="102"/>
                    <a:pt x="37" y="102"/>
                    <a:pt x="37" y="101"/>
                  </a:cubicBezTo>
                  <a:cubicBezTo>
                    <a:pt x="38" y="100"/>
                    <a:pt x="38" y="100"/>
                    <a:pt x="39" y="99"/>
                  </a:cubicBezTo>
                  <a:cubicBezTo>
                    <a:pt x="40" y="97"/>
                    <a:pt x="41" y="95"/>
                    <a:pt x="41" y="95"/>
                  </a:cubicBezTo>
                  <a:cubicBezTo>
                    <a:pt x="41" y="95"/>
                    <a:pt x="42" y="96"/>
                    <a:pt x="42" y="96"/>
                  </a:cubicBezTo>
                  <a:cubicBezTo>
                    <a:pt x="43" y="96"/>
                    <a:pt x="44" y="96"/>
                    <a:pt x="45" y="96"/>
                  </a:cubicBezTo>
                  <a:cubicBezTo>
                    <a:pt x="46" y="96"/>
                    <a:pt x="47" y="96"/>
                    <a:pt x="48" y="97"/>
                  </a:cubicBezTo>
                  <a:cubicBezTo>
                    <a:pt x="48" y="97"/>
                    <a:pt x="49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49" y="97"/>
                    <a:pt x="50" y="97"/>
                    <a:pt x="50" y="97"/>
                  </a:cubicBezTo>
                  <a:cubicBezTo>
                    <a:pt x="51" y="97"/>
                    <a:pt x="52" y="97"/>
                    <a:pt x="53" y="97"/>
                  </a:cubicBezTo>
                  <a:cubicBezTo>
                    <a:pt x="53" y="97"/>
                    <a:pt x="54" y="97"/>
                    <a:pt x="54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57" y="97"/>
                    <a:pt x="57" y="97"/>
                  </a:cubicBezTo>
                  <a:cubicBezTo>
                    <a:pt x="57" y="97"/>
                    <a:pt x="57" y="98"/>
                    <a:pt x="58" y="100"/>
                  </a:cubicBezTo>
                  <a:cubicBezTo>
                    <a:pt x="59" y="101"/>
                    <a:pt x="59" y="102"/>
                    <a:pt x="60" y="103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4"/>
                    <a:pt x="61" y="104"/>
                    <a:pt x="61" y="104"/>
                  </a:cubicBezTo>
                  <a:cubicBezTo>
                    <a:pt x="62" y="104"/>
                    <a:pt x="62" y="104"/>
                    <a:pt x="63" y="103"/>
                  </a:cubicBezTo>
                  <a:cubicBezTo>
                    <a:pt x="64" y="103"/>
                    <a:pt x="64" y="103"/>
                    <a:pt x="65" y="103"/>
                  </a:cubicBezTo>
                  <a:cubicBezTo>
                    <a:pt x="65" y="103"/>
                    <a:pt x="66" y="103"/>
                    <a:pt x="66" y="103"/>
                  </a:cubicBezTo>
                  <a:cubicBezTo>
                    <a:pt x="66" y="103"/>
                    <a:pt x="66" y="102"/>
                    <a:pt x="66" y="102"/>
                  </a:cubicBezTo>
                  <a:cubicBezTo>
                    <a:pt x="66" y="101"/>
                    <a:pt x="66" y="100"/>
                    <a:pt x="66" y="99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7" y="94"/>
                  </a:cubicBezTo>
                  <a:cubicBezTo>
                    <a:pt x="67" y="94"/>
                    <a:pt x="67" y="94"/>
                    <a:pt x="67" y="94"/>
                  </a:cubicBezTo>
                  <a:cubicBezTo>
                    <a:pt x="68" y="94"/>
                    <a:pt x="68" y="94"/>
                    <a:pt x="69" y="94"/>
                  </a:cubicBezTo>
                  <a:cubicBezTo>
                    <a:pt x="69" y="94"/>
                    <a:pt x="69" y="93"/>
                    <a:pt x="70" y="93"/>
                  </a:cubicBezTo>
                  <a:cubicBezTo>
                    <a:pt x="71" y="93"/>
                    <a:pt x="72" y="92"/>
                    <a:pt x="72" y="92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1"/>
                    <a:pt x="73" y="91"/>
                  </a:cubicBezTo>
                  <a:cubicBezTo>
                    <a:pt x="73" y="91"/>
                    <a:pt x="74" y="91"/>
                    <a:pt x="74" y="91"/>
                  </a:cubicBezTo>
                  <a:cubicBezTo>
                    <a:pt x="75" y="91"/>
                    <a:pt x="76" y="90"/>
                    <a:pt x="77" y="90"/>
                  </a:cubicBezTo>
                  <a:cubicBezTo>
                    <a:pt x="77" y="89"/>
                    <a:pt x="78" y="89"/>
                    <a:pt x="78" y="89"/>
                  </a:cubicBezTo>
                  <a:cubicBezTo>
                    <a:pt x="78" y="88"/>
                    <a:pt x="79" y="88"/>
                    <a:pt x="79" y="88"/>
                  </a:cubicBezTo>
                  <a:cubicBezTo>
                    <a:pt x="79" y="88"/>
                    <a:pt x="79" y="88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0" y="87"/>
                    <a:pt x="82" y="88"/>
                    <a:pt x="83" y="89"/>
                  </a:cubicBezTo>
                  <a:cubicBezTo>
                    <a:pt x="85" y="90"/>
                    <a:pt x="87" y="91"/>
                    <a:pt x="87" y="91"/>
                  </a:cubicBezTo>
                  <a:cubicBezTo>
                    <a:pt x="87" y="91"/>
                    <a:pt x="87" y="91"/>
                    <a:pt x="88" y="91"/>
                  </a:cubicBezTo>
                  <a:cubicBezTo>
                    <a:pt x="88" y="91"/>
                    <a:pt x="89" y="90"/>
                    <a:pt x="89" y="90"/>
                  </a:cubicBezTo>
                  <a:cubicBezTo>
                    <a:pt x="90" y="89"/>
                    <a:pt x="90" y="89"/>
                    <a:pt x="90" y="88"/>
                  </a:cubicBezTo>
                  <a:cubicBezTo>
                    <a:pt x="91" y="88"/>
                    <a:pt x="91" y="88"/>
                    <a:pt x="91" y="88"/>
                  </a:cubicBezTo>
                  <a:cubicBezTo>
                    <a:pt x="91" y="88"/>
                    <a:pt x="90" y="86"/>
                    <a:pt x="89" y="84"/>
                  </a:cubicBezTo>
                  <a:cubicBezTo>
                    <a:pt x="88" y="82"/>
                    <a:pt x="87" y="80"/>
                    <a:pt x="87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7" y="80"/>
                    <a:pt x="88" y="79"/>
                  </a:cubicBezTo>
                  <a:cubicBezTo>
                    <a:pt x="88" y="79"/>
                    <a:pt x="88" y="79"/>
                    <a:pt x="88" y="78"/>
                  </a:cubicBezTo>
                  <a:cubicBezTo>
                    <a:pt x="89" y="78"/>
                    <a:pt x="89" y="78"/>
                    <a:pt x="89" y="77"/>
                  </a:cubicBezTo>
                  <a:cubicBezTo>
                    <a:pt x="89" y="77"/>
                    <a:pt x="90" y="76"/>
                    <a:pt x="90" y="76"/>
                  </a:cubicBezTo>
                  <a:cubicBezTo>
                    <a:pt x="90" y="76"/>
                    <a:pt x="90" y="75"/>
                    <a:pt x="91" y="75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91" y="74"/>
                    <a:pt x="91" y="73"/>
                    <a:pt x="92" y="73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3" y="71"/>
                    <a:pt x="93" y="71"/>
                    <a:pt x="93" y="70"/>
                  </a:cubicBezTo>
                  <a:cubicBezTo>
                    <a:pt x="93" y="70"/>
                    <a:pt x="93" y="69"/>
                    <a:pt x="94" y="69"/>
                  </a:cubicBezTo>
                  <a:cubicBezTo>
                    <a:pt x="94" y="69"/>
                    <a:pt x="94" y="68"/>
                    <a:pt x="94" y="68"/>
                  </a:cubicBezTo>
                  <a:cubicBezTo>
                    <a:pt x="94" y="68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6" y="67"/>
                    <a:pt x="99" y="67"/>
                  </a:cubicBezTo>
                  <a:cubicBezTo>
                    <a:pt x="101" y="67"/>
                    <a:pt x="103" y="66"/>
                    <a:pt x="103" y="66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3" y="65"/>
                    <a:pt x="103" y="64"/>
                    <a:pt x="103" y="64"/>
                  </a:cubicBezTo>
                  <a:cubicBezTo>
                    <a:pt x="104" y="63"/>
                    <a:pt x="104" y="62"/>
                    <a:pt x="104" y="62"/>
                  </a:cubicBezTo>
                  <a:cubicBezTo>
                    <a:pt x="104" y="61"/>
                    <a:pt x="104" y="61"/>
                    <a:pt x="104" y="61"/>
                  </a:cubicBezTo>
                  <a:cubicBezTo>
                    <a:pt x="104" y="61"/>
                    <a:pt x="102" y="60"/>
                    <a:pt x="100" y="59"/>
                  </a:cubicBezTo>
                  <a:close/>
                  <a:moveTo>
                    <a:pt x="52" y="82"/>
                  </a:moveTo>
                  <a:cubicBezTo>
                    <a:pt x="35" y="82"/>
                    <a:pt x="22" y="68"/>
                    <a:pt x="22" y="52"/>
                  </a:cubicBezTo>
                  <a:cubicBezTo>
                    <a:pt x="22" y="35"/>
                    <a:pt x="35" y="22"/>
                    <a:pt x="52" y="22"/>
                  </a:cubicBezTo>
                  <a:cubicBezTo>
                    <a:pt x="68" y="22"/>
                    <a:pt x="82" y="35"/>
                    <a:pt x="82" y="52"/>
                  </a:cubicBezTo>
                  <a:cubicBezTo>
                    <a:pt x="82" y="68"/>
                    <a:pt x="68" y="82"/>
                    <a:pt x="52" y="8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Oval 75"/>
            <p:cNvSpPr>
              <a:spLocks noChangeArrowheads="1"/>
            </p:cNvSpPr>
            <p:nvPr/>
          </p:nvSpPr>
          <p:spPr bwMode="auto">
            <a:xfrm>
              <a:off x="6283382" y="4430889"/>
              <a:ext cx="931946" cy="93015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76"/>
            <p:cNvSpPr>
              <a:spLocks noEditPoints="1"/>
            </p:cNvSpPr>
            <p:nvPr/>
          </p:nvSpPr>
          <p:spPr bwMode="auto">
            <a:xfrm>
              <a:off x="6503824" y="4690759"/>
              <a:ext cx="491064" cy="347688"/>
            </a:xfrm>
            <a:custGeom>
              <a:avLst/>
              <a:gdLst>
                <a:gd name="T0" fmla="*/ 220 w 232"/>
                <a:gd name="T1" fmla="*/ 164 h 164"/>
                <a:gd name="T2" fmla="*/ 13 w 232"/>
                <a:gd name="T3" fmla="*/ 164 h 164"/>
                <a:gd name="T4" fmla="*/ 0 w 232"/>
                <a:gd name="T5" fmla="*/ 152 h 164"/>
                <a:gd name="T6" fmla="*/ 0 w 232"/>
                <a:gd name="T7" fmla="*/ 12 h 164"/>
                <a:gd name="T8" fmla="*/ 13 w 232"/>
                <a:gd name="T9" fmla="*/ 0 h 164"/>
                <a:gd name="T10" fmla="*/ 220 w 232"/>
                <a:gd name="T11" fmla="*/ 0 h 164"/>
                <a:gd name="T12" fmla="*/ 232 w 232"/>
                <a:gd name="T13" fmla="*/ 12 h 164"/>
                <a:gd name="T14" fmla="*/ 232 w 232"/>
                <a:gd name="T15" fmla="*/ 152 h 164"/>
                <a:gd name="T16" fmla="*/ 220 w 232"/>
                <a:gd name="T17" fmla="*/ 164 h 164"/>
                <a:gd name="T18" fmla="*/ 14 w 232"/>
                <a:gd name="T19" fmla="*/ 151 h 164"/>
                <a:gd name="T20" fmla="*/ 219 w 232"/>
                <a:gd name="T21" fmla="*/ 151 h 164"/>
                <a:gd name="T22" fmla="*/ 219 w 232"/>
                <a:gd name="T23" fmla="*/ 13 h 164"/>
                <a:gd name="T24" fmla="*/ 14 w 232"/>
                <a:gd name="T25" fmla="*/ 13 h 164"/>
                <a:gd name="T26" fmla="*/ 14 w 232"/>
                <a:gd name="T27" fmla="*/ 15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2" h="164">
                  <a:moveTo>
                    <a:pt x="220" y="164"/>
                  </a:moveTo>
                  <a:cubicBezTo>
                    <a:pt x="13" y="164"/>
                    <a:pt x="13" y="164"/>
                    <a:pt x="13" y="164"/>
                  </a:cubicBezTo>
                  <a:cubicBezTo>
                    <a:pt x="6" y="164"/>
                    <a:pt x="0" y="159"/>
                    <a:pt x="0" y="1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6" y="0"/>
                    <a:pt x="232" y="6"/>
                    <a:pt x="232" y="12"/>
                  </a:cubicBezTo>
                  <a:cubicBezTo>
                    <a:pt x="232" y="152"/>
                    <a:pt x="232" y="152"/>
                    <a:pt x="232" y="152"/>
                  </a:cubicBezTo>
                  <a:cubicBezTo>
                    <a:pt x="232" y="159"/>
                    <a:pt x="226" y="164"/>
                    <a:pt x="220" y="164"/>
                  </a:cubicBezTo>
                  <a:close/>
                  <a:moveTo>
                    <a:pt x="14" y="151"/>
                  </a:moveTo>
                  <a:cubicBezTo>
                    <a:pt x="219" y="151"/>
                    <a:pt x="219" y="151"/>
                    <a:pt x="219" y="151"/>
                  </a:cubicBezTo>
                  <a:cubicBezTo>
                    <a:pt x="219" y="13"/>
                    <a:pt x="219" y="13"/>
                    <a:pt x="219" y="13"/>
                  </a:cubicBezTo>
                  <a:cubicBezTo>
                    <a:pt x="14" y="13"/>
                    <a:pt x="14" y="13"/>
                    <a:pt x="14" y="13"/>
                  </a:cubicBezTo>
                  <a:lnTo>
                    <a:pt x="14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77"/>
            <p:cNvSpPr/>
            <p:nvPr/>
          </p:nvSpPr>
          <p:spPr bwMode="auto">
            <a:xfrm>
              <a:off x="6810290" y="4828759"/>
              <a:ext cx="89610" cy="110221"/>
            </a:xfrm>
            <a:custGeom>
              <a:avLst/>
              <a:gdLst>
                <a:gd name="T0" fmla="*/ 42 w 42"/>
                <a:gd name="T1" fmla="*/ 28 h 52"/>
                <a:gd name="T2" fmla="*/ 1 w 42"/>
                <a:gd name="T3" fmla="*/ 0 h 52"/>
                <a:gd name="T4" fmla="*/ 1 w 42"/>
                <a:gd name="T5" fmla="*/ 1 h 52"/>
                <a:gd name="T6" fmla="*/ 9 w 42"/>
                <a:gd name="T7" fmla="*/ 49 h 52"/>
                <a:gd name="T8" fmla="*/ 10 w 42"/>
                <a:gd name="T9" fmla="*/ 49 h 52"/>
                <a:gd name="T10" fmla="*/ 20 w 42"/>
                <a:gd name="T11" fmla="*/ 36 h 52"/>
                <a:gd name="T12" fmla="*/ 30 w 42"/>
                <a:gd name="T13" fmla="*/ 51 h 52"/>
                <a:gd name="T14" fmla="*/ 33 w 42"/>
                <a:gd name="T15" fmla="*/ 52 h 52"/>
                <a:gd name="T16" fmla="*/ 35 w 42"/>
                <a:gd name="T17" fmla="*/ 51 h 52"/>
                <a:gd name="T18" fmla="*/ 35 w 42"/>
                <a:gd name="T19" fmla="*/ 47 h 52"/>
                <a:gd name="T20" fmla="*/ 26 w 42"/>
                <a:gd name="T21" fmla="*/ 33 h 52"/>
                <a:gd name="T22" fmla="*/ 42 w 42"/>
                <a:gd name="T23" fmla="*/ 29 h 52"/>
                <a:gd name="T24" fmla="*/ 42 w 42"/>
                <a:gd name="T2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" h="52">
                  <a:moveTo>
                    <a:pt x="42" y="28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9"/>
                    <a:pt x="10" y="50"/>
                    <a:pt x="10" y="4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2" y="52"/>
                    <a:pt x="33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6" y="50"/>
                    <a:pt x="36" y="48"/>
                    <a:pt x="35" y="47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78"/>
            <p:cNvSpPr>
              <a:spLocks noEditPoints="1"/>
            </p:cNvSpPr>
            <p:nvPr/>
          </p:nvSpPr>
          <p:spPr bwMode="auto">
            <a:xfrm>
              <a:off x="6474252" y="5053681"/>
              <a:ext cx="550207" cy="46597"/>
            </a:xfrm>
            <a:custGeom>
              <a:avLst/>
              <a:gdLst>
                <a:gd name="T0" fmla="*/ 254 w 260"/>
                <a:gd name="T1" fmla="*/ 0 h 22"/>
                <a:gd name="T2" fmla="*/ 6 w 260"/>
                <a:gd name="T3" fmla="*/ 0 h 22"/>
                <a:gd name="T4" fmla="*/ 0 w 260"/>
                <a:gd name="T5" fmla="*/ 6 h 22"/>
                <a:gd name="T6" fmla="*/ 0 w 260"/>
                <a:gd name="T7" fmla="*/ 16 h 22"/>
                <a:gd name="T8" fmla="*/ 6 w 260"/>
                <a:gd name="T9" fmla="*/ 22 h 22"/>
                <a:gd name="T10" fmla="*/ 254 w 260"/>
                <a:gd name="T11" fmla="*/ 22 h 22"/>
                <a:gd name="T12" fmla="*/ 260 w 260"/>
                <a:gd name="T13" fmla="*/ 16 h 22"/>
                <a:gd name="T14" fmla="*/ 260 w 260"/>
                <a:gd name="T15" fmla="*/ 6 h 22"/>
                <a:gd name="T16" fmla="*/ 254 w 260"/>
                <a:gd name="T17" fmla="*/ 0 h 22"/>
                <a:gd name="T18" fmla="*/ 217 w 260"/>
                <a:gd name="T19" fmla="*/ 17 h 22"/>
                <a:gd name="T20" fmla="*/ 211 w 260"/>
                <a:gd name="T21" fmla="*/ 11 h 22"/>
                <a:gd name="T22" fmla="*/ 217 w 260"/>
                <a:gd name="T23" fmla="*/ 5 h 22"/>
                <a:gd name="T24" fmla="*/ 223 w 260"/>
                <a:gd name="T25" fmla="*/ 11 h 22"/>
                <a:gd name="T26" fmla="*/ 217 w 260"/>
                <a:gd name="T27" fmla="*/ 17 h 22"/>
                <a:gd name="T28" fmla="*/ 238 w 260"/>
                <a:gd name="T29" fmla="*/ 17 h 22"/>
                <a:gd name="T30" fmla="*/ 232 w 260"/>
                <a:gd name="T31" fmla="*/ 11 h 22"/>
                <a:gd name="T32" fmla="*/ 238 w 260"/>
                <a:gd name="T33" fmla="*/ 5 h 22"/>
                <a:gd name="T34" fmla="*/ 244 w 260"/>
                <a:gd name="T35" fmla="*/ 11 h 22"/>
                <a:gd name="T36" fmla="*/ 238 w 260"/>
                <a:gd name="T37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0" h="22">
                  <a:moveTo>
                    <a:pt x="25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9"/>
                    <a:pt x="3" y="22"/>
                    <a:pt x="6" y="2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7" y="22"/>
                    <a:pt x="260" y="19"/>
                    <a:pt x="260" y="16"/>
                  </a:cubicBezTo>
                  <a:cubicBezTo>
                    <a:pt x="260" y="6"/>
                    <a:pt x="260" y="6"/>
                    <a:pt x="260" y="6"/>
                  </a:cubicBezTo>
                  <a:cubicBezTo>
                    <a:pt x="260" y="3"/>
                    <a:pt x="257" y="0"/>
                    <a:pt x="254" y="0"/>
                  </a:cubicBezTo>
                  <a:close/>
                  <a:moveTo>
                    <a:pt x="217" y="17"/>
                  </a:moveTo>
                  <a:cubicBezTo>
                    <a:pt x="214" y="17"/>
                    <a:pt x="211" y="14"/>
                    <a:pt x="211" y="11"/>
                  </a:cubicBezTo>
                  <a:cubicBezTo>
                    <a:pt x="211" y="8"/>
                    <a:pt x="214" y="5"/>
                    <a:pt x="217" y="5"/>
                  </a:cubicBezTo>
                  <a:cubicBezTo>
                    <a:pt x="220" y="5"/>
                    <a:pt x="223" y="8"/>
                    <a:pt x="223" y="11"/>
                  </a:cubicBezTo>
                  <a:cubicBezTo>
                    <a:pt x="223" y="14"/>
                    <a:pt x="220" y="17"/>
                    <a:pt x="217" y="17"/>
                  </a:cubicBezTo>
                  <a:close/>
                  <a:moveTo>
                    <a:pt x="238" y="17"/>
                  </a:moveTo>
                  <a:cubicBezTo>
                    <a:pt x="234" y="17"/>
                    <a:pt x="232" y="14"/>
                    <a:pt x="232" y="11"/>
                  </a:cubicBezTo>
                  <a:cubicBezTo>
                    <a:pt x="232" y="8"/>
                    <a:pt x="234" y="5"/>
                    <a:pt x="238" y="5"/>
                  </a:cubicBezTo>
                  <a:cubicBezTo>
                    <a:pt x="241" y="5"/>
                    <a:pt x="244" y="8"/>
                    <a:pt x="244" y="11"/>
                  </a:cubicBezTo>
                  <a:cubicBezTo>
                    <a:pt x="244" y="14"/>
                    <a:pt x="241" y="17"/>
                    <a:pt x="23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Line 79"/>
            <p:cNvSpPr>
              <a:spLocks noChangeShapeType="1"/>
            </p:cNvSpPr>
            <p:nvPr/>
          </p:nvSpPr>
          <p:spPr bwMode="auto">
            <a:xfrm>
              <a:off x="6749356" y="4895070"/>
              <a:ext cx="0" cy="0"/>
            </a:xfrm>
            <a:prstGeom prst="line">
              <a:avLst/>
            </a:prstGeom>
            <a:noFill/>
            <a:ln w="25400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Oval 80"/>
            <p:cNvSpPr>
              <a:spLocks noChangeArrowheads="1"/>
            </p:cNvSpPr>
            <p:nvPr/>
          </p:nvSpPr>
          <p:spPr bwMode="auto">
            <a:xfrm>
              <a:off x="8109639" y="4746317"/>
              <a:ext cx="734804" cy="735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1"/>
            <p:cNvSpPr/>
            <p:nvPr/>
          </p:nvSpPr>
          <p:spPr bwMode="auto">
            <a:xfrm>
              <a:off x="8314846" y="5134330"/>
              <a:ext cx="17026" cy="103948"/>
            </a:xfrm>
            <a:custGeom>
              <a:avLst/>
              <a:gdLst>
                <a:gd name="T0" fmla="*/ 3 w 8"/>
                <a:gd name="T1" fmla="*/ 0 h 49"/>
                <a:gd name="T2" fmla="*/ 0 w 8"/>
                <a:gd name="T3" fmla="*/ 0 h 49"/>
                <a:gd name="T4" fmla="*/ 0 w 8"/>
                <a:gd name="T5" fmla="*/ 49 h 49"/>
                <a:gd name="T6" fmla="*/ 3 w 8"/>
                <a:gd name="T7" fmla="*/ 49 h 49"/>
                <a:gd name="T8" fmla="*/ 8 w 8"/>
                <a:gd name="T9" fmla="*/ 44 h 49"/>
                <a:gd name="T10" fmla="*/ 8 w 8"/>
                <a:gd name="T11" fmla="*/ 5 h 49"/>
                <a:gd name="T12" fmla="*/ 3 w 8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49"/>
                    <a:pt x="8" y="47"/>
                    <a:pt x="8" y="4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82"/>
            <p:cNvSpPr/>
            <p:nvPr/>
          </p:nvSpPr>
          <p:spPr bwMode="auto">
            <a:xfrm>
              <a:off x="8209106" y="4861019"/>
              <a:ext cx="535869" cy="411311"/>
            </a:xfrm>
            <a:custGeom>
              <a:avLst/>
              <a:gdLst>
                <a:gd name="T0" fmla="*/ 239 w 253"/>
                <a:gd name="T1" fmla="*/ 127 h 194"/>
                <a:gd name="T2" fmla="*/ 239 w 253"/>
                <a:gd name="T3" fmla="*/ 122 h 194"/>
                <a:gd name="T4" fmla="*/ 229 w 253"/>
                <a:gd name="T5" fmla="*/ 109 h 194"/>
                <a:gd name="T6" fmla="*/ 200 w 253"/>
                <a:gd name="T7" fmla="*/ 42 h 194"/>
                <a:gd name="T8" fmla="*/ 205 w 253"/>
                <a:gd name="T9" fmla="*/ 38 h 194"/>
                <a:gd name="T10" fmla="*/ 127 w 253"/>
                <a:gd name="T11" fmla="*/ 0 h 194"/>
                <a:gd name="T12" fmla="*/ 48 w 253"/>
                <a:gd name="T13" fmla="*/ 38 h 194"/>
                <a:gd name="T14" fmla="*/ 53 w 253"/>
                <a:gd name="T15" fmla="*/ 42 h 194"/>
                <a:gd name="T16" fmla="*/ 24 w 253"/>
                <a:gd name="T17" fmla="*/ 109 h 194"/>
                <a:gd name="T18" fmla="*/ 14 w 253"/>
                <a:gd name="T19" fmla="*/ 122 h 194"/>
                <a:gd name="T20" fmla="*/ 14 w 253"/>
                <a:gd name="T21" fmla="*/ 127 h 194"/>
                <a:gd name="T22" fmla="*/ 0 w 253"/>
                <a:gd name="T23" fmla="*/ 146 h 194"/>
                <a:gd name="T24" fmla="*/ 0 w 253"/>
                <a:gd name="T25" fmla="*/ 157 h 194"/>
                <a:gd name="T26" fmla="*/ 14 w 253"/>
                <a:gd name="T27" fmla="*/ 176 h 194"/>
                <a:gd name="T28" fmla="*/ 14 w 253"/>
                <a:gd name="T29" fmla="*/ 181 h 194"/>
                <a:gd name="T30" fmla="*/ 28 w 253"/>
                <a:gd name="T31" fmla="*/ 194 h 194"/>
                <a:gd name="T32" fmla="*/ 33 w 253"/>
                <a:gd name="T33" fmla="*/ 194 h 194"/>
                <a:gd name="T34" fmla="*/ 46 w 253"/>
                <a:gd name="T35" fmla="*/ 181 h 194"/>
                <a:gd name="T36" fmla="*/ 46 w 253"/>
                <a:gd name="T37" fmla="*/ 164 h 194"/>
                <a:gd name="T38" fmla="*/ 46 w 253"/>
                <a:gd name="T39" fmla="*/ 139 h 194"/>
                <a:gd name="T40" fmla="*/ 46 w 253"/>
                <a:gd name="T41" fmla="*/ 122 h 194"/>
                <a:gd name="T42" fmla="*/ 37 w 253"/>
                <a:gd name="T43" fmla="*/ 110 h 194"/>
                <a:gd name="T44" fmla="*/ 63 w 253"/>
                <a:gd name="T45" fmla="*/ 50 h 194"/>
                <a:gd name="T46" fmla="*/ 68 w 253"/>
                <a:gd name="T47" fmla="*/ 54 h 194"/>
                <a:gd name="T48" fmla="*/ 127 w 253"/>
                <a:gd name="T49" fmla="*/ 26 h 194"/>
                <a:gd name="T50" fmla="*/ 185 w 253"/>
                <a:gd name="T51" fmla="*/ 54 h 194"/>
                <a:gd name="T52" fmla="*/ 190 w 253"/>
                <a:gd name="T53" fmla="*/ 50 h 194"/>
                <a:gd name="T54" fmla="*/ 216 w 253"/>
                <a:gd name="T55" fmla="*/ 110 h 194"/>
                <a:gd name="T56" fmla="*/ 208 w 253"/>
                <a:gd name="T57" fmla="*/ 122 h 194"/>
                <a:gd name="T58" fmla="*/ 208 w 253"/>
                <a:gd name="T59" fmla="*/ 139 h 194"/>
                <a:gd name="T60" fmla="*/ 208 w 253"/>
                <a:gd name="T61" fmla="*/ 164 h 194"/>
                <a:gd name="T62" fmla="*/ 208 w 253"/>
                <a:gd name="T63" fmla="*/ 181 h 194"/>
                <a:gd name="T64" fmla="*/ 221 w 253"/>
                <a:gd name="T65" fmla="*/ 194 h 194"/>
                <a:gd name="T66" fmla="*/ 226 w 253"/>
                <a:gd name="T67" fmla="*/ 194 h 194"/>
                <a:gd name="T68" fmla="*/ 239 w 253"/>
                <a:gd name="T69" fmla="*/ 181 h 194"/>
                <a:gd name="T70" fmla="*/ 239 w 253"/>
                <a:gd name="T71" fmla="*/ 176 h 194"/>
                <a:gd name="T72" fmla="*/ 253 w 253"/>
                <a:gd name="T73" fmla="*/ 157 h 194"/>
                <a:gd name="T74" fmla="*/ 253 w 253"/>
                <a:gd name="T75" fmla="*/ 146 h 194"/>
                <a:gd name="T76" fmla="*/ 239 w 253"/>
                <a:gd name="T77" fmla="*/ 12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3" h="194">
                  <a:moveTo>
                    <a:pt x="239" y="127"/>
                  </a:moveTo>
                  <a:cubicBezTo>
                    <a:pt x="239" y="122"/>
                    <a:pt x="239" y="122"/>
                    <a:pt x="239" y="122"/>
                  </a:cubicBezTo>
                  <a:cubicBezTo>
                    <a:pt x="239" y="116"/>
                    <a:pt x="235" y="111"/>
                    <a:pt x="229" y="109"/>
                  </a:cubicBezTo>
                  <a:cubicBezTo>
                    <a:pt x="226" y="83"/>
                    <a:pt x="215" y="60"/>
                    <a:pt x="200" y="42"/>
                  </a:cubicBezTo>
                  <a:cubicBezTo>
                    <a:pt x="205" y="38"/>
                    <a:pt x="205" y="38"/>
                    <a:pt x="205" y="38"/>
                  </a:cubicBezTo>
                  <a:cubicBezTo>
                    <a:pt x="184" y="13"/>
                    <a:pt x="156" y="0"/>
                    <a:pt x="127" y="0"/>
                  </a:cubicBezTo>
                  <a:cubicBezTo>
                    <a:pt x="97" y="0"/>
                    <a:pt x="69" y="13"/>
                    <a:pt x="48" y="38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38" y="60"/>
                    <a:pt x="28" y="83"/>
                    <a:pt x="24" y="109"/>
                  </a:cubicBezTo>
                  <a:cubicBezTo>
                    <a:pt x="19" y="111"/>
                    <a:pt x="14" y="116"/>
                    <a:pt x="14" y="122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6" y="129"/>
                    <a:pt x="0" y="137"/>
                    <a:pt x="0" y="146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166"/>
                    <a:pt x="6" y="174"/>
                    <a:pt x="14" y="176"/>
                  </a:cubicBezTo>
                  <a:cubicBezTo>
                    <a:pt x="14" y="181"/>
                    <a:pt x="14" y="181"/>
                    <a:pt x="14" y="181"/>
                  </a:cubicBezTo>
                  <a:cubicBezTo>
                    <a:pt x="14" y="188"/>
                    <a:pt x="20" y="194"/>
                    <a:pt x="28" y="194"/>
                  </a:cubicBezTo>
                  <a:cubicBezTo>
                    <a:pt x="33" y="194"/>
                    <a:pt x="33" y="194"/>
                    <a:pt x="33" y="194"/>
                  </a:cubicBezTo>
                  <a:cubicBezTo>
                    <a:pt x="40" y="194"/>
                    <a:pt x="46" y="188"/>
                    <a:pt x="46" y="181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6" y="116"/>
                    <a:pt x="42" y="112"/>
                    <a:pt x="37" y="110"/>
                  </a:cubicBezTo>
                  <a:cubicBezTo>
                    <a:pt x="40" y="87"/>
                    <a:pt x="50" y="66"/>
                    <a:pt x="63" y="50"/>
                  </a:cubicBezTo>
                  <a:cubicBezTo>
                    <a:pt x="68" y="54"/>
                    <a:pt x="68" y="54"/>
                    <a:pt x="68" y="54"/>
                  </a:cubicBezTo>
                  <a:cubicBezTo>
                    <a:pt x="84" y="36"/>
                    <a:pt x="105" y="26"/>
                    <a:pt x="127" y="26"/>
                  </a:cubicBezTo>
                  <a:cubicBezTo>
                    <a:pt x="149" y="26"/>
                    <a:pt x="170" y="36"/>
                    <a:pt x="185" y="54"/>
                  </a:cubicBezTo>
                  <a:cubicBezTo>
                    <a:pt x="190" y="50"/>
                    <a:pt x="190" y="50"/>
                    <a:pt x="190" y="50"/>
                  </a:cubicBezTo>
                  <a:cubicBezTo>
                    <a:pt x="204" y="66"/>
                    <a:pt x="213" y="87"/>
                    <a:pt x="216" y="110"/>
                  </a:cubicBezTo>
                  <a:cubicBezTo>
                    <a:pt x="211" y="112"/>
                    <a:pt x="208" y="116"/>
                    <a:pt x="208" y="122"/>
                  </a:cubicBezTo>
                  <a:cubicBezTo>
                    <a:pt x="208" y="139"/>
                    <a:pt x="208" y="139"/>
                    <a:pt x="208" y="139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208" y="181"/>
                    <a:pt x="208" y="181"/>
                    <a:pt x="208" y="181"/>
                  </a:cubicBezTo>
                  <a:cubicBezTo>
                    <a:pt x="208" y="188"/>
                    <a:pt x="214" y="194"/>
                    <a:pt x="221" y="194"/>
                  </a:cubicBezTo>
                  <a:cubicBezTo>
                    <a:pt x="226" y="194"/>
                    <a:pt x="226" y="194"/>
                    <a:pt x="226" y="194"/>
                  </a:cubicBezTo>
                  <a:cubicBezTo>
                    <a:pt x="233" y="194"/>
                    <a:pt x="239" y="188"/>
                    <a:pt x="239" y="181"/>
                  </a:cubicBezTo>
                  <a:cubicBezTo>
                    <a:pt x="239" y="176"/>
                    <a:pt x="239" y="176"/>
                    <a:pt x="239" y="176"/>
                  </a:cubicBezTo>
                  <a:cubicBezTo>
                    <a:pt x="247" y="174"/>
                    <a:pt x="253" y="166"/>
                    <a:pt x="253" y="157"/>
                  </a:cubicBezTo>
                  <a:cubicBezTo>
                    <a:pt x="253" y="146"/>
                    <a:pt x="253" y="146"/>
                    <a:pt x="253" y="146"/>
                  </a:cubicBezTo>
                  <a:cubicBezTo>
                    <a:pt x="253" y="137"/>
                    <a:pt x="247" y="129"/>
                    <a:pt x="239" y="1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83"/>
            <p:cNvSpPr/>
            <p:nvPr/>
          </p:nvSpPr>
          <p:spPr bwMode="auto">
            <a:xfrm>
              <a:off x="8624898" y="5134330"/>
              <a:ext cx="14338" cy="103948"/>
            </a:xfrm>
            <a:custGeom>
              <a:avLst/>
              <a:gdLst>
                <a:gd name="T0" fmla="*/ 0 w 7"/>
                <a:gd name="T1" fmla="*/ 5 h 49"/>
                <a:gd name="T2" fmla="*/ 0 w 7"/>
                <a:gd name="T3" fmla="*/ 44 h 49"/>
                <a:gd name="T4" fmla="*/ 5 w 7"/>
                <a:gd name="T5" fmla="*/ 49 h 49"/>
                <a:gd name="T6" fmla="*/ 7 w 7"/>
                <a:gd name="T7" fmla="*/ 49 h 49"/>
                <a:gd name="T8" fmla="*/ 7 w 7"/>
                <a:gd name="T9" fmla="*/ 0 h 49"/>
                <a:gd name="T10" fmla="*/ 5 w 7"/>
                <a:gd name="T11" fmla="*/ 0 h 49"/>
                <a:gd name="T12" fmla="*/ 0 w 7"/>
                <a:gd name="T13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9">
                  <a:moveTo>
                    <a:pt x="0" y="5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7"/>
                    <a:pt x="2" y="49"/>
                    <a:pt x="5" y="49"/>
                  </a:cubicBezTo>
                  <a:cubicBezTo>
                    <a:pt x="7" y="49"/>
                    <a:pt x="7" y="49"/>
                    <a:pt x="7" y="49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Oval 84"/>
            <p:cNvSpPr>
              <a:spLocks noChangeArrowheads="1"/>
            </p:cNvSpPr>
            <p:nvPr/>
          </p:nvSpPr>
          <p:spPr bwMode="auto">
            <a:xfrm>
              <a:off x="8243158" y="2681697"/>
              <a:ext cx="608453" cy="60845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85"/>
            <p:cNvSpPr>
              <a:spLocks noEditPoints="1"/>
            </p:cNvSpPr>
            <p:nvPr/>
          </p:nvSpPr>
          <p:spPr bwMode="auto">
            <a:xfrm>
              <a:off x="8374885" y="2805359"/>
              <a:ext cx="312740" cy="346792"/>
            </a:xfrm>
            <a:custGeom>
              <a:avLst/>
              <a:gdLst>
                <a:gd name="T0" fmla="*/ 143 w 148"/>
                <a:gd name="T1" fmla="*/ 124 h 164"/>
                <a:gd name="T2" fmla="*/ 140 w 148"/>
                <a:gd name="T3" fmla="*/ 121 h 164"/>
                <a:gd name="T4" fmla="*/ 140 w 148"/>
                <a:gd name="T5" fmla="*/ 8 h 164"/>
                <a:gd name="T6" fmla="*/ 131 w 148"/>
                <a:gd name="T7" fmla="*/ 2 h 164"/>
                <a:gd name="T8" fmla="*/ 39 w 148"/>
                <a:gd name="T9" fmla="*/ 38 h 164"/>
                <a:gd name="T10" fmla="*/ 35 w 148"/>
                <a:gd name="T11" fmla="*/ 44 h 164"/>
                <a:gd name="T12" fmla="*/ 35 w 148"/>
                <a:gd name="T13" fmla="*/ 121 h 164"/>
                <a:gd name="T14" fmla="*/ 22 w 148"/>
                <a:gd name="T15" fmla="*/ 127 h 164"/>
                <a:gd name="T16" fmla="*/ 4 w 148"/>
                <a:gd name="T17" fmla="*/ 157 h 164"/>
                <a:gd name="T18" fmla="*/ 39 w 148"/>
                <a:gd name="T19" fmla="*/ 154 h 164"/>
                <a:gd name="T20" fmla="*/ 56 w 148"/>
                <a:gd name="T21" fmla="*/ 124 h 164"/>
                <a:gd name="T22" fmla="*/ 53 w 148"/>
                <a:gd name="T23" fmla="*/ 121 h 164"/>
                <a:gd name="T24" fmla="*/ 53 w 148"/>
                <a:gd name="T25" fmla="*/ 81 h 164"/>
                <a:gd name="T26" fmla="*/ 122 w 148"/>
                <a:gd name="T27" fmla="*/ 54 h 164"/>
                <a:gd name="T28" fmla="*/ 122 w 148"/>
                <a:gd name="T29" fmla="*/ 121 h 164"/>
                <a:gd name="T30" fmla="*/ 109 w 148"/>
                <a:gd name="T31" fmla="*/ 127 h 164"/>
                <a:gd name="T32" fmla="*/ 91 w 148"/>
                <a:gd name="T33" fmla="*/ 157 h 164"/>
                <a:gd name="T34" fmla="*/ 125 w 148"/>
                <a:gd name="T35" fmla="*/ 154 h 164"/>
                <a:gd name="T36" fmla="*/ 143 w 148"/>
                <a:gd name="T37" fmla="*/ 124 h 164"/>
                <a:gd name="T38" fmla="*/ 53 w 148"/>
                <a:gd name="T39" fmla="*/ 72 h 164"/>
                <a:gd name="T40" fmla="*/ 53 w 148"/>
                <a:gd name="T41" fmla="*/ 60 h 164"/>
                <a:gd name="T42" fmla="*/ 122 w 148"/>
                <a:gd name="T43" fmla="*/ 33 h 164"/>
                <a:gd name="T44" fmla="*/ 122 w 148"/>
                <a:gd name="T45" fmla="*/ 34 h 164"/>
                <a:gd name="T46" fmla="*/ 122 w 148"/>
                <a:gd name="T47" fmla="*/ 45 h 164"/>
                <a:gd name="T48" fmla="*/ 53 w 148"/>
                <a:gd name="T49" fmla="*/ 7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64">
                  <a:moveTo>
                    <a:pt x="143" y="124"/>
                  </a:moveTo>
                  <a:cubicBezTo>
                    <a:pt x="142" y="123"/>
                    <a:pt x="141" y="122"/>
                    <a:pt x="140" y="121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140" y="3"/>
                    <a:pt x="135" y="0"/>
                    <a:pt x="131" y="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7" y="39"/>
                    <a:pt x="35" y="41"/>
                    <a:pt x="35" y="44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1" y="123"/>
                    <a:pt x="26" y="125"/>
                    <a:pt x="22" y="127"/>
                  </a:cubicBezTo>
                  <a:cubicBezTo>
                    <a:pt x="8" y="136"/>
                    <a:pt x="0" y="150"/>
                    <a:pt x="4" y="157"/>
                  </a:cubicBezTo>
                  <a:cubicBezTo>
                    <a:pt x="9" y="164"/>
                    <a:pt x="24" y="163"/>
                    <a:pt x="39" y="154"/>
                  </a:cubicBezTo>
                  <a:cubicBezTo>
                    <a:pt x="53" y="145"/>
                    <a:pt x="61" y="132"/>
                    <a:pt x="56" y="124"/>
                  </a:cubicBezTo>
                  <a:cubicBezTo>
                    <a:pt x="56" y="123"/>
                    <a:pt x="54" y="122"/>
                    <a:pt x="53" y="121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122" y="54"/>
                    <a:pt x="122" y="54"/>
                    <a:pt x="122" y="54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17" y="123"/>
                    <a:pt x="113" y="125"/>
                    <a:pt x="109" y="127"/>
                  </a:cubicBezTo>
                  <a:cubicBezTo>
                    <a:pt x="94" y="136"/>
                    <a:pt x="86" y="150"/>
                    <a:pt x="91" y="157"/>
                  </a:cubicBezTo>
                  <a:cubicBezTo>
                    <a:pt x="95" y="164"/>
                    <a:pt x="111" y="163"/>
                    <a:pt x="125" y="154"/>
                  </a:cubicBezTo>
                  <a:cubicBezTo>
                    <a:pt x="140" y="145"/>
                    <a:pt x="148" y="132"/>
                    <a:pt x="143" y="124"/>
                  </a:cubicBezTo>
                  <a:close/>
                  <a:moveTo>
                    <a:pt x="53" y="72"/>
                  </a:moveTo>
                  <a:cubicBezTo>
                    <a:pt x="53" y="60"/>
                    <a:pt x="53" y="60"/>
                    <a:pt x="53" y="60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34"/>
                    <a:pt x="122" y="34"/>
                    <a:pt x="122" y="34"/>
                  </a:cubicBezTo>
                  <a:cubicBezTo>
                    <a:pt x="122" y="45"/>
                    <a:pt x="122" y="45"/>
                    <a:pt x="122" y="45"/>
                  </a:cubicBezTo>
                  <a:lnTo>
                    <a:pt x="53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Oval 86"/>
            <p:cNvSpPr>
              <a:spLocks noChangeArrowheads="1"/>
            </p:cNvSpPr>
            <p:nvPr/>
          </p:nvSpPr>
          <p:spPr bwMode="auto">
            <a:xfrm>
              <a:off x="7692055" y="3754332"/>
              <a:ext cx="678349" cy="6801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87"/>
            <p:cNvSpPr/>
            <p:nvPr/>
          </p:nvSpPr>
          <p:spPr bwMode="auto">
            <a:xfrm>
              <a:off x="7817509" y="4076929"/>
              <a:ext cx="425649" cy="181909"/>
            </a:xfrm>
            <a:custGeom>
              <a:avLst/>
              <a:gdLst>
                <a:gd name="T0" fmla="*/ 109 w 201"/>
                <a:gd name="T1" fmla="*/ 0 h 86"/>
                <a:gd name="T2" fmla="*/ 111 w 201"/>
                <a:gd name="T3" fmla="*/ 14 h 86"/>
                <a:gd name="T4" fmla="*/ 63 w 201"/>
                <a:gd name="T5" fmla="*/ 62 h 86"/>
                <a:gd name="T6" fmla="*/ 16 w 201"/>
                <a:gd name="T7" fmla="*/ 14 h 86"/>
                <a:gd name="T8" fmla="*/ 18 w 201"/>
                <a:gd name="T9" fmla="*/ 0 h 86"/>
                <a:gd name="T10" fmla="*/ 0 w 201"/>
                <a:gd name="T11" fmla="*/ 0 h 86"/>
                <a:gd name="T12" fmla="*/ 0 w 201"/>
                <a:gd name="T13" fmla="*/ 72 h 86"/>
                <a:gd name="T14" fmla="*/ 14 w 201"/>
                <a:gd name="T15" fmla="*/ 86 h 86"/>
                <a:gd name="T16" fmla="*/ 187 w 201"/>
                <a:gd name="T17" fmla="*/ 86 h 86"/>
                <a:gd name="T18" fmla="*/ 201 w 201"/>
                <a:gd name="T19" fmla="*/ 72 h 86"/>
                <a:gd name="T20" fmla="*/ 201 w 201"/>
                <a:gd name="T21" fmla="*/ 0 h 86"/>
                <a:gd name="T22" fmla="*/ 109 w 201"/>
                <a:gd name="T2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1" h="86">
                  <a:moveTo>
                    <a:pt x="109" y="0"/>
                  </a:moveTo>
                  <a:cubicBezTo>
                    <a:pt x="110" y="4"/>
                    <a:pt x="111" y="9"/>
                    <a:pt x="111" y="14"/>
                  </a:cubicBezTo>
                  <a:cubicBezTo>
                    <a:pt x="111" y="41"/>
                    <a:pt x="90" y="62"/>
                    <a:pt x="63" y="62"/>
                  </a:cubicBezTo>
                  <a:cubicBezTo>
                    <a:pt x="37" y="62"/>
                    <a:pt x="16" y="41"/>
                    <a:pt x="16" y="14"/>
                  </a:cubicBezTo>
                  <a:cubicBezTo>
                    <a:pt x="16" y="9"/>
                    <a:pt x="16" y="4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9"/>
                    <a:pt x="6" y="86"/>
                    <a:pt x="14" y="86"/>
                  </a:cubicBezTo>
                  <a:cubicBezTo>
                    <a:pt x="187" y="86"/>
                    <a:pt x="187" y="86"/>
                    <a:pt x="187" y="86"/>
                  </a:cubicBezTo>
                  <a:cubicBezTo>
                    <a:pt x="195" y="86"/>
                    <a:pt x="201" y="79"/>
                    <a:pt x="201" y="72"/>
                  </a:cubicBezTo>
                  <a:cubicBezTo>
                    <a:pt x="201" y="0"/>
                    <a:pt x="201" y="0"/>
                    <a:pt x="201" y="0"/>
                  </a:cubicBez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Freeform 88"/>
            <p:cNvSpPr/>
            <p:nvPr/>
          </p:nvSpPr>
          <p:spPr bwMode="auto">
            <a:xfrm>
              <a:off x="7899951" y="3929968"/>
              <a:ext cx="99467" cy="36740"/>
            </a:xfrm>
            <a:custGeom>
              <a:avLst/>
              <a:gdLst>
                <a:gd name="T0" fmla="*/ 44 w 47"/>
                <a:gd name="T1" fmla="*/ 17 h 17"/>
                <a:gd name="T2" fmla="*/ 3 w 47"/>
                <a:gd name="T3" fmla="*/ 17 h 17"/>
                <a:gd name="T4" fmla="*/ 0 w 47"/>
                <a:gd name="T5" fmla="*/ 14 h 17"/>
                <a:gd name="T6" fmla="*/ 0 w 47"/>
                <a:gd name="T7" fmla="*/ 3 h 17"/>
                <a:gd name="T8" fmla="*/ 3 w 47"/>
                <a:gd name="T9" fmla="*/ 0 h 17"/>
                <a:gd name="T10" fmla="*/ 44 w 47"/>
                <a:gd name="T11" fmla="*/ 0 h 17"/>
                <a:gd name="T12" fmla="*/ 47 w 47"/>
                <a:gd name="T13" fmla="*/ 3 h 17"/>
                <a:gd name="T14" fmla="*/ 47 w 47"/>
                <a:gd name="T15" fmla="*/ 14 h 17"/>
                <a:gd name="T16" fmla="*/ 44 w 47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7">
                  <a:moveTo>
                    <a:pt x="44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6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7" y="1"/>
                    <a:pt x="47" y="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6"/>
                    <a:pt x="46" y="17"/>
                    <a:pt x="4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89"/>
            <p:cNvSpPr>
              <a:spLocks noEditPoints="1"/>
            </p:cNvSpPr>
            <p:nvPr/>
          </p:nvSpPr>
          <p:spPr bwMode="auto">
            <a:xfrm>
              <a:off x="7817509" y="3979254"/>
              <a:ext cx="425649" cy="80649"/>
            </a:xfrm>
            <a:custGeom>
              <a:avLst/>
              <a:gdLst>
                <a:gd name="T0" fmla="*/ 187 w 201"/>
                <a:gd name="T1" fmla="*/ 0 h 38"/>
                <a:gd name="T2" fmla="*/ 14 w 201"/>
                <a:gd name="T3" fmla="*/ 0 h 38"/>
                <a:gd name="T4" fmla="*/ 0 w 201"/>
                <a:gd name="T5" fmla="*/ 14 h 38"/>
                <a:gd name="T6" fmla="*/ 0 w 201"/>
                <a:gd name="T7" fmla="*/ 38 h 38"/>
                <a:gd name="T8" fmla="*/ 21 w 201"/>
                <a:gd name="T9" fmla="*/ 38 h 38"/>
                <a:gd name="T10" fmla="*/ 63 w 201"/>
                <a:gd name="T11" fmla="*/ 13 h 38"/>
                <a:gd name="T12" fmla="*/ 105 w 201"/>
                <a:gd name="T13" fmla="*/ 38 h 38"/>
                <a:gd name="T14" fmla="*/ 201 w 201"/>
                <a:gd name="T15" fmla="*/ 38 h 38"/>
                <a:gd name="T16" fmla="*/ 201 w 201"/>
                <a:gd name="T17" fmla="*/ 14 h 38"/>
                <a:gd name="T18" fmla="*/ 187 w 201"/>
                <a:gd name="T19" fmla="*/ 0 h 38"/>
                <a:gd name="T20" fmla="*/ 168 w 201"/>
                <a:gd name="T21" fmla="*/ 27 h 38"/>
                <a:gd name="T22" fmla="*/ 160 w 201"/>
                <a:gd name="T23" fmla="*/ 19 h 38"/>
                <a:gd name="T24" fmla="*/ 168 w 201"/>
                <a:gd name="T25" fmla="*/ 10 h 38"/>
                <a:gd name="T26" fmla="*/ 176 w 201"/>
                <a:gd name="T27" fmla="*/ 19 h 38"/>
                <a:gd name="T28" fmla="*/ 168 w 201"/>
                <a:gd name="T2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1" h="38">
                  <a:moveTo>
                    <a:pt x="18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9" y="23"/>
                    <a:pt x="45" y="13"/>
                    <a:pt x="63" y="13"/>
                  </a:cubicBezTo>
                  <a:cubicBezTo>
                    <a:pt x="81" y="13"/>
                    <a:pt x="97" y="23"/>
                    <a:pt x="105" y="38"/>
                  </a:cubicBezTo>
                  <a:cubicBezTo>
                    <a:pt x="201" y="38"/>
                    <a:pt x="201" y="38"/>
                    <a:pt x="201" y="38"/>
                  </a:cubicBezTo>
                  <a:cubicBezTo>
                    <a:pt x="201" y="14"/>
                    <a:pt x="201" y="14"/>
                    <a:pt x="201" y="14"/>
                  </a:cubicBezTo>
                  <a:cubicBezTo>
                    <a:pt x="201" y="6"/>
                    <a:pt x="195" y="0"/>
                    <a:pt x="187" y="0"/>
                  </a:cubicBezTo>
                  <a:close/>
                  <a:moveTo>
                    <a:pt x="168" y="27"/>
                  </a:moveTo>
                  <a:cubicBezTo>
                    <a:pt x="163" y="27"/>
                    <a:pt x="160" y="23"/>
                    <a:pt x="160" y="19"/>
                  </a:cubicBezTo>
                  <a:cubicBezTo>
                    <a:pt x="160" y="14"/>
                    <a:pt x="163" y="10"/>
                    <a:pt x="168" y="10"/>
                  </a:cubicBezTo>
                  <a:cubicBezTo>
                    <a:pt x="172" y="10"/>
                    <a:pt x="176" y="14"/>
                    <a:pt x="176" y="19"/>
                  </a:cubicBezTo>
                  <a:cubicBezTo>
                    <a:pt x="176" y="23"/>
                    <a:pt x="172" y="27"/>
                    <a:pt x="168" y="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Oval 90"/>
            <p:cNvSpPr>
              <a:spLocks noChangeArrowheads="1"/>
            </p:cNvSpPr>
            <p:nvPr/>
          </p:nvSpPr>
          <p:spPr bwMode="auto">
            <a:xfrm>
              <a:off x="9471714" y="5165693"/>
              <a:ext cx="631752" cy="6317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1"/>
            <p:cNvSpPr>
              <a:spLocks noEditPoints="1"/>
            </p:cNvSpPr>
            <p:nvPr/>
          </p:nvSpPr>
          <p:spPr bwMode="auto">
            <a:xfrm>
              <a:off x="9597169" y="5348498"/>
              <a:ext cx="383532" cy="267039"/>
            </a:xfrm>
            <a:custGeom>
              <a:avLst/>
              <a:gdLst>
                <a:gd name="T0" fmla="*/ 90 w 181"/>
                <a:gd name="T1" fmla="*/ 0 h 126"/>
                <a:gd name="T2" fmla="*/ 0 w 181"/>
                <a:gd name="T3" fmla="*/ 55 h 126"/>
                <a:gd name="T4" fmla="*/ 90 w 181"/>
                <a:gd name="T5" fmla="*/ 110 h 126"/>
                <a:gd name="T6" fmla="*/ 135 w 181"/>
                <a:gd name="T7" fmla="*/ 103 h 126"/>
                <a:gd name="T8" fmla="*/ 162 w 181"/>
                <a:gd name="T9" fmla="*/ 126 h 126"/>
                <a:gd name="T10" fmla="*/ 162 w 181"/>
                <a:gd name="T11" fmla="*/ 88 h 126"/>
                <a:gd name="T12" fmla="*/ 181 w 181"/>
                <a:gd name="T13" fmla="*/ 55 h 126"/>
                <a:gd name="T14" fmla="*/ 90 w 181"/>
                <a:gd name="T15" fmla="*/ 0 h 126"/>
                <a:gd name="T16" fmla="*/ 131 w 181"/>
                <a:gd name="T17" fmla="*/ 81 h 126"/>
                <a:gd name="T18" fmla="*/ 49 w 181"/>
                <a:gd name="T19" fmla="*/ 81 h 126"/>
                <a:gd name="T20" fmla="*/ 45 w 181"/>
                <a:gd name="T21" fmla="*/ 76 h 126"/>
                <a:gd name="T22" fmla="*/ 49 w 181"/>
                <a:gd name="T23" fmla="*/ 72 h 126"/>
                <a:gd name="T24" fmla="*/ 131 w 181"/>
                <a:gd name="T25" fmla="*/ 72 h 126"/>
                <a:gd name="T26" fmla="*/ 135 w 181"/>
                <a:gd name="T27" fmla="*/ 76 h 126"/>
                <a:gd name="T28" fmla="*/ 131 w 181"/>
                <a:gd name="T29" fmla="*/ 81 h 126"/>
                <a:gd name="T30" fmla="*/ 131 w 181"/>
                <a:gd name="T31" fmla="*/ 60 h 126"/>
                <a:gd name="T32" fmla="*/ 49 w 181"/>
                <a:gd name="T33" fmla="*/ 60 h 126"/>
                <a:gd name="T34" fmla="*/ 45 w 181"/>
                <a:gd name="T35" fmla="*/ 55 h 126"/>
                <a:gd name="T36" fmla="*/ 49 w 181"/>
                <a:gd name="T37" fmla="*/ 51 h 126"/>
                <a:gd name="T38" fmla="*/ 131 w 181"/>
                <a:gd name="T39" fmla="*/ 51 h 126"/>
                <a:gd name="T40" fmla="*/ 135 w 181"/>
                <a:gd name="T41" fmla="*/ 55 h 126"/>
                <a:gd name="T42" fmla="*/ 131 w 181"/>
                <a:gd name="T43" fmla="*/ 60 h 126"/>
                <a:gd name="T44" fmla="*/ 131 w 181"/>
                <a:gd name="T45" fmla="*/ 39 h 126"/>
                <a:gd name="T46" fmla="*/ 49 w 181"/>
                <a:gd name="T47" fmla="*/ 39 h 126"/>
                <a:gd name="T48" fmla="*/ 45 w 181"/>
                <a:gd name="T49" fmla="*/ 34 h 126"/>
                <a:gd name="T50" fmla="*/ 49 w 181"/>
                <a:gd name="T51" fmla="*/ 29 h 126"/>
                <a:gd name="T52" fmla="*/ 131 w 181"/>
                <a:gd name="T53" fmla="*/ 29 h 126"/>
                <a:gd name="T54" fmla="*/ 135 w 181"/>
                <a:gd name="T55" fmla="*/ 34 h 126"/>
                <a:gd name="T56" fmla="*/ 131 w 181"/>
                <a:gd name="T57" fmla="*/ 3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81" h="126">
                  <a:moveTo>
                    <a:pt x="90" y="0"/>
                  </a:moveTo>
                  <a:cubicBezTo>
                    <a:pt x="40" y="0"/>
                    <a:pt x="0" y="24"/>
                    <a:pt x="0" y="55"/>
                  </a:cubicBezTo>
                  <a:cubicBezTo>
                    <a:pt x="0" y="85"/>
                    <a:pt x="40" y="110"/>
                    <a:pt x="90" y="110"/>
                  </a:cubicBezTo>
                  <a:cubicBezTo>
                    <a:pt x="106" y="110"/>
                    <a:pt x="122" y="107"/>
                    <a:pt x="135" y="103"/>
                  </a:cubicBezTo>
                  <a:cubicBezTo>
                    <a:pt x="162" y="126"/>
                    <a:pt x="162" y="126"/>
                    <a:pt x="162" y="126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74" y="79"/>
                    <a:pt x="181" y="67"/>
                    <a:pt x="181" y="55"/>
                  </a:cubicBezTo>
                  <a:cubicBezTo>
                    <a:pt x="181" y="24"/>
                    <a:pt x="140" y="0"/>
                    <a:pt x="90" y="0"/>
                  </a:cubicBezTo>
                  <a:close/>
                  <a:moveTo>
                    <a:pt x="131" y="81"/>
                  </a:moveTo>
                  <a:cubicBezTo>
                    <a:pt x="49" y="81"/>
                    <a:pt x="49" y="81"/>
                    <a:pt x="49" y="81"/>
                  </a:cubicBezTo>
                  <a:cubicBezTo>
                    <a:pt x="47" y="81"/>
                    <a:pt x="45" y="79"/>
                    <a:pt x="45" y="76"/>
                  </a:cubicBezTo>
                  <a:cubicBezTo>
                    <a:pt x="45" y="74"/>
                    <a:pt x="47" y="72"/>
                    <a:pt x="49" y="72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33" y="72"/>
                    <a:pt x="135" y="74"/>
                    <a:pt x="135" y="76"/>
                  </a:cubicBezTo>
                  <a:cubicBezTo>
                    <a:pt x="135" y="79"/>
                    <a:pt x="133" y="81"/>
                    <a:pt x="131" y="81"/>
                  </a:cubicBezTo>
                  <a:close/>
                  <a:moveTo>
                    <a:pt x="131" y="60"/>
                  </a:moveTo>
                  <a:cubicBezTo>
                    <a:pt x="49" y="60"/>
                    <a:pt x="49" y="60"/>
                    <a:pt x="49" y="60"/>
                  </a:cubicBezTo>
                  <a:cubicBezTo>
                    <a:pt x="47" y="60"/>
                    <a:pt x="45" y="58"/>
                    <a:pt x="45" y="55"/>
                  </a:cubicBezTo>
                  <a:cubicBezTo>
                    <a:pt x="45" y="53"/>
                    <a:pt x="47" y="51"/>
                    <a:pt x="49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33" y="51"/>
                    <a:pt x="135" y="53"/>
                    <a:pt x="135" y="55"/>
                  </a:cubicBezTo>
                  <a:cubicBezTo>
                    <a:pt x="135" y="58"/>
                    <a:pt x="133" y="60"/>
                    <a:pt x="131" y="60"/>
                  </a:cubicBezTo>
                  <a:close/>
                  <a:moveTo>
                    <a:pt x="131" y="39"/>
                  </a:moveTo>
                  <a:cubicBezTo>
                    <a:pt x="49" y="39"/>
                    <a:pt x="49" y="39"/>
                    <a:pt x="49" y="39"/>
                  </a:cubicBezTo>
                  <a:cubicBezTo>
                    <a:pt x="47" y="39"/>
                    <a:pt x="45" y="37"/>
                    <a:pt x="45" y="34"/>
                  </a:cubicBezTo>
                  <a:cubicBezTo>
                    <a:pt x="45" y="32"/>
                    <a:pt x="47" y="29"/>
                    <a:pt x="49" y="29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3" y="29"/>
                    <a:pt x="135" y="32"/>
                    <a:pt x="135" y="34"/>
                  </a:cubicBezTo>
                  <a:cubicBezTo>
                    <a:pt x="135" y="37"/>
                    <a:pt x="133" y="39"/>
                    <a:pt x="131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92"/>
            <p:cNvSpPr/>
            <p:nvPr/>
          </p:nvSpPr>
          <p:spPr bwMode="auto">
            <a:xfrm>
              <a:off x="9788038" y="2349243"/>
              <a:ext cx="455220" cy="453428"/>
            </a:xfrm>
            <a:custGeom>
              <a:avLst/>
              <a:gdLst>
                <a:gd name="T0" fmla="*/ 212 w 215"/>
                <a:gd name="T1" fmla="*/ 83 h 214"/>
                <a:gd name="T2" fmla="*/ 215 w 215"/>
                <a:gd name="T3" fmla="*/ 107 h 214"/>
                <a:gd name="T4" fmla="*/ 107 w 215"/>
                <a:gd name="T5" fmla="*/ 214 h 214"/>
                <a:gd name="T6" fmla="*/ 0 w 215"/>
                <a:gd name="T7" fmla="*/ 107 h 214"/>
                <a:gd name="T8" fmla="*/ 107 w 215"/>
                <a:gd name="T9" fmla="*/ 0 h 214"/>
                <a:gd name="T10" fmla="*/ 212 w 215"/>
                <a:gd name="T11" fmla="*/ 83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14">
                  <a:moveTo>
                    <a:pt x="212" y="83"/>
                  </a:moveTo>
                  <a:cubicBezTo>
                    <a:pt x="214" y="90"/>
                    <a:pt x="215" y="98"/>
                    <a:pt x="215" y="107"/>
                  </a:cubicBezTo>
                  <a:cubicBezTo>
                    <a:pt x="215" y="166"/>
                    <a:pt x="167" y="214"/>
                    <a:pt x="107" y="214"/>
                  </a:cubicBezTo>
                  <a:cubicBezTo>
                    <a:pt x="48" y="214"/>
                    <a:pt x="0" y="166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cubicBezTo>
                    <a:pt x="158" y="0"/>
                    <a:pt x="201" y="35"/>
                    <a:pt x="212" y="8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93"/>
            <p:cNvSpPr/>
            <p:nvPr/>
          </p:nvSpPr>
          <p:spPr bwMode="auto">
            <a:xfrm>
              <a:off x="9883025" y="2597463"/>
              <a:ext cx="99467" cy="88714"/>
            </a:xfrm>
            <a:custGeom>
              <a:avLst/>
              <a:gdLst>
                <a:gd name="T0" fmla="*/ 44 w 47"/>
                <a:gd name="T1" fmla="*/ 0 h 42"/>
                <a:gd name="T2" fmla="*/ 1 w 47"/>
                <a:gd name="T3" fmla="*/ 38 h 42"/>
                <a:gd name="T4" fmla="*/ 1 w 47"/>
                <a:gd name="T5" fmla="*/ 41 h 42"/>
                <a:gd name="T6" fmla="*/ 3 w 47"/>
                <a:gd name="T7" fmla="*/ 42 h 42"/>
                <a:gd name="T8" fmla="*/ 4 w 47"/>
                <a:gd name="T9" fmla="*/ 41 h 42"/>
                <a:gd name="T10" fmla="*/ 47 w 47"/>
                <a:gd name="T11" fmla="*/ 3 h 42"/>
                <a:gd name="T12" fmla="*/ 44 w 4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42">
                  <a:moveTo>
                    <a:pt x="44" y="0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0" y="39"/>
                    <a:pt x="0" y="40"/>
                    <a:pt x="1" y="41"/>
                  </a:cubicBezTo>
                  <a:cubicBezTo>
                    <a:pt x="2" y="42"/>
                    <a:pt x="2" y="42"/>
                    <a:pt x="3" y="42"/>
                  </a:cubicBezTo>
                  <a:cubicBezTo>
                    <a:pt x="3" y="42"/>
                    <a:pt x="4" y="42"/>
                    <a:pt x="4" y="41"/>
                  </a:cubicBezTo>
                  <a:cubicBezTo>
                    <a:pt x="47" y="3"/>
                    <a:pt x="47" y="3"/>
                    <a:pt x="47" y="3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11113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94"/>
            <p:cNvSpPr/>
            <p:nvPr/>
          </p:nvSpPr>
          <p:spPr bwMode="auto">
            <a:xfrm>
              <a:off x="10047908" y="2597463"/>
              <a:ext cx="100363" cy="88714"/>
            </a:xfrm>
            <a:custGeom>
              <a:avLst/>
              <a:gdLst>
                <a:gd name="T0" fmla="*/ 45 w 47"/>
                <a:gd name="T1" fmla="*/ 38 h 42"/>
                <a:gd name="T2" fmla="*/ 3 w 47"/>
                <a:gd name="T3" fmla="*/ 0 h 42"/>
                <a:gd name="T4" fmla="*/ 0 w 47"/>
                <a:gd name="T5" fmla="*/ 3 h 42"/>
                <a:gd name="T6" fmla="*/ 42 w 47"/>
                <a:gd name="T7" fmla="*/ 41 h 42"/>
                <a:gd name="T8" fmla="*/ 46 w 47"/>
                <a:gd name="T9" fmla="*/ 41 h 42"/>
                <a:gd name="T10" fmla="*/ 45 w 47"/>
                <a:gd name="T11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2">
                  <a:moveTo>
                    <a:pt x="45" y="3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2"/>
                    <a:pt x="45" y="42"/>
                    <a:pt x="46" y="41"/>
                  </a:cubicBezTo>
                  <a:cubicBezTo>
                    <a:pt x="47" y="40"/>
                    <a:pt x="46" y="39"/>
                    <a:pt x="45" y="38"/>
                  </a:cubicBezTo>
                  <a:close/>
                </a:path>
              </a:pathLst>
            </a:custGeom>
            <a:solidFill>
              <a:srgbClr val="FFFFFF"/>
            </a:solidFill>
            <a:ln w="11113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95"/>
            <p:cNvSpPr/>
            <p:nvPr/>
          </p:nvSpPr>
          <p:spPr bwMode="auto">
            <a:xfrm>
              <a:off x="9884817" y="2515022"/>
              <a:ext cx="260766" cy="171156"/>
            </a:xfrm>
            <a:custGeom>
              <a:avLst/>
              <a:gdLst>
                <a:gd name="T0" fmla="*/ 121 w 123"/>
                <a:gd name="T1" fmla="*/ 0 h 81"/>
                <a:gd name="T2" fmla="*/ 117 w 123"/>
                <a:gd name="T3" fmla="*/ 0 h 81"/>
                <a:gd name="T4" fmla="*/ 117 w 123"/>
                <a:gd name="T5" fmla="*/ 4 h 81"/>
                <a:gd name="T6" fmla="*/ 119 w 123"/>
                <a:gd name="T7" fmla="*/ 4 h 81"/>
                <a:gd name="T8" fmla="*/ 119 w 123"/>
                <a:gd name="T9" fmla="*/ 76 h 81"/>
                <a:gd name="T10" fmla="*/ 4 w 123"/>
                <a:gd name="T11" fmla="*/ 76 h 81"/>
                <a:gd name="T12" fmla="*/ 4 w 123"/>
                <a:gd name="T13" fmla="*/ 6 h 81"/>
                <a:gd name="T14" fmla="*/ 4 w 123"/>
                <a:gd name="T15" fmla="*/ 6 h 81"/>
                <a:gd name="T16" fmla="*/ 4 w 123"/>
                <a:gd name="T17" fmla="*/ 0 h 81"/>
                <a:gd name="T18" fmla="*/ 2 w 123"/>
                <a:gd name="T19" fmla="*/ 0 h 81"/>
                <a:gd name="T20" fmla="*/ 0 w 123"/>
                <a:gd name="T21" fmla="*/ 2 h 81"/>
                <a:gd name="T22" fmla="*/ 0 w 123"/>
                <a:gd name="T23" fmla="*/ 79 h 81"/>
                <a:gd name="T24" fmla="*/ 2 w 123"/>
                <a:gd name="T25" fmla="*/ 81 h 81"/>
                <a:gd name="T26" fmla="*/ 121 w 123"/>
                <a:gd name="T27" fmla="*/ 81 h 81"/>
                <a:gd name="T28" fmla="*/ 123 w 123"/>
                <a:gd name="T29" fmla="*/ 79 h 81"/>
                <a:gd name="T30" fmla="*/ 123 w 123"/>
                <a:gd name="T31" fmla="*/ 2 h 81"/>
                <a:gd name="T32" fmla="*/ 121 w 123"/>
                <a:gd name="T3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81">
                  <a:moveTo>
                    <a:pt x="121" y="0"/>
                  </a:moveTo>
                  <a:cubicBezTo>
                    <a:pt x="117" y="0"/>
                    <a:pt x="117" y="0"/>
                    <a:pt x="117" y="0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9" y="4"/>
                    <a:pt x="119" y="4"/>
                    <a:pt x="119" y="4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0"/>
                    <a:pt x="1" y="81"/>
                    <a:pt x="2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2" y="81"/>
                    <a:pt x="123" y="80"/>
                    <a:pt x="123" y="79"/>
                  </a:cubicBezTo>
                  <a:cubicBezTo>
                    <a:pt x="123" y="2"/>
                    <a:pt x="123" y="2"/>
                    <a:pt x="123" y="2"/>
                  </a:cubicBezTo>
                  <a:cubicBezTo>
                    <a:pt x="123" y="1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FFFFFF"/>
            </a:solidFill>
            <a:ln w="11113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96"/>
            <p:cNvSpPr>
              <a:spLocks noEditPoints="1"/>
            </p:cNvSpPr>
            <p:nvPr/>
          </p:nvSpPr>
          <p:spPr bwMode="auto">
            <a:xfrm>
              <a:off x="9884817" y="2412866"/>
              <a:ext cx="260766" cy="226714"/>
            </a:xfrm>
            <a:custGeom>
              <a:avLst/>
              <a:gdLst>
                <a:gd name="T0" fmla="*/ 122 w 123"/>
                <a:gd name="T1" fmla="*/ 48 h 107"/>
                <a:gd name="T2" fmla="*/ 63 w 123"/>
                <a:gd name="T3" fmla="*/ 1 h 107"/>
                <a:gd name="T4" fmla="*/ 60 w 123"/>
                <a:gd name="T5" fmla="*/ 1 h 107"/>
                <a:gd name="T6" fmla="*/ 0 w 123"/>
                <a:gd name="T7" fmla="*/ 48 h 107"/>
                <a:gd name="T8" fmla="*/ 0 w 123"/>
                <a:gd name="T9" fmla="*/ 50 h 107"/>
                <a:gd name="T10" fmla="*/ 0 w 123"/>
                <a:gd name="T11" fmla="*/ 52 h 107"/>
                <a:gd name="T12" fmla="*/ 60 w 123"/>
                <a:gd name="T13" fmla="*/ 106 h 107"/>
                <a:gd name="T14" fmla="*/ 61 w 123"/>
                <a:gd name="T15" fmla="*/ 107 h 107"/>
                <a:gd name="T16" fmla="*/ 63 w 123"/>
                <a:gd name="T17" fmla="*/ 106 h 107"/>
                <a:gd name="T18" fmla="*/ 123 w 123"/>
                <a:gd name="T19" fmla="*/ 52 h 107"/>
                <a:gd name="T20" fmla="*/ 123 w 123"/>
                <a:gd name="T21" fmla="*/ 50 h 107"/>
                <a:gd name="T22" fmla="*/ 122 w 123"/>
                <a:gd name="T23" fmla="*/ 48 h 107"/>
                <a:gd name="T24" fmla="*/ 61 w 123"/>
                <a:gd name="T25" fmla="*/ 102 h 107"/>
                <a:gd name="T26" fmla="*/ 6 w 123"/>
                <a:gd name="T27" fmla="*/ 50 h 107"/>
                <a:gd name="T28" fmla="*/ 61 w 123"/>
                <a:gd name="T29" fmla="*/ 6 h 107"/>
                <a:gd name="T30" fmla="*/ 117 w 123"/>
                <a:gd name="T31" fmla="*/ 50 h 107"/>
                <a:gd name="T32" fmla="*/ 61 w 123"/>
                <a:gd name="T33" fmla="*/ 10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07">
                  <a:moveTo>
                    <a:pt x="122" y="48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2" y="0"/>
                    <a:pt x="61" y="0"/>
                    <a:pt x="60" y="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0" y="50"/>
                  </a:cubicBezTo>
                  <a:cubicBezTo>
                    <a:pt x="0" y="51"/>
                    <a:pt x="0" y="51"/>
                    <a:pt x="0" y="52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0" y="107"/>
                    <a:pt x="61" y="107"/>
                    <a:pt x="61" y="107"/>
                  </a:cubicBezTo>
                  <a:cubicBezTo>
                    <a:pt x="62" y="107"/>
                    <a:pt x="63" y="107"/>
                    <a:pt x="63" y="106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23" y="51"/>
                    <a:pt x="123" y="51"/>
                    <a:pt x="123" y="50"/>
                  </a:cubicBezTo>
                  <a:cubicBezTo>
                    <a:pt x="123" y="49"/>
                    <a:pt x="123" y="49"/>
                    <a:pt x="122" y="48"/>
                  </a:cubicBezTo>
                  <a:close/>
                  <a:moveTo>
                    <a:pt x="61" y="102"/>
                  </a:moveTo>
                  <a:cubicBezTo>
                    <a:pt x="6" y="50"/>
                    <a:pt x="6" y="50"/>
                    <a:pt x="6" y="5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117" y="50"/>
                    <a:pt x="117" y="50"/>
                    <a:pt x="117" y="50"/>
                  </a:cubicBezTo>
                  <a:lnTo>
                    <a:pt x="61" y="102"/>
                  </a:lnTo>
                  <a:close/>
                </a:path>
              </a:pathLst>
            </a:custGeom>
            <a:solidFill>
              <a:srgbClr val="FFFFFF"/>
            </a:solidFill>
            <a:ln w="11113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97"/>
            <p:cNvSpPr/>
            <p:nvPr/>
          </p:nvSpPr>
          <p:spPr bwMode="auto">
            <a:xfrm>
              <a:off x="9883025" y="2515022"/>
              <a:ext cx="262558" cy="124558"/>
            </a:xfrm>
            <a:custGeom>
              <a:avLst/>
              <a:gdLst>
                <a:gd name="T0" fmla="*/ 124 w 124"/>
                <a:gd name="T1" fmla="*/ 1 h 59"/>
                <a:gd name="T2" fmla="*/ 122 w 124"/>
                <a:gd name="T3" fmla="*/ 0 h 59"/>
                <a:gd name="T4" fmla="*/ 119 w 124"/>
                <a:gd name="T5" fmla="*/ 0 h 59"/>
                <a:gd name="T6" fmla="*/ 119 w 124"/>
                <a:gd name="T7" fmla="*/ 6 h 59"/>
                <a:gd name="T8" fmla="*/ 114 w 124"/>
                <a:gd name="T9" fmla="*/ 6 h 59"/>
                <a:gd name="T10" fmla="*/ 62 w 124"/>
                <a:gd name="T11" fmla="*/ 54 h 59"/>
                <a:gd name="T12" fmla="*/ 11 w 124"/>
                <a:gd name="T13" fmla="*/ 6 h 59"/>
                <a:gd name="T14" fmla="*/ 6 w 124"/>
                <a:gd name="T15" fmla="*/ 6 h 59"/>
                <a:gd name="T16" fmla="*/ 6 w 124"/>
                <a:gd name="T17" fmla="*/ 0 h 59"/>
                <a:gd name="T18" fmla="*/ 3 w 124"/>
                <a:gd name="T19" fmla="*/ 0 h 59"/>
                <a:gd name="T20" fmla="*/ 1 w 124"/>
                <a:gd name="T21" fmla="*/ 1 h 59"/>
                <a:gd name="T22" fmla="*/ 1 w 124"/>
                <a:gd name="T23" fmla="*/ 4 h 59"/>
                <a:gd name="T24" fmla="*/ 61 w 124"/>
                <a:gd name="T25" fmla="*/ 58 h 59"/>
                <a:gd name="T26" fmla="*/ 62 w 124"/>
                <a:gd name="T27" fmla="*/ 59 h 59"/>
                <a:gd name="T28" fmla="*/ 64 w 124"/>
                <a:gd name="T29" fmla="*/ 58 h 59"/>
                <a:gd name="T30" fmla="*/ 124 w 124"/>
                <a:gd name="T31" fmla="*/ 4 h 59"/>
                <a:gd name="T32" fmla="*/ 124 w 124"/>
                <a:gd name="T33" fmla="*/ 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4" h="59">
                  <a:moveTo>
                    <a:pt x="124" y="1"/>
                  </a:moveTo>
                  <a:cubicBezTo>
                    <a:pt x="124" y="0"/>
                    <a:pt x="123" y="0"/>
                    <a:pt x="122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6"/>
                    <a:pt x="119" y="6"/>
                    <a:pt x="119" y="6"/>
                  </a:cubicBezTo>
                  <a:cubicBezTo>
                    <a:pt x="114" y="6"/>
                    <a:pt x="114" y="6"/>
                    <a:pt x="114" y="6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1" y="59"/>
                    <a:pt x="62" y="59"/>
                    <a:pt x="62" y="59"/>
                  </a:cubicBezTo>
                  <a:cubicBezTo>
                    <a:pt x="63" y="59"/>
                    <a:pt x="64" y="59"/>
                    <a:pt x="64" y="58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4" y="2"/>
                    <a:pt x="124" y="1"/>
                  </a:cubicBezTo>
                  <a:close/>
                </a:path>
              </a:pathLst>
            </a:custGeom>
            <a:solidFill>
              <a:srgbClr val="FFFFFF"/>
            </a:solidFill>
            <a:ln w="11113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Oval 98"/>
            <p:cNvSpPr>
              <a:spLocks noChangeArrowheads="1"/>
            </p:cNvSpPr>
            <p:nvPr/>
          </p:nvSpPr>
          <p:spPr bwMode="auto">
            <a:xfrm>
              <a:off x="6583577" y="3576007"/>
              <a:ext cx="473142" cy="4731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99"/>
            <p:cNvSpPr/>
            <p:nvPr/>
          </p:nvSpPr>
          <p:spPr bwMode="auto">
            <a:xfrm>
              <a:off x="6704550" y="3828708"/>
              <a:ext cx="232987" cy="63623"/>
            </a:xfrm>
            <a:custGeom>
              <a:avLst/>
              <a:gdLst>
                <a:gd name="T0" fmla="*/ 0 w 260"/>
                <a:gd name="T1" fmla="*/ 0 h 71"/>
                <a:gd name="T2" fmla="*/ 0 w 260"/>
                <a:gd name="T3" fmla="*/ 71 h 71"/>
                <a:gd name="T4" fmla="*/ 260 w 260"/>
                <a:gd name="T5" fmla="*/ 71 h 71"/>
                <a:gd name="T6" fmla="*/ 260 w 260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71">
                  <a:moveTo>
                    <a:pt x="0" y="0"/>
                  </a:moveTo>
                  <a:lnTo>
                    <a:pt x="0" y="71"/>
                  </a:lnTo>
                  <a:lnTo>
                    <a:pt x="260" y="71"/>
                  </a:lnTo>
                  <a:lnTo>
                    <a:pt x="260" y="0"/>
                  </a:lnTo>
                </a:path>
              </a:pathLst>
            </a:custGeom>
            <a:noFill/>
            <a:ln w="44450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0"/>
            <p:cNvSpPr/>
            <p:nvPr/>
          </p:nvSpPr>
          <p:spPr bwMode="auto">
            <a:xfrm>
              <a:off x="6753836" y="3699670"/>
              <a:ext cx="135311" cy="158610"/>
            </a:xfrm>
            <a:custGeom>
              <a:avLst/>
              <a:gdLst>
                <a:gd name="T0" fmla="*/ 49 w 64"/>
                <a:gd name="T1" fmla="*/ 39 h 75"/>
                <a:gd name="T2" fmla="*/ 49 w 64"/>
                <a:gd name="T3" fmla="*/ 1 h 75"/>
                <a:gd name="T4" fmla="*/ 48 w 64"/>
                <a:gd name="T5" fmla="*/ 0 h 75"/>
                <a:gd name="T6" fmla="*/ 16 w 64"/>
                <a:gd name="T7" fmla="*/ 0 h 75"/>
                <a:gd name="T8" fmla="*/ 14 w 64"/>
                <a:gd name="T9" fmla="*/ 1 h 75"/>
                <a:gd name="T10" fmla="*/ 14 w 64"/>
                <a:gd name="T11" fmla="*/ 39 h 75"/>
                <a:gd name="T12" fmla="*/ 12 w 64"/>
                <a:gd name="T13" fmla="*/ 41 h 75"/>
                <a:gd name="T14" fmla="*/ 2 w 64"/>
                <a:gd name="T15" fmla="*/ 39 h 75"/>
                <a:gd name="T16" fmla="*/ 1 w 64"/>
                <a:gd name="T17" fmla="*/ 42 h 75"/>
                <a:gd name="T18" fmla="*/ 31 w 64"/>
                <a:gd name="T19" fmla="*/ 75 h 75"/>
                <a:gd name="T20" fmla="*/ 33 w 64"/>
                <a:gd name="T21" fmla="*/ 75 h 75"/>
                <a:gd name="T22" fmla="*/ 63 w 64"/>
                <a:gd name="T23" fmla="*/ 42 h 75"/>
                <a:gd name="T24" fmla="*/ 61 w 64"/>
                <a:gd name="T25" fmla="*/ 39 h 75"/>
                <a:gd name="T26" fmla="*/ 51 w 64"/>
                <a:gd name="T27" fmla="*/ 41 h 75"/>
                <a:gd name="T28" fmla="*/ 49 w 64"/>
                <a:gd name="T29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75">
                  <a:moveTo>
                    <a:pt x="49" y="39"/>
                  </a:move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49" y="0"/>
                    <a:pt x="4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0"/>
                    <a:pt x="13" y="41"/>
                    <a:pt x="12" y="41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39"/>
                    <a:pt x="0" y="41"/>
                    <a:pt x="1" y="42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5"/>
                    <a:pt x="32" y="75"/>
                    <a:pt x="33" y="75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4" y="41"/>
                    <a:pt x="63" y="39"/>
                    <a:pt x="61" y="39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9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Oval 101"/>
            <p:cNvSpPr>
              <a:spLocks noChangeArrowheads="1"/>
            </p:cNvSpPr>
            <p:nvPr/>
          </p:nvSpPr>
          <p:spPr bwMode="auto">
            <a:xfrm>
              <a:off x="5814721" y="2364477"/>
              <a:ext cx="703440" cy="70344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02"/>
            <p:cNvSpPr/>
            <p:nvPr/>
          </p:nvSpPr>
          <p:spPr bwMode="auto">
            <a:xfrm>
              <a:off x="6056669" y="2489035"/>
              <a:ext cx="222233" cy="120974"/>
            </a:xfrm>
            <a:custGeom>
              <a:avLst/>
              <a:gdLst>
                <a:gd name="T0" fmla="*/ 18 w 105"/>
                <a:gd name="T1" fmla="*/ 57 h 57"/>
                <a:gd name="T2" fmla="*/ 18 w 105"/>
                <a:gd name="T3" fmla="*/ 53 h 57"/>
                <a:gd name="T4" fmla="*/ 52 w 105"/>
                <a:gd name="T5" fmla="*/ 19 h 57"/>
                <a:gd name="T6" fmla="*/ 86 w 105"/>
                <a:gd name="T7" fmla="*/ 53 h 57"/>
                <a:gd name="T8" fmla="*/ 86 w 105"/>
                <a:gd name="T9" fmla="*/ 57 h 57"/>
                <a:gd name="T10" fmla="*/ 105 w 105"/>
                <a:gd name="T11" fmla="*/ 57 h 57"/>
                <a:gd name="T12" fmla="*/ 105 w 105"/>
                <a:gd name="T13" fmla="*/ 53 h 57"/>
                <a:gd name="T14" fmla="*/ 52 w 105"/>
                <a:gd name="T15" fmla="*/ 0 h 57"/>
                <a:gd name="T16" fmla="*/ 0 w 105"/>
                <a:gd name="T17" fmla="*/ 53 h 57"/>
                <a:gd name="T18" fmla="*/ 0 w 105"/>
                <a:gd name="T19" fmla="*/ 57 h 57"/>
                <a:gd name="T20" fmla="*/ 18 w 105"/>
                <a:gd name="T2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57">
                  <a:moveTo>
                    <a:pt x="18" y="57"/>
                  </a:moveTo>
                  <a:cubicBezTo>
                    <a:pt x="18" y="53"/>
                    <a:pt x="18" y="53"/>
                    <a:pt x="18" y="53"/>
                  </a:cubicBezTo>
                  <a:cubicBezTo>
                    <a:pt x="18" y="34"/>
                    <a:pt x="33" y="19"/>
                    <a:pt x="52" y="19"/>
                  </a:cubicBezTo>
                  <a:cubicBezTo>
                    <a:pt x="71" y="19"/>
                    <a:pt x="86" y="34"/>
                    <a:pt x="86" y="53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24"/>
                    <a:pt x="81" y="0"/>
                    <a:pt x="52" y="0"/>
                  </a:cubicBezTo>
                  <a:cubicBezTo>
                    <a:pt x="23" y="0"/>
                    <a:pt x="0" y="24"/>
                    <a:pt x="0" y="53"/>
                  </a:cubicBezTo>
                  <a:cubicBezTo>
                    <a:pt x="0" y="57"/>
                    <a:pt x="0" y="57"/>
                    <a:pt x="0" y="57"/>
                  </a:cubicBezTo>
                  <a:lnTo>
                    <a:pt x="18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03"/>
            <p:cNvSpPr>
              <a:spLocks noEditPoints="1"/>
            </p:cNvSpPr>
            <p:nvPr/>
          </p:nvSpPr>
          <p:spPr bwMode="auto">
            <a:xfrm>
              <a:off x="5986773" y="2637788"/>
              <a:ext cx="362025" cy="251805"/>
            </a:xfrm>
            <a:custGeom>
              <a:avLst/>
              <a:gdLst>
                <a:gd name="T0" fmla="*/ 161 w 171"/>
                <a:gd name="T1" fmla="*/ 0 h 119"/>
                <a:gd name="T2" fmla="*/ 10 w 171"/>
                <a:gd name="T3" fmla="*/ 0 h 119"/>
                <a:gd name="T4" fmla="*/ 0 w 171"/>
                <a:gd name="T5" fmla="*/ 10 h 119"/>
                <a:gd name="T6" fmla="*/ 0 w 171"/>
                <a:gd name="T7" fmla="*/ 109 h 119"/>
                <a:gd name="T8" fmla="*/ 10 w 171"/>
                <a:gd name="T9" fmla="*/ 119 h 119"/>
                <a:gd name="T10" fmla="*/ 161 w 171"/>
                <a:gd name="T11" fmla="*/ 119 h 119"/>
                <a:gd name="T12" fmla="*/ 171 w 171"/>
                <a:gd name="T13" fmla="*/ 109 h 119"/>
                <a:gd name="T14" fmla="*/ 171 w 171"/>
                <a:gd name="T15" fmla="*/ 10 h 119"/>
                <a:gd name="T16" fmla="*/ 161 w 171"/>
                <a:gd name="T17" fmla="*/ 0 h 119"/>
                <a:gd name="T18" fmla="*/ 96 w 171"/>
                <a:gd name="T19" fmla="*/ 54 h 119"/>
                <a:gd name="T20" fmla="*/ 96 w 171"/>
                <a:gd name="T21" fmla="*/ 89 h 119"/>
                <a:gd name="T22" fmla="*/ 85 w 171"/>
                <a:gd name="T23" fmla="*/ 101 h 119"/>
                <a:gd name="T24" fmla="*/ 74 w 171"/>
                <a:gd name="T25" fmla="*/ 89 h 119"/>
                <a:gd name="T26" fmla="*/ 74 w 171"/>
                <a:gd name="T27" fmla="*/ 54 h 119"/>
                <a:gd name="T28" fmla="*/ 66 w 171"/>
                <a:gd name="T29" fmla="*/ 38 h 119"/>
                <a:gd name="T30" fmla="*/ 85 w 171"/>
                <a:gd name="T31" fmla="*/ 18 h 119"/>
                <a:gd name="T32" fmla="*/ 105 w 171"/>
                <a:gd name="T33" fmla="*/ 38 h 119"/>
                <a:gd name="T34" fmla="*/ 96 w 171"/>
                <a:gd name="T35" fmla="*/ 5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19">
                  <a:moveTo>
                    <a:pt x="161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4"/>
                    <a:pt x="4" y="119"/>
                    <a:pt x="10" y="119"/>
                  </a:cubicBezTo>
                  <a:cubicBezTo>
                    <a:pt x="161" y="119"/>
                    <a:pt x="161" y="119"/>
                    <a:pt x="161" y="119"/>
                  </a:cubicBezTo>
                  <a:cubicBezTo>
                    <a:pt x="166" y="119"/>
                    <a:pt x="171" y="114"/>
                    <a:pt x="171" y="109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5"/>
                    <a:pt x="166" y="0"/>
                    <a:pt x="161" y="0"/>
                  </a:cubicBezTo>
                  <a:close/>
                  <a:moveTo>
                    <a:pt x="96" y="54"/>
                  </a:moveTo>
                  <a:cubicBezTo>
                    <a:pt x="96" y="89"/>
                    <a:pt x="96" y="89"/>
                    <a:pt x="96" y="89"/>
                  </a:cubicBezTo>
                  <a:cubicBezTo>
                    <a:pt x="96" y="96"/>
                    <a:pt x="91" y="101"/>
                    <a:pt x="85" y="101"/>
                  </a:cubicBezTo>
                  <a:cubicBezTo>
                    <a:pt x="79" y="101"/>
                    <a:pt x="74" y="96"/>
                    <a:pt x="74" y="89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69" y="51"/>
                    <a:pt x="66" y="45"/>
                    <a:pt x="66" y="38"/>
                  </a:cubicBezTo>
                  <a:cubicBezTo>
                    <a:pt x="66" y="27"/>
                    <a:pt x="74" y="18"/>
                    <a:pt x="85" y="18"/>
                  </a:cubicBezTo>
                  <a:cubicBezTo>
                    <a:pt x="96" y="18"/>
                    <a:pt x="105" y="27"/>
                    <a:pt x="105" y="38"/>
                  </a:cubicBezTo>
                  <a:cubicBezTo>
                    <a:pt x="105" y="45"/>
                    <a:pt x="102" y="51"/>
                    <a:pt x="96" y="54"/>
                  </a:cubicBezTo>
                  <a:close/>
                </a:path>
              </a:pathLst>
            </a:custGeom>
            <a:solidFill>
              <a:srgbClr val="FFFFFF"/>
            </a:solidFill>
            <a:ln w="11113" cap="rnd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04"/>
            <p:cNvSpPr/>
            <p:nvPr/>
          </p:nvSpPr>
          <p:spPr bwMode="auto">
            <a:xfrm>
              <a:off x="7518211" y="1961231"/>
              <a:ext cx="534077" cy="534077"/>
            </a:xfrm>
            <a:custGeom>
              <a:avLst/>
              <a:gdLst>
                <a:gd name="T0" fmla="*/ 236 w 252"/>
                <a:gd name="T1" fmla="*/ 97 h 252"/>
                <a:gd name="T2" fmla="*/ 156 w 252"/>
                <a:gd name="T3" fmla="*/ 236 h 252"/>
                <a:gd name="T4" fmla="*/ 16 w 252"/>
                <a:gd name="T5" fmla="*/ 156 h 252"/>
                <a:gd name="T6" fmla="*/ 97 w 252"/>
                <a:gd name="T7" fmla="*/ 16 h 252"/>
                <a:gd name="T8" fmla="*/ 236 w 252"/>
                <a:gd name="T9" fmla="*/ 9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2">
                  <a:moveTo>
                    <a:pt x="236" y="97"/>
                  </a:moveTo>
                  <a:cubicBezTo>
                    <a:pt x="252" y="157"/>
                    <a:pt x="216" y="220"/>
                    <a:pt x="156" y="236"/>
                  </a:cubicBezTo>
                  <a:cubicBezTo>
                    <a:pt x="95" y="252"/>
                    <a:pt x="33" y="216"/>
                    <a:pt x="16" y="156"/>
                  </a:cubicBezTo>
                  <a:cubicBezTo>
                    <a:pt x="0" y="95"/>
                    <a:pt x="36" y="33"/>
                    <a:pt x="97" y="16"/>
                  </a:cubicBezTo>
                  <a:cubicBezTo>
                    <a:pt x="157" y="0"/>
                    <a:pt x="220" y="36"/>
                    <a:pt x="236" y="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05"/>
            <p:cNvSpPr>
              <a:spLocks noEditPoints="1"/>
            </p:cNvSpPr>
            <p:nvPr/>
          </p:nvSpPr>
          <p:spPr bwMode="auto">
            <a:xfrm>
              <a:off x="7647250" y="2071451"/>
              <a:ext cx="277792" cy="265246"/>
            </a:xfrm>
            <a:custGeom>
              <a:avLst/>
              <a:gdLst>
                <a:gd name="T0" fmla="*/ 121 w 131"/>
                <a:gd name="T1" fmla="*/ 46 h 125"/>
                <a:gd name="T2" fmla="*/ 99 w 131"/>
                <a:gd name="T3" fmla="*/ 46 h 125"/>
                <a:gd name="T4" fmla="*/ 97 w 131"/>
                <a:gd name="T5" fmla="*/ 10 h 125"/>
                <a:gd name="T6" fmla="*/ 86 w 131"/>
                <a:gd name="T7" fmla="*/ 0 h 125"/>
                <a:gd name="T8" fmla="*/ 74 w 131"/>
                <a:gd name="T9" fmla="*/ 17 h 125"/>
                <a:gd name="T10" fmla="*/ 63 w 131"/>
                <a:gd name="T11" fmla="*/ 49 h 125"/>
                <a:gd name="T12" fmla="*/ 42 w 131"/>
                <a:gd name="T13" fmla="*/ 56 h 125"/>
                <a:gd name="T14" fmla="*/ 41 w 131"/>
                <a:gd name="T15" fmla="*/ 49 h 125"/>
                <a:gd name="T16" fmla="*/ 0 w 131"/>
                <a:gd name="T17" fmla="*/ 51 h 125"/>
                <a:gd name="T18" fmla="*/ 2 w 131"/>
                <a:gd name="T19" fmla="*/ 122 h 125"/>
                <a:gd name="T20" fmla="*/ 42 w 131"/>
                <a:gd name="T21" fmla="*/ 121 h 125"/>
                <a:gd name="T22" fmla="*/ 58 w 131"/>
                <a:gd name="T23" fmla="*/ 116 h 125"/>
                <a:gd name="T24" fmla="*/ 59 w 131"/>
                <a:gd name="T25" fmla="*/ 116 h 125"/>
                <a:gd name="T26" fmla="*/ 65 w 131"/>
                <a:gd name="T27" fmla="*/ 117 h 125"/>
                <a:gd name="T28" fmla="*/ 118 w 131"/>
                <a:gd name="T29" fmla="*/ 125 h 125"/>
                <a:gd name="T30" fmla="*/ 130 w 131"/>
                <a:gd name="T31" fmla="*/ 110 h 125"/>
                <a:gd name="T32" fmla="*/ 130 w 131"/>
                <a:gd name="T33" fmla="*/ 53 h 125"/>
                <a:gd name="T34" fmla="*/ 81 w 131"/>
                <a:gd name="T35" fmla="*/ 116 h 125"/>
                <a:gd name="T36" fmla="*/ 42 w 131"/>
                <a:gd name="T37" fmla="*/ 109 h 125"/>
                <a:gd name="T38" fmla="*/ 56 w 131"/>
                <a:gd name="T39" fmla="*/ 65 h 125"/>
                <a:gd name="T40" fmla="*/ 75 w 131"/>
                <a:gd name="T41" fmla="*/ 36 h 125"/>
                <a:gd name="T42" fmla="*/ 82 w 131"/>
                <a:gd name="T43" fmla="*/ 14 h 125"/>
                <a:gd name="T44" fmla="*/ 88 w 131"/>
                <a:gd name="T45" fmla="*/ 7 h 125"/>
                <a:gd name="T46" fmla="*/ 89 w 131"/>
                <a:gd name="T47" fmla="*/ 9 h 125"/>
                <a:gd name="T48" fmla="*/ 90 w 131"/>
                <a:gd name="T49" fmla="*/ 52 h 125"/>
                <a:gd name="T50" fmla="*/ 121 w 131"/>
                <a:gd name="T51" fmla="*/ 53 h 125"/>
                <a:gd name="T52" fmla="*/ 121 w 131"/>
                <a:gd name="T53" fmla="*/ 53 h 125"/>
                <a:gd name="T54" fmla="*/ 123 w 131"/>
                <a:gd name="T55" fmla="*/ 54 h 125"/>
                <a:gd name="T56" fmla="*/ 116 w 131"/>
                <a:gd name="T57" fmla="*/ 69 h 125"/>
                <a:gd name="T58" fmla="*/ 123 w 131"/>
                <a:gd name="T59" fmla="*/ 83 h 125"/>
                <a:gd name="T60" fmla="*/ 123 w 131"/>
                <a:gd name="T61" fmla="*/ 92 h 125"/>
                <a:gd name="T62" fmla="*/ 116 w 131"/>
                <a:gd name="T63" fmla="*/ 105 h 125"/>
                <a:gd name="T64" fmla="*/ 121 w 131"/>
                <a:gd name="T65" fmla="*/ 11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1" h="125">
                  <a:moveTo>
                    <a:pt x="130" y="53"/>
                  </a:moveTo>
                  <a:cubicBezTo>
                    <a:pt x="130" y="49"/>
                    <a:pt x="126" y="46"/>
                    <a:pt x="121" y="46"/>
                  </a:cubicBezTo>
                  <a:cubicBezTo>
                    <a:pt x="121" y="46"/>
                    <a:pt x="121" y="46"/>
                    <a:pt x="120" y="46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8" y="46"/>
                    <a:pt x="97" y="46"/>
                    <a:pt x="97" y="4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9"/>
                    <a:pt x="97" y="5"/>
                    <a:pt x="95" y="3"/>
                  </a:cubicBezTo>
                  <a:cubicBezTo>
                    <a:pt x="93" y="1"/>
                    <a:pt x="91" y="0"/>
                    <a:pt x="86" y="0"/>
                  </a:cubicBezTo>
                  <a:cubicBezTo>
                    <a:pt x="79" y="1"/>
                    <a:pt x="77" y="7"/>
                    <a:pt x="76" y="12"/>
                  </a:cubicBezTo>
                  <a:cubicBezTo>
                    <a:pt x="75" y="13"/>
                    <a:pt x="75" y="15"/>
                    <a:pt x="74" y="17"/>
                  </a:cubicBezTo>
                  <a:cubicBezTo>
                    <a:pt x="72" y="21"/>
                    <a:pt x="70" y="28"/>
                    <a:pt x="68" y="34"/>
                  </a:cubicBezTo>
                  <a:cubicBezTo>
                    <a:pt x="66" y="40"/>
                    <a:pt x="65" y="46"/>
                    <a:pt x="63" y="49"/>
                  </a:cubicBezTo>
                  <a:cubicBezTo>
                    <a:pt x="61" y="53"/>
                    <a:pt x="56" y="56"/>
                    <a:pt x="55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50"/>
                    <a:pt x="42" y="49"/>
                    <a:pt x="41" y="4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50"/>
                    <a:pt x="0" y="51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1" y="122"/>
                    <a:pt x="2" y="122"/>
                  </a:cubicBezTo>
                  <a:cubicBezTo>
                    <a:pt x="41" y="122"/>
                    <a:pt x="41" y="122"/>
                    <a:pt x="41" y="122"/>
                  </a:cubicBezTo>
                  <a:cubicBezTo>
                    <a:pt x="42" y="122"/>
                    <a:pt x="42" y="121"/>
                    <a:pt x="42" y="121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8" y="116"/>
                    <a:pt x="58" y="116"/>
                    <a:pt x="58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60" y="116"/>
                    <a:pt x="62" y="116"/>
                    <a:pt x="65" y="117"/>
                  </a:cubicBezTo>
                  <a:cubicBezTo>
                    <a:pt x="68" y="118"/>
                    <a:pt x="75" y="123"/>
                    <a:pt x="77" y="124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4"/>
                    <a:pt x="122" y="123"/>
                    <a:pt x="126" y="120"/>
                  </a:cubicBezTo>
                  <a:cubicBezTo>
                    <a:pt x="130" y="116"/>
                    <a:pt x="130" y="111"/>
                    <a:pt x="130" y="110"/>
                  </a:cubicBezTo>
                  <a:cubicBezTo>
                    <a:pt x="130" y="110"/>
                    <a:pt x="130" y="110"/>
                    <a:pt x="130" y="110"/>
                  </a:cubicBezTo>
                  <a:cubicBezTo>
                    <a:pt x="130" y="108"/>
                    <a:pt x="131" y="58"/>
                    <a:pt x="130" y="53"/>
                  </a:cubicBezTo>
                  <a:close/>
                  <a:moveTo>
                    <a:pt x="116" y="116"/>
                  </a:moveTo>
                  <a:cubicBezTo>
                    <a:pt x="81" y="116"/>
                    <a:pt x="81" y="116"/>
                    <a:pt x="81" y="116"/>
                  </a:cubicBezTo>
                  <a:cubicBezTo>
                    <a:pt x="78" y="116"/>
                    <a:pt x="71" y="111"/>
                    <a:pt x="67" y="110"/>
                  </a:cubicBezTo>
                  <a:cubicBezTo>
                    <a:pt x="62" y="109"/>
                    <a:pt x="42" y="109"/>
                    <a:pt x="42" y="10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56" y="65"/>
                    <a:pt x="56" y="65"/>
                    <a:pt x="56" y="65"/>
                  </a:cubicBezTo>
                  <a:cubicBezTo>
                    <a:pt x="56" y="65"/>
                    <a:pt x="66" y="60"/>
                    <a:pt x="70" y="52"/>
                  </a:cubicBezTo>
                  <a:cubicBezTo>
                    <a:pt x="71" y="49"/>
                    <a:pt x="73" y="43"/>
                    <a:pt x="75" y="36"/>
                  </a:cubicBezTo>
                  <a:cubicBezTo>
                    <a:pt x="77" y="30"/>
                    <a:pt x="79" y="23"/>
                    <a:pt x="80" y="20"/>
                  </a:cubicBezTo>
                  <a:cubicBezTo>
                    <a:pt x="81" y="18"/>
                    <a:pt x="82" y="16"/>
                    <a:pt x="82" y="14"/>
                  </a:cubicBezTo>
                  <a:cubicBezTo>
                    <a:pt x="84" y="9"/>
                    <a:pt x="85" y="7"/>
                    <a:pt x="87" y="7"/>
                  </a:cubicBezTo>
                  <a:cubicBezTo>
                    <a:pt x="87" y="7"/>
                    <a:pt x="87" y="7"/>
                    <a:pt x="88" y="7"/>
                  </a:cubicBezTo>
                  <a:cubicBezTo>
                    <a:pt x="88" y="7"/>
                    <a:pt x="89" y="7"/>
                    <a:pt x="89" y="7"/>
                  </a:cubicBezTo>
                  <a:cubicBezTo>
                    <a:pt x="89" y="8"/>
                    <a:pt x="89" y="9"/>
                    <a:pt x="89" y="9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89" y="51"/>
                    <a:pt x="90" y="52"/>
                    <a:pt x="90" y="52"/>
                  </a:cubicBezTo>
                  <a:cubicBezTo>
                    <a:pt x="90" y="52"/>
                    <a:pt x="91" y="53"/>
                    <a:pt x="9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1" y="53"/>
                    <a:pt x="121" y="53"/>
                    <a:pt x="121" y="53"/>
                  </a:cubicBezTo>
                  <a:cubicBezTo>
                    <a:pt x="122" y="53"/>
                    <a:pt x="123" y="53"/>
                    <a:pt x="123" y="53"/>
                  </a:cubicBezTo>
                  <a:cubicBezTo>
                    <a:pt x="123" y="53"/>
                    <a:pt x="123" y="53"/>
                    <a:pt x="123" y="54"/>
                  </a:cubicBezTo>
                  <a:cubicBezTo>
                    <a:pt x="123" y="55"/>
                    <a:pt x="123" y="59"/>
                    <a:pt x="123" y="65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7"/>
                    <a:pt x="123" y="80"/>
                    <a:pt x="123" y="83"/>
                  </a:cubicBezTo>
                  <a:cubicBezTo>
                    <a:pt x="116" y="87"/>
                    <a:pt x="116" y="87"/>
                    <a:pt x="116" y="87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3" y="95"/>
                    <a:pt x="123" y="98"/>
                    <a:pt x="123" y="101"/>
                  </a:cubicBezTo>
                  <a:cubicBezTo>
                    <a:pt x="116" y="105"/>
                    <a:pt x="116" y="105"/>
                    <a:pt x="116" y="105"/>
                  </a:cubicBezTo>
                  <a:cubicBezTo>
                    <a:pt x="123" y="110"/>
                    <a:pt x="123" y="110"/>
                    <a:pt x="123" y="110"/>
                  </a:cubicBezTo>
                  <a:cubicBezTo>
                    <a:pt x="123" y="110"/>
                    <a:pt x="122" y="112"/>
                    <a:pt x="121" y="114"/>
                  </a:cubicBezTo>
                  <a:cubicBezTo>
                    <a:pt x="119" y="115"/>
                    <a:pt x="117" y="116"/>
                    <a:pt x="116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Oval 106"/>
            <p:cNvSpPr>
              <a:spLocks noChangeArrowheads="1"/>
            </p:cNvSpPr>
            <p:nvPr/>
          </p:nvSpPr>
          <p:spPr bwMode="auto">
            <a:xfrm>
              <a:off x="7247588" y="2800879"/>
              <a:ext cx="639817" cy="63981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Line 107"/>
            <p:cNvSpPr>
              <a:spLocks noChangeShapeType="1"/>
            </p:cNvSpPr>
            <p:nvPr/>
          </p:nvSpPr>
          <p:spPr bwMode="auto">
            <a:xfrm>
              <a:off x="7567497" y="3101969"/>
              <a:ext cx="0" cy="0"/>
            </a:xfrm>
            <a:prstGeom prst="line">
              <a:avLst/>
            </a:prstGeom>
            <a:noFill/>
            <a:ln w="19050" cap="flat">
              <a:solidFill>
                <a:srgbClr val="90A4A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08"/>
            <p:cNvSpPr/>
            <p:nvPr/>
          </p:nvSpPr>
          <p:spPr bwMode="auto">
            <a:xfrm>
              <a:off x="7364082" y="2936190"/>
              <a:ext cx="406830" cy="369194"/>
            </a:xfrm>
            <a:custGeom>
              <a:avLst/>
              <a:gdLst>
                <a:gd name="T0" fmla="*/ 187 w 192"/>
                <a:gd name="T1" fmla="*/ 79 h 174"/>
                <a:gd name="T2" fmla="*/ 189 w 192"/>
                <a:gd name="T3" fmla="*/ 74 h 174"/>
                <a:gd name="T4" fmla="*/ 163 w 192"/>
                <a:gd name="T5" fmla="*/ 52 h 174"/>
                <a:gd name="T6" fmla="*/ 158 w 192"/>
                <a:gd name="T7" fmla="*/ 39 h 174"/>
                <a:gd name="T8" fmla="*/ 158 w 192"/>
                <a:gd name="T9" fmla="*/ 20 h 174"/>
                <a:gd name="T10" fmla="*/ 148 w 192"/>
                <a:gd name="T11" fmla="*/ 13 h 174"/>
                <a:gd name="T12" fmla="*/ 140 w 192"/>
                <a:gd name="T13" fmla="*/ 13 h 174"/>
                <a:gd name="T14" fmla="*/ 132 w 192"/>
                <a:gd name="T15" fmla="*/ 20 h 174"/>
                <a:gd name="T16" fmla="*/ 126 w 192"/>
                <a:gd name="T17" fmla="*/ 22 h 174"/>
                <a:gd name="T18" fmla="*/ 102 w 192"/>
                <a:gd name="T19" fmla="*/ 2 h 174"/>
                <a:gd name="T20" fmla="*/ 90 w 192"/>
                <a:gd name="T21" fmla="*/ 2 h 174"/>
                <a:gd name="T22" fmla="*/ 4 w 192"/>
                <a:gd name="T23" fmla="*/ 74 h 174"/>
                <a:gd name="T24" fmla="*/ 6 w 192"/>
                <a:gd name="T25" fmla="*/ 79 h 174"/>
                <a:gd name="T26" fmla="*/ 21 w 192"/>
                <a:gd name="T27" fmla="*/ 79 h 174"/>
                <a:gd name="T28" fmla="*/ 33 w 192"/>
                <a:gd name="T29" fmla="*/ 87 h 174"/>
                <a:gd name="T30" fmla="*/ 33 w 192"/>
                <a:gd name="T31" fmla="*/ 162 h 174"/>
                <a:gd name="T32" fmla="*/ 45 w 192"/>
                <a:gd name="T33" fmla="*/ 174 h 174"/>
                <a:gd name="T34" fmla="*/ 148 w 192"/>
                <a:gd name="T35" fmla="*/ 174 h 174"/>
                <a:gd name="T36" fmla="*/ 158 w 192"/>
                <a:gd name="T37" fmla="*/ 162 h 174"/>
                <a:gd name="T38" fmla="*/ 158 w 192"/>
                <a:gd name="T39" fmla="*/ 87 h 174"/>
                <a:gd name="T40" fmla="*/ 163 w 192"/>
                <a:gd name="T41" fmla="*/ 79 h 174"/>
                <a:gd name="T42" fmla="*/ 187 w 192"/>
                <a:gd name="T43" fmla="*/ 79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2" h="174">
                  <a:moveTo>
                    <a:pt x="187" y="79"/>
                  </a:moveTo>
                  <a:cubicBezTo>
                    <a:pt x="191" y="79"/>
                    <a:pt x="192" y="77"/>
                    <a:pt x="189" y="74"/>
                  </a:cubicBezTo>
                  <a:cubicBezTo>
                    <a:pt x="163" y="52"/>
                    <a:pt x="163" y="52"/>
                    <a:pt x="163" y="52"/>
                  </a:cubicBezTo>
                  <a:cubicBezTo>
                    <a:pt x="159" y="49"/>
                    <a:pt x="158" y="43"/>
                    <a:pt x="158" y="39"/>
                  </a:cubicBezTo>
                  <a:cubicBezTo>
                    <a:pt x="158" y="20"/>
                    <a:pt x="158" y="20"/>
                    <a:pt x="158" y="20"/>
                  </a:cubicBezTo>
                  <a:cubicBezTo>
                    <a:pt x="158" y="16"/>
                    <a:pt x="152" y="13"/>
                    <a:pt x="148" y="13"/>
                  </a:cubicBezTo>
                  <a:cubicBezTo>
                    <a:pt x="140" y="13"/>
                    <a:pt x="140" y="13"/>
                    <a:pt x="140" y="13"/>
                  </a:cubicBezTo>
                  <a:cubicBezTo>
                    <a:pt x="135" y="13"/>
                    <a:pt x="132" y="16"/>
                    <a:pt x="132" y="20"/>
                  </a:cubicBezTo>
                  <a:cubicBezTo>
                    <a:pt x="132" y="24"/>
                    <a:pt x="129" y="25"/>
                    <a:pt x="126" y="22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9" y="0"/>
                    <a:pt x="94" y="0"/>
                    <a:pt x="90" y="2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77"/>
                    <a:pt x="1" y="79"/>
                    <a:pt x="6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6" y="79"/>
                    <a:pt x="33" y="83"/>
                    <a:pt x="33" y="87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33" y="167"/>
                    <a:pt x="41" y="174"/>
                    <a:pt x="45" y="174"/>
                  </a:cubicBezTo>
                  <a:cubicBezTo>
                    <a:pt x="148" y="174"/>
                    <a:pt x="148" y="174"/>
                    <a:pt x="148" y="174"/>
                  </a:cubicBezTo>
                  <a:cubicBezTo>
                    <a:pt x="152" y="174"/>
                    <a:pt x="158" y="167"/>
                    <a:pt x="158" y="162"/>
                  </a:cubicBezTo>
                  <a:cubicBezTo>
                    <a:pt x="158" y="87"/>
                    <a:pt x="158" y="87"/>
                    <a:pt x="158" y="87"/>
                  </a:cubicBezTo>
                  <a:cubicBezTo>
                    <a:pt x="158" y="83"/>
                    <a:pt x="159" y="79"/>
                    <a:pt x="163" y="79"/>
                  </a:cubicBezTo>
                  <a:lnTo>
                    <a:pt x="187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Oval 109"/>
            <p:cNvSpPr>
              <a:spLocks noChangeArrowheads="1"/>
            </p:cNvSpPr>
            <p:nvPr/>
          </p:nvSpPr>
          <p:spPr bwMode="auto">
            <a:xfrm>
              <a:off x="5219709" y="3705942"/>
              <a:ext cx="440882" cy="44088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0"/>
            <p:cNvSpPr/>
            <p:nvPr/>
          </p:nvSpPr>
          <p:spPr bwMode="auto">
            <a:xfrm>
              <a:off x="5317384" y="3809890"/>
              <a:ext cx="245532" cy="232987"/>
            </a:xfrm>
            <a:custGeom>
              <a:avLst/>
              <a:gdLst>
                <a:gd name="T0" fmla="*/ 56 w 116"/>
                <a:gd name="T1" fmla="*/ 2 h 110"/>
                <a:gd name="T2" fmla="*/ 61 w 116"/>
                <a:gd name="T3" fmla="*/ 2 h 110"/>
                <a:gd name="T4" fmla="*/ 74 w 116"/>
                <a:gd name="T5" fmla="*/ 30 h 110"/>
                <a:gd name="T6" fmla="*/ 82 w 116"/>
                <a:gd name="T7" fmla="*/ 36 h 110"/>
                <a:gd name="T8" fmla="*/ 113 w 116"/>
                <a:gd name="T9" fmla="*/ 40 h 110"/>
                <a:gd name="T10" fmla="*/ 114 w 116"/>
                <a:gd name="T11" fmla="*/ 45 h 110"/>
                <a:gd name="T12" fmla="*/ 92 w 116"/>
                <a:gd name="T13" fmla="*/ 67 h 110"/>
                <a:gd name="T14" fmla="*/ 89 w 116"/>
                <a:gd name="T15" fmla="*/ 75 h 110"/>
                <a:gd name="T16" fmla="*/ 94 w 116"/>
                <a:gd name="T17" fmla="*/ 106 h 110"/>
                <a:gd name="T18" fmla="*/ 91 w 116"/>
                <a:gd name="T19" fmla="*/ 109 h 110"/>
                <a:gd name="T20" fmla="*/ 63 w 116"/>
                <a:gd name="T21" fmla="*/ 94 h 110"/>
                <a:gd name="T22" fmla="*/ 54 w 116"/>
                <a:gd name="T23" fmla="*/ 94 h 110"/>
                <a:gd name="T24" fmla="*/ 26 w 116"/>
                <a:gd name="T25" fmla="*/ 109 h 110"/>
                <a:gd name="T26" fmla="*/ 22 w 116"/>
                <a:gd name="T27" fmla="*/ 106 h 110"/>
                <a:gd name="T28" fmla="*/ 27 w 116"/>
                <a:gd name="T29" fmla="*/ 75 h 110"/>
                <a:gd name="T30" fmla="*/ 24 w 116"/>
                <a:gd name="T31" fmla="*/ 67 h 110"/>
                <a:gd name="T32" fmla="*/ 2 w 116"/>
                <a:gd name="T33" fmla="*/ 45 h 110"/>
                <a:gd name="T34" fmla="*/ 4 w 116"/>
                <a:gd name="T35" fmla="*/ 40 h 110"/>
                <a:gd name="T36" fmla="*/ 34 w 116"/>
                <a:gd name="T37" fmla="*/ 36 h 110"/>
                <a:gd name="T38" fmla="*/ 42 w 116"/>
                <a:gd name="T39" fmla="*/ 30 h 110"/>
                <a:gd name="T40" fmla="*/ 56 w 116"/>
                <a:gd name="T41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6" h="110">
                  <a:moveTo>
                    <a:pt x="56" y="2"/>
                  </a:moveTo>
                  <a:cubicBezTo>
                    <a:pt x="57" y="0"/>
                    <a:pt x="59" y="0"/>
                    <a:pt x="61" y="2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6" y="33"/>
                    <a:pt x="79" y="35"/>
                    <a:pt x="82" y="36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116" y="41"/>
                    <a:pt x="116" y="43"/>
                    <a:pt x="114" y="45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0" y="69"/>
                    <a:pt x="89" y="73"/>
                    <a:pt x="89" y="75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5" y="109"/>
                    <a:pt x="93" y="110"/>
                    <a:pt x="91" y="109"/>
                  </a:cubicBezTo>
                  <a:cubicBezTo>
                    <a:pt x="63" y="94"/>
                    <a:pt x="63" y="94"/>
                    <a:pt x="63" y="94"/>
                  </a:cubicBezTo>
                  <a:cubicBezTo>
                    <a:pt x="60" y="93"/>
                    <a:pt x="56" y="93"/>
                    <a:pt x="54" y="94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3" y="110"/>
                    <a:pt x="22" y="109"/>
                    <a:pt x="22" y="106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8" y="73"/>
                    <a:pt x="27" y="69"/>
                    <a:pt x="24" y="67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3"/>
                    <a:pt x="1" y="41"/>
                    <a:pt x="4" y="4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5"/>
                    <a:pt x="41" y="33"/>
                    <a:pt x="42" y="30"/>
                  </a:cubicBezTo>
                  <a:lnTo>
                    <a:pt x="5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1"/>
            <p:cNvSpPr/>
            <p:nvPr/>
          </p:nvSpPr>
          <p:spPr bwMode="auto">
            <a:xfrm>
              <a:off x="7224290" y="5534888"/>
              <a:ext cx="525116" cy="525116"/>
            </a:xfrm>
            <a:custGeom>
              <a:avLst/>
              <a:gdLst>
                <a:gd name="T0" fmla="*/ 232 w 248"/>
                <a:gd name="T1" fmla="*/ 95 h 248"/>
                <a:gd name="T2" fmla="*/ 153 w 248"/>
                <a:gd name="T3" fmla="*/ 232 h 248"/>
                <a:gd name="T4" fmla="*/ 16 w 248"/>
                <a:gd name="T5" fmla="*/ 153 h 248"/>
                <a:gd name="T6" fmla="*/ 95 w 248"/>
                <a:gd name="T7" fmla="*/ 16 h 248"/>
                <a:gd name="T8" fmla="*/ 232 w 248"/>
                <a:gd name="T9" fmla="*/ 95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48">
                  <a:moveTo>
                    <a:pt x="232" y="95"/>
                  </a:moveTo>
                  <a:cubicBezTo>
                    <a:pt x="248" y="155"/>
                    <a:pt x="213" y="216"/>
                    <a:pt x="153" y="232"/>
                  </a:cubicBezTo>
                  <a:cubicBezTo>
                    <a:pt x="93" y="248"/>
                    <a:pt x="32" y="213"/>
                    <a:pt x="16" y="153"/>
                  </a:cubicBezTo>
                  <a:cubicBezTo>
                    <a:pt x="0" y="93"/>
                    <a:pt x="36" y="32"/>
                    <a:pt x="95" y="16"/>
                  </a:cubicBezTo>
                  <a:cubicBezTo>
                    <a:pt x="155" y="0"/>
                    <a:pt x="216" y="36"/>
                    <a:pt x="232" y="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12"/>
            <p:cNvSpPr>
              <a:spLocks noEditPoints="1"/>
            </p:cNvSpPr>
            <p:nvPr/>
          </p:nvSpPr>
          <p:spPr bwMode="auto">
            <a:xfrm>
              <a:off x="7340783" y="5708732"/>
              <a:ext cx="292129" cy="177428"/>
            </a:xfrm>
            <a:custGeom>
              <a:avLst/>
              <a:gdLst>
                <a:gd name="T0" fmla="*/ 131 w 138"/>
                <a:gd name="T1" fmla="*/ 0 h 84"/>
                <a:gd name="T2" fmla="*/ 7 w 138"/>
                <a:gd name="T3" fmla="*/ 0 h 84"/>
                <a:gd name="T4" fmla="*/ 0 w 138"/>
                <a:gd name="T5" fmla="*/ 7 h 84"/>
                <a:gd name="T6" fmla="*/ 0 w 138"/>
                <a:gd name="T7" fmla="*/ 78 h 84"/>
                <a:gd name="T8" fmla="*/ 7 w 138"/>
                <a:gd name="T9" fmla="*/ 84 h 84"/>
                <a:gd name="T10" fmla="*/ 131 w 138"/>
                <a:gd name="T11" fmla="*/ 84 h 84"/>
                <a:gd name="T12" fmla="*/ 138 w 138"/>
                <a:gd name="T13" fmla="*/ 78 h 84"/>
                <a:gd name="T14" fmla="*/ 138 w 138"/>
                <a:gd name="T15" fmla="*/ 7 h 84"/>
                <a:gd name="T16" fmla="*/ 131 w 138"/>
                <a:gd name="T17" fmla="*/ 0 h 84"/>
                <a:gd name="T18" fmla="*/ 55 w 138"/>
                <a:gd name="T19" fmla="*/ 67 h 84"/>
                <a:gd name="T20" fmla="*/ 54 w 138"/>
                <a:gd name="T21" fmla="*/ 17 h 84"/>
                <a:gd name="T22" fmla="*/ 98 w 138"/>
                <a:gd name="T23" fmla="*/ 42 h 84"/>
                <a:gd name="T24" fmla="*/ 55 w 138"/>
                <a:gd name="T25" fmla="*/ 6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84">
                  <a:moveTo>
                    <a:pt x="131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1"/>
                    <a:pt x="3" y="84"/>
                    <a:pt x="7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5" y="84"/>
                    <a:pt x="138" y="81"/>
                    <a:pt x="138" y="78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8" y="3"/>
                    <a:pt x="135" y="0"/>
                    <a:pt x="131" y="0"/>
                  </a:cubicBezTo>
                  <a:close/>
                  <a:moveTo>
                    <a:pt x="55" y="67"/>
                  </a:moveTo>
                  <a:cubicBezTo>
                    <a:pt x="54" y="17"/>
                    <a:pt x="54" y="17"/>
                    <a:pt x="54" y="17"/>
                  </a:cubicBezTo>
                  <a:cubicBezTo>
                    <a:pt x="98" y="42"/>
                    <a:pt x="98" y="42"/>
                    <a:pt x="98" y="42"/>
                  </a:cubicBezTo>
                  <a:lnTo>
                    <a:pt x="55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Oval 113"/>
            <p:cNvSpPr>
              <a:spLocks noChangeArrowheads="1"/>
            </p:cNvSpPr>
            <p:nvPr/>
          </p:nvSpPr>
          <p:spPr bwMode="auto">
            <a:xfrm>
              <a:off x="8546041" y="4199695"/>
              <a:ext cx="118285" cy="118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Oval 114"/>
            <p:cNvSpPr>
              <a:spLocks noChangeArrowheads="1"/>
            </p:cNvSpPr>
            <p:nvPr/>
          </p:nvSpPr>
          <p:spPr bwMode="auto">
            <a:xfrm>
              <a:off x="6927680" y="2878840"/>
              <a:ext cx="118285" cy="1191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7" name="Oval 115"/>
            <p:cNvSpPr>
              <a:spLocks noChangeArrowheads="1"/>
            </p:cNvSpPr>
            <p:nvPr/>
          </p:nvSpPr>
          <p:spPr bwMode="auto">
            <a:xfrm>
              <a:off x="5827266" y="1709426"/>
              <a:ext cx="93195" cy="93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Oval 116"/>
            <p:cNvSpPr>
              <a:spLocks noChangeArrowheads="1"/>
            </p:cNvSpPr>
            <p:nvPr/>
          </p:nvSpPr>
          <p:spPr bwMode="auto">
            <a:xfrm>
              <a:off x="7224290" y="4102020"/>
              <a:ext cx="93195" cy="93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9" name="Oval 117"/>
            <p:cNvSpPr>
              <a:spLocks noChangeArrowheads="1"/>
            </p:cNvSpPr>
            <p:nvPr/>
          </p:nvSpPr>
          <p:spPr bwMode="auto">
            <a:xfrm>
              <a:off x="7704601" y="4974824"/>
              <a:ext cx="93195" cy="93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0" name="Oval 118"/>
            <p:cNvSpPr>
              <a:spLocks noChangeArrowheads="1"/>
            </p:cNvSpPr>
            <p:nvPr/>
          </p:nvSpPr>
          <p:spPr bwMode="auto">
            <a:xfrm>
              <a:off x="5982292" y="6028640"/>
              <a:ext cx="68104" cy="6810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Oval 119"/>
            <p:cNvSpPr>
              <a:spLocks noChangeArrowheads="1"/>
            </p:cNvSpPr>
            <p:nvPr/>
          </p:nvSpPr>
          <p:spPr bwMode="auto">
            <a:xfrm>
              <a:off x="9247689" y="2667359"/>
              <a:ext cx="93195" cy="93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2" name="Oval 120"/>
            <p:cNvSpPr>
              <a:spLocks noChangeArrowheads="1"/>
            </p:cNvSpPr>
            <p:nvPr/>
          </p:nvSpPr>
          <p:spPr bwMode="auto">
            <a:xfrm>
              <a:off x="10196661" y="3122580"/>
              <a:ext cx="93195" cy="9319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Oval 121"/>
            <p:cNvSpPr>
              <a:spLocks noChangeArrowheads="1"/>
            </p:cNvSpPr>
            <p:nvPr/>
          </p:nvSpPr>
          <p:spPr bwMode="auto">
            <a:xfrm>
              <a:off x="10120492" y="3809890"/>
              <a:ext cx="118285" cy="11828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0" name="文本框 139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5"/>
          <p:cNvSpPr/>
          <p:nvPr/>
        </p:nvSpPr>
        <p:spPr>
          <a:xfrm>
            <a:off x="707" y="4401223"/>
            <a:ext cx="12857339" cy="28312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0" tIns="48216" rIns="96430" bIns="48216" rtlCol="0" anchor="ctr"/>
          <a:lstStyle/>
          <a:p>
            <a:pPr algn="ctr"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279" y="1721312"/>
            <a:ext cx="4467927" cy="3725564"/>
          </a:xfrm>
          <a:prstGeom prst="rect">
            <a:avLst/>
          </a:prstGeom>
        </p:spPr>
      </p:pic>
      <p:graphicFrame>
        <p:nvGraphicFramePr>
          <p:cNvPr id="50" name="Chart 41"/>
          <p:cNvGraphicFramePr/>
          <p:nvPr/>
        </p:nvGraphicFramePr>
        <p:xfrm>
          <a:off x="7506943" y="4664722"/>
          <a:ext cx="4226085" cy="184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矩形 2"/>
          <p:cNvSpPr/>
          <p:nvPr/>
        </p:nvSpPr>
        <p:spPr>
          <a:xfrm>
            <a:off x="1043425" y="1876140"/>
            <a:ext cx="4141107" cy="233301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48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5916" y="4673533"/>
            <a:ext cx="3089218" cy="177723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4884597" y="4771341"/>
            <a:ext cx="2328753" cy="148210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348"/>
          <p:cNvSpPr txBox="1"/>
          <p:nvPr/>
        </p:nvSpPr>
        <p:spPr>
          <a:xfrm>
            <a:off x="5511351" y="170108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349"/>
          <p:cNvSpPr txBox="1"/>
          <p:nvPr/>
        </p:nvSpPr>
        <p:spPr>
          <a:xfrm>
            <a:off x="5511352" y="2032237"/>
            <a:ext cx="667834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348"/>
          <p:cNvSpPr txBox="1"/>
          <p:nvPr/>
        </p:nvSpPr>
        <p:spPr>
          <a:xfrm>
            <a:off x="5511351" y="298371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349"/>
          <p:cNvSpPr txBox="1"/>
          <p:nvPr/>
        </p:nvSpPr>
        <p:spPr>
          <a:xfrm>
            <a:off x="5511352" y="3314866"/>
            <a:ext cx="667834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Graphic spid="50" grpId="0">
        <p:bldAsOne/>
      </p:bldGraphic>
      <p:bldP spid="3" grpId="0" animBg="1"/>
      <p:bldP spid="51" grpId="0" animBg="1"/>
      <p:bldP spid="12" grpId="0"/>
      <p:bldP spid="13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94" y="3531428"/>
            <a:ext cx="12857163" cy="3612704"/>
          </a:xfrm>
          <a:prstGeom prst="rect">
            <a:avLst/>
          </a:prstGeom>
          <a:blipFill dpi="0" rotWithShape="1">
            <a:blip r:embed="rId10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8137" b="-6813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4" y="3531429"/>
            <a:ext cx="12857163" cy="3612702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943657" y="5190137"/>
            <a:ext cx="4971436" cy="730160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Entry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4172231" y="5361320"/>
            <a:ext cx="4514291" cy="3877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  <a:defRPr/>
            </a:pP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班级老师介绍</a:t>
            </a:r>
          </a:p>
        </p:txBody>
      </p:sp>
      <p:sp>
        <p:nvSpPr>
          <p:cNvPr id="6" name="矩形 5"/>
          <p:cNvSpPr/>
          <p:nvPr/>
        </p:nvSpPr>
        <p:spPr>
          <a:xfrm>
            <a:off x="795" y="7144282"/>
            <a:ext cx="3214291" cy="87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15086" y="7144282"/>
            <a:ext cx="3214291" cy="879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29376" y="7144282"/>
            <a:ext cx="3214291" cy="879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43667" y="7144282"/>
            <a:ext cx="3214291" cy="8792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Others_1"/>
          <p:cNvSpPr/>
          <p:nvPr>
            <p:custDataLst>
              <p:tags r:id="rId3"/>
            </p:custDataLst>
          </p:nvPr>
        </p:nvSpPr>
        <p:spPr>
          <a:xfrm flipH="1">
            <a:off x="6383663" y="-1345865"/>
            <a:ext cx="45713" cy="4877295"/>
          </a:xfrm>
          <a:custGeom>
            <a:avLst/>
            <a:gdLst>
              <a:gd name="connsiteX0" fmla="*/ 0 w 3276600"/>
              <a:gd name="connsiteY0" fmla="*/ 6311900 h 6311900"/>
              <a:gd name="connsiteX1" fmla="*/ 0 w 3276600"/>
              <a:gd name="connsiteY1" fmla="*/ 0 h 6311900"/>
              <a:gd name="connsiteX2" fmla="*/ 3276600 w 3276600"/>
              <a:gd name="connsiteY2" fmla="*/ 0 h 6311900"/>
              <a:gd name="connsiteX0-1" fmla="*/ 0 w 0"/>
              <a:gd name="connsiteY0-2" fmla="*/ 6311900 h 6311900"/>
              <a:gd name="connsiteX1-3" fmla="*/ 0 w 0"/>
              <a:gd name="connsiteY1-4" fmla="*/ 0 h 6311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6311900">
                <a:moveTo>
                  <a:pt x="0" y="6311900"/>
                </a:moveTo>
                <a:lnTo>
                  <a:pt x="0" y="0"/>
                </a:lnTo>
              </a:path>
            </a:pathLst>
          </a:custGeom>
          <a:noFill/>
          <a:ln w="1587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Others_3"/>
          <p:cNvSpPr/>
          <p:nvPr>
            <p:custDataLst>
              <p:tags r:id="rId4"/>
            </p:custDataLst>
          </p:nvPr>
        </p:nvSpPr>
        <p:spPr>
          <a:xfrm>
            <a:off x="6354397" y="975451"/>
            <a:ext cx="149958" cy="14995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MH_Others_4"/>
          <p:cNvSpPr/>
          <p:nvPr>
            <p:custDataLst>
              <p:tags r:id="rId5"/>
            </p:custDataLst>
          </p:nvPr>
        </p:nvSpPr>
        <p:spPr>
          <a:xfrm flipH="1">
            <a:off x="6354397" y="1824196"/>
            <a:ext cx="149958" cy="14995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Others_5"/>
          <p:cNvSpPr/>
          <p:nvPr>
            <p:custDataLst>
              <p:tags r:id="rId6"/>
            </p:custDataLst>
          </p:nvPr>
        </p:nvSpPr>
        <p:spPr>
          <a:xfrm>
            <a:off x="6354397" y="2672942"/>
            <a:ext cx="149958" cy="149958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Entry_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flipH="1">
            <a:off x="5143660" y="4280180"/>
            <a:ext cx="2571433" cy="8862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4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6" grpId="0" animBg="1"/>
      <p:bldP spid="7" grpId="0" animBg="1"/>
      <p:bldP spid="8" grpId="0" animBg="1"/>
      <p:bldP spid="10" grpId="0" animBg="1"/>
      <p:bldP spid="13" grpId="0" animBg="1"/>
      <p:bldP spid="15" grpId="0" animBg="1"/>
      <p:bldP spid="16" grpId="0" animBg="1"/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89706" y="1960141"/>
            <a:ext cx="4559775" cy="4461526"/>
            <a:chOff x="5935480" y="1522617"/>
            <a:chExt cx="5018173" cy="4910048"/>
          </a:xfrm>
        </p:grpSpPr>
        <p:sp>
          <p:nvSpPr>
            <p:cNvPr id="25" name="Freeform 5"/>
            <p:cNvSpPr/>
            <p:nvPr/>
          </p:nvSpPr>
          <p:spPr bwMode="auto">
            <a:xfrm>
              <a:off x="7220387" y="3756948"/>
              <a:ext cx="231061" cy="1336007"/>
            </a:xfrm>
            <a:custGeom>
              <a:avLst/>
              <a:gdLst>
                <a:gd name="T0" fmla="*/ 132 w 132"/>
                <a:gd name="T1" fmla="*/ 0 h 763"/>
                <a:gd name="T2" fmla="*/ 132 w 132"/>
                <a:gd name="T3" fmla="*/ 743 h 763"/>
                <a:gd name="T4" fmla="*/ 112 w 132"/>
                <a:gd name="T5" fmla="*/ 763 h 763"/>
                <a:gd name="T6" fmla="*/ 0 w 132"/>
                <a:gd name="T7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763">
                  <a:moveTo>
                    <a:pt x="132" y="0"/>
                  </a:moveTo>
                  <a:cubicBezTo>
                    <a:pt x="132" y="743"/>
                    <a:pt x="132" y="743"/>
                    <a:pt x="132" y="743"/>
                  </a:cubicBezTo>
                  <a:cubicBezTo>
                    <a:pt x="132" y="754"/>
                    <a:pt x="123" y="763"/>
                    <a:pt x="112" y="763"/>
                  </a:cubicBezTo>
                  <a:cubicBezTo>
                    <a:pt x="0" y="763"/>
                    <a:pt x="0" y="763"/>
                    <a:pt x="0" y="763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5935480" y="6024605"/>
              <a:ext cx="1498935" cy="37029"/>
            </a:xfrm>
            <a:custGeom>
              <a:avLst/>
              <a:gdLst>
                <a:gd name="T0" fmla="*/ 0 w 856"/>
                <a:gd name="T1" fmla="*/ 0 h 21"/>
                <a:gd name="T2" fmla="*/ 0 w 856"/>
                <a:gd name="T3" fmla="*/ 18 h 21"/>
                <a:gd name="T4" fmla="*/ 4 w 856"/>
                <a:gd name="T5" fmla="*/ 21 h 21"/>
                <a:gd name="T6" fmla="*/ 853 w 856"/>
                <a:gd name="T7" fmla="*/ 21 h 21"/>
                <a:gd name="T8" fmla="*/ 856 w 856"/>
                <a:gd name="T9" fmla="*/ 18 h 21"/>
                <a:gd name="T10" fmla="*/ 856 w 856"/>
                <a:gd name="T11" fmla="*/ 0 h 21"/>
                <a:gd name="T12" fmla="*/ 0 w 856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6" h="21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20"/>
                    <a:pt x="2" y="21"/>
                    <a:pt x="4" y="21"/>
                  </a:cubicBezTo>
                  <a:cubicBezTo>
                    <a:pt x="853" y="21"/>
                    <a:pt x="853" y="21"/>
                    <a:pt x="853" y="21"/>
                  </a:cubicBezTo>
                  <a:cubicBezTo>
                    <a:pt x="855" y="21"/>
                    <a:pt x="856" y="20"/>
                    <a:pt x="856" y="18"/>
                  </a:cubicBezTo>
                  <a:cubicBezTo>
                    <a:pt x="856" y="0"/>
                    <a:pt x="856" y="0"/>
                    <a:pt x="85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6175428" y="5009269"/>
              <a:ext cx="1020520" cy="662079"/>
            </a:xfrm>
            <a:custGeom>
              <a:avLst/>
              <a:gdLst>
                <a:gd name="T0" fmla="*/ 583 w 583"/>
                <a:gd name="T1" fmla="*/ 375 h 378"/>
                <a:gd name="T2" fmla="*/ 579 w 583"/>
                <a:gd name="T3" fmla="*/ 378 h 378"/>
                <a:gd name="T4" fmla="*/ 3 w 583"/>
                <a:gd name="T5" fmla="*/ 378 h 378"/>
                <a:gd name="T6" fmla="*/ 0 w 583"/>
                <a:gd name="T7" fmla="*/ 375 h 378"/>
                <a:gd name="T8" fmla="*/ 0 w 583"/>
                <a:gd name="T9" fmla="*/ 3 h 378"/>
                <a:gd name="T10" fmla="*/ 3 w 583"/>
                <a:gd name="T11" fmla="*/ 0 h 378"/>
                <a:gd name="T12" fmla="*/ 579 w 583"/>
                <a:gd name="T13" fmla="*/ 0 h 378"/>
                <a:gd name="T14" fmla="*/ 583 w 583"/>
                <a:gd name="T15" fmla="*/ 3 h 378"/>
                <a:gd name="T16" fmla="*/ 583 w 583"/>
                <a:gd name="T17" fmla="*/ 375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3" h="378">
                  <a:moveTo>
                    <a:pt x="583" y="375"/>
                  </a:moveTo>
                  <a:cubicBezTo>
                    <a:pt x="583" y="377"/>
                    <a:pt x="581" y="378"/>
                    <a:pt x="579" y="378"/>
                  </a:cubicBezTo>
                  <a:cubicBezTo>
                    <a:pt x="3" y="378"/>
                    <a:pt x="3" y="378"/>
                    <a:pt x="3" y="378"/>
                  </a:cubicBezTo>
                  <a:cubicBezTo>
                    <a:pt x="1" y="378"/>
                    <a:pt x="0" y="377"/>
                    <a:pt x="0" y="37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581" y="0"/>
                    <a:pt x="583" y="2"/>
                    <a:pt x="583" y="3"/>
                  </a:cubicBezTo>
                  <a:lnTo>
                    <a:pt x="583" y="3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auto">
            <a:xfrm>
              <a:off x="6215419" y="5047780"/>
              <a:ext cx="940537" cy="5850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5935480" y="5672830"/>
              <a:ext cx="1500416" cy="355479"/>
            </a:xfrm>
            <a:custGeom>
              <a:avLst/>
              <a:gdLst>
                <a:gd name="T0" fmla="*/ 856 w 857"/>
                <a:gd name="T1" fmla="*/ 200 h 203"/>
                <a:gd name="T2" fmla="*/ 853 w 857"/>
                <a:gd name="T3" fmla="*/ 203 h 203"/>
                <a:gd name="T4" fmla="*/ 4 w 857"/>
                <a:gd name="T5" fmla="*/ 203 h 203"/>
                <a:gd name="T6" fmla="*/ 1 w 857"/>
                <a:gd name="T7" fmla="*/ 200 h 203"/>
                <a:gd name="T8" fmla="*/ 134 w 857"/>
                <a:gd name="T9" fmla="*/ 2 h 203"/>
                <a:gd name="T10" fmla="*/ 139 w 857"/>
                <a:gd name="T11" fmla="*/ 0 h 203"/>
                <a:gd name="T12" fmla="*/ 718 w 857"/>
                <a:gd name="T13" fmla="*/ 0 h 203"/>
                <a:gd name="T14" fmla="*/ 723 w 857"/>
                <a:gd name="T15" fmla="*/ 2 h 203"/>
                <a:gd name="T16" fmla="*/ 856 w 857"/>
                <a:gd name="T17" fmla="*/ 20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7" h="203">
                  <a:moveTo>
                    <a:pt x="856" y="200"/>
                  </a:moveTo>
                  <a:cubicBezTo>
                    <a:pt x="857" y="202"/>
                    <a:pt x="855" y="203"/>
                    <a:pt x="853" y="203"/>
                  </a:cubicBezTo>
                  <a:cubicBezTo>
                    <a:pt x="563" y="203"/>
                    <a:pt x="294" y="203"/>
                    <a:pt x="4" y="203"/>
                  </a:cubicBezTo>
                  <a:cubicBezTo>
                    <a:pt x="1" y="203"/>
                    <a:pt x="0" y="202"/>
                    <a:pt x="1" y="200"/>
                  </a:cubicBezTo>
                  <a:cubicBezTo>
                    <a:pt x="48" y="129"/>
                    <a:pt x="86" y="74"/>
                    <a:pt x="134" y="2"/>
                  </a:cubicBezTo>
                  <a:cubicBezTo>
                    <a:pt x="135" y="1"/>
                    <a:pt x="137" y="0"/>
                    <a:pt x="139" y="0"/>
                  </a:cubicBezTo>
                  <a:cubicBezTo>
                    <a:pt x="332" y="0"/>
                    <a:pt x="525" y="0"/>
                    <a:pt x="718" y="0"/>
                  </a:cubicBezTo>
                  <a:cubicBezTo>
                    <a:pt x="720" y="0"/>
                    <a:pt x="722" y="1"/>
                    <a:pt x="723" y="2"/>
                  </a:cubicBezTo>
                  <a:cubicBezTo>
                    <a:pt x="771" y="74"/>
                    <a:pt x="808" y="129"/>
                    <a:pt x="856" y="2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6084337" y="5846125"/>
              <a:ext cx="91091" cy="42213"/>
            </a:xfrm>
            <a:custGeom>
              <a:avLst/>
              <a:gdLst>
                <a:gd name="T0" fmla="*/ 51 w 52"/>
                <a:gd name="T1" fmla="*/ 3 h 24"/>
                <a:gd name="T2" fmla="*/ 48 w 52"/>
                <a:gd name="T3" fmla="*/ 0 h 24"/>
                <a:gd name="T4" fmla="*/ 18 w 52"/>
                <a:gd name="T5" fmla="*/ 0 h 24"/>
                <a:gd name="T6" fmla="*/ 12 w 52"/>
                <a:gd name="T7" fmla="*/ 3 h 24"/>
                <a:gd name="T8" fmla="*/ 1 w 52"/>
                <a:gd name="T9" fmla="*/ 21 h 24"/>
                <a:gd name="T10" fmla="*/ 4 w 52"/>
                <a:gd name="T11" fmla="*/ 24 h 24"/>
                <a:gd name="T12" fmla="*/ 35 w 52"/>
                <a:gd name="T13" fmla="*/ 24 h 24"/>
                <a:gd name="T14" fmla="*/ 41 w 52"/>
                <a:gd name="T15" fmla="*/ 21 h 24"/>
                <a:gd name="T16" fmla="*/ 51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51" y="3"/>
                  </a:moveTo>
                  <a:cubicBezTo>
                    <a:pt x="52" y="1"/>
                    <a:pt x="50" y="0"/>
                    <a:pt x="48" y="0"/>
                  </a:cubicBezTo>
                  <a:cubicBezTo>
                    <a:pt x="38" y="0"/>
                    <a:pt x="28" y="0"/>
                    <a:pt x="18" y="0"/>
                  </a:cubicBezTo>
                  <a:cubicBezTo>
                    <a:pt x="16" y="0"/>
                    <a:pt x="13" y="1"/>
                    <a:pt x="12" y="3"/>
                  </a:cubicBezTo>
                  <a:cubicBezTo>
                    <a:pt x="8" y="9"/>
                    <a:pt x="5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4" y="15"/>
                    <a:pt x="48" y="9"/>
                    <a:pt x="5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6171725" y="5846125"/>
              <a:ext cx="87388" cy="42213"/>
            </a:xfrm>
            <a:custGeom>
              <a:avLst/>
              <a:gdLst>
                <a:gd name="T0" fmla="*/ 49 w 50"/>
                <a:gd name="T1" fmla="*/ 3 h 24"/>
                <a:gd name="T2" fmla="*/ 46 w 50"/>
                <a:gd name="T3" fmla="*/ 0 h 24"/>
                <a:gd name="T4" fmla="*/ 16 w 50"/>
                <a:gd name="T5" fmla="*/ 0 h 24"/>
                <a:gd name="T6" fmla="*/ 10 w 50"/>
                <a:gd name="T7" fmla="*/ 3 h 24"/>
                <a:gd name="T8" fmla="*/ 0 w 50"/>
                <a:gd name="T9" fmla="*/ 21 h 24"/>
                <a:gd name="T10" fmla="*/ 3 w 50"/>
                <a:gd name="T11" fmla="*/ 24 h 24"/>
                <a:gd name="T12" fmla="*/ 35 w 50"/>
                <a:gd name="T13" fmla="*/ 24 h 24"/>
                <a:gd name="T14" fmla="*/ 41 w 50"/>
                <a:gd name="T15" fmla="*/ 21 h 24"/>
                <a:gd name="T16" fmla="*/ 49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9" y="3"/>
                  </a:moveTo>
                  <a:cubicBezTo>
                    <a:pt x="50" y="1"/>
                    <a:pt x="48" y="0"/>
                    <a:pt x="46" y="0"/>
                  </a:cubicBezTo>
                  <a:cubicBezTo>
                    <a:pt x="36" y="0"/>
                    <a:pt x="26" y="0"/>
                    <a:pt x="16" y="0"/>
                  </a:cubicBezTo>
                  <a:cubicBezTo>
                    <a:pt x="13" y="0"/>
                    <a:pt x="11" y="1"/>
                    <a:pt x="10" y="3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4" y="24"/>
                    <a:pt x="24" y="24"/>
                    <a:pt x="35" y="24"/>
                  </a:cubicBezTo>
                  <a:cubicBezTo>
                    <a:pt x="37" y="24"/>
                    <a:pt x="40" y="23"/>
                    <a:pt x="41" y="21"/>
                  </a:cubicBezTo>
                  <a:cubicBezTo>
                    <a:pt x="43" y="15"/>
                    <a:pt x="46" y="9"/>
                    <a:pt x="4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257632" y="5846125"/>
              <a:ext cx="83686" cy="42213"/>
            </a:xfrm>
            <a:custGeom>
              <a:avLst/>
              <a:gdLst>
                <a:gd name="T0" fmla="*/ 48 w 48"/>
                <a:gd name="T1" fmla="*/ 3 h 24"/>
                <a:gd name="T2" fmla="*/ 45 w 48"/>
                <a:gd name="T3" fmla="*/ 0 h 24"/>
                <a:gd name="T4" fmla="*/ 14 w 48"/>
                <a:gd name="T5" fmla="*/ 0 h 24"/>
                <a:gd name="T6" fmla="*/ 9 w 48"/>
                <a:gd name="T7" fmla="*/ 3 h 24"/>
                <a:gd name="T8" fmla="*/ 1 w 48"/>
                <a:gd name="T9" fmla="*/ 21 h 24"/>
                <a:gd name="T10" fmla="*/ 4 w 48"/>
                <a:gd name="T11" fmla="*/ 24 h 24"/>
                <a:gd name="T12" fmla="*/ 36 w 48"/>
                <a:gd name="T13" fmla="*/ 24 h 24"/>
                <a:gd name="T14" fmla="*/ 41 w 48"/>
                <a:gd name="T15" fmla="*/ 21 h 24"/>
                <a:gd name="T16" fmla="*/ 48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8" y="3"/>
                  </a:moveTo>
                  <a:cubicBezTo>
                    <a:pt x="48" y="1"/>
                    <a:pt x="47" y="0"/>
                    <a:pt x="45" y="0"/>
                  </a:cubicBezTo>
                  <a:cubicBezTo>
                    <a:pt x="35" y="0"/>
                    <a:pt x="24" y="0"/>
                    <a:pt x="14" y="0"/>
                  </a:cubicBezTo>
                  <a:cubicBezTo>
                    <a:pt x="12" y="0"/>
                    <a:pt x="10" y="1"/>
                    <a:pt x="9" y="3"/>
                  </a:cubicBezTo>
                  <a:cubicBezTo>
                    <a:pt x="6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1" y="23"/>
                    <a:pt x="41" y="21"/>
                  </a:cubicBezTo>
                  <a:cubicBezTo>
                    <a:pt x="43" y="15"/>
                    <a:pt x="46" y="9"/>
                    <a:pt x="4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6345021" y="5846125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2 w 46"/>
                <a:gd name="T3" fmla="*/ 0 h 24"/>
                <a:gd name="T4" fmla="*/ 12 w 46"/>
                <a:gd name="T5" fmla="*/ 0 h 24"/>
                <a:gd name="T6" fmla="*/ 7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6 w 46"/>
                <a:gd name="T13" fmla="*/ 24 h 24"/>
                <a:gd name="T14" fmla="*/ 41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2" y="0"/>
                  </a:cubicBezTo>
                  <a:cubicBezTo>
                    <a:pt x="32" y="0"/>
                    <a:pt x="22" y="0"/>
                    <a:pt x="12" y="0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5" y="9"/>
                    <a:pt x="3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5" y="24"/>
                    <a:pt x="36" y="24"/>
                  </a:cubicBezTo>
                  <a:cubicBezTo>
                    <a:pt x="38" y="24"/>
                    <a:pt x="40" y="23"/>
                    <a:pt x="41" y="21"/>
                  </a:cubicBezTo>
                  <a:cubicBezTo>
                    <a:pt x="42" y="15"/>
                    <a:pt x="44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6432409" y="5846125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0 w 44"/>
                <a:gd name="T3" fmla="*/ 0 h 24"/>
                <a:gd name="T4" fmla="*/ 10 w 44"/>
                <a:gd name="T5" fmla="*/ 0 h 24"/>
                <a:gd name="T6" fmla="*/ 5 w 44"/>
                <a:gd name="T7" fmla="*/ 3 h 24"/>
                <a:gd name="T8" fmla="*/ 0 w 44"/>
                <a:gd name="T9" fmla="*/ 21 h 24"/>
                <a:gd name="T10" fmla="*/ 4 w 44"/>
                <a:gd name="T11" fmla="*/ 24 h 24"/>
                <a:gd name="T12" fmla="*/ 36 w 44"/>
                <a:gd name="T13" fmla="*/ 24 h 24"/>
                <a:gd name="T14" fmla="*/ 40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2" y="0"/>
                    <a:pt x="40" y="0"/>
                  </a:cubicBezTo>
                  <a:cubicBezTo>
                    <a:pt x="30" y="0"/>
                    <a:pt x="20" y="0"/>
                    <a:pt x="10" y="0"/>
                  </a:cubicBezTo>
                  <a:cubicBezTo>
                    <a:pt x="8" y="0"/>
                    <a:pt x="5" y="1"/>
                    <a:pt x="5" y="3"/>
                  </a:cubicBezTo>
                  <a:cubicBezTo>
                    <a:pt x="3" y="9"/>
                    <a:pt x="2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2" y="15"/>
                    <a:pt x="43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6519798" y="5846125"/>
              <a:ext cx="74058" cy="42213"/>
            </a:xfrm>
            <a:custGeom>
              <a:avLst/>
              <a:gdLst>
                <a:gd name="T0" fmla="*/ 42 w 42"/>
                <a:gd name="T1" fmla="*/ 3 h 24"/>
                <a:gd name="T2" fmla="*/ 38 w 42"/>
                <a:gd name="T3" fmla="*/ 0 h 24"/>
                <a:gd name="T4" fmla="*/ 8 w 42"/>
                <a:gd name="T5" fmla="*/ 0 h 24"/>
                <a:gd name="T6" fmla="*/ 3 w 42"/>
                <a:gd name="T7" fmla="*/ 3 h 24"/>
                <a:gd name="T8" fmla="*/ 0 w 42"/>
                <a:gd name="T9" fmla="*/ 21 h 24"/>
                <a:gd name="T10" fmla="*/ 4 w 42"/>
                <a:gd name="T11" fmla="*/ 24 h 24"/>
                <a:gd name="T12" fmla="*/ 35 w 42"/>
                <a:gd name="T13" fmla="*/ 24 h 24"/>
                <a:gd name="T14" fmla="*/ 40 w 42"/>
                <a:gd name="T15" fmla="*/ 21 h 24"/>
                <a:gd name="T16" fmla="*/ 42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2" y="3"/>
                  </a:moveTo>
                  <a:cubicBezTo>
                    <a:pt x="42" y="1"/>
                    <a:pt x="40" y="0"/>
                    <a:pt x="38" y="0"/>
                  </a:cubicBezTo>
                  <a:cubicBezTo>
                    <a:pt x="28" y="0"/>
                    <a:pt x="18" y="0"/>
                    <a:pt x="8" y="0"/>
                  </a:cubicBezTo>
                  <a:cubicBezTo>
                    <a:pt x="5" y="0"/>
                    <a:pt x="3" y="1"/>
                    <a:pt x="3" y="3"/>
                  </a:cubicBezTo>
                  <a:cubicBezTo>
                    <a:pt x="2" y="9"/>
                    <a:pt x="1" y="15"/>
                    <a:pt x="0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4" y="24"/>
                    <a:pt x="25" y="24"/>
                    <a:pt x="35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1" y="15"/>
                    <a:pt x="41" y="9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6605705" y="5846125"/>
              <a:ext cx="71836" cy="42213"/>
            </a:xfrm>
            <a:custGeom>
              <a:avLst/>
              <a:gdLst>
                <a:gd name="T0" fmla="*/ 41 w 41"/>
                <a:gd name="T1" fmla="*/ 3 h 24"/>
                <a:gd name="T2" fmla="*/ 37 w 41"/>
                <a:gd name="T3" fmla="*/ 0 h 24"/>
                <a:gd name="T4" fmla="*/ 6 w 41"/>
                <a:gd name="T5" fmla="*/ 0 h 24"/>
                <a:gd name="T6" fmla="*/ 2 w 41"/>
                <a:gd name="T7" fmla="*/ 3 h 24"/>
                <a:gd name="T8" fmla="*/ 0 w 41"/>
                <a:gd name="T9" fmla="*/ 21 h 24"/>
                <a:gd name="T10" fmla="*/ 5 w 41"/>
                <a:gd name="T11" fmla="*/ 24 h 24"/>
                <a:gd name="T12" fmla="*/ 36 w 41"/>
                <a:gd name="T13" fmla="*/ 24 h 24"/>
                <a:gd name="T14" fmla="*/ 41 w 41"/>
                <a:gd name="T15" fmla="*/ 21 h 24"/>
                <a:gd name="T16" fmla="*/ 41 w 41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4">
                  <a:moveTo>
                    <a:pt x="41" y="3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6" y="0"/>
                    <a:pt x="6" y="0"/>
                  </a:cubicBezTo>
                  <a:cubicBezTo>
                    <a:pt x="4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5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9" y="24"/>
                    <a:pt x="41" y="23"/>
                    <a:pt x="41" y="21"/>
                  </a:cubicBezTo>
                  <a:cubicBezTo>
                    <a:pt x="41" y="15"/>
                    <a:pt x="41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6693094" y="5846125"/>
              <a:ext cx="70355" cy="42213"/>
            </a:xfrm>
            <a:custGeom>
              <a:avLst/>
              <a:gdLst>
                <a:gd name="T0" fmla="*/ 39 w 40"/>
                <a:gd name="T1" fmla="*/ 3 h 24"/>
                <a:gd name="T2" fmla="*/ 34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0 w 40"/>
                <a:gd name="T9" fmla="*/ 21 h 24"/>
                <a:gd name="T10" fmla="*/ 4 w 40"/>
                <a:gd name="T11" fmla="*/ 24 h 24"/>
                <a:gd name="T12" fmla="*/ 36 w 40"/>
                <a:gd name="T13" fmla="*/ 24 h 24"/>
                <a:gd name="T14" fmla="*/ 40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5" y="24"/>
                    <a:pt x="26" y="24"/>
                    <a:pt x="36" y="24"/>
                  </a:cubicBezTo>
                  <a:cubicBezTo>
                    <a:pt x="38" y="24"/>
                    <a:pt x="40" y="23"/>
                    <a:pt x="40" y="21"/>
                  </a:cubicBezTo>
                  <a:cubicBezTo>
                    <a:pt x="40" y="15"/>
                    <a:pt x="39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777520" y="5846125"/>
              <a:ext cx="73317" cy="42213"/>
            </a:xfrm>
            <a:custGeom>
              <a:avLst/>
              <a:gdLst>
                <a:gd name="T0" fmla="*/ 39 w 42"/>
                <a:gd name="T1" fmla="*/ 3 h 24"/>
                <a:gd name="T2" fmla="*/ 34 w 42"/>
                <a:gd name="T3" fmla="*/ 0 h 24"/>
                <a:gd name="T4" fmla="*/ 4 w 42"/>
                <a:gd name="T5" fmla="*/ 0 h 24"/>
                <a:gd name="T6" fmla="*/ 0 w 42"/>
                <a:gd name="T7" fmla="*/ 3 h 24"/>
                <a:gd name="T8" fmla="*/ 2 w 42"/>
                <a:gd name="T9" fmla="*/ 21 h 24"/>
                <a:gd name="T10" fmla="*/ 6 w 42"/>
                <a:gd name="T11" fmla="*/ 24 h 24"/>
                <a:gd name="T12" fmla="*/ 38 w 42"/>
                <a:gd name="T13" fmla="*/ 24 h 24"/>
                <a:gd name="T14" fmla="*/ 42 w 42"/>
                <a:gd name="T15" fmla="*/ 21 h 24"/>
                <a:gd name="T16" fmla="*/ 39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9"/>
                    <a:pt x="1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7" y="24"/>
                    <a:pt x="27" y="24"/>
                    <a:pt x="38" y="24"/>
                  </a:cubicBezTo>
                  <a:cubicBezTo>
                    <a:pt x="40" y="24"/>
                    <a:pt x="42" y="23"/>
                    <a:pt x="42" y="21"/>
                  </a:cubicBezTo>
                  <a:cubicBezTo>
                    <a:pt x="41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6861206" y="5846125"/>
              <a:ext cx="77020" cy="42213"/>
            </a:xfrm>
            <a:custGeom>
              <a:avLst/>
              <a:gdLst>
                <a:gd name="T0" fmla="*/ 39 w 44"/>
                <a:gd name="T1" fmla="*/ 3 h 24"/>
                <a:gd name="T2" fmla="*/ 34 w 44"/>
                <a:gd name="T3" fmla="*/ 0 h 24"/>
                <a:gd name="T4" fmla="*/ 4 w 44"/>
                <a:gd name="T5" fmla="*/ 0 h 24"/>
                <a:gd name="T6" fmla="*/ 0 w 44"/>
                <a:gd name="T7" fmla="*/ 3 h 24"/>
                <a:gd name="T8" fmla="*/ 3 w 44"/>
                <a:gd name="T9" fmla="*/ 21 h 24"/>
                <a:gd name="T10" fmla="*/ 8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9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9" y="3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2" y="15"/>
                    <a:pt x="3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9" y="24"/>
                    <a:pt x="29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2" y="15"/>
                    <a:pt x="40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6944151" y="5846125"/>
              <a:ext cx="82204" cy="42213"/>
            </a:xfrm>
            <a:custGeom>
              <a:avLst/>
              <a:gdLst>
                <a:gd name="T0" fmla="*/ 40 w 47"/>
                <a:gd name="T1" fmla="*/ 3 h 24"/>
                <a:gd name="T2" fmla="*/ 35 w 47"/>
                <a:gd name="T3" fmla="*/ 0 h 24"/>
                <a:gd name="T4" fmla="*/ 4 w 47"/>
                <a:gd name="T5" fmla="*/ 0 h 24"/>
                <a:gd name="T6" fmla="*/ 1 w 47"/>
                <a:gd name="T7" fmla="*/ 3 h 24"/>
                <a:gd name="T8" fmla="*/ 6 w 47"/>
                <a:gd name="T9" fmla="*/ 21 h 24"/>
                <a:gd name="T10" fmla="*/ 11 w 47"/>
                <a:gd name="T11" fmla="*/ 24 h 24"/>
                <a:gd name="T12" fmla="*/ 43 w 47"/>
                <a:gd name="T13" fmla="*/ 24 h 24"/>
                <a:gd name="T14" fmla="*/ 46 w 47"/>
                <a:gd name="T15" fmla="*/ 21 h 24"/>
                <a:gd name="T16" fmla="*/ 40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0" y="3"/>
                  </a:moveTo>
                  <a:cubicBezTo>
                    <a:pt x="39" y="1"/>
                    <a:pt x="37" y="0"/>
                    <a:pt x="35" y="0"/>
                  </a:cubicBezTo>
                  <a:cubicBezTo>
                    <a:pt x="25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4" y="15"/>
                    <a:pt x="6" y="21"/>
                  </a:cubicBezTo>
                  <a:cubicBezTo>
                    <a:pt x="6" y="23"/>
                    <a:pt x="9" y="24"/>
                    <a:pt x="11" y="24"/>
                  </a:cubicBezTo>
                  <a:cubicBezTo>
                    <a:pt x="22" y="24"/>
                    <a:pt x="32" y="24"/>
                    <a:pt x="43" y="24"/>
                  </a:cubicBezTo>
                  <a:cubicBezTo>
                    <a:pt x="45" y="24"/>
                    <a:pt x="47" y="23"/>
                    <a:pt x="46" y="21"/>
                  </a:cubicBezTo>
                  <a:cubicBezTo>
                    <a:pt x="44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7027836" y="5846125"/>
              <a:ext cx="84426" cy="42213"/>
            </a:xfrm>
            <a:custGeom>
              <a:avLst/>
              <a:gdLst>
                <a:gd name="T0" fmla="*/ 40 w 48"/>
                <a:gd name="T1" fmla="*/ 3 h 24"/>
                <a:gd name="T2" fmla="*/ 34 w 48"/>
                <a:gd name="T3" fmla="*/ 0 h 24"/>
                <a:gd name="T4" fmla="*/ 4 w 48"/>
                <a:gd name="T5" fmla="*/ 0 h 24"/>
                <a:gd name="T6" fmla="*/ 1 w 48"/>
                <a:gd name="T7" fmla="*/ 3 h 24"/>
                <a:gd name="T8" fmla="*/ 8 w 48"/>
                <a:gd name="T9" fmla="*/ 21 h 24"/>
                <a:gd name="T10" fmla="*/ 13 w 48"/>
                <a:gd name="T11" fmla="*/ 24 h 24"/>
                <a:gd name="T12" fmla="*/ 44 w 48"/>
                <a:gd name="T13" fmla="*/ 24 h 24"/>
                <a:gd name="T14" fmla="*/ 48 w 48"/>
                <a:gd name="T15" fmla="*/ 21 h 24"/>
                <a:gd name="T16" fmla="*/ 40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40" y="3"/>
                  </a:moveTo>
                  <a:cubicBezTo>
                    <a:pt x="39" y="1"/>
                    <a:pt x="37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3" y="9"/>
                    <a:pt x="5" y="15"/>
                    <a:pt x="8" y="21"/>
                  </a:cubicBezTo>
                  <a:cubicBezTo>
                    <a:pt x="8" y="23"/>
                    <a:pt x="10" y="24"/>
                    <a:pt x="13" y="24"/>
                  </a:cubicBezTo>
                  <a:cubicBezTo>
                    <a:pt x="23" y="24"/>
                    <a:pt x="34" y="24"/>
                    <a:pt x="44" y="24"/>
                  </a:cubicBezTo>
                  <a:cubicBezTo>
                    <a:pt x="47" y="24"/>
                    <a:pt x="48" y="23"/>
                    <a:pt x="48" y="21"/>
                  </a:cubicBezTo>
                  <a:cubicBezTo>
                    <a:pt x="45" y="15"/>
                    <a:pt x="42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7112262" y="5846125"/>
              <a:ext cx="87388" cy="42213"/>
            </a:xfrm>
            <a:custGeom>
              <a:avLst/>
              <a:gdLst>
                <a:gd name="T0" fmla="*/ 40 w 50"/>
                <a:gd name="T1" fmla="*/ 3 h 24"/>
                <a:gd name="T2" fmla="*/ 34 w 50"/>
                <a:gd name="T3" fmla="*/ 0 h 24"/>
                <a:gd name="T4" fmla="*/ 4 w 50"/>
                <a:gd name="T5" fmla="*/ 0 h 24"/>
                <a:gd name="T6" fmla="*/ 1 w 50"/>
                <a:gd name="T7" fmla="*/ 3 h 24"/>
                <a:gd name="T8" fmla="*/ 9 w 50"/>
                <a:gd name="T9" fmla="*/ 21 h 24"/>
                <a:gd name="T10" fmla="*/ 15 w 50"/>
                <a:gd name="T11" fmla="*/ 24 h 24"/>
                <a:gd name="T12" fmla="*/ 46 w 50"/>
                <a:gd name="T13" fmla="*/ 24 h 24"/>
                <a:gd name="T14" fmla="*/ 49 w 50"/>
                <a:gd name="T15" fmla="*/ 21 h 24"/>
                <a:gd name="T16" fmla="*/ 40 w 5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3"/>
                    <a:pt x="12" y="24"/>
                    <a:pt x="15" y="24"/>
                  </a:cubicBezTo>
                  <a:cubicBezTo>
                    <a:pt x="25" y="24"/>
                    <a:pt x="36" y="24"/>
                    <a:pt x="46" y="24"/>
                  </a:cubicBezTo>
                  <a:cubicBezTo>
                    <a:pt x="49" y="24"/>
                    <a:pt x="50" y="23"/>
                    <a:pt x="49" y="21"/>
                  </a:cubicBezTo>
                  <a:cubicBezTo>
                    <a:pt x="46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7195948" y="5846125"/>
              <a:ext cx="91091" cy="42213"/>
            </a:xfrm>
            <a:custGeom>
              <a:avLst/>
              <a:gdLst>
                <a:gd name="T0" fmla="*/ 40 w 52"/>
                <a:gd name="T1" fmla="*/ 3 h 24"/>
                <a:gd name="T2" fmla="*/ 34 w 52"/>
                <a:gd name="T3" fmla="*/ 0 h 24"/>
                <a:gd name="T4" fmla="*/ 4 w 52"/>
                <a:gd name="T5" fmla="*/ 0 h 24"/>
                <a:gd name="T6" fmla="*/ 1 w 52"/>
                <a:gd name="T7" fmla="*/ 3 h 24"/>
                <a:gd name="T8" fmla="*/ 11 w 52"/>
                <a:gd name="T9" fmla="*/ 21 h 24"/>
                <a:gd name="T10" fmla="*/ 16 w 52"/>
                <a:gd name="T11" fmla="*/ 24 h 24"/>
                <a:gd name="T12" fmla="*/ 48 w 52"/>
                <a:gd name="T13" fmla="*/ 24 h 24"/>
                <a:gd name="T14" fmla="*/ 51 w 52"/>
                <a:gd name="T15" fmla="*/ 21 h 24"/>
                <a:gd name="T16" fmla="*/ 40 w 5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4">
                  <a:moveTo>
                    <a:pt x="40" y="3"/>
                  </a:moveTo>
                  <a:cubicBezTo>
                    <a:pt x="39" y="1"/>
                    <a:pt x="36" y="0"/>
                    <a:pt x="34" y="0"/>
                  </a:cubicBezTo>
                  <a:cubicBezTo>
                    <a:pt x="24" y="0"/>
                    <a:pt x="14" y="0"/>
                    <a:pt x="4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7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7" y="24"/>
                    <a:pt x="38" y="24"/>
                    <a:pt x="48" y="24"/>
                  </a:cubicBezTo>
                  <a:cubicBezTo>
                    <a:pt x="51" y="24"/>
                    <a:pt x="52" y="23"/>
                    <a:pt x="51" y="21"/>
                  </a:cubicBezTo>
                  <a:cubicBezTo>
                    <a:pt x="47" y="15"/>
                    <a:pt x="43" y="9"/>
                    <a:pt x="4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113960" y="5797247"/>
              <a:ext cx="87388" cy="39991"/>
            </a:xfrm>
            <a:custGeom>
              <a:avLst/>
              <a:gdLst>
                <a:gd name="T0" fmla="*/ 49 w 50"/>
                <a:gd name="T1" fmla="*/ 2 h 23"/>
                <a:gd name="T2" fmla="*/ 47 w 50"/>
                <a:gd name="T3" fmla="*/ 0 h 23"/>
                <a:gd name="T4" fmla="*/ 18 w 50"/>
                <a:gd name="T5" fmla="*/ 0 h 23"/>
                <a:gd name="T6" fmla="*/ 13 w 50"/>
                <a:gd name="T7" fmla="*/ 2 h 23"/>
                <a:gd name="T8" fmla="*/ 1 w 50"/>
                <a:gd name="T9" fmla="*/ 21 h 23"/>
                <a:gd name="T10" fmla="*/ 4 w 50"/>
                <a:gd name="T11" fmla="*/ 23 h 23"/>
                <a:gd name="T12" fmla="*/ 34 w 50"/>
                <a:gd name="T13" fmla="*/ 23 h 23"/>
                <a:gd name="T14" fmla="*/ 39 w 50"/>
                <a:gd name="T15" fmla="*/ 21 h 23"/>
                <a:gd name="T16" fmla="*/ 49 w 5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23">
                  <a:moveTo>
                    <a:pt x="49" y="2"/>
                  </a:moveTo>
                  <a:cubicBezTo>
                    <a:pt x="50" y="1"/>
                    <a:pt x="49" y="0"/>
                    <a:pt x="47" y="0"/>
                  </a:cubicBezTo>
                  <a:cubicBezTo>
                    <a:pt x="37" y="0"/>
                    <a:pt x="28" y="0"/>
                    <a:pt x="18" y="0"/>
                  </a:cubicBezTo>
                  <a:cubicBezTo>
                    <a:pt x="16" y="0"/>
                    <a:pt x="13" y="1"/>
                    <a:pt x="13" y="2"/>
                  </a:cubicBezTo>
                  <a:cubicBezTo>
                    <a:pt x="9" y="9"/>
                    <a:pt x="5" y="15"/>
                    <a:pt x="1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9" y="22"/>
                    <a:pt x="39" y="21"/>
                  </a:cubicBezTo>
                  <a:cubicBezTo>
                    <a:pt x="43" y="15"/>
                    <a:pt x="46" y="9"/>
                    <a:pt x="4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6197645" y="5797247"/>
              <a:ext cx="82204" cy="39991"/>
            </a:xfrm>
            <a:custGeom>
              <a:avLst/>
              <a:gdLst>
                <a:gd name="T0" fmla="*/ 47 w 47"/>
                <a:gd name="T1" fmla="*/ 2 h 23"/>
                <a:gd name="T2" fmla="*/ 44 w 47"/>
                <a:gd name="T3" fmla="*/ 0 h 23"/>
                <a:gd name="T4" fmla="*/ 15 w 47"/>
                <a:gd name="T5" fmla="*/ 0 h 23"/>
                <a:gd name="T6" fmla="*/ 10 w 47"/>
                <a:gd name="T7" fmla="*/ 2 h 23"/>
                <a:gd name="T8" fmla="*/ 0 w 47"/>
                <a:gd name="T9" fmla="*/ 21 h 23"/>
                <a:gd name="T10" fmla="*/ 3 w 47"/>
                <a:gd name="T11" fmla="*/ 23 h 23"/>
                <a:gd name="T12" fmla="*/ 33 w 47"/>
                <a:gd name="T13" fmla="*/ 23 h 23"/>
                <a:gd name="T14" fmla="*/ 38 w 47"/>
                <a:gd name="T15" fmla="*/ 21 h 23"/>
                <a:gd name="T16" fmla="*/ 47 w 4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3">
                  <a:moveTo>
                    <a:pt x="47" y="2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4" y="0"/>
                    <a:pt x="25" y="0"/>
                    <a:pt x="15" y="0"/>
                  </a:cubicBezTo>
                  <a:cubicBezTo>
                    <a:pt x="13" y="0"/>
                    <a:pt x="11" y="1"/>
                    <a:pt x="10" y="2"/>
                  </a:cubicBezTo>
                  <a:cubicBezTo>
                    <a:pt x="7" y="9"/>
                    <a:pt x="4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5" y="23"/>
                    <a:pt x="38" y="22"/>
                    <a:pt x="38" y="21"/>
                  </a:cubicBezTo>
                  <a:cubicBezTo>
                    <a:pt x="41" y="15"/>
                    <a:pt x="44" y="9"/>
                    <a:pt x="4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6279850" y="5797247"/>
              <a:ext cx="80723" cy="39991"/>
            </a:xfrm>
            <a:custGeom>
              <a:avLst/>
              <a:gdLst>
                <a:gd name="T0" fmla="*/ 45 w 46"/>
                <a:gd name="T1" fmla="*/ 2 h 23"/>
                <a:gd name="T2" fmla="*/ 42 w 46"/>
                <a:gd name="T3" fmla="*/ 0 h 23"/>
                <a:gd name="T4" fmla="*/ 13 w 46"/>
                <a:gd name="T5" fmla="*/ 0 h 23"/>
                <a:gd name="T6" fmla="*/ 8 w 46"/>
                <a:gd name="T7" fmla="*/ 2 h 23"/>
                <a:gd name="T8" fmla="*/ 0 w 46"/>
                <a:gd name="T9" fmla="*/ 21 h 23"/>
                <a:gd name="T10" fmla="*/ 3 w 46"/>
                <a:gd name="T11" fmla="*/ 23 h 23"/>
                <a:gd name="T12" fmla="*/ 33 w 46"/>
                <a:gd name="T13" fmla="*/ 23 h 23"/>
                <a:gd name="T14" fmla="*/ 38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4" y="0"/>
                    <a:pt x="42" y="0"/>
                  </a:cubicBezTo>
                  <a:cubicBezTo>
                    <a:pt x="33" y="0"/>
                    <a:pt x="23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9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3" y="23"/>
                    <a:pt x="23" y="23"/>
                    <a:pt x="33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41" y="15"/>
                    <a:pt x="43" y="9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6362795" y="5797247"/>
              <a:ext cx="77020" cy="39991"/>
            </a:xfrm>
            <a:custGeom>
              <a:avLst/>
              <a:gdLst>
                <a:gd name="T0" fmla="*/ 44 w 44"/>
                <a:gd name="T1" fmla="*/ 2 h 23"/>
                <a:gd name="T2" fmla="*/ 40 w 44"/>
                <a:gd name="T3" fmla="*/ 0 h 23"/>
                <a:gd name="T4" fmla="*/ 12 w 44"/>
                <a:gd name="T5" fmla="*/ 0 h 23"/>
                <a:gd name="T6" fmla="*/ 7 w 44"/>
                <a:gd name="T7" fmla="*/ 2 h 23"/>
                <a:gd name="T8" fmla="*/ 0 w 44"/>
                <a:gd name="T9" fmla="*/ 21 h 23"/>
                <a:gd name="T10" fmla="*/ 4 w 44"/>
                <a:gd name="T11" fmla="*/ 23 h 23"/>
                <a:gd name="T12" fmla="*/ 34 w 44"/>
                <a:gd name="T13" fmla="*/ 23 h 23"/>
                <a:gd name="T14" fmla="*/ 39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0" y="0"/>
                  </a:cubicBezTo>
                  <a:cubicBezTo>
                    <a:pt x="31" y="0"/>
                    <a:pt x="21" y="0"/>
                    <a:pt x="12" y="0"/>
                  </a:cubicBezTo>
                  <a:cubicBezTo>
                    <a:pt x="10" y="0"/>
                    <a:pt x="7" y="1"/>
                    <a:pt x="7" y="2"/>
                  </a:cubicBezTo>
                  <a:cubicBezTo>
                    <a:pt x="5" y="9"/>
                    <a:pt x="3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2" y="9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444999" y="5797247"/>
              <a:ext cx="73317" cy="39991"/>
            </a:xfrm>
            <a:custGeom>
              <a:avLst/>
              <a:gdLst>
                <a:gd name="T0" fmla="*/ 42 w 42"/>
                <a:gd name="T1" fmla="*/ 2 h 23"/>
                <a:gd name="T2" fmla="*/ 39 w 42"/>
                <a:gd name="T3" fmla="*/ 0 h 23"/>
                <a:gd name="T4" fmla="*/ 10 w 42"/>
                <a:gd name="T5" fmla="*/ 0 h 23"/>
                <a:gd name="T6" fmla="*/ 5 w 42"/>
                <a:gd name="T7" fmla="*/ 2 h 23"/>
                <a:gd name="T8" fmla="*/ 1 w 42"/>
                <a:gd name="T9" fmla="*/ 21 h 23"/>
                <a:gd name="T10" fmla="*/ 4 w 42"/>
                <a:gd name="T11" fmla="*/ 23 h 23"/>
                <a:gd name="T12" fmla="*/ 34 w 42"/>
                <a:gd name="T13" fmla="*/ 23 h 23"/>
                <a:gd name="T14" fmla="*/ 39 w 42"/>
                <a:gd name="T15" fmla="*/ 21 h 23"/>
                <a:gd name="T16" fmla="*/ 42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42" y="2"/>
                  </a:moveTo>
                  <a:cubicBezTo>
                    <a:pt x="42" y="1"/>
                    <a:pt x="41" y="0"/>
                    <a:pt x="39" y="0"/>
                  </a:cubicBezTo>
                  <a:cubicBezTo>
                    <a:pt x="29" y="0"/>
                    <a:pt x="19" y="0"/>
                    <a:pt x="10" y="0"/>
                  </a:cubicBezTo>
                  <a:cubicBezTo>
                    <a:pt x="8" y="0"/>
                    <a:pt x="6" y="1"/>
                    <a:pt x="5" y="2"/>
                  </a:cubicBezTo>
                  <a:cubicBezTo>
                    <a:pt x="4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9" y="21"/>
                  </a:cubicBezTo>
                  <a:cubicBezTo>
                    <a:pt x="40" y="15"/>
                    <a:pt x="41" y="9"/>
                    <a:pt x="42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6527204" y="5797247"/>
              <a:ext cx="71836" cy="39991"/>
            </a:xfrm>
            <a:custGeom>
              <a:avLst/>
              <a:gdLst>
                <a:gd name="T0" fmla="*/ 41 w 41"/>
                <a:gd name="T1" fmla="*/ 2 h 23"/>
                <a:gd name="T2" fmla="*/ 37 w 41"/>
                <a:gd name="T3" fmla="*/ 0 h 23"/>
                <a:gd name="T4" fmla="*/ 8 w 41"/>
                <a:gd name="T5" fmla="*/ 0 h 23"/>
                <a:gd name="T6" fmla="*/ 4 w 41"/>
                <a:gd name="T7" fmla="*/ 2 h 23"/>
                <a:gd name="T8" fmla="*/ 1 w 41"/>
                <a:gd name="T9" fmla="*/ 21 h 23"/>
                <a:gd name="T10" fmla="*/ 4 w 41"/>
                <a:gd name="T11" fmla="*/ 23 h 23"/>
                <a:gd name="T12" fmla="*/ 34 w 41"/>
                <a:gd name="T13" fmla="*/ 23 h 23"/>
                <a:gd name="T14" fmla="*/ 39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39" y="0"/>
                    <a:pt x="37" y="0"/>
                  </a:cubicBezTo>
                  <a:cubicBezTo>
                    <a:pt x="27" y="0"/>
                    <a:pt x="18" y="0"/>
                    <a:pt x="8" y="0"/>
                  </a:cubicBezTo>
                  <a:cubicBezTo>
                    <a:pt x="6" y="0"/>
                    <a:pt x="4" y="1"/>
                    <a:pt x="4" y="2"/>
                  </a:cubicBezTo>
                  <a:cubicBezTo>
                    <a:pt x="3" y="9"/>
                    <a:pt x="2" y="15"/>
                    <a:pt x="1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7" y="23"/>
                    <a:pt x="39" y="22"/>
                    <a:pt x="39" y="21"/>
                  </a:cubicBezTo>
                  <a:cubicBezTo>
                    <a:pt x="39" y="15"/>
                    <a:pt x="40" y="9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6610889" y="5797247"/>
              <a:ext cx="66652" cy="39991"/>
            </a:xfrm>
            <a:custGeom>
              <a:avLst/>
              <a:gdLst>
                <a:gd name="T0" fmla="*/ 38 w 38"/>
                <a:gd name="T1" fmla="*/ 2 h 23"/>
                <a:gd name="T2" fmla="*/ 34 w 38"/>
                <a:gd name="T3" fmla="*/ 0 h 23"/>
                <a:gd name="T4" fmla="*/ 5 w 38"/>
                <a:gd name="T5" fmla="*/ 0 h 23"/>
                <a:gd name="T6" fmla="*/ 1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6" y="0"/>
                    <a:pt x="34" y="0"/>
                  </a:cubicBezTo>
                  <a:cubicBezTo>
                    <a:pt x="25" y="0"/>
                    <a:pt x="15" y="0"/>
                    <a:pt x="5" y="0"/>
                  </a:cubicBezTo>
                  <a:cubicBezTo>
                    <a:pt x="3" y="0"/>
                    <a:pt x="1" y="1"/>
                    <a:pt x="1" y="2"/>
                  </a:cubicBezTo>
                  <a:cubicBezTo>
                    <a:pt x="1" y="9"/>
                    <a:pt x="0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8" y="15"/>
                    <a:pt x="38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6693094" y="5797247"/>
              <a:ext cx="66652" cy="39991"/>
            </a:xfrm>
            <a:custGeom>
              <a:avLst/>
              <a:gdLst>
                <a:gd name="T0" fmla="*/ 36 w 38"/>
                <a:gd name="T1" fmla="*/ 2 h 23"/>
                <a:gd name="T2" fmla="*/ 32 w 38"/>
                <a:gd name="T3" fmla="*/ 0 h 23"/>
                <a:gd name="T4" fmla="*/ 4 w 38"/>
                <a:gd name="T5" fmla="*/ 0 h 23"/>
                <a:gd name="T6" fmla="*/ 0 w 38"/>
                <a:gd name="T7" fmla="*/ 2 h 23"/>
                <a:gd name="T8" fmla="*/ 0 w 38"/>
                <a:gd name="T9" fmla="*/ 21 h 23"/>
                <a:gd name="T10" fmla="*/ 4 w 38"/>
                <a:gd name="T11" fmla="*/ 23 h 23"/>
                <a:gd name="T12" fmla="*/ 34 w 38"/>
                <a:gd name="T13" fmla="*/ 23 h 23"/>
                <a:gd name="T14" fmla="*/ 38 w 38"/>
                <a:gd name="T15" fmla="*/ 21 h 23"/>
                <a:gd name="T16" fmla="*/ 36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6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9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4" y="23"/>
                    <a:pt x="24" y="23"/>
                    <a:pt x="34" y="23"/>
                  </a:cubicBezTo>
                  <a:cubicBezTo>
                    <a:pt x="36" y="23"/>
                    <a:pt x="38" y="22"/>
                    <a:pt x="38" y="21"/>
                  </a:cubicBezTo>
                  <a:cubicBezTo>
                    <a:pt x="37" y="15"/>
                    <a:pt x="37" y="9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772336" y="5797247"/>
              <a:ext cx="69615" cy="39991"/>
            </a:xfrm>
            <a:custGeom>
              <a:avLst/>
              <a:gdLst>
                <a:gd name="T0" fmla="*/ 37 w 40"/>
                <a:gd name="T1" fmla="*/ 2 h 23"/>
                <a:gd name="T2" fmla="*/ 33 w 40"/>
                <a:gd name="T3" fmla="*/ 0 h 23"/>
                <a:gd name="T4" fmla="*/ 4 w 40"/>
                <a:gd name="T5" fmla="*/ 0 h 23"/>
                <a:gd name="T6" fmla="*/ 0 w 40"/>
                <a:gd name="T7" fmla="*/ 2 h 23"/>
                <a:gd name="T8" fmla="*/ 2 w 40"/>
                <a:gd name="T9" fmla="*/ 21 h 23"/>
                <a:gd name="T10" fmla="*/ 6 w 40"/>
                <a:gd name="T11" fmla="*/ 23 h 23"/>
                <a:gd name="T12" fmla="*/ 36 w 40"/>
                <a:gd name="T13" fmla="*/ 23 h 23"/>
                <a:gd name="T14" fmla="*/ 40 w 40"/>
                <a:gd name="T15" fmla="*/ 21 h 23"/>
                <a:gd name="T16" fmla="*/ 37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1" y="9"/>
                    <a:pt x="1" y="15"/>
                    <a:pt x="2" y="21"/>
                  </a:cubicBezTo>
                  <a:cubicBezTo>
                    <a:pt x="2" y="22"/>
                    <a:pt x="4" y="23"/>
                    <a:pt x="6" y="23"/>
                  </a:cubicBezTo>
                  <a:cubicBezTo>
                    <a:pt x="16" y="23"/>
                    <a:pt x="26" y="23"/>
                    <a:pt x="36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9" y="15"/>
                    <a:pt x="38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6850837" y="5797247"/>
              <a:ext cx="74058" cy="39991"/>
            </a:xfrm>
            <a:custGeom>
              <a:avLst/>
              <a:gdLst>
                <a:gd name="T0" fmla="*/ 37 w 42"/>
                <a:gd name="T1" fmla="*/ 2 h 23"/>
                <a:gd name="T2" fmla="*/ 33 w 42"/>
                <a:gd name="T3" fmla="*/ 0 h 23"/>
                <a:gd name="T4" fmla="*/ 4 w 42"/>
                <a:gd name="T5" fmla="*/ 0 h 23"/>
                <a:gd name="T6" fmla="*/ 1 w 42"/>
                <a:gd name="T7" fmla="*/ 2 h 23"/>
                <a:gd name="T8" fmla="*/ 4 w 42"/>
                <a:gd name="T9" fmla="*/ 21 h 23"/>
                <a:gd name="T10" fmla="*/ 9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7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7" y="2"/>
                  </a:moveTo>
                  <a:cubicBezTo>
                    <a:pt x="37" y="1"/>
                    <a:pt x="35" y="0"/>
                    <a:pt x="33" y="0"/>
                  </a:cubicBezTo>
                  <a:cubicBezTo>
                    <a:pt x="23" y="0"/>
                    <a:pt x="14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2" y="9"/>
                    <a:pt x="3" y="15"/>
                    <a:pt x="4" y="21"/>
                  </a:cubicBezTo>
                  <a:cubicBezTo>
                    <a:pt x="4" y="22"/>
                    <a:pt x="6" y="23"/>
                    <a:pt x="9" y="23"/>
                  </a:cubicBezTo>
                  <a:cubicBezTo>
                    <a:pt x="19" y="23"/>
                    <a:pt x="29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6931561" y="5797247"/>
              <a:ext cx="77020" cy="39991"/>
            </a:xfrm>
            <a:custGeom>
              <a:avLst/>
              <a:gdLst>
                <a:gd name="T0" fmla="*/ 37 w 44"/>
                <a:gd name="T1" fmla="*/ 2 h 23"/>
                <a:gd name="T2" fmla="*/ 32 w 44"/>
                <a:gd name="T3" fmla="*/ 0 h 23"/>
                <a:gd name="T4" fmla="*/ 3 w 44"/>
                <a:gd name="T5" fmla="*/ 0 h 23"/>
                <a:gd name="T6" fmla="*/ 0 w 44"/>
                <a:gd name="T7" fmla="*/ 2 h 23"/>
                <a:gd name="T8" fmla="*/ 5 w 44"/>
                <a:gd name="T9" fmla="*/ 21 h 23"/>
                <a:gd name="T10" fmla="*/ 10 w 44"/>
                <a:gd name="T11" fmla="*/ 23 h 23"/>
                <a:gd name="T12" fmla="*/ 40 w 44"/>
                <a:gd name="T13" fmla="*/ 23 h 23"/>
                <a:gd name="T14" fmla="*/ 43 w 44"/>
                <a:gd name="T15" fmla="*/ 21 h 23"/>
                <a:gd name="T16" fmla="*/ 37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9"/>
                    <a:pt x="3" y="15"/>
                    <a:pt x="5" y="21"/>
                  </a:cubicBezTo>
                  <a:cubicBezTo>
                    <a:pt x="5" y="22"/>
                    <a:pt x="8" y="23"/>
                    <a:pt x="10" y="23"/>
                  </a:cubicBezTo>
                  <a:cubicBezTo>
                    <a:pt x="20" y="23"/>
                    <a:pt x="30" y="23"/>
                    <a:pt x="40" y="23"/>
                  </a:cubicBezTo>
                  <a:cubicBezTo>
                    <a:pt x="42" y="23"/>
                    <a:pt x="44" y="22"/>
                    <a:pt x="43" y="21"/>
                  </a:cubicBezTo>
                  <a:cubicBezTo>
                    <a:pt x="41" y="15"/>
                    <a:pt x="39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010062" y="5797247"/>
              <a:ext cx="80723" cy="39991"/>
            </a:xfrm>
            <a:custGeom>
              <a:avLst/>
              <a:gdLst>
                <a:gd name="T0" fmla="*/ 37 w 46"/>
                <a:gd name="T1" fmla="*/ 2 h 23"/>
                <a:gd name="T2" fmla="*/ 32 w 46"/>
                <a:gd name="T3" fmla="*/ 0 h 23"/>
                <a:gd name="T4" fmla="*/ 3 w 46"/>
                <a:gd name="T5" fmla="*/ 0 h 23"/>
                <a:gd name="T6" fmla="*/ 0 w 46"/>
                <a:gd name="T7" fmla="*/ 2 h 23"/>
                <a:gd name="T8" fmla="*/ 7 w 46"/>
                <a:gd name="T9" fmla="*/ 21 h 23"/>
                <a:gd name="T10" fmla="*/ 12 w 46"/>
                <a:gd name="T11" fmla="*/ 23 h 23"/>
                <a:gd name="T12" fmla="*/ 42 w 46"/>
                <a:gd name="T13" fmla="*/ 23 h 23"/>
                <a:gd name="T14" fmla="*/ 45 w 46"/>
                <a:gd name="T15" fmla="*/ 21 h 23"/>
                <a:gd name="T16" fmla="*/ 37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37" y="2"/>
                  </a:moveTo>
                  <a:cubicBezTo>
                    <a:pt x="37" y="1"/>
                    <a:pt x="34" y="0"/>
                    <a:pt x="32" y="0"/>
                  </a:cubicBezTo>
                  <a:cubicBezTo>
                    <a:pt x="23" y="0"/>
                    <a:pt x="1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9"/>
                    <a:pt x="5" y="15"/>
                    <a:pt x="7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2" y="23"/>
                    <a:pt x="32" y="23"/>
                    <a:pt x="42" y="23"/>
                  </a:cubicBezTo>
                  <a:cubicBezTo>
                    <a:pt x="45" y="23"/>
                    <a:pt x="46" y="22"/>
                    <a:pt x="45" y="21"/>
                  </a:cubicBezTo>
                  <a:cubicBezTo>
                    <a:pt x="43" y="15"/>
                    <a:pt x="40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089304" y="5797247"/>
              <a:ext cx="83686" cy="39991"/>
            </a:xfrm>
            <a:custGeom>
              <a:avLst/>
              <a:gdLst>
                <a:gd name="T0" fmla="*/ 38 w 48"/>
                <a:gd name="T1" fmla="*/ 2 h 23"/>
                <a:gd name="T2" fmla="*/ 32 w 48"/>
                <a:gd name="T3" fmla="*/ 0 h 23"/>
                <a:gd name="T4" fmla="*/ 4 w 48"/>
                <a:gd name="T5" fmla="*/ 0 h 23"/>
                <a:gd name="T6" fmla="*/ 1 w 48"/>
                <a:gd name="T7" fmla="*/ 2 h 23"/>
                <a:gd name="T8" fmla="*/ 9 w 48"/>
                <a:gd name="T9" fmla="*/ 21 h 23"/>
                <a:gd name="T10" fmla="*/ 15 w 48"/>
                <a:gd name="T11" fmla="*/ 23 h 23"/>
                <a:gd name="T12" fmla="*/ 45 w 48"/>
                <a:gd name="T13" fmla="*/ 23 h 23"/>
                <a:gd name="T14" fmla="*/ 47 w 48"/>
                <a:gd name="T15" fmla="*/ 21 h 23"/>
                <a:gd name="T16" fmla="*/ 38 w 4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3">
                  <a:moveTo>
                    <a:pt x="38" y="2"/>
                  </a:moveTo>
                  <a:cubicBezTo>
                    <a:pt x="37" y="1"/>
                    <a:pt x="35" y="0"/>
                    <a:pt x="32" y="0"/>
                  </a:cubicBezTo>
                  <a:cubicBezTo>
                    <a:pt x="23" y="0"/>
                    <a:pt x="13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4" y="9"/>
                    <a:pt x="6" y="15"/>
                    <a:pt x="9" y="21"/>
                  </a:cubicBezTo>
                  <a:cubicBezTo>
                    <a:pt x="10" y="22"/>
                    <a:pt x="12" y="23"/>
                    <a:pt x="15" y="23"/>
                  </a:cubicBezTo>
                  <a:cubicBezTo>
                    <a:pt x="25" y="23"/>
                    <a:pt x="35" y="23"/>
                    <a:pt x="45" y="23"/>
                  </a:cubicBezTo>
                  <a:cubicBezTo>
                    <a:pt x="47" y="23"/>
                    <a:pt x="48" y="22"/>
                    <a:pt x="47" y="21"/>
                  </a:cubicBezTo>
                  <a:cubicBezTo>
                    <a:pt x="44" y="15"/>
                    <a:pt x="41" y="9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170028" y="5797247"/>
              <a:ext cx="85167" cy="39991"/>
            </a:xfrm>
            <a:custGeom>
              <a:avLst/>
              <a:gdLst>
                <a:gd name="T0" fmla="*/ 37 w 49"/>
                <a:gd name="T1" fmla="*/ 2 h 23"/>
                <a:gd name="T2" fmla="*/ 32 w 49"/>
                <a:gd name="T3" fmla="*/ 0 h 23"/>
                <a:gd name="T4" fmla="*/ 3 w 49"/>
                <a:gd name="T5" fmla="*/ 0 h 23"/>
                <a:gd name="T6" fmla="*/ 0 w 49"/>
                <a:gd name="T7" fmla="*/ 2 h 23"/>
                <a:gd name="T8" fmla="*/ 10 w 49"/>
                <a:gd name="T9" fmla="*/ 21 h 23"/>
                <a:gd name="T10" fmla="*/ 16 w 49"/>
                <a:gd name="T11" fmla="*/ 23 h 23"/>
                <a:gd name="T12" fmla="*/ 46 w 49"/>
                <a:gd name="T13" fmla="*/ 23 h 23"/>
                <a:gd name="T14" fmla="*/ 48 w 49"/>
                <a:gd name="T15" fmla="*/ 21 h 23"/>
                <a:gd name="T16" fmla="*/ 37 w 49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3">
                  <a:moveTo>
                    <a:pt x="37" y="2"/>
                  </a:moveTo>
                  <a:cubicBezTo>
                    <a:pt x="36" y="1"/>
                    <a:pt x="34" y="0"/>
                    <a:pt x="32" y="0"/>
                  </a:cubicBezTo>
                  <a:cubicBezTo>
                    <a:pt x="22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4" y="9"/>
                    <a:pt x="7" y="15"/>
                    <a:pt x="10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6" y="23"/>
                    <a:pt x="36" y="23"/>
                    <a:pt x="46" y="23"/>
                  </a:cubicBezTo>
                  <a:cubicBezTo>
                    <a:pt x="48" y="23"/>
                    <a:pt x="49" y="22"/>
                    <a:pt x="48" y="21"/>
                  </a:cubicBezTo>
                  <a:cubicBezTo>
                    <a:pt x="45" y="15"/>
                    <a:pt x="41" y="9"/>
                    <a:pt x="3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145064" y="5746147"/>
              <a:ext cx="82945" cy="42213"/>
            </a:xfrm>
            <a:custGeom>
              <a:avLst/>
              <a:gdLst>
                <a:gd name="T0" fmla="*/ 47 w 47"/>
                <a:gd name="T1" fmla="*/ 3 h 24"/>
                <a:gd name="T2" fmla="*/ 44 w 47"/>
                <a:gd name="T3" fmla="*/ 0 h 24"/>
                <a:gd name="T4" fmla="*/ 17 w 47"/>
                <a:gd name="T5" fmla="*/ 0 h 24"/>
                <a:gd name="T6" fmla="*/ 12 w 47"/>
                <a:gd name="T7" fmla="*/ 3 h 24"/>
                <a:gd name="T8" fmla="*/ 1 w 47"/>
                <a:gd name="T9" fmla="*/ 21 h 24"/>
                <a:gd name="T10" fmla="*/ 3 w 47"/>
                <a:gd name="T11" fmla="*/ 24 h 24"/>
                <a:gd name="T12" fmla="*/ 31 w 47"/>
                <a:gd name="T13" fmla="*/ 24 h 24"/>
                <a:gd name="T14" fmla="*/ 37 w 47"/>
                <a:gd name="T15" fmla="*/ 21 h 24"/>
                <a:gd name="T16" fmla="*/ 47 w 4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24">
                  <a:moveTo>
                    <a:pt x="47" y="3"/>
                  </a:moveTo>
                  <a:cubicBezTo>
                    <a:pt x="47" y="1"/>
                    <a:pt x="46" y="0"/>
                    <a:pt x="44" y="0"/>
                  </a:cubicBezTo>
                  <a:cubicBezTo>
                    <a:pt x="35" y="0"/>
                    <a:pt x="26" y="0"/>
                    <a:pt x="17" y="0"/>
                  </a:cubicBezTo>
                  <a:cubicBezTo>
                    <a:pt x="15" y="0"/>
                    <a:pt x="13" y="1"/>
                    <a:pt x="12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2" y="24"/>
                    <a:pt x="22" y="24"/>
                    <a:pt x="31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40" y="15"/>
                    <a:pt x="43" y="9"/>
                    <a:pt x="4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222085" y="5746147"/>
              <a:ext cx="80723" cy="42213"/>
            </a:xfrm>
            <a:custGeom>
              <a:avLst/>
              <a:gdLst>
                <a:gd name="T0" fmla="*/ 46 w 46"/>
                <a:gd name="T1" fmla="*/ 3 h 24"/>
                <a:gd name="T2" fmla="*/ 43 w 46"/>
                <a:gd name="T3" fmla="*/ 0 h 24"/>
                <a:gd name="T4" fmla="*/ 16 w 46"/>
                <a:gd name="T5" fmla="*/ 0 h 24"/>
                <a:gd name="T6" fmla="*/ 11 w 46"/>
                <a:gd name="T7" fmla="*/ 3 h 24"/>
                <a:gd name="T8" fmla="*/ 1 w 46"/>
                <a:gd name="T9" fmla="*/ 21 h 24"/>
                <a:gd name="T10" fmla="*/ 4 w 46"/>
                <a:gd name="T11" fmla="*/ 24 h 24"/>
                <a:gd name="T12" fmla="*/ 32 w 46"/>
                <a:gd name="T13" fmla="*/ 24 h 24"/>
                <a:gd name="T14" fmla="*/ 37 w 46"/>
                <a:gd name="T15" fmla="*/ 21 h 24"/>
                <a:gd name="T16" fmla="*/ 4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46" y="3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5" y="0"/>
                    <a:pt x="16" y="0"/>
                  </a:cubicBezTo>
                  <a:cubicBezTo>
                    <a:pt x="14" y="0"/>
                    <a:pt x="12" y="1"/>
                    <a:pt x="11" y="3"/>
                  </a:cubicBezTo>
                  <a:cubicBezTo>
                    <a:pt x="8" y="9"/>
                    <a:pt x="4" y="15"/>
                    <a:pt x="1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7" y="23"/>
                    <a:pt x="37" y="21"/>
                  </a:cubicBezTo>
                  <a:cubicBezTo>
                    <a:pt x="40" y="15"/>
                    <a:pt x="43" y="9"/>
                    <a:pt x="4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6301327" y="5746147"/>
              <a:ext cx="77020" cy="42213"/>
            </a:xfrm>
            <a:custGeom>
              <a:avLst/>
              <a:gdLst>
                <a:gd name="T0" fmla="*/ 44 w 44"/>
                <a:gd name="T1" fmla="*/ 3 h 24"/>
                <a:gd name="T2" fmla="*/ 41 w 44"/>
                <a:gd name="T3" fmla="*/ 0 h 24"/>
                <a:gd name="T4" fmla="*/ 14 w 44"/>
                <a:gd name="T5" fmla="*/ 0 h 24"/>
                <a:gd name="T6" fmla="*/ 9 w 44"/>
                <a:gd name="T7" fmla="*/ 3 h 24"/>
                <a:gd name="T8" fmla="*/ 1 w 44"/>
                <a:gd name="T9" fmla="*/ 21 h 24"/>
                <a:gd name="T10" fmla="*/ 4 w 44"/>
                <a:gd name="T11" fmla="*/ 24 h 24"/>
                <a:gd name="T12" fmla="*/ 32 w 44"/>
                <a:gd name="T13" fmla="*/ 24 h 24"/>
                <a:gd name="T14" fmla="*/ 37 w 44"/>
                <a:gd name="T15" fmla="*/ 21 h 24"/>
                <a:gd name="T16" fmla="*/ 44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44" y="3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2" y="0"/>
                    <a:pt x="23" y="0"/>
                    <a:pt x="14" y="0"/>
                  </a:cubicBezTo>
                  <a:cubicBezTo>
                    <a:pt x="12" y="0"/>
                    <a:pt x="9" y="1"/>
                    <a:pt x="9" y="3"/>
                  </a:cubicBezTo>
                  <a:cubicBezTo>
                    <a:pt x="6" y="9"/>
                    <a:pt x="3" y="15"/>
                    <a:pt x="1" y="21"/>
                  </a:cubicBezTo>
                  <a:cubicBezTo>
                    <a:pt x="0" y="23"/>
                    <a:pt x="1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7" y="21"/>
                  </a:cubicBezTo>
                  <a:cubicBezTo>
                    <a:pt x="39" y="15"/>
                    <a:pt x="41" y="9"/>
                    <a:pt x="4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6379828" y="5746147"/>
              <a:ext cx="74058" cy="42213"/>
            </a:xfrm>
            <a:custGeom>
              <a:avLst/>
              <a:gdLst>
                <a:gd name="T0" fmla="*/ 41 w 42"/>
                <a:gd name="T1" fmla="*/ 3 h 24"/>
                <a:gd name="T2" fmla="*/ 38 w 42"/>
                <a:gd name="T3" fmla="*/ 0 h 24"/>
                <a:gd name="T4" fmla="*/ 11 w 42"/>
                <a:gd name="T5" fmla="*/ 0 h 24"/>
                <a:gd name="T6" fmla="*/ 7 w 42"/>
                <a:gd name="T7" fmla="*/ 3 h 24"/>
                <a:gd name="T8" fmla="*/ 0 w 42"/>
                <a:gd name="T9" fmla="*/ 21 h 24"/>
                <a:gd name="T10" fmla="*/ 3 w 42"/>
                <a:gd name="T11" fmla="*/ 24 h 24"/>
                <a:gd name="T12" fmla="*/ 32 w 42"/>
                <a:gd name="T13" fmla="*/ 24 h 24"/>
                <a:gd name="T14" fmla="*/ 36 w 42"/>
                <a:gd name="T15" fmla="*/ 21 h 24"/>
                <a:gd name="T16" fmla="*/ 41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41" y="3"/>
                  </a:moveTo>
                  <a:cubicBezTo>
                    <a:pt x="42" y="1"/>
                    <a:pt x="41" y="0"/>
                    <a:pt x="38" y="0"/>
                  </a:cubicBezTo>
                  <a:cubicBezTo>
                    <a:pt x="29" y="0"/>
                    <a:pt x="20" y="0"/>
                    <a:pt x="11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5" y="9"/>
                    <a:pt x="2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8" y="15"/>
                    <a:pt x="40" y="9"/>
                    <a:pt x="4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6459070" y="5746147"/>
              <a:ext cx="69615" cy="42213"/>
            </a:xfrm>
            <a:custGeom>
              <a:avLst/>
              <a:gdLst>
                <a:gd name="T0" fmla="*/ 39 w 40"/>
                <a:gd name="T1" fmla="*/ 3 h 24"/>
                <a:gd name="T2" fmla="*/ 36 w 40"/>
                <a:gd name="T3" fmla="*/ 0 h 24"/>
                <a:gd name="T4" fmla="*/ 9 w 40"/>
                <a:gd name="T5" fmla="*/ 0 h 24"/>
                <a:gd name="T6" fmla="*/ 5 w 40"/>
                <a:gd name="T7" fmla="*/ 3 h 24"/>
                <a:gd name="T8" fmla="*/ 0 w 40"/>
                <a:gd name="T9" fmla="*/ 21 h 24"/>
                <a:gd name="T10" fmla="*/ 3 w 40"/>
                <a:gd name="T11" fmla="*/ 24 h 24"/>
                <a:gd name="T12" fmla="*/ 32 w 40"/>
                <a:gd name="T13" fmla="*/ 24 h 24"/>
                <a:gd name="T14" fmla="*/ 36 w 40"/>
                <a:gd name="T15" fmla="*/ 21 h 24"/>
                <a:gd name="T16" fmla="*/ 39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9" y="3"/>
                  </a:moveTo>
                  <a:cubicBezTo>
                    <a:pt x="40" y="1"/>
                    <a:pt x="38" y="0"/>
                    <a:pt x="36" y="0"/>
                  </a:cubicBezTo>
                  <a:cubicBezTo>
                    <a:pt x="27" y="0"/>
                    <a:pt x="18" y="0"/>
                    <a:pt x="9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1" y="24"/>
                    <a:pt x="3" y="24"/>
                  </a:cubicBezTo>
                  <a:cubicBezTo>
                    <a:pt x="13" y="24"/>
                    <a:pt x="22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7" y="15"/>
                    <a:pt x="38" y="9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6536091" y="5746147"/>
              <a:ext cx="66652" cy="42213"/>
            </a:xfrm>
            <a:custGeom>
              <a:avLst/>
              <a:gdLst>
                <a:gd name="T0" fmla="*/ 38 w 38"/>
                <a:gd name="T1" fmla="*/ 3 h 24"/>
                <a:gd name="T2" fmla="*/ 35 w 38"/>
                <a:gd name="T3" fmla="*/ 0 h 24"/>
                <a:gd name="T4" fmla="*/ 8 w 38"/>
                <a:gd name="T5" fmla="*/ 0 h 24"/>
                <a:gd name="T6" fmla="*/ 4 w 38"/>
                <a:gd name="T7" fmla="*/ 3 h 24"/>
                <a:gd name="T8" fmla="*/ 0 w 38"/>
                <a:gd name="T9" fmla="*/ 21 h 24"/>
                <a:gd name="T10" fmla="*/ 4 w 38"/>
                <a:gd name="T11" fmla="*/ 24 h 24"/>
                <a:gd name="T12" fmla="*/ 32 w 38"/>
                <a:gd name="T13" fmla="*/ 24 h 24"/>
                <a:gd name="T14" fmla="*/ 37 w 38"/>
                <a:gd name="T15" fmla="*/ 21 h 24"/>
                <a:gd name="T16" fmla="*/ 38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8" y="3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7" y="0"/>
                    <a:pt x="8" y="0"/>
                  </a:cubicBezTo>
                  <a:cubicBezTo>
                    <a:pt x="6" y="0"/>
                    <a:pt x="4" y="1"/>
                    <a:pt x="4" y="3"/>
                  </a:cubicBezTo>
                  <a:cubicBezTo>
                    <a:pt x="3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5" y="24"/>
                    <a:pt x="36" y="23"/>
                    <a:pt x="37" y="21"/>
                  </a:cubicBezTo>
                  <a:cubicBezTo>
                    <a:pt x="37" y="15"/>
                    <a:pt x="38" y="9"/>
                    <a:pt x="38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6614592" y="5746147"/>
              <a:ext cx="62949" cy="42213"/>
            </a:xfrm>
            <a:custGeom>
              <a:avLst/>
              <a:gdLst>
                <a:gd name="T0" fmla="*/ 36 w 36"/>
                <a:gd name="T1" fmla="*/ 3 h 24"/>
                <a:gd name="T2" fmla="*/ 33 w 36"/>
                <a:gd name="T3" fmla="*/ 0 h 24"/>
                <a:gd name="T4" fmla="*/ 5 w 36"/>
                <a:gd name="T5" fmla="*/ 0 h 24"/>
                <a:gd name="T6" fmla="*/ 2 w 36"/>
                <a:gd name="T7" fmla="*/ 3 h 24"/>
                <a:gd name="T8" fmla="*/ 0 w 36"/>
                <a:gd name="T9" fmla="*/ 21 h 24"/>
                <a:gd name="T10" fmla="*/ 4 w 36"/>
                <a:gd name="T11" fmla="*/ 24 h 24"/>
                <a:gd name="T12" fmla="*/ 32 w 36"/>
                <a:gd name="T13" fmla="*/ 24 h 24"/>
                <a:gd name="T14" fmla="*/ 36 w 36"/>
                <a:gd name="T15" fmla="*/ 21 h 24"/>
                <a:gd name="T16" fmla="*/ 36 w 3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4">
                  <a:moveTo>
                    <a:pt x="36" y="3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4" y="0"/>
                    <a:pt x="5" y="0"/>
                  </a:cubicBezTo>
                  <a:cubicBezTo>
                    <a:pt x="3" y="0"/>
                    <a:pt x="2" y="1"/>
                    <a:pt x="2" y="3"/>
                  </a:cubicBezTo>
                  <a:cubicBezTo>
                    <a:pt x="1" y="9"/>
                    <a:pt x="1" y="15"/>
                    <a:pt x="0" y="21"/>
                  </a:cubicBezTo>
                  <a:cubicBezTo>
                    <a:pt x="0" y="23"/>
                    <a:pt x="2" y="24"/>
                    <a:pt x="4" y="24"/>
                  </a:cubicBezTo>
                  <a:cubicBezTo>
                    <a:pt x="13" y="24"/>
                    <a:pt x="23" y="24"/>
                    <a:pt x="32" y="24"/>
                  </a:cubicBezTo>
                  <a:cubicBezTo>
                    <a:pt x="34" y="24"/>
                    <a:pt x="36" y="23"/>
                    <a:pt x="36" y="21"/>
                  </a:cubicBezTo>
                  <a:cubicBezTo>
                    <a:pt x="36" y="15"/>
                    <a:pt x="36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691613" y="5746147"/>
              <a:ext cx="65171" cy="42213"/>
            </a:xfrm>
            <a:custGeom>
              <a:avLst/>
              <a:gdLst>
                <a:gd name="T0" fmla="*/ 35 w 37"/>
                <a:gd name="T1" fmla="*/ 3 h 24"/>
                <a:gd name="T2" fmla="*/ 31 w 37"/>
                <a:gd name="T3" fmla="*/ 0 h 24"/>
                <a:gd name="T4" fmla="*/ 4 w 37"/>
                <a:gd name="T5" fmla="*/ 0 h 24"/>
                <a:gd name="T6" fmla="*/ 0 w 37"/>
                <a:gd name="T7" fmla="*/ 3 h 24"/>
                <a:gd name="T8" fmla="*/ 1 w 37"/>
                <a:gd name="T9" fmla="*/ 21 h 24"/>
                <a:gd name="T10" fmla="*/ 5 w 37"/>
                <a:gd name="T11" fmla="*/ 24 h 24"/>
                <a:gd name="T12" fmla="*/ 33 w 37"/>
                <a:gd name="T13" fmla="*/ 24 h 24"/>
                <a:gd name="T14" fmla="*/ 37 w 37"/>
                <a:gd name="T15" fmla="*/ 21 h 24"/>
                <a:gd name="T16" fmla="*/ 35 w 37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3"/>
                    <a:pt x="2" y="24"/>
                    <a:pt x="5" y="24"/>
                  </a:cubicBezTo>
                  <a:cubicBezTo>
                    <a:pt x="14" y="24"/>
                    <a:pt x="23" y="24"/>
                    <a:pt x="33" y="24"/>
                  </a:cubicBezTo>
                  <a:cubicBezTo>
                    <a:pt x="35" y="24"/>
                    <a:pt x="37" y="23"/>
                    <a:pt x="37" y="21"/>
                  </a:cubicBezTo>
                  <a:cubicBezTo>
                    <a:pt x="36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6767152" y="5746147"/>
              <a:ext cx="66652" cy="42213"/>
            </a:xfrm>
            <a:custGeom>
              <a:avLst/>
              <a:gdLst>
                <a:gd name="T0" fmla="*/ 35 w 38"/>
                <a:gd name="T1" fmla="*/ 3 h 24"/>
                <a:gd name="T2" fmla="*/ 31 w 38"/>
                <a:gd name="T3" fmla="*/ 0 h 24"/>
                <a:gd name="T4" fmla="*/ 4 w 38"/>
                <a:gd name="T5" fmla="*/ 0 h 24"/>
                <a:gd name="T6" fmla="*/ 0 w 38"/>
                <a:gd name="T7" fmla="*/ 3 h 24"/>
                <a:gd name="T8" fmla="*/ 2 w 38"/>
                <a:gd name="T9" fmla="*/ 21 h 24"/>
                <a:gd name="T10" fmla="*/ 6 w 38"/>
                <a:gd name="T11" fmla="*/ 24 h 24"/>
                <a:gd name="T12" fmla="*/ 35 w 38"/>
                <a:gd name="T13" fmla="*/ 24 h 24"/>
                <a:gd name="T14" fmla="*/ 38 w 38"/>
                <a:gd name="T15" fmla="*/ 21 h 24"/>
                <a:gd name="T16" fmla="*/ 35 w 3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1" y="9"/>
                    <a:pt x="2" y="15"/>
                    <a:pt x="2" y="21"/>
                  </a:cubicBezTo>
                  <a:cubicBezTo>
                    <a:pt x="2" y="23"/>
                    <a:pt x="4" y="24"/>
                    <a:pt x="6" y="24"/>
                  </a:cubicBezTo>
                  <a:cubicBezTo>
                    <a:pt x="16" y="24"/>
                    <a:pt x="25" y="24"/>
                    <a:pt x="35" y="24"/>
                  </a:cubicBezTo>
                  <a:cubicBezTo>
                    <a:pt x="37" y="24"/>
                    <a:pt x="38" y="23"/>
                    <a:pt x="38" y="21"/>
                  </a:cubicBezTo>
                  <a:cubicBezTo>
                    <a:pt x="37" y="15"/>
                    <a:pt x="36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6841950" y="5746147"/>
              <a:ext cx="70355" cy="42213"/>
            </a:xfrm>
            <a:custGeom>
              <a:avLst/>
              <a:gdLst>
                <a:gd name="T0" fmla="*/ 35 w 40"/>
                <a:gd name="T1" fmla="*/ 3 h 24"/>
                <a:gd name="T2" fmla="*/ 31 w 40"/>
                <a:gd name="T3" fmla="*/ 0 h 24"/>
                <a:gd name="T4" fmla="*/ 4 w 40"/>
                <a:gd name="T5" fmla="*/ 0 h 24"/>
                <a:gd name="T6" fmla="*/ 0 w 40"/>
                <a:gd name="T7" fmla="*/ 3 h 24"/>
                <a:gd name="T8" fmla="*/ 4 w 40"/>
                <a:gd name="T9" fmla="*/ 21 h 24"/>
                <a:gd name="T10" fmla="*/ 8 w 40"/>
                <a:gd name="T11" fmla="*/ 24 h 24"/>
                <a:gd name="T12" fmla="*/ 37 w 40"/>
                <a:gd name="T13" fmla="*/ 24 h 24"/>
                <a:gd name="T14" fmla="*/ 40 w 40"/>
                <a:gd name="T15" fmla="*/ 21 h 24"/>
                <a:gd name="T16" fmla="*/ 35 w 40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4">
                  <a:moveTo>
                    <a:pt x="35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1" y="9"/>
                    <a:pt x="3" y="15"/>
                    <a:pt x="4" y="21"/>
                  </a:cubicBezTo>
                  <a:cubicBezTo>
                    <a:pt x="4" y="23"/>
                    <a:pt x="6" y="24"/>
                    <a:pt x="8" y="24"/>
                  </a:cubicBezTo>
                  <a:cubicBezTo>
                    <a:pt x="18" y="24"/>
                    <a:pt x="27" y="24"/>
                    <a:pt x="37" y="24"/>
                  </a:cubicBezTo>
                  <a:cubicBezTo>
                    <a:pt x="39" y="24"/>
                    <a:pt x="40" y="23"/>
                    <a:pt x="40" y="21"/>
                  </a:cubicBezTo>
                  <a:cubicBezTo>
                    <a:pt x="38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6917490" y="5746147"/>
              <a:ext cx="73317" cy="42213"/>
            </a:xfrm>
            <a:custGeom>
              <a:avLst/>
              <a:gdLst>
                <a:gd name="T0" fmla="*/ 35 w 42"/>
                <a:gd name="T1" fmla="*/ 3 h 24"/>
                <a:gd name="T2" fmla="*/ 30 w 42"/>
                <a:gd name="T3" fmla="*/ 0 h 24"/>
                <a:gd name="T4" fmla="*/ 3 w 42"/>
                <a:gd name="T5" fmla="*/ 0 h 24"/>
                <a:gd name="T6" fmla="*/ 0 w 42"/>
                <a:gd name="T7" fmla="*/ 3 h 24"/>
                <a:gd name="T8" fmla="*/ 5 w 42"/>
                <a:gd name="T9" fmla="*/ 21 h 24"/>
                <a:gd name="T10" fmla="*/ 10 w 42"/>
                <a:gd name="T11" fmla="*/ 24 h 24"/>
                <a:gd name="T12" fmla="*/ 38 w 42"/>
                <a:gd name="T13" fmla="*/ 24 h 24"/>
                <a:gd name="T14" fmla="*/ 41 w 42"/>
                <a:gd name="T15" fmla="*/ 21 h 24"/>
                <a:gd name="T16" fmla="*/ 35 w 42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4" y="15"/>
                    <a:pt x="5" y="21"/>
                  </a:cubicBezTo>
                  <a:cubicBezTo>
                    <a:pt x="6" y="23"/>
                    <a:pt x="8" y="24"/>
                    <a:pt x="10" y="24"/>
                  </a:cubicBezTo>
                  <a:cubicBezTo>
                    <a:pt x="19" y="24"/>
                    <a:pt x="29" y="24"/>
                    <a:pt x="38" y="24"/>
                  </a:cubicBezTo>
                  <a:cubicBezTo>
                    <a:pt x="40" y="24"/>
                    <a:pt x="42" y="23"/>
                    <a:pt x="41" y="21"/>
                  </a:cubicBezTo>
                  <a:cubicBezTo>
                    <a:pt x="39" y="15"/>
                    <a:pt x="37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49"/>
            <p:cNvSpPr/>
            <p:nvPr/>
          </p:nvSpPr>
          <p:spPr bwMode="auto">
            <a:xfrm>
              <a:off x="6993029" y="5746147"/>
              <a:ext cx="77020" cy="42213"/>
            </a:xfrm>
            <a:custGeom>
              <a:avLst/>
              <a:gdLst>
                <a:gd name="T0" fmla="*/ 35 w 44"/>
                <a:gd name="T1" fmla="*/ 3 h 24"/>
                <a:gd name="T2" fmla="*/ 30 w 44"/>
                <a:gd name="T3" fmla="*/ 0 h 24"/>
                <a:gd name="T4" fmla="*/ 3 w 44"/>
                <a:gd name="T5" fmla="*/ 0 h 24"/>
                <a:gd name="T6" fmla="*/ 0 w 44"/>
                <a:gd name="T7" fmla="*/ 3 h 24"/>
                <a:gd name="T8" fmla="*/ 7 w 44"/>
                <a:gd name="T9" fmla="*/ 21 h 24"/>
                <a:gd name="T10" fmla="*/ 12 w 44"/>
                <a:gd name="T11" fmla="*/ 24 h 24"/>
                <a:gd name="T12" fmla="*/ 40 w 44"/>
                <a:gd name="T13" fmla="*/ 24 h 24"/>
                <a:gd name="T14" fmla="*/ 43 w 44"/>
                <a:gd name="T15" fmla="*/ 21 h 24"/>
                <a:gd name="T16" fmla="*/ 35 w 44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4">
                  <a:moveTo>
                    <a:pt x="35" y="3"/>
                  </a:moveTo>
                  <a:cubicBezTo>
                    <a:pt x="34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2" y="9"/>
                    <a:pt x="5" y="15"/>
                    <a:pt x="7" y="21"/>
                  </a:cubicBezTo>
                  <a:cubicBezTo>
                    <a:pt x="7" y="23"/>
                    <a:pt x="10" y="24"/>
                    <a:pt x="12" y="24"/>
                  </a:cubicBezTo>
                  <a:cubicBezTo>
                    <a:pt x="21" y="24"/>
                    <a:pt x="31" y="24"/>
                    <a:pt x="40" y="24"/>
                  </a:cubicBezTo>
                  <a:cubicBezTo>
                    <a:pt x="42" y="24"/>
                    <a:pt x="44" y="23"/>
                    <a:pt x="43" y="21"/>
                  </a:cubicBezTo>
                  <a:cubicBezTo>
                    <a:pt x="40" y="15"/>
                    <a:pt x="38" y="9"/>
                    <a:pt x="3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50"/>
            <p:cNvSpPr/>
            <p:nvPr/>
          </p:nvSpPr>
          <p:spPr bwMode="auto">
            <a:xfrm>
              <a:off x="7066346" y="5746147"/>
              <a:ext cx="80723" cy="42213"/>
            </a:xfrm>
            <a:custGeom>
              <a:avLst/>
              <a:gdLst>
                <a:gd name="T0" fmla="*/ 36 w 46"/>
                <a:gd name="T1" fmla="*/ 3 h 24"/>
                <a:gd name="T2" fmla="*/ 31 w 46"/>
                <a:gd name="T3" fmla="*/ 0 h 24"/>
                <a:gd name="T4" fmla="*/ 4 w 46"/>
                <a:gd name="T5" fmla="*/ 0 h 24"/>
                <a:gd name="T6" fmla="*/ 1 w 46"/>
                <a:gd name="T7" fmla="*/ 3 h 24"/>
                <a:gd name="T8" fmla="*/ 9 w 46"/>
                <a:gd name="T9" fmla="*/ 21 h 24"/>
                <a:gd name="T10" fmla="*/ 14 w 46"/>
                <a:gd name="T11" fmla="*/ 24 h 24"/>
                <a:gd name="T12" fmla="*/ 43 w 46"/>
                <a:gd name="T13" fmla="*/ 24 h 24"/>
                <a:gd name="T14" fmla="*/ 45 w 46"/>
                <a:gd name="T15" fmla="*/ 21 h 24"/>
                <a:gd name="T16" fmla="*/ 36 w 46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4">
                  <a:moveTo>
                    <a:pt x="36" y="3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2" y="0"/>
                    <a:pt x="13" y="0"/>
                    <a:pt x="4" y="0"/>
                  </a:cubicBezTo>
                  <a:cubicBezTo>
                    <a:pt x="2" y="0"/>
                    <a:pt x="0" y="1"/>
                    <a:pt x="1" y="3"/>
                  </a:cubicBezTo>
                  <a:cubicBezTo>
                    <a:pt x="4" y="9"/>
                    <a:pt x="7" y="15"/>
                    <a:pt x="9" y="21"/>
                  </a:cubicBezTo>
                  <a:cubicBezTo>
                    <a:pt x="10" y="23"/>
                    <a:pt x="12" y="24"/>
                    <a:pt x="14" y="24"/>
                  </a:cubicBezTo>
                  <a:cubicBezTo>
                    <a:pt x="24" y="24"/>
                    <a:pt x="33" y="24"/>
                    <a:pt x="43" y="24"/>
                  </a:cubicBezTo>
                  <a:cubicBezTo>
                    <a:pt x="45" y="24"/>
                    <a:pt x="46" y="23"/>
                    <a:pt x="45" y="21"/>
                  </a:cubicBezTo>
                  <a:cubicBezTo>
                    <a:pt x="42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51"/>
            <p:cNvSpPr/>
            <p:nvPr/>
          </p:nvSpPr>
          <p:spPr bwMode="auto">
            <a:xfrm>
              <a:off x="7141886" y="5746147"/>
              <a:ext cx="83686" cy="42213"/>
            </a:xfrm>
            <a:custGeom>
              <a:avLst/>
              <a:gdLst>
                <a:gd name="T0" fmla="*/ 36 w 48"/>
                <a:gd name="T1" fmla="*/ 3 h 24"/>
                <a:gd name="T2" fmla="*/ 30 w 48"/>
                <a:gd name="T3" fmla="*/ 0 h 24"/>
                <a:gd name="T4" fmla="*/ 3 w 48"/>
                <a:gd name="T5" fmla="*/ 0 h 24"/>
                <a:gd name="T6" fmla="*/ 1 w 48"/>
                <a:gd name="T7" fmla="*/ 3 h 24"/>
                <a:gd name="T8" fmla="*/ 11 w 48"/>
                <a:gd name="T9" fmla="*/ 21 h 24"/>
                <a:gd name="T10" fmla="*/ 16 w 48"/>
                <a:gd name="T11" fmla="*/ 24 h 24"/>
                <a:gd name="T12" fmla="*/ 45 w 48"/>
                <a:gd name="T13" fmla="*/ 24 h 24"/>
                <a:gd name="T14" fmla="*/ 47 w 48"/>
                <a:gd name="T15" fmla="*/ 21 h 24"/>
                <a:gd name="T16" fmla="*/ 36 w 48"/>
                <a:gd name="T17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4">
                  <a:moveTo>
                    <a:pt x="36" y="3"/>
                  </a:moveTo>
                  <a:cubicBezTo>
                    <a:pt x="35" y="1"/>
                    <a:pt x="32" y="0"/>
                    <a:pt x="30" y="0"/>
                  </a:cubicBezTo>
                  <a:cubicBezTo>
                    <a:pt x="21" y="0"/>
                    <a:pt x="12" y="0"/>
                    <a:pt x="3" y="0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4" y="9"/>
                    <a:pt x="8" y="15"/>
                    <a:pt x="11" y="21"/>
                  </a:cubicBezTo>
                  <a:cubicBezTo>
                    <a:pt x="12" y="23"/>
                    <a:pt x="14" y="24"/>
                    <a:pt x="16" y="24"/>
                  </a:cubicBezTo>
                  <a:cubicBezTo>
                    <a:pt x="26" y="24"/>
                    <a:pt x="35" y="24"/>
                    <a:pt x="45" y="24"/>
                  </a:cubicBezTo>
                  <a:cubicBezTo>
                    <a:pt x="47" y="24"/>
                    <a:pt x="48" y="23"/>
                    <a:pt x="47" y="21"/>
                  </a:cubicBezTo>
                  <a:cubicBezTo>
                    <a:pt x="43" y="15"/>
                    <a:pt x="39" y="9"/>
                    <a:pt x="36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52"/>
            <p:cNvSpPr/>
            <p:nvPr/>
          </p:nvSpPr>
          <p:spPr bwMode="auto">
            <a:xfrm>
              <a:off x="6175428" y="5697269"/>
              <a:ext cx="79983" cy="40732"/>
            </a:xfrm>
            <a:custGeom>
              <a:avLst/>
              <a:gdLst>
                <a:gd name="T0" fmla="*/ 45 w 46"/>
                <a:gd name="T1" fmla="*/ 2 h 23"/>
                <a:gd name="T2" fmla="*/ 43 w 46"/>
                <a:gd name="T3" fmla="*/ 0 h 23"/>
                <a:gd name="T4" fmla="*/ 17 w 46"/>
                <a:gd name="T5" fmla="*/ 0 h 23"/>
                <a:gd name="T6" fmla="*/ 12 w 46"/>
                <a:gd name="T7" fmla="*/ 2 h 23"/>
                <a:gd name="T8" fmla="*/ 1 w 46"/>
                <a:gd name="T9" fmla="*/ 21 h 23"/>
                <a:gd name="T10" fmla="*/ 3 w 46"/>
                <a:gd name="T11" fmla="*/ 23 h 23"/>
                <a:gd name="T12" fmla="*/ 30 w 46"/>
                <a:gd name="T13" fmla="*/ 23 h 23"/>
                <a:gd name="T14" fmla="*/ 35 w 46"/>
                <a:gd name="T15" fmla="*/ 21 h 23"/>
                <a:gd name="T16" fmla="*/ 45 w 4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3">
                  <a:moveTo>
                    <a:pt x="45" y="2"/>
                  </a:moveTo>
                  <a:cubicBezTo>
                    <a:pt x="46" y="1"/>
                    <a:pt x="45" y="0"/>
                    <a:pt x="43" y="0"/>
                  </a:cubicBezTo>
                  <a:cubicBezTo>
                    <a:pt x="34" y="0"/>
                    <a:pt x="26" y="0"/>
                    <a:pt x="17" y="0"/>
                  </a:cubicBezTo>
                  <a:cubicBezTo>
                    <a:pt x="16" y="0"/>
                    <a:pt x="13" y="1"/>
                    <a:pt x="12" y="2"/>
                  </a:cubicBezTo>
                  <a:cubicBezTo>
                    <a:pt x="9" y="8"/>
                    <a:pt x="5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5" y="21"/>
                  </a:cubicBezTo>
                  <a:cubicBezTo>
                    <a:pt x="38" y="15"/>
                    <a:pt x="42" y="8"/>
                    <a:pt x="4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6248746" y="5697269"/>
              <a:ext cx="77020" cy="40732"/>
            </a:xfrm>
            <a:custGeom>
              <a:avLst/>
              <a:gdLst>
                <a:gd name="T0" fmla="*/ 44 w 44"/>
                <a:gd name="T1" fmla="*/ 2 h 23"/>
                <a:gd name="T2" fmla="*/ 41 w 44"/>
                <a:gd name="T3" fmla="*/ 0 h 23"/>
                <a:gd name="T4" fmla="*/ 16 w 44"/>
                <a:gd name="T5" fmla="*/ 0 h 23"/>
                <a:gd name="T6" fmla="*/ 11 w 44"/>
                <a:gd name="T7" fmla="*/ 2 h 23"/>
                <a:gd name="T8" fmla="*/ 1 w 44"/>
                <a:gd name="T9" fmla="*/ 21 h 23"/>
                <a:gd name="T10" fmla="*/ 3 w 44"/>
                <a:gd name="T11" fmla="*/ 23 h 23"/>
                <a:gd name="T12" fmla="*/ 30 w 44"/>
                <a:gd name="T13" fmla="*/ 23 h 23"/>
                <a:gd name="T14" fmla="*/ 35 w 44"/>
                <a:gd name="T15" fmla="*/ 21 h 23"/>
                <a:gd name="T16" fmla="*/ 44 w 4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3">
                  <a:moveTo>
                    <a:pt x="44" y="2"/>
                  </a:moveTo>
                  <a:cubicBezTo>
                    <a:pt x="44" y="1"/>
                    <a:pt x="43" y="0"/>
                    <a:pt x="41" y="0"/>
                  </a:cubicBezTo>
                  <a:cubicBezTo>
                    <a:pt x="33" y="0"/>
                    <a:pt x="24" y="0"/>
                    <a:pt x="16" y="0"/>
                  </a:cubicBezTo>
                  <a:cubicBezTo>
                    <a:pt x="14" y="0"/>
                    <a:pt x="12" y="1"/>
                    <a:pt x="11" y="2"/>
                  </a:cubicBezTo>
                  <a:cubicBezTo>
                    <a:pt x="8" y="8"/>
                    <a:pt x="4" y="15"/>
                    <a:pt x="1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5" y="22"/>
                    <a:pt x="35" y="21"/>
                  </a:cubicBezTo>
                  <a:cubicBezTo>
                    <a:pt x="38" y="15"/>
                    <a:pt x="41" y="8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54"/>
            <p:cNvSpPr/>
            <p:nvPr/>
          </p:nvSpPr>
          <p:spPr bwMode="auto">
            <a:xfrm>
              <a:off x="6324285" y="5697269"/>
              <a:ext cx="71836" cy="40732"/>
            </a:xfrm>
            <a:custGeom>
              <a:avLst/>
              <a:gdLst>
                <a:gd name="T0" fmla="*/ 41 w 41"/>
                <a:gd name="T1" fmla="*/ 2 h 23"/>
                <a:gd name="T2" fmla="*/ 38 w 41"/>
                <a:gd name="T3" fmla="*/ 0 h 23"/>
                <a:gd name="T4" fmla="*/ 13 w 41"/>
                <a:gd name="T5" fmla="*/ 0 h 23"/>
                <a:gd name="T6" fmla="*/ 8 w 41"/>
                <a:gd name="T7" fmla="*/ 2 h 23"/>
                <a:gd name="T8" fmla="*/ 0 w 41"/>
                <a:gd name="T9" fmla="*/ 21 h 23"/>
                <a:gd name="T10" fmla="*/ 3 w 41"/>
                <a:gd name="T11" fmla="*/ 23 h 23"/>
                <a:gd name="T12" fmla="*/ 30 w 41"/>
                <a:gd name="T13" fmla="*/ 23 h 23"/>
                <a:gd name="T14" fmla="*/ 34 w 41"/>
                <a:gd name="T15" fmla="*/ 21 h 23"/>
                <a:gd name="T16" fmla="*/ 41 w 4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23">
                  <a:moveTo>
                    <a:pt x="41" y="2"/>
                  </a:moveTo>
                  <a:cubicBezTo>
                    <a:pt x="41" y="1"/>
                    <a:pt x="40" y="0"/>
                    <a:pt x="38" y="0"/>
                  </a:cubicBezTo>
                  <a:cubicBezTo>
                    <a:pt x="30" y="0"/>
                    <a:pt x="21" y="0"/>
                    <a:pt x="13" y="0"/>
                  </a:cubicBezTo>
                  <a:cubicBezTo>
                    <a:pt x="11" y="0"/>
                    <a:pt x="9" y="1"/>
                    <a:pt x="8" y="2"/>
                  </a:cubicBezTo>
                  <a:cubicBezTo>
                    <a:pt x="6" y="8"/>
                    <a:pt x="3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9" y="8"/>
                    <a:pt x="4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55"/>
            <p:cNvSpPr/>
            <p:nvPr/>
          </p:nvSpPr>
          <p:spPr bwMode="auto">
            <a:xfrm>
              <a:off x="6397602" y="5697269"/>
              <a:ext cx="69615" cy="40732"/>
            </a:xfrm>
            <a:custGeom>
              <a:avLst/>
              <a:gdLst>
                <a:gd name="T0" fmla="*/ 39 w 40"/>
                <a:gd name="T1" fmla="*/ 2 h 23"/>
                <a:gd name="T2" fmla="*/ 37 w 40"/>
                <a:gd name="T3" fmla="*/ 0 h 23"/>
                <a:gd name="T4" fmla="*/ 11 w 40"/>
                <a:gd name="T5" fmla="*/ 0 h 23"/>
                <a:gd name="T6" fmla="*/ 7 w 40"/>
                <a:gd name="T7" fmla="*/ 2 h 23"/>
                <a:gd name="T8" fmla="*/ 0 w 40"/>
                <a:gd name="T9" fmla="*/ 21 h 23"/>
                <a:gd name="T10" fmla="*/ 3 w 40"/>
                <a:gd name="T11" fmla="*/ 23 h 23"/>
                <a:gd name="T12" fmla="*/ 30 w 40"/>
                <a:gd name="T13" fmla="*/ 23 h 23"/>
                <a:gd name="T14" fmla="*/ 34 w 40"/>
                <a:gd name="T15" fmla="*/ 21 h 23"/>
                <a:gd name="T16" fmla="*/ 39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9" y="2"/>
                  </a:moveTo>
                  <a:cubicBezTo>
                    <a:pt x="40" y="1"/>
                    <a:pt x="38" y="0"/>
                    <a:pt x="37" y="0"/>
                  </a:cubicBezTo>
                  <a:cubicBezTo>
                    <a:pt x="28" y="0"/>
                    <a:pt x="19" y="0"/>
                    <a:pt x="11" y="0"/>
                  </a:cubicBezTo>
                  <a:cubicBezTo>
                    <a:pt x="9" y="0"/>
                    <a:pt x="7" y="1"/>
                    <a:pt x="7" y="2"/>
                  </a:cubicBezTo>
                  <a:cubicBezTo>
                    <a:pt x="4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6" y="15"/>
                    <a:pt x="38" y="8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56"/>
            <p:cNvSpPr/>
            <p:nvPr/>
          </p:nvSpPr>
          <p:spPr bwMode="auto">
            <a:xfrm>
              <a:off x="6470920" y="5697269"/>
              <a:ext cx="66652" cy="40732"/>
            </a:xfrm>
            <a:custGeom>
              <a:avLst/>
              <a:gdLst>
                <a:gd name="T0" fmla="*/ 38 w 38"/>
                <a:gd name="T1" fmla="*/ 2 h 23"/>
                <a:gd name="T2" fmla="*/ 35 w 38"/>
                <a:gd name="T3" fmla="*/ 0 h 23"/>
                <a:gd name="T4" fmla="*/ 9 w 38"/>
                <a:gd name="T5" fmla="*/ 0 h 23"/>
                <a:gd name="T6" fmla="*/ 5 w 38"/>
                <a:gd name="T7" fmla="*/ 2 h 23"/>
                <a:gd name="T8" fmla="*/ 0 w 38"/>
                <a:gd name="T9" fmla="*/ 21 h 23"/>
                <a:gd name="T10" fmla="*/ 3 w 38"/>
                <a:gd name="T11" fmla="*/ 23 h 23"/>
                <a:gd name="T12" fmla="*/ 30 w 38"/>
                <a:gd name="T13" fmla="*/ 23 h 23"/>
                <a:gd name="T14" fmla="*/ 34 w 38"/>
                <a:gd name="T15" fmla="*/ 21 h 23"/>
                <a:gd name="T16" fmla="*/ 38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8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26" y="0"/>
                    <a:pt x="18" y="0"/>
                    <a:pt x="9" y="0"/>
                  </a:cubicBezTo>
                  <a:cubicBezTo>
                    <a:pt x="7" y="0"/>
                    <a:pt x="5" y="1"/>
                    <a:pt x="5" y="2"/>
                  </a:cubicBezTo>
                  <a:cubicBezTo>
                    <a:pt x="3" y="8"/>
                    <a:pt x="2" y="15"/>
                    <a:pt x="0" y="21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7" y="8"/>
                    <a:pt x="3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Freeform 57"/>
            <p:cNvSpPr/>
            <p:nvPr/>
          </p:nvSpPr>
          <p:spPr bwMode="auto">
            <a:xfrm>
              <a:off x="6544237" y="5697269"/>
              <a:ext cx="63690" cy="40732"/>
            </a:xfrm>
            <a:custGeom>
              <a:avLst/>
              <a:gdLst>
                <a:gd name="T0" fmla="*/ 36 w 36"/>
                <a:gd name="T1" fmla="*/ 2 h 23"/>
                <a:gd name="T2" fmla="*/ 33 w 36"/>
                <a:gd name="T3" fmla="*/ 0 h 23"/>
                <a:gd name="T4" fmla="*/ 7 w 36"/>
                <a:gd name="T5" fmla="*/ 0 h 23"/>
                <a:gd name="T6" fmla="*/ 3 w 36"/>
                <a:gd name="T7" fmla="*/ 2 h 23"/>
                <a:gd name="T8" fmla="*/ 0 w 36"/>
                <a:gd name="T9" fmla="*/ 21 h 23"/>
                <a:gd name="T10" fmla="*/ 4 w 36"/>
                <a:gd name="T11" fmla="*/ 23 h 23"/>
                <a:gd name="T12" fmla="*/ 30 w 36"/>
                <a:gd name="T13" fmla="*/ 23 h 23"/>
                <a:gd name="T14" fmla="*/ 34 w 36"/>
                <a:gd name="T15" fmla="*/ 21 h 23"/>
                <a:gd name="T16" fmla="*/ 36 w 36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3">
                  <a:moveTo>
                    <a:pt x="36" y="2"/>
                  </a:moveTo>
                  <a:cubicBezTo>
                    <a:pt x="36" y="1"/>
                    <a:pt x="35" y="0"/>
                    <a:pt x="33" y="0"/>
                  </a:cubicBezTo>
                  <a:cubicBezTo>
                    <a:pt x="24" y="0"/>
                    <a:pt x="16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8"/>
                    <a:pt x="1" y="15"/>
                    <a:pt x="0" y="21"/>
                  </a:cubicBezTo>
                  <a:cubicBezTo>
                    <a:pt x="0" y="22"/>
                    <a:pt x="1" y="23"/>
                    <a:pt x="4" y="23"/>
                  </a:cubicBezTo>
                  <a:cubicBezTo>
                    <a:pt x="12" y="23"/>
                    <a:pt x="21" y="23"/>
                    <a:pt x="30" y="23"/>
                  </a:cubicBezTo>
                  <a:cubicBezTo>
                    <a:pt x="32" y="23"/>
                    <a:pt x="34" y="22"/>
                    <a:pt x="34" y="21"/>
                  </a:cubicBezTo>
                  <a:cubicBezTo>
                    <a:pt x="35" y="15"/>
                    <a:pt x="35" y="8"/>
                    <a:pt x="3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58"/>
            <p:cNvSpPr/>
            <p:nvPr/>
          </p:nvSpPr>
          <p:spPr bwMode="auto">
            <a:xfrm>
              <a:off x="6618295" y="5697269"/>
              <a:ext cx="61468" cy="40732"/>
            </a:xfrm>
            <a:custGeom>
              <a:avLst/>
              <a:gdLst>
                <a:gd name="T0" fmla="*/ 34 w 35"/>
                <a:gd name="T1" fmla="*/ 2 h 23"/>
                <a:gd name="T2" fmla="*/ 31 w 35"/>
                <a:gd name="T3" fmla="*/ 0 h 23"/>
                <a:gd name="T4" fmla="*/ 5 w 35"/>
                <a:gd name="T5" fmla="*/ 0 h 23"/>
                <a:gd name="T6" fmla="*/ 2 w 35"/>
                <a:gd name="T7" fmla="*/ 2 h 23"/>
                <a:gd name="T8" fmla="*/ 0 w 35"/>
                <a:gd name="T9" fmla="*/ 21 h 23"/>
                <a:gd name="T10" fmla="*/ 4 w 35"/>
                <a:gd name="T11" fmla="*/ 23 h 23"/>
                <a:gd name="T12" fmla="*/ 31 w 35"/>
                <a:gd name="T13" fmla="*/ 23 h 23"/>
                <a:gd name="T14" fmla="*/ 34 w 35"/>
                <a:gd name="T15" fmla="*/ 21 h 23"/>
                <a:gd name="T16" fmla="*/ 34 w 3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23">
                  <a:moveTo>
                    <a:pt x="34" y="2"/>
                  </a:move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14" y="0"/>
                    <a:pt x="5" y="0"/>
                  </a:cubicBezTo>
                  <a:cubicBezTo>
                    <a:pt x="4" y="0"/>
                    <a:pt x="2" y="1"/>
                    <a:pt x="2" y="2"/>
                  </a:cubicBezTo>
                  <a:cubicBezTo>
                    <a:pt x="1" y="8"/>
                    <a:pt x="1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4" y="8"/>
                    <a:pt x="3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59"/>
            <p:cNvSpPr/>
            <p:nvPr/>
          </p:nvSpPr>
          <p:spPr bwMode="auto">
            <a:xfrm>
              <a:off x="6691613" y="5697269"/>
              <a:ext cx="59246" cy="40732"/>
            </a:xfrm>
            <a:custGeom>
              <a:avLst/>
              <a:gdLst>
                <a:gd name="T0" fmla="*/ 33 w 34"/>
                <a:gd name="T1" fmla="*/ 2 h 23"/>
                <a:gd name="T2" fmla="*/ 29 w 34"/>
                <a:gd name="T3" fmla="*/ 0 h 23"/>
                <a:gd name="T4" fmla="*/ 4 w 34"/>
                <a:gd name="T5" fmla="*/ 0 h 23"/>
                <a:gd name="T6" fmla="*/ 0 w 34"/>
                <a:gd name="T7" fmla="*/ 2 h 23"/>
                <a:gd name="T8" fmla="*/ 0 w 34"/>
                <a:gd name="T9" fmla="*/ 21 h 23"/>
                <a:gd name="T10" fmla="*/ 4 w 34"/>
                <a:gd name="T11" fmla="*/ 23 h 23"/>
                <a:gd name="T12" fmla="*/ 31 w 34"/>
                <a:gd name="T13" fmla="*/ 23 h 23"/>
                <a:gd name="T14" fmla="*/ 34 w 34"/>
                <a:gd name="T15" fmla="*/ 21 h 23"/>
                <a:gd name="T16" fmla="*/ 33 w 34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8"/>
                    <a:pt x="0" y="15"/>
                    <a:pt x="0" y="21"/>
                  </a:cubicBezTo>
                  <a:cubicBezTo>
                    <a:pt x="0" y="22"/>
                    <a:pt x="2" y="23"/>
                    <a:pt x="4" y="23"/>
                  </a:cubicBezTo>
                  <a:cubicBezTo>
                    <a:pt x="13" y="23"/>
                    <a:pt x="22" y="23"/>
                    <a:pt x="31" y="23"/>
                  </a:cubicBezTo>
                  <a:cubicBezTo>
                    <a:pt x="33" y="23"/>
                    <a:pt x="34" y="22"/>
                    <a:pt x="34" y="21"/>
                  </a:cubicBezTo>
                  <a:cubicBezTo>
                    <a:pt x="34" y="15"/>
                    <a:pt x="33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60"/>
            <p:cNvSpPr/>
            <p:nvPr/>
          </p:nvSpPr>
          <p:spPr bwMode="auto">
            <a:xfrm>
              <a:off x="6761968" y="5697269"/>
              <a:ext cx="64430" cy="40732"/>
            </a:xfrm>
            <a:custGeom>
              <a:avLst/>
              <a:gdLst>
                <a:gd name="T0" fmla="*/ 33 w 37"/>
                <a:gd name="T1" fmla="*/ 2 h 23"/>
                <a:gd name="T2" fmla="*/ 29 w 37"/>
                <a:gd name="T3" fmla="*/ 0 h 23"/>
                <a:gd name="T4" fmla="*/ 4 w 37"/>
                <a:gd name="T5" fmla="*/ 0 h 23"/>
                <a:gd name="T6" fmla="*/ 1 w 37"/>
                <a:gd name="T7" fmla="*/ 2 h 23"/>
                <a:gd name="T8" fmla="*/ 2 w 37"/>
                <a:gd name="T9" fmla="*/ 21 h 23"/>
                <a:gd name="T10" fmla="*/ 6 w 37"/>
                <a:gd name="T11" fmla="*/ 23 h 23"/>
                <a:gd name="T12" fmla="*/ 33 w 37"/>
                <a:gd name="T13" fmla="*/ 23 h 23"/>
                <a:gd name="T14" fmla="*/ 36 w 37"/>
                <a:gd name="T15" fmla="*/ 21 h 23"/>
                <a:gd name="T16" fmla="*/ 33 w 37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1" y="0"/>
                    <a:pt x="12" y="0"/>
                    <a:pt x="4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8"/>
                    <a:pt x="2" y="15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15" y="23"/>
                    <a:pt x="24" y="23"/>
                    <a:pt x="33" y="23"/>
                  </a:cubicBezTo>
                  <a:cubicBezTo>
                    <a:pt x="35" y="23"/>
                    <a:pt x="37" y="22"/>
                    <a:pt x="36" y="21"/>
                  </a:cubicBezTo>
                  <a:cubicBezTo>
                    <a:pt x="35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61"/>
            <p:cNvSpPr/>
            <p:nvPr/>
          </p:nvSpPr>
          <p:spPr bwMode="auto">
            <a:xfrm>
              <a:off x="6833804" y="5697269"/>
              <a:ext cx="65912" cy="40732"/>
            </a:xfrm>
            <a:custGeom>
              <a:avLst/>
              <a:gdLst>
                <a:gd name="T0" fmla="*/ 33 w 38"/>
                <a:gd name="T1" fmla="*/ 2 h 23"/>
                <a:gd name="T2" fmla="*/ 29 w 38"/>
                <a:gd name="T3" fmla="*/ 0 h 23"/>
                <a:gd name="T4" fmla="*/ 3 w 38"/>
                <a:gd name="T5" fmla="*/ 0 h 23"/>
                <a:gd name="T6" fmla="*/ 0 w 38"/>
                <a:gd name="T7" fmla="*/ 2 h 23"/>
                <a:gd name="T8" fmla="*/ 3 w 38"/>
                <a:gd name="T9" fmla="*/ 21 h 23"/>
                <a:gd name="T10" fmla="*/ 8 w 38"/>
                <a:gd name="T11" fmla="*/ 23 h 23"/>
                <a:gd name="T12" fmla="*/ 34 w 38"/>
                <a:gd name="T13" fmla="*/ 23 h 23"/>
                <a:gd name="T14" fmla="*/ 37 w 38"/>
                <a:gd name="T15" fmla="*/ 21 h 23"/>
                <a:gd name="T16" fmla="*/ 33 w 38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23">
                  <a:moveTo>
                    <a:pt x="33" y="2"/>
                  </a:moveTo>
                  <a:cubicBezTo>
                    <a:pt x="32" y="1"/>
                    <a:pt x="30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2" y="15"/>
                    <a:pt x="3" y="21"/>
                  </a:cubicBezTo>
                  <a:cubicBezTo>
                    <a:pt x="4" y="22"/>
                    <a:pt x="6" y="23"/>
                    <a:pt x="8" y="23"/>
                  </a:cubicBezTo>
                  <a:cubicBezTo>
                    <a:pt x="17" y="23"/>
                    <a:pt x="25" y="23"/>
                    <a:pt x="34" y="23"/>
                  </a:cubicBezTo>
                  <a:cubicBezTo>
                    <a:pt x="36" y="23"/>
                    <a:pt x="38" y="22"/>
                    <a:pt x="37" y="21"/>
                  </a:cubicBezTo>
                  <a:cubicBezTo>
                    <a:pt x="36" y="15"/>
                    <a:pt x="34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Freeform 62"/>
            <p:cNvSpPr/>
            <p:nvPr/>
          </p:nvSpPr>
          <p:spPr bwMode="auto">
            <a:xfrm>
              <a:off x="6903419" y="5697269"/>
              <a:ext cx="70355" cy="40732"/>
            </a:xfrm>
            <a:custGeom>
              <a:avLst/>
              <a:gdLst>
                <a:gd name="T0" fmla="*/ 33 w 40"/>
                <a:gd name="T1" fmla="*/ 2 h 23"/>
                <a:gd name="T2" fmla="*/ 29 w 40"/>
                <a:gd name="T3" fmla="*/ 0 h 23"/>
                <a:gd name="T4" fmla="*/ 3 w 40"/>
                <a:gd name="T5" fmla="*/ 0 h 23"/>
                <a:gd name="T6" fmla="*/ 0 w 40"/>
                <a:gd name="T7" fmla="*/ 2 h 23"/>
                <a:gd name="T8" fmla="*/ 5 w 40"/>
                <a:gd name="T9" fmla="*/ 21 h 23"/>
                <a:gd name="T10" fmla="*/ 10 w 40"/>
                <a:gd name="T11" fmla="*/ 23 h 23"/>
                <a:gd name="T12" fmla="*/ 37 w 40"/>
                <a:gd name="T13" fmla="*/ 23 h 23"/>
                <a:gd name="T14" fmla="*/ 39 w 40"/>
                <a:gd name="T15" fmla="*/ 21 h 23"/>
                <a:gd name="T16" fmla="*/ 33 w 40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2" y="8"/>
                    <a:pt x="4" y="15"/>
                    <a:pt x="5" y="21"/>
                  </a:cubicBezTo>
                  <a:cubicBezTo>
                    <a:pt x="6" y="22"/>
                    <a:pt x="8" y="23"/>
                    <a:pt x="10" y="23"/>
                  </a:cubicBezTo>
                  <a:cubicBezTo>
                    <a:pt x="19" y="23"/>
                    <a:pt x="28" y="23"/>
                    <a:pt x="37" y="23"/>
                  </a:cubicBezTo>
                  <a:cubicBezTo>
                    <a:pt x="39" y="23"/>
                    <a:pt x="40" y="22"/>
                    <a:pt x="39" y="21"/>
                  </a:cubicBezTo>
                  <a:cubicBezTo>
                    <a:pt x="37" y="15"/>
                    <a:pt x="35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63"/>
            <p:cNvSpPr/>
            <p:nvPr/>
          </p:nvSpPr>
          <p:spPr bwMode="auto">
            <a:xfrm>
              <a:off x="6973774" y="5697269"/>
              <a:ext cx="73317" cy="40732"/>
            </a:xfrm>
            <a:custGeom>
              <a:avLst/>
              <a:gdLst>
                <a:gd name="T0" fmla="*/ 33 w 42"/>
                <a:gd name="T1" fmla="*/ 2 h 23"/>
                <a:gd name="T2" fmla="*/ 29 w 42"/>
                <a:gd name="T3" fmla="*/ 0 h 23"/>
                <a:gd name="T4" fmla="*/ 3 w 42"/>
                <a:gd name="T5" fmla="*/ 0 h 23"/>
                <a:gd name="T6" fmla="*/ 1 w 42"/>
                <a:gd name="T7" fmla="*/ 2 h 23"/>
                <a:gd name="T8" fmla="*/ 8 w 42"/>
                <a:gd name="T9" fmla="*/ 21 h 23"/>
                <a:gd name="T10" fmla="*/ 12 w 42"/>
                <a:gd name="T11" fmla="*/ 23 h 23"/>
                <a:gd name="T12" fmla="*/ 39 w 42"/>
                <a:gd name="T13" fmla="*/ 23 h 23"/>
                <a:gd name="T14" fmla="*/ 42 w 42"/>
                <a:gd name="T15" fmla="*/ 21 h 23"/>
                <a:gd name="T16" fmla="*/ 33 w 42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23">
                  <a:moveTo>
                    <a:pt x="33" y="2"/>
                  </a:moveTo>
                  <a:cubicBezTo>
                    <a:pt x="33" y="1"/>
                    <a:pt x="31" y="0"/>
                    <a:pt x="29" y="0"/>
                  </a:cubicBezTo>
                  <a:cubicBezTo>
                    <a:pt x="20" y="0"/>
                    <a:pt x="12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3" y="8"/>
                    <a:pt x="5" y="15"/>
                    <a:pt x="8" y="21"/>
                  </a:cubicBezTo>
                  <a:cubicBezTo>
                    <a:pt x="8" y="22"/>
                    <a:pt x="10" y="23"/>
                    <a:pt x="12" y="23"/>
                  </a:cubicBezTo>
                  <a:cubicBezTo>
                    <a:pt x="21" y="23"/>
                    <a:pt x="30" y="23"/>
                    <a:pt x="39" y="23"/>
                  </a:cubicBezTo>
                  <a:cubicBezTo>
                    <a:pt x="41" y="23"/>
                    <a:pt x="42" y="22"/>
                    <a:pt x="42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64"/>
            <p:cNvSpPr/>
            <p:nvPr/>
          </p:nvSpPr>
          <p:spPr bwMode="auto">
            <a:xfrm>
              <a:off x="7045610" y="5697269"/>
              <a:ext cx="74799" cy="40732"/>
            </a:xfrm>
            <a:custGeom>
              <a:avLst/>
              <a:gdLst>
                <a:gd name="T0" fmla="*/ 33 w 43"/>
                <a:gd name="T1" fmla="*/ 2 h 23"/>
                <a:gd name="T2" fmla="*/ 28 w 43"/>
                <a:gd name="T3" fmla="*/ 0 h 23"/>
                <a:gd name="T4" fmla="*/ 3 w 43"/>
                <a:gd name="T5" fmla="*/ 0 h 23"/>
                <a:gd name="T6" fmla="*/ 0 w 43"/>
                <a:gd name="T7" fmla="*/ 2 h 23"/>
                <a:gd name="T8" fmla="*/ 9 w 43"/>
                <a:gd name="T9" fmla="*/ 21 h 23"/>
                <a:gd name="T10" fmla="*/ 13 w 43"/>
                <a:gd name="T11" fmla="*/ 23 h 23"/>
                <a:gd name="T12" fmla="*/ 40 w 43"/>
                <a:gd name="T13" fmla="*/ 23 h 23"/>
                <a:gd name="T14" fmla="*/ 43 w 43"/>
                <a:gd name="T15" fmla="*/ 21 h 23"/>
                <a:gd name="T16" fmla="*/ 33 w 43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3" y="8"/>
                    <a:pt x="6" y="15"/>
                    <a:pt x="9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22" y="23"/>
                    <a:pt x="31" y="23"/>
                    <a:pt x="40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39" y="15"/>
                    <a:pt x="36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65"/>
            <p:cNvSpPr/>
            <p:nvPr/>
          </p:nvSpPr>
          <p:spPr bwMode="auto">
            <a:xfrm>
              <a:off x="7115225" y="5697269"/>
              <a:ext cx="79242" cy="40732"/>
            </a:xfrm>
            <a:custGeom>
              <a:avLst/>
              <a:gdLst>
                <a:gd name="T0" fmla="*/ 33 w 45"/>
                <a:gd name="T1" fmla="*/ 2 h 23"/>
                <a:gd name="T2" fmla="*/ 28 w 45"/>
                <a:gd name="T3" fmla="*/ 0 h 23"/>
                <a:gd name="T4" fmla="*/ 3 w 45"/>
                <a:gd name="T5" fmla="*/ 0 h 23"/>
                <a:gd name="T6" fmla="*/ 1 w 45"/>
                <a:gd name="T7" fmla="*/ 2 h 23"/>
                <a:gd name="T8" fmla="*/ 11 w 45"/>
                <a:gd name="T9" fmla="*/ 21 h 23"/>
                <a:gd name="T10" fmla="*/ 16 w 45"/>
                <a:gd name="T11" fmla="*/ 23 h 23"/>
                <a:gd name="T12" fmla="*/ 42 w 45"/>
                <a:gd name="T13" fmla="*/ 23 h 23"/>
                <a:gd name="T14" fmla="*/ 45 w 45"/>
                <a:gd name="T15" fmla="*/ 21 h 23"/>
                <a:gd name="T16" fmla="*/ 33 w 45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3">
                  <a:moveTo>
                    <a:pt x="33" y="2"/>
                  </a:moveTo>
                  <a:cubicBezTo>
                    <a:pt x="32" y="1"/>
                    <a:pt x="30" y="0"/>
                    <a:pt x="28" y="0"/>
                  </a:cubicBezTo>
                  <a:cubicBezTo>
                    <a:pt x="20" y="0"/>
                    <a:pt x="11" y="0"/>
                    <a:pt x="3" y="0"/>
                  </a:cubicBezTo>
                  <a:cubicBezTo>
                    <a:pt x="1" y="0"/>
                    <a:pt x="0" y="1"/>
                    <a:pt x="1" y="2"/>
                  </a:cubicBezTo>
                  <a:cubicBezTo>
                    <a:pt x="4" y="8"/>
                    <a:pt x="7" y="15"/>
                    <a:pt x="11" y="21"/>
                  </a:cubicBezTo>
                  <a:cubicBezTo>
                    <a:pt x="11" y="22"/>
                    <a:pt x="14" y="23"/>
                    <a:pt x="16" y="23"/>
                  </a:cubicBezTo>
                  <a:cubicBezTo>
                    <a:pt x="25" y="23"/>
                    <a:pt x="34" y="23"/>
                    <a:pt x="42" y="23"/>
                  </a:cubicBezTo>
                  <a:cubicBezTo>
                    <a:pt x="45" y="23"/>
                    <a:pt x="45" y="22"/>
                    <a:pt x="45" y="21"/>
                  </a:cubicBezTo>
                  <a:cubicBezTo>
                    <a:pt x="41" y="15"/>
                    <a:pt x="37" y="8"/>
                    <a:pt x="3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66"/>
            <p:cNvSpPr/>
            <p:nvPr/>
          </p:nvSpPr>
          <p:spPr bwMode="auto">
            <a:xfrm>
              <a:off x="6493878" y="5921665"/>
              <a:ext cx="383621" cy="87388"/>
            </a:xfrm>
            <a:custGeom>
              <a:avLst/>
              <a:gdLst>
                <a:gd name="T0" fmla="*/ 218 w 219"/>
                <a:gd name="T1" fmla="*/ 47 h 50"/>
                <a:gd name="T2" fmla="*/ 214 w 219"/>
                <a:gd name="T3" fmla="*/ 50 h 50"/>
                <a:gd name="T4" fmla="*/ 5 w 219"/>
                <a:gd name="T5" fmla="*/ 50 h 50"/>
                <a:gd name="T6" fmla="*/ 0 w 219"/>
                <a:gd name="T7" fmla="*/ 47 h 50"/>
                <a:gd name="T8" fmla="*/ 11 w 219"/>
                <a:gd name="T9" fmla="*/ 2 h 50"/>
                <a:gd name="T10" fmla="*/ 16 w 219"/>
                <a:gd name="T11" fmla="*/ 0 h 50"/>
                <a:gd name="T12" fmla="*/ 203 w 219"/>
                <a:gd name="T13" fmla="*/ 0 h 50"/>
                <a:gd name="T14" fmla="*/ 208 w 219"/>
                <a:gd name="T15" fmla="*/ 2 h 50"/>
                <a:gd name="T16" fmla="*/ 218 w 219"/>
                <a:gd name="T17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50">
                  <a:moveTo>
                    <a:pt x="218" y="47"/>
                  </a:moveTo>
                  <a:cubicBezTo>
                    <a:pt x="219" y="49"/>
                    <a:pt x="216" y="50"/>
                    <a:pt x="214" y="50"/>
                  </a:cubicBezTo>
                  <a:cubicBezTo>
                    <a:pt x="144" y="50"/>
                    <a:pt x="75" y="50"/>
                    <a:pt x="5" y="50"/>
                  </a:cubicBezTo>
                  <a:cubicBezTo>
                    <a:pt x="2" y="50"/>
                    <a:pt x="0" y="49"/>
                    <a:pt x="0" y="47"/>
                  </a:cubicBezTo>
                  <a:cubicBezTo>
                    <a:pt x="4" y="27"/>
                    <a:pt x="7" y="23"/>
                    <a:pt x="11" y="2"/>
                  </a:cubicBezTo>
                  <a:cubicBezTo>
                    <a:pt x="11" y="1"/>
                    <a:pt x="13" y="0"/>
                    <a:pt x="16" y="0"/>
                  </a:cubicBezTo>
                  <a:cubicBezTo>
                    <a:pt x="78" y="0"/>
                    <a:pt x="141" y="0"/>
                    <a:pt x="203" y="0"/>
                  </a:cubicBezTo>
                  <a:cubicBezTo>
                    <a:pt x="205" y="0"/>
                    <a:pt x="208" y="1"/>
                    <a:pt x="208" y="2"/>
                  </a:cubicBezTo>
                  <a:cubicBezTo>
                    <a:pt x="211" y="23"/>
                    <a:pt x="215" y="27"/>
                    <a:pt x="218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67"/>
            <p:cNvSpPr/>
            <p:nvPr/>
          </p:nvSpPr>
          <p:spPr bwMode="auto">
            <a:xfrm>
              <a:off x="7195948" y="5047780"/>
              <a:ext cx="139970" cy="91091"/>
            </a:xfrm>
            <a:custGeom>
              <a:avLst/>
              <a:gdLst>
                <a:gd name="T0" fmla="*/ 60 w 80"/>
                <a:gd name="T1" fmla="*/ 0 h 52"/>
                <a:gd name="T2" fmla="*/ 0 w 80"/>
                <a:gd name="T3" fmla="*/ 0 h 52"/>
                <a:gd name="T4" fmla="*/ 0 w 80"/>
                <a:gd name="T5" fmla="*/ 52 h 52"/>
                <a:gd name="T6" fmla="*/ 60 w 80"/>
                <a:gd name="T7" fmla="*/ 52 h 52"/>
                <a:gd name="T8" fmla="*/ 80 w 80"/>
                <a:gd name="T9" fmla="*/ 32 h 52"/>
                <a:gd name="T10" fmla="*/ 80 w 80"/>
                <a:gd name="T11" fmla="*/ 20 h 52"/>
                <a:gd name="T12" fmla="*/ 6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1" y="52"/>
                    <a:pt x="80" y="43"/>
                    <a:pt x="80" y="32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9"/>
                    <a:pt x="71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68"/>
            <p:cNvSpPr/>
            <p:nvPr/>
          </p:nvSpPr>
          <p:spPr bwMode="auto">
            <a:xfrm>
              <a:off x="9256983" y="3756948"/>
              <a:ext cx="231061" cy="1415249"/>
            </a:xfrm>
            <a:custGeom>
              <a:avLst/>
              <a:gdLst>
                <a:gd name="T0" fmla="*/ 0 w 132"/>
                <a:gd name="T1" fmla="*/ 0 h 808"/>
                <a:gd name="T2" fmla="*/ 0 w 132"/>
                <a:gd name="T3" fmla="*/ 788 h 808"/>
                <a:gd name="T4" fmla="*/ 20 w 132"/>
                <a:gd name="T5" fmla="*/ 808 h 808"/>
                <a:gd name="T6" fmla="*/ 132 w 132"/>
                <a:gd name="T7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2" h="808">
                  <a:moveTo>
                    <a:pt x="0" y="0"/>
                  </a:moveTo>
                  <a:cubicBezTo>
                    <a:pt x="0" y="788"/>
                    <a:pt x="0" y="788"/>
                    <a:pt x="0" y="788"/>
                  </a:cubicBezTo>
                  <a:cubicBezTo>
                    <a:pt x="0" y="799"/>
                    <a:pt x="9" y="808"/>
                    <a:pt x="20" y="808"/>
                  </a:cubicBezTo>
                  <a:cubicBezTo>
                    <a:pt x="132" y="808"/>
                    <a:pt x="132" y="808"/>
                    <a:pt x="132" y="808"/>
                  </a:cubicBezTo>
                </a:path>
              </a:pathLst>
            </a:cu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Rectangle 69"/>
            <p:cNvSpPr>
              <a:spLocks noChangeArrowheads="1"/>
            </p:cNvSpPr>
            <p:nvPr/>
          </p:nvSpPr>
          <p:spPr bwMode="auto">
            <a:xfrm>
              <a:off x="10092358" y="6029789"/>
              <a:ext cx="279939" cy="20662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70"/>
            <p:cNvSpPr/>
            <p:nvPr/>
          </p:nvSpPr>
          <p:spPr bwMode="auto">
            <a:xfrm>
              <a:off x="9512483" y="5009269"/>
              <a:ext cx="1441170" cy="1052365"/>
            </a:xfrm>
            <a:custGeom>
              <a:avLst/>
              <a:gdLst>
                <a:gd name="T0" fmla="*/ 823 w 823"/>
                <a:gd name="T1" fmla="*/ 596 h 601"/>
                <a:gd name="T2" fmla="*/ 817 w 823"/>
                <a:gd name="T3" fmla="*/ 601 h 601"/>
                <a:gd name="T4" fmla="*/ 5 w 823"/>
                <a:gd name="T5" fmla="*/ 601 h 601"/>
                <a:gd name="T6" fmla="*/ 0 w 823"/>
                <a:gd name="T7" fmla="*/ 596 h 601"/>
                <a:gd name="T8" fmla="*/ 0 w 823"/>
                <a:gd name="T9" fmla="*/ 5 h 601"/>
                <a:gd name="T10" fmla="*/ 5 w 823"/>
                <a:gd name="T11" fmla="*/ 0 h 601"/>
                <a:gd name="T12" fmla="*/ 817 w 823"/>
                <a:gd name="T13" fmla="*/ 0 h 601"/>
                <a:gd name="T14" fmla="*/ 823 w 823"/>
                <a:gd name="T15" fmla="*/ 5 h 601"/>
                <a:gd name="T16" fmla="*/ 823 w 823"/>
                <a:gd name="T17" fmla="*/ 59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3" h="601">
                  <a:moveTo>
                    <a:pt x="823" y="596"/>
                  </a:moveTo>
                  <a:cubicBezTo>
                    <a:pt x="823" y="599"/>
                    <a:pt x="820" y="601"/>
                    <a:pt x="817" y="601"/>
                  </a:cubicBezTo>
                  <a:cubicBezTo>
                    <a:pt x="5" y="601"/>
                    <a:pt x="5" y="601"/>
                    <a:pt x="5" y="601"/>
                  </a:cubicBezTo>
                  <a:cubicBezTo>
                    <a:pt x="3" y="601"/>
                    <a:pt x="0" y="599"/>
                    <a:pt x="0" y="59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820" y="0"/>
                    <a:pt x="823" y="2"/>
                    <a:pt x="823" y="5"/>
                  </a:cubicBezTo>
                  <a:lnTo>
                    <a:pt x="823" y="59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71"/>
            <p:cNvSpPr/>
            <p:nvPr/>
          </p:nvSpPr>
          <p:spPr bwMode="auto">
            <a:xfrm>
              <a:off x="9512483" y="5883154"/>
              <a:ext cx="1441170" cy="178480"/>
            </a:xfrm>
            <a:custGeom>
              <a:avLst/>
              <a:gdLst>
                <a:gd name="T0" fmla="*/ 0 w 823"/>
                <a:gd name="T1" fmla="*/ 0 h 102"/>
                <a:gd name="T2" fmla="*/ 0 w 823"/>
                <a:gd name="T3" fmla="*/ 97 h 102"/>
                <a:gd name="T4" fmla="*/ 5 w 823"/>
                <a:gd name="T5" fmla="*/ 102 h 102"/>
                <a:gd name="T6" fmla="*/ 817 w 823"/>
                <a:gd name="T7" fmla="*/ 102 h 102"/>
                <a:gd name="T8" fmla="*/ 823 w 823"/>
                <a:gd name="T9" fmla="*/ 97 h 102"/>
                <a:gd name="T10" fmla="*/ 823 w 823"/>
                <a:gd name="T11" fmla="*/ 0 h 102"/>
                <a:gd name="T12" fmla="*/ 0 w 823"/>
                <a:gd name="T1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3" h="102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100"/>
                    <a:pt x="3" y="102"/>
                    <a:pt x="5" y="102"/>
                  </a:cubicBezTo>
                  <a:cubicBezTo>
                    <a:pt x="817" y="102"/>
                    <a:pt x="817" y="102"/>
                    <a:pt x="817" y="102"/>
                  </a:cubicBezTo>
                  <a:cubicBezTo>
                    <a:pt x="820" y="102"/>
                    <a:pt x="823" y="100"/>
                    <a:pt x="823" y="97"/>
                  </a:cubicBezTo>
                  <a:cubicBezTo>
                    <a:pt x="823" y="0"/>
                    <a:pt x="823" y="0"/>
                    <a:pt x="8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ectangle 72"/>
            <p:cNvSpPr>
              <a:spLocks noChangeArrowheads="1"/>
            </p:cNvSpPr>
            <p:nvPr/>
          </p:nvSpPr>
          <p:spPr bwMode="auto">
            <a:xfrm>
              <a:off x="9575433" y="5068516"/>
              <a:ext cx="1315271" cy="8146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ectangle 73"/>
            <p:cNvSpPr>
              <a:spLocks noChangeArrowheads="1"/>
            </p:cNvSpPr>
            <p:nvPr/>
          </p:nvSpPr>
          <p:spPr bwMode="auto">
            <a:xfrm>
              <a:off x="9930911" y="6210491"/>
              <a:ext cx="604314" cy="525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74"/>
            <p:cNvSpPr/>
            <p:nvPr/>
          </p:nvSpPr>
          <p:spPr bwMode="auto">
            <a:xfrm>
              <a:off x="9372514" y="5126281"/>
              <a:ext cx="139970" cy="91091"/>
            </a:xfrm>
            <a:custGeom>
              <a:avLst/>
              <a:gdLst>
                <a:gd name="T0" fmla="*/ 20 w 80"/>
                <a:gd name="T1" fmla="*/ 0 h 52"/>
                <a:gd name="T2" fmla="*/ 80 w 80"/>
                <a:gd name="T3" fmla="*/ 0 h 52"/>
                <a:gd name="T4" fmla="*/ 80 w 80"/>
                <a:gd name="T5" fmla="*/ 52 h 52"/>
                <a:gd name="T6" fmla="*/ 20 w 80"/>
                <a:gd name="T7" fmla="*/ 52 h 52"/>
                <a:gd name="T8" fmla="*/ 0 w 80"/>
                <a:gd name="T9" fmla="*/ 32 h 52"/>
                <a:gd name="T10" fmla="*/ 0 w 80"/>
                <a:gd name="T11" fmla="*/ 20 h 52"/>
                <a:gd name="T12" fmla="*/ 20 w 80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20" y="0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9" y="52"/>
                    <a:pt x="0" y="43"/>
                    <a:pt x="0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Line 75"/>
            <p:cNvSpPr>
              <a:spLocks noChangeShapeType="1"/>
            </p:cNvSpPr>
            <p:nvPr/>
          </p:nvSpPr>
          <p:spPr bwMode="auto">
            <a:xfrm>
              <a:off x="8623046" y="3756948"/>
              <a:ext cx="0" cy="1597432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76"/>
            <p:cNvSpPr/>
            <p:nvPr/>
          </p:nvSpPr>
          <p:spPr bwMode="auto">
            <a:xfrm>
              <a:off x="8463822" y="5376597"/>
              <a:ext cx="812417" cy="1056068"/>
            </a:xfrm>
            <a:custGeom>
              <a:avLst/>
              <a:gdLst>
                <a:gd name="T0" fmla="*/ 464 w 464"/>
                <a:gd name="T1" fmla="*/ 586 h 603"/>
                <a:gd name="T2" fmla="*/ 446 w 464"/>
                <a:gd name="T3" fmla="*/ 603 h 603"/>
                <a:gd name="T4" fmla="*/ 18 w 464"/>
                <a:gd name="T5" fmla="*/ 603 h 603"/>
                <a:gd name="T6" fmla="*/ 0 w 464"/>
                <a:gd name="T7" fmla="*/ 586 h 603"/>
                <a:gd name="T8" fmla="*/ 0 w 464"/>
                <a:gd name="T9" fmla="*/ 18 h 603"/>
                <a:gd name="T10" fmla="*/ 18 w 464"/>
                <a:gd name="T11" fmla="*/ 0 h 603"/>
                <a:gd name="T12" fmla="*/ 446 w 464"/>
                <a:gd name="T13" fmla="*/ 0 h 603"/>
                <a:gd name="T14" fmla="*/ 464 w 464"/>
                <a:gd name="T15" fmla="*/ 18 h 603"/>
                <a:gd name="T16" fmla="*/ 464 w 464"/>
                <a:gd name="T17" fmla="*/ 586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03">
                  <a:moveTo>
                    <a:pt x="464" y="586"/>
                  </a:moveTo>
                  <a:cubicBezTo>
                    <a:pt x="464" y="596"/>
                    <a:pt x="456" y="603"/>
                    <a:pt x="446" y="603"/>
                  </a:cubicBezTo>
                  <a:cubicBezTo>
                    <a:pt x="18" y="603"/>
                    <a:pt x="18" y="603"/>
                    <a:pt x="18" y="603"/>
                  </a:cubicBezTo>
                  <a:cubicBezTo>
                    <a:pt x="8" y="603"/>
                    <a:pt x="0" y="596"/>
                    <a:pt x="0" y="58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56" y="0"/>
                    <a:pt x="464" y="8"/>
                    <a:pt x="464" y="18"/>
                  </a:cubicBezTo>
                  <a:lnTo>
                    <a:pt x="464" y="58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ectangle 77"/>
            <p:cNvSpPr>
              <a:spLocks noChangeArrowheads="1"/>
            </p:cNvSpPr>
            <p:nvPr/>
          </p:nvSpPr>
          <p:spPr bwMode="auto">
            <a:xfrm>
              <a:off x="8491964" y="5412145"/>
              <a:ext cx="756133" cy="934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Oval 78"/>
            <p:cNvSpPr>
              <a:spLocks noChangeArrowheads="1"/>
            </p:cNvSpPr>
            <p:nvPr/>
          </p:nvSpPr>
          <p:spPr bwMode="auto">
            <a:xfrm>
              <a:off x="8843739" y="6360829"/>
              <a:ext cx="5258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79"/>
            <p:cNvSpPr/>
            <p:nvPr/>
          </p:nvSpPr>
          <p:spPr bwMode="auto">
            <a:xfrm>
              <a:off x="8577871" y="5236628"/>
              <a:ext cx="90351" cy="139970"/>
            </a:xfrm>
            <a:custGeom>
              <a:avLst/>
              <a:gdLst>
                <a:gd name="T0" fmla="*/ 52 w 52"/>
                <a:gd name="T1" fmla="*/ 20 h 80"/>
                <a:gd name="T2" fmla="*/ 52 w 52"/>
                <a:gd name="T3" fmla="*/ 80 h 80"/>
                <a:gd name="T4" fmla="*/ 0 w 52"/>
                <a:gd name="T5" fmla="*/ 80 h 80"/>
                <a:gd name="T6" fmla="*/ 0 w 52"/>
                <a:gd name="T7" fmla="*/ 20 h 80"/>
                <a:gd name="T8" fmla="*/ 20 w 52"/>
                <a:gd name="T9" fmla="*/ 0 h 80"/>
                <a:gd name="T10" fmla="*/ 32 w 52"/>
                <a:gd name="T11" fmla="*/ 0 h 80"/>
                <a:gd name="T12" fmla="*/ 52 w 52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80">
                  <a:moveTo>
                    <a:pt x="52" y="2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0"/>
                    <a:pt x="52" y="9"/>
                    <a:pt x="52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Line 80"/>
            <p:cNvSpPr>
              <a:spLocks noChangeShapeType="1"/>
            </p:cNvSpPr>
            <p:nvPr/>
          </p:nvSpPr>
          <p:spPr bwMode="auto">
            <a:xfrm>
              <a:off x="7868395" y="3756948"/>
              <a:ext cx="0" cy="1844045"/>
            </a:xfrm>
            <a:prstGeom prst="line">
              <a:avLst/>
            </a:prstGeom>
            <a:noFill/>
            <a:ln w="603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endParaRPr lang="en-GB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81"/>
            <p:cNvSpPr/>
            <p:nvPr/>
          </p:nvSpPr>
          <p:spPr bwMode="auto">
            <a:xfrm>
              <a:off x="7647702" y="5625432"/>
              <a:ext cx="439905" cy="807233"/>
            </a:xfrm>
            <a:custGeom>
              <a:avLst/>
              <a:gdLst>
                <a:gd name="T0" fmla="*/ 251 w 251"/>
                <a:gd name="T1" fmla="*/ 444 h 461"/>
                <a:gd name="T2" fmla="*/ 233 w 251"/>
                <a:gd name="T3" fmla="*/ 461 h 461"/>
                <a:gd name="T4" fmla="*/ 18 w 251"/>
                <a:gd name="T5" fmla="*/ 461 h 461"/>
                <a:gd name="T6" fmla="*/ 0 w 251"/>
                <a:gd name="T7" fmla="*/ 444 h 461"/>
                <a:gd name="T8" fmla="*/ 0 w 251"/>
                <a:gd name="T9" fmla="*/ 18 h 461"/>
                <a:gd name="T10" fmla="*/ 18 w 251"/>
                <a:gd name="T11" fmla="*/ 0 h 461"/>
                <a:gd name="T12" fmla="*/ 233 w 251"/>
                <a:gd name="T13" fmla="*/ 0 h 461"/>
                <a:gd name="T14" fmla="*/ 251 w 251"/>
                <a:gd name="T15" fmla="*/ 18 h 461"/>
                <a:gd name="T16" fmla="*/ 251 w 251"/>
                <a:gd name="T17" fmla="*/ 444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" h="461">
                  <a:moveTo>
                    <a:pt x="251" y="444"/>
                  </a:moveTo>
                  <a:cubicBezTo>
                    <a:pt x="251" y="454"/>
                    <a:pt x="243" y="461"/>
                    <a:pt x="233" y="461"/>
                  </a:cubicBezTo>
                  <a:cubicBezTo>
                    <a:pt x="18" y="461"/>
                    <a:pt x="18" y="461"/>
                    <a:pt x="18" y="461"/>
                  </a:cubicBezTo>
                  <a:cubicBezTo>
                    <a:pt x="8" y="461"/>
                    <a:pt x="0" y="454"/>
                    <a:pt x="0" y="44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43" y="0"/>
                    <a:pt x="251" y="8"/>
                    <a:pt x="251" y="18"/>
                  </a:cubicBezTo>
                  <a:lnTo>
                    <a:pt x="251" y="4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82"/>
            <p:cNvSpPr/>
            <p:nvPr/>
          </p:nvSpPr>
          <p:spPr bwMode="auto">
            <a:xfrm>
              <a:off x="7786190" y="5649872"/>
              <a:ext cx="162928" cy="17774"/>
            </a:xfrm>
            <a:custGeom>
              <a:avLst/>
              <a:gdLst>
                <a:gd name="T0" fmla="*/ 93 w 93"/>
                <a:gd name="T1" fmla="*/ 5 h 10"/>
                <a:gd name="T2" fmla="*/ 88 w 93"/>
                <a:gd name="T3" fmla="*/ 10 h 10"/>
                <a:gd name="T4" fmla="*/ 5 w 93"/>
                <a:gd name="T5" fmla="*/ 10 h 10"/>
                <a:gd name="T6" fmla="*/ 0 w 93"/>
                <a:gd name="T7" fmla="*/ 5 h 10"/>
                <a:gd name="T8" fmla="*/ 0 w 93"/>
                <a:gd name="T9" fmla="*/ 5 h 10"/>
                <a:gd name="T10" fmla="*/ 5 w 93"/>
                <a:gd name="T11" fmla="*/ 0 h 10"/>
                <a:gd name="T12" fmla="*/ 88 w 93"/>
                <a:gd name="T13" fmla="*/ 0 h 10"/>
                <a:gd name="T14" fmla="*/ 93 w 93"/>
                <a:gd name="T15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">
                  <a:moveTo>
                    <a:pt x="93" y="5"/>
                  </a:moveTo>
                  <a:cubicBezTo>
                    <a:pt x="93" y="7"/>
                    <a:pt x="91" y="10"/>
                    <a:pt x="88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10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1" y="0"/>
                    <a:pt x="93" y="2"/>
                    <a:pt x="9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Rectangle 83"/>
            <p:cNvSpPr>
              <a:spLocks noChangeArrowheads="1"/>
            </p:cNvSpPr>
            <p:nvPr/>
          </p:nvSpPr>
          <p:spPr bwMode="auto">
            <a:xfrm>
              <a:off x="7675844" y="5686901"/>
              <a:ext cx="383621" cy="65985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Oval 84"/>
            <p:cNvSpPr>
              <a:spLocks noChangeArrowheads="1"/>
            </p:cNvSpPr>
            <p:nvPr/>
          </p:nvSpPr>
          <p:spPr bwMode="auto">
            <a:xfrm>
              <a:off x="7842475" y="6360829"/>
              <a:ext cx="51841" cy="52581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85"/>
            <p:cNvSpPr/>
            <p:nvPr/>
          </p:nvSpPr>
          <p:spPr bwMode="auto">
            <a:xfrm>
              <a:off x="7822479" y="5485463"/>
              <a:ext cx="89610" cy="139970"/>
            </a:xfrm>
            <a:custGeom>
              <a:avLst/>
              <a:gdLst>
                <a:gd name="T0" fmla="*/ 51 w 51"/>
                <a:gd name="T1" fmla="*/ 20 h 80"/>
                <a:gd name="T2" fmla="*/ 51 w 51"/>
                <a:gd name="T3" fmla="*/ 80 h 80"/>
                <a:gd name="T4" fmla="*/ 0 w 51"/>
                <a:gd name="T5" fmla="*/ 80 h 80"/>
                <a:gd name="T6" fmla="*/ 0 w 51"/>
                <a:gd name="T7" fmla="*/ 20 h 80"/>
                <a:gd name="T8" fmla="*/ 20 w 51"/>
                <a:gd name="T9" fmla="*/ 0 h 80"/>
                <a:gd name="T10" fmla="*/ 31 w 51"/>
                <a:gd name="T11" fmla="*/ 0 h 80"/>
                <a:gd name="T12" fmla="*/ 51 w 51"/>
                <a:gd name="T13" fmla="*/ 2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80">
                  <a:moveTo>
                    <a:pt x="51" y="20"/>
                  </a:moveTo>
                  <a:cubicBezTo>
                    <a:pt x="51" y="80"/>
                    <a:pt x="51" y="80"/>
                    <a:pt x="51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3" y="0"/>
                    <a:pt x="51" y="9"/>
                    <a:pt x="51" y="2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86"/>
            <p:cNvSpPr/>
            <p:nvPr/>
          </p:nvSpPr>
          <p:spPr bwMode="auto">
            <a:xfrm>
              <a:off x="6047308" y="1522617"/>
              <a:ext cx="4794518" cy="2824574"/>
            </a:xfrm>
            <a:custGeom>
              <a:avLst/>
              <a:gdLst>
                <a:gd name="T0" fmla="*/ 2456 w 2738"/>
                <a:gd name="T1" fmla="*/ 830 h 1613"/>
                <a:gd name="T2" fmla="*/ 2348 w 2738"/>
                <a:gd name="T3" fmla="*/ 851 h 1613"/>
                <a:gd name="T4" fmla="*/ 2348 w 2738"/>
                <a:gd name="T5" fmla="*/ 850 h 1613"/>
                <a:gd name="T6" fmla="*/ 2025 w 2738"/>
                <a:gd name="T7" fmla="*/ 528 h 1613"/>
                <a:gd name="T8" fmla="*/ 1910 w 2738"/>
                <a:gd name="T9" fmla="*/ 549 h 1613"/>
                <a:gd name="T10" fmla="*/ 1812 w 2738"/>
                <a:gd name="T11" fmla="*/ 480 h 1613"/>
                <a:gd name="T12" fmla="*/ 1814 w 2738"/>
                <a:gd name="T13" fmla="*/ 435 h 1613"/>
                <a:gd name="T14" fmla="*/ 1379 w 2738"/>
                <a:gd name="T15" fmla="*/ 0 h 1613"/>
                <a:gd name="T16" fmla="*/ 1015 w 2738"/>
                <a:gd name="T17" fmla="*/ 196 h 1613"/>
                <a:gd name="T18" fmla="*/ 917 w 2738"/>
                <a:gd name="T19" fmla="*/ 162 h 1613"/>
                <a:gd name="T20" fmla="*/ 759 w 2738"/>
                <a:gd name="T21" fmla="*/ 320 h 1613"/>
                <a:gd name="T22" fmla="*/ 763 w 2738"/>
                <a:gd name="T23" fmla="*/ 356 h 1613"/>
                <a:gd name="T24" fmla="*/ 511 w 2738"/>
                <a:gd name="T25" fmla="*/ 621 h 1613"/>
                <a:gd name="T26" fmla="*/ 469 w 2738"/>
                <a:gd name="T27" fmla="*/ 616 h 1613"/>
                <a:gd name="T28" fmla="*/ 294 w 2738"/>
                <a:gd name="T29" fmla="*/ 791 h 1613"/>
                <a:gd name="T30" fmla="*/ 298 w 2738"/>
                <a:gd name="T31" fmla="*/ 830 h 1613"/>
                <a:gd name="T32" fmla="*/ 0 w 2738"/>
                <a:gd name="T33" fmla="*/ 1139 h 1613"/>
                <a:gd name="T34" fmla="*/ 309 w 2738"/>
                <a:gd name="T35" fmla="*/ 1449 h 1613"/>
                <a:gd name="T36" fmla="*/ 426 w 2738"/>
                <a:gd name="T37" fmla="*/ 1426 h 1613"/>
                <a:gd name="T38" fmla="*/ 737 w 2738"/>
                <a:gd name="T39" fmla="*/ 1573 h 1613"/>
                <a:gd name="T40" fmla="*/ 984 w 2738"/>
                <a:gd name="T41" fmla="*/ 1488 h 1613"/>
                <a:gd name="T42" fmla="*/ 1138 w 2738"/>
                <a:gd name="T43" fmla="*/ 1607 h 1613"/>
                <a:gd name="T44" fmla="*/ 1296 w 2738"/>
                <a:gd name="T45" fmla="*/ 1461 h 1613"/>
                <a:gd name="T46" fmla="*/ 1379 w 2738"/>
                <a:gd name="T47" fmla="*/ 1469 h 1613"/>
                <a:gd name="T48" fmla="*/ 1594 w 2738"/>
                <a:gd name="T49" fmla="*/ 1412 h 1613"/>
                <a:gd name="T50" fmla="*/ 1763 w 2738"/>
                <a:gd name="T51" fmla="*/ 1449 h 1613"/>
                <a:gd name="T52" fmla="*/ 1803 w 2738"/>
                <a:gd name="T53" fmla="*/ 1447 h 1613"/>
                <a:gd name="T54" fmla="*/ 2085 w 2738"/>
                <a:gd name="T55" fmla="*/ 1613 h 1613"/>
                <a:gd name="T56" fmla="*/ 2393 w 2738"/>
                <a:gd name="T57" fmla="*/ 1387 h 1613"/>
                <a:gd name="T58" fmla="*/ 2456 w 2738"/>
                <a:gd name="T59" fmla="*/ 1395 h 1613"/>
                <a:gd name="T60" fmla="*/ 2738 w 2738"/>
                <a:gd name="T61" fmla="*/ 1112 h 1613"/>
                <a:gd name="T62" fmla="*/ 2456 w 2738"/>
                <a:gd name="T63" fmla="*/ 830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38" h="1613">
                  <a:moveTo>
                    <a:pt x="2456" y="830"/>
                  </a:moveTo>
                  <a:cubicBezTo>
                    <a:pt x="2418" y="830"/>
                    <a:pt x="2381" y="837"/>
                    <a:pt x="2348" y="851"/>
                  </a:cubicBezTo>
                  <a:cubicBezTo>
                    <a:pt x="2348" y="851"/>
                    <a:pt x="2348" y="851"/>
                    <a:pt x="2348" y="850"/>
                  </a:cubicBezTo>
                  <a:cubicBezTo>
                    <a:pt x="2348" y="672"/>
                    <a:pt x="2203" y="528"/>
                    <a:pt x="2025" y="528"/>
                  </a:cubicBezTo>
                  <a:cubicBezTo>
                    <a:pt x="1985" y="528"/>
                    <a:pt x="1946" y="536"/>
                    <a:pt x="1910" y="549"/>
                  </a:cubicBezTo>
                  <a:cubicBezTo>
                    <a:pt x="1890" y="513"/>
                    <a:pt x="1854" y="487"/>
                    <a:pt x="1812" y="480"/>
                  </a:cubicBezTo>
                  <a:cubicBezTo>
                    <a:pt x="1813" y="465"/>
                    <a:pt x="1814" y="450"/>
                    <a:pt x="1814" y="435"/>
                  </a:cubicBezTo>
                  <a:cubicBezTo>
                    <a:pt x="1814" y="194"/>
                    <a:pt x="1619" y="0"/>
                    <a:pt x="1379" y="0"/>
                  </a:cubicBezTo>
                  <a:cubicBezTo>
                    <a:pt x="1227" y="0"/>
                    <a:pt x="1093" y="78"/>
                    <a:pt x="1015" y="196"/>
                  </a:cubicBezTo>
                  <a:cubicBezTo>
                    <a:pt x="988" y="175"/>
                    <a:pt x="954" y="162"/>
                    <a:pt x="917" y="162"/>
                  </a:cubicBezTo>
                  <a:cubicBezTo>
                    <a:pt x="829" y="162"/>
                    <a:pt x="759" y="233"/>
                    <a:pt x="759" y="320"/>
                  </a:cubicBezTo>
                  <a:cubicBezTo>
                    <a:pt x="759" y="333"/>
                    <a:pt x="760" y="344"/>
                    <a:pt x="763" y="356"/>
                  </a:cubicBezTo>
                  <a:cubicBezTo>
                    <a:pt x="642" y="398"/>
                    <a:pt x="547" y="497"/>
                    <a:pt x="511" y="621"/>
                  </a:cubicBezTo>
                  <a:cubicBezTo>
                    <a:pt x="497" y="618"/>
                    <a:pt x="483" y="616"/>
                    <a:pt x="469" y="616"/>
                  </a:cubicBezTo>
                  <a:cubicBezTo>
                    <a:pt x="372" y="616"/>
                    <a:pt x="294" y="694"/>
                    <a:pt x="294" y="791"/>
                  </a:cubicBezTo>
                  <a:cubicBezTo>
                    <a:pt x="294" y="805"/>
                    <a:pt x="295" y="818"/>
                    <a:pt x="298" y="830"/>
                  </a:cubicBezTo>
                  <a:cubicBezTo>
                    <a:pt x="132" y="836"/>
                    <a:pt x="0" y="972"/>
                    <a:pt x="0" y="1139"/>
                  </a:cubicBezTo>
                  <a:cubicBezTo>
                    <a:pt x="0" y="1310"/>
                    <a:pt x="138" y="1449"/>
                    <a:pt x="309" y="1449"/>
                  </a:cubicBezTo>
                  <a:cubicBezTo>
                    <a:pt x="351" y="1449"/>
                    <a:pt x="390" y="1441"/>
                    <a:pt x="426" y="1426"/>
                  </a:cubicBezTo>
                  <a:cubicBezTo>
                    <a:pt x="500" y="1516"/>
                    <a:pt x="612" y="1573"/>
                    <a:pt x="737" y="1573"/>
                  </a:cubicBezTo>
                  <a:cubicBezTo>
                    <a:pt x="830" y="1573"/>
                    <a:pt x="916" y="1541"/>
                    <a:pt x="984" y="1488"/>
                  </a:cubicBezTo>
                  <a:cubicBezTo>
                    <a:pt x="1002" y="1556"/>
                    <a:pt x="1064" y="1607"/>
                    <a:pt x="1138" y="1607"/>
                  </a:cubicBezTo>
                  <a:cubicBezTo>
                    <a:pt x="1221" y="1607"/>
                    <a:pt x="1290" y="1543"/>
                    <a:pt x="1296" y="1461"/>
                  </a:cubicBezTo>
                  <a:cubicBezTo>
                    <a:pt x="1323" y="1466"/>
                    <a:pt x="1351" y="1469"/>
                    <a:pt x="1379" y="1469"/>
                  </a:cubicBezTo>
                  <a:cubicBezTo>
                    <a:pt x="1457" y="1469"/>
                    <a:pt x="1531" y="1448"/>
                    <a:pt x="1594" y="1412"/>
                  </a:cubicBezTo>
                  <a:cubicBezTo>
                    <a:pt x="1646" y="1435"/>
                    <a:pt x="1703" y="1449"/>
                    <a:pt x="1763" y="1449"/>
                  </a:cubicBezTo>
                  <a:cubicBezTo>
                    <a:pt x="1777" y="1449"/>
                    <a:pt x="1790" y="1448"/>
                    <a:pt x="1803" y="1447"/>
                  </a:cubicBezTo>
                  <a:cubicBezTo>
                    <a:pt x="1858" y="1546"/>
                    <a:pt x="1964" y="1613"/>
                    <a:pt x="2085" y="1613"/>
                  </a:cubicBezTo>
                  <a:cubicBezTo>
                    <a:pt x="2229" y="1613"/>
                    <a:pt x="2351" y="1518"/>
                    <a:pt x="2393" y="1387"/>
                  </a:cubicBezTo>
                  <a:cubicBezTo>
                    <a:pt x="2413" y="1392"/>
                    <a:pt x="2434" y="1395"/>
                    <a:pt x="2456" y="1395"/>
                  </a:cubicBezTo>
                  <a:cubicBezTo>
                    <a:pt x="2612" y="1395"/>
                    <a:pt x="2738" y="1268"/>
                    <a:pt x="2738" y="1112"/>
                  </a:cubicBezTo>
                  <a:cubicBezTo>
                    <a:pt x="2738" y="956"/>
                    <a:pt x="2612" y="830"/>
                    <a:pt x="2456" y="83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797823" y="289861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88"/>
            <p:cNvSpPr>
              <a:spLocks noEditPoints="1"/>
            </p:cNvSpPr>
            <p:nvPr/>
          </p:nvSpPr>
          <p:spPr bwMode="auto">
            <a:xfrm>
              <a:off x="8908170" y="3020071"/>
              <a:ext cx="44435" cy="96275"/>
            </a:xfrm>
            <a:custGeom>
              <a:avLst/>
              <a:gdLst>
                <a:gd name="T0" fmla="*/ 21 w 25"/>
                <a:gd name="T1" fmla="*/ 0 h 55"/>
                <a:gd name="T2" fmla="*/ 5 w 25"/>
                <a:gd name="T3" fmla="*/ 0 h 55"/>
                <a:gd name="T4" fmla="*/ 0 w 25"/>
                <a:gd name="T5" fmla="*/ 4 h 55"/>
                <a:gd name="T6" fmla="*/ 0 w 25"/>
                <a:gd name="T7" fmla="*/ 50 h 55"/>
                <a:gd name="T8" fmla="*/ 5 w 25"/>
                <a:gd name="T9" fmla="*/ 55 h 55"/>
                <a:gd name="T10" fmla="*/ 21 w 25"/>
                <a:gd name="T11" fmla="*/ 55 h 55"/>
                <a:gd name="T12" fmla="*/ 25 w 25"/>
                <a:gd name="T13" fmla="*/ 50 h 55"/>
                <a:gd name="T14" fmla="*/ 25 w 25"/>
                <a:gd name="T15" fmla="*/ 4 h 55"/>
                <a:gd name="T16" fmla="*/ 21 w 25"/>
                <a:gd name="T17" fmla="*/ 0 h 55"/>
                <a:gd name="T18" fmla="*/ 21 w 25"/>
                <a:gd name="T19" fmla="*/ 0 h 55"/>
                <a:gd name="T20" fmla="*/ 21 w 25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5">
                  <a:moveTo>
                    <a:pt x="2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5" y="55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3" y="55"/>
                    <a:pt x="25" y="53"/>
                    <a:pt x="25" y="50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1" y="0"/>
                  </a:cubicBezTo>
                  <a:close/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89"/>
            <p:cNvSpPr>
              <a:spLocks noEditPoints="1"/>
            </p:cNvSpPr>
            <p:nvPr/>
          </p:nvSpPr>
          <p:spPr bwMode="auto">
            <a:xfrm>
              <a:off x="8906689" y="294823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6"/>
                    <a:pt x="21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90"/>
            <p:cNvSpPr>
              <a:spLocks noEditPoints="1"/>
            </p:cNvSpPr>
            <p:nvPr/>
          </p:nvSpPr>
          <p:spPr bwMode="auto">
            <a:xfrm>
              <a:off x="6793072" y="3306675"/>
              <a:ext cx="266609" cy="266609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136 h 152"/>
                <a:gd name="T12" fmla="*/ 16 w 152"/>
                <a:gd name="T13" fmla="*/ 76 h 152"/>
                <a:gd name="T14" fmla="*/ 76 w 152"/>
                <a:gd name="T15" fmla="*/ 16 h 152"/>
                <a:gd name="T16" fmla="*/ 136 w 152"/>
                <a:gd name="T17" fmla="*/ 76 h 152"/>
                <a:gd name="T18" fmla="*/ 76 w 152"/>
                <a:gd name="T19" fmla="*/ 136 h 152"/>
                <a:gd name="T20" fmla="*/ 76 w 152"/>
                <a:gd name="T21" fmla="*/ 136 h 152"/>
                <a:gd name="T22" fmla="*/ 76 w 152"/>
                <a:gd name="T23" fmla="*/ 13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136"/>
                  </a:moveTo>
                  <a:cubicBezTo>
                    <a:pt x="43" y="136"/>
                    <a:pt x="16" y="109"/>
                    <a:pt x="16" y="76"/>
                  </a:cubicBezTo>
                  <a:cubicBezTo>
                    <a:pt x="16" y="43"/>
                    <a:pt x="43" y="16"/>
                    <a:pt x="76" y="16"/>
                  </a:cubicBezTo>
                  <a:cubicBezTo>
                    <a:pt x="109" y="16"/>
                    <a:pt x="136" y="43"/>
                    <a:pt x="136" y="76"/>
                  </a:cubicBezTo>
                  <a:cubicBezTo>
                    <a:pt x="136" y="109"/>
                    <a:pt x="109" y="136"/>
                    <a:pt x="76" y="136"/>
                  </a:cubicBezTo>
                  <a:close/>
                  <a:moveTo>
                    <a:pt x="76" y="136"/>
                  </a:moveTo>
                  <a:cubicBezTo>
                    <a:pt x="76" y="136"/>
                    <a:pt x="76" y="136"/>
                    <a:pt x="76" y="13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6905640" y="3428130"/>
              <a:ext cx="41473" cy="96275"/>
            </a:xfrm>
            <a:custGeom>
              <a:avLst/>
              <a:gdLst>
                <a:gd name="T0" fmla="*/ 20 w 24"/>
                <a:gd name="T1" fmla="*/ 0 h 55"/>
                <a:gd name="T2" fmla="*/ 4 w 24"/>
                <a:gd name="T3" fmla="*/ 0 h 55"/>
                <a:gd name="T4" fmla="*/ 0 w 24"/>
                <a:gd name="T5" fmla="*/ 4 h 55"/>
                <a:gd name="T6" fmla="*/ 0 w 24"/>
                <a:gd name="T7" fmla="*/ 50 h 55"/>
                <a:gd name="T8" fmla="*/ 4 w 24"/>
                <a:gd name="T9" fmla="*/ 55 h 55"/>
                <a:gd name="T10" fmla="*/ 20 w 24"/>
                <a:gd name="T11" fmla="*/ 55 h 55"/>
                <a:gd name="T12" fmla="*/ 24 w 24"/>
                <a:gd name="T13" fmla="*/ 50 h 55"/>
                <a:gd name="T14" fmla="*/ 24 w 24"/>
                <a:gd name="T15" fmla="*/ 4 h 55"/>
                <a:gd name="T16" fmla="*/ 20 w 24"/>
                <a:gd name="T17" fmla="*/ 0 h 55"/>
                <a:gd name="T18" fmla="*/ 20 w 24"/>
                <a:gd name="T19" fmla="*/ 0 h 55"/>
                <a:gd name="T20" fmla="*/ 20 w 24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55">
                  <a:moveTo>
                    <a:pt x="2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5"/>
                    <a:pt x="4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2" y="55"/>
                    <a:pt x="24" y="53"/>
                    <a:pt x="24" y="50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20" y="0"/>
                  </a:cubicBezTo>
                  <a:close/>
                  <a:moveTo>
                    <a:pt x="20" y="0"/>
                  </a:move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92"/>
            <p:cNvSpPr>
              <a:spLocks noEditPoints="1"/>
            </p:cNvSpPr>
            <p:nvPr/>
          </p:nvSpPr>
          <p:spPr bwMode="auto">
            <a:xfrm>
              <a:off x="6901937" y="3356294"/>
              <a:ext cx="48878" cy="48878"/>
            </a:xfrm>
            <a:custGeom>
              <a:avLst/>
              <a:gdLst>
                <a:gd name="T0" fmla="*/ 14 w 28"/>
                <a:gd name="T1" fmla="*/ 0 h 28"/>
                <a:gd name="T2" fmla="*/ 0 w 28"/>
                <a:gd name="T3" fmla="*/ 14 h 28"/>
                <a:gd name="T4" fmla="*/ 14 w 28"/>
                <a:gd name="T5" fmla="*/ 28 h 28"/>
                <a:gd name="T6" fmla="*/ 28 w 28"/>
                <a:gd name="T7" fmla="*/ 14 h 28"/>
                <a:gd name="T8" fmla="*/ 14 w 28"/>
                <a:gd name="T9" fmla="*/ 0 h 28"/>
                <a:gd name="T10" fmla="*/ 14 w 28"/>
                <a:gd name="T11" fmla="*/ 0 h 28"/>
                <a:gd name="T12" fmla="*/ 14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ubicBezTo>
                    <a:pt x="22" y="28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0"/>
                  </a:move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93"/>
            <p:cNvSpPr>
              <a:spLocks noEditPoints="1"/>
            </p:cNvSpPr>
            <p:nvPr/>
          </p:nvSpPr>
          <p:spPr bwMode="auto">
            <a:xfrm>
              <a:off x="9340669" y="3196329"/>
              <a:ext cx="487302" cy="705773"/>
            </a:xfrm>
            <a:custGeom>
              <a:avLst/>
              <a:gdLst>
                <a:gd name="T0" fmla="*/ 163 w 278"/>
                <a:gd name="T1" fmla="*/ 16 h 403"/>
                <a:gd name="T2" fmla="*/ 17 w 278"/>
                <a:gd name="T3" fmla="*/ 201 h 403"/>
                <a:gd name="T4" fmla="*/ 24 w 278"/>
                <a:gd name="T5" fmla="*/ 337 h 403"/>
                <a:gd name="T6" fmla="*/ 48 w 278"/>
                <a:gd name="T7" fmla="*/ 356 h 403"/>
                <a:gd name="T8" fmla="*/ 68 w 278"/>
                <a:gd name="T9" fmla="*/ 395 h 403"/>
                <a:gd name="T10" fmla="*/ 123 w 278"/>
                <a:gd name="T11" fmla="*/ 379 h 403"/>
                <a:gd name="T12" fmla="*/ 139 w 278"/>
                <a:gd name="T13" fmla="*/ 376 h 403"/>
                <a:gd name="T14" fmla="*/ 172 w 278"/>
                <a:gd name="T15" fmla="*/ 288 h 403"/>
                <a:gd name="T16" fmla="*/ 263 w 278"/>
                <a:gd name="T17" fmla="*/ 172 h 403"/>
                <a:gd name="T18" fmla="*/ 90 w 278"/>
                <a:gd name="T19" fmla="*/ 152 h 403"/>
                <a:gd name="T20" fmla="*/ 119 w 278"/>
                <a:gd name="T21" fmla="*/ 165 h 403"/>
                <a:gd name="T22" fmla="*/ 128 w 278"/>
                <a:gd name="T23" fmla="*/ 167 h 403"/>
                <a:gd name="T24" fmla="*/ 151 w 278"/>
                <a:gd name="T25" fmla="*/ 171 h 403"/>
                <a:gd name="T26" fmla="*/ 158 w 278"/>
                <a:gd name="T27" fmla="*/ 176 h 403"/>
                <a:gd name="T28" fmla="*/ 129 w 278"/>
                <a:gd name="T29" fmla="*/ 261 h 403"/>
                <a:gd name="T30" fmla="*/ 144 w 278"/>
                <a:gd name="T31" fmla="*/ 292 h 403"/>
                <a:gd name="T32" fmla="*/ 60 w 278"/>
                <a:gd name="T33" fmla="*/ 296 h 403"/>
                <a:gd name="T34" fmla="*/ 144 w 278"/>
                <a:gd name="T35" fmla="*/ 292 h 403"/>
                <a:gd name="T36" fmla="*/ 57 w 278"/>
                <a:gd name="T37" fmla="*/ 308 h 403"/>
                <a:gd name="T38" fmla="*/ 132 w 278"/>
                <a:gd name="T39" fmla="*/ 348 h 403"/>
                <a:gd name="T40" fmla="*/ 156 w 278"/>
                <a:gd name="T41" fmla="*/ 267 h 403"/>
                <a:gd name="T42" fmla="*/ 196 w 278"/>
                <a:gd name="T43" fmla="*/ 165 h 403"/>
                <a:gd name="T44" fmla="*/ 178 w 278"/>
                <a:gd name="T45" fmla="*/ 157 h 403"/>
                <a:gd name="T46" fmla="*/ 162 w 278"/>
                <a:gd name="T47" fmla="*/ 162 h 403"/>
                <a:gd name="T48" fmla="*/ 152 w 278"/>
                <a:gd name="T49" fmla="*/ 135 h 403"/>
                <a:gd name="T50" fmla="*/ 125 w 278"/>
                <a:gd name="T51" fmla="*/ 152 h 403"/>
                <a:gd name="T52" fmla="*/ 106 w 278"/>
                <a:gd name="T53" fmla="*/ 132 h 403"/>
                <a:gd name="T54" fmla="*/ 90 w 278"/>
                <a:gd name="T55" fmla="*/ 138 h 403"/>
                <a:gd name="T56" fmla="*/ 71 w 278"/>
                <a:gd name="T57" fmla="*/ 138 h 403"/>
                <a:gd name="T58" fmla="*/ 64 w 278"/>
                <a:gd name="T59" fmla="*/ 247 h 403"/>
                <a:gd name="T60" fmla="*/ 32 w 278"/>
                <a:gd name="T61" fmla="*/ 121 h 403"/>
                <a:gd name="T62" fmla="*/ 237 w 278"/>
                <a:gd name="T63" fmla="*/ 166 h 403"/>
                <a:gd name="T64" fmla="*/ 156 w 278"/>
                <a:gd name="T65" fmla="*/ 267 h 403"/>
                <a:gd name="T66" fmla="*/ 156 w 278"/>
                <a:gd name="T67" fmla="*/ 26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" h="403">
                  <a:moveTo>
                    <a:pt x="263" y="172"/>
                  </a:moveTo>
                  <a:cubicBezTo>
                    <a:pt x="278" y="101"/>
                    <a:pt x="234" y="31"/>
                    <a:pt x="163" y="16"/>
                  </a:cubicBezTo>
                  <a:cubicBezTo>
                    <a:pt x="92" y="0"/>
                    <a:pt x="22" y="45"/>
                    <a:pt x="7" y="116"/>
                  </a:cubicBezTo>
                  <a:cubicBezTo>
                    <a:pt x="0" y="145"/>
                    <a:pt x="4" y="174"/>
                    <a:pt x="17" y="201"/>
                  </a:cubicBezTo>
                  <a:cubicBezTo>
                    <a:pt x="26" y="219"/>
                    <a:pt x="34" y="240"/>
                    <a:pt x="41" y="259"/>
                  </a:cubicBezTo>
                  <a:cubicBezTo>
                    <a:pt x="24" y="337"/>
                    <a:pt x="24" y="337"/>
                    <a:pt x="24" y="337"/>
                  </a:cubicBezTo>
                  <a:cubicBezTo>
                    <a:pt x="22" y="344"/>
                    <a:pt x="27" y="351"/>
                    <a:pt x="34" y="353"/>
                  </a:cubicBezTo>
                  <a:cubicBezTo>
                    <a:pt x="48" y="356"/>
                    <a:pt x="48" y="356"/>
                    <a:pt x="48" y="356"/>
                  </a:cubicBezTo>
                  <a:cubicBezTo>
                    <a:pt x="47" y="362"/>
                    <a:pt x="47" y="362"/>
                    <a:pt x="47" y="362"/>
                  </a:cubicBezTo>
                  <a:cubicBezTo>
                    <a:pt x="44" y="377"/>
                    <a:pt x="53" y="392"/>
                    <a:pt x="68" y="395"/>
                  </a:cubicBezTo>
                  <a:cubicBezTo>
                    <a:pt x="90" y="400"/>
                    <a:pt x="90" y="400"/>
                    <a:pt x="90" y="400"/>
                  </a:cubicBezTo>
                  <a:cubicBezTo>
                    <a:pt x="105" y="403"/>
                    <a:pt x="120" y="394"/>
                    <a:pt x="123" y="379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39" y="376"/>
                    <a:pt x="139" y="376"/>
                    <a:pt x="139" y="376"/>
                  </a:cubicBezTo>
                  <a:cubicBezTo>
                    <a:pt x="146" y="378"/>
                    <a:pt x="153" y="373"/>
                    <a:pt x="155" y="366"/>
                  </a:cubicBezTo>
                  <a:cubicBezTo>
                    <a:pt x="172" y="288"/>
                    <a:pt x="172" y="288"/>
                    <a:pt x="172" y="288"/>
                  </a:cubicBezTo>
                  <a:cubicBezTo>
                    <a:pt x="186" y="273"/>
                    <a:pt x="202" y="258"/>
                    <a:pt x="218" y="245"/>
                  </a:cubicBezTo>
                  <a:cubicBezTo>
                    <a:pt x="241" y="226"/>
                    <a:pt x="257" y="201"/>
                    <a:pt x="263" y="172"/>
                  </a:cubicBezTo>
                  <a:close/>
                  <a:moveTo>
                    <a:pt x="91" y="253"/>
                  </a:moveTo>
                  <a:cubicBezTo>
                    <a:pt x="90" y="152"/>
                    <a:pt x="90" y="152"/>
                    <a:pt x="90" y="152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19" y="165"/>
                    <a:pt x="119" y="165"/>
                    <a:pt x="119" y="165"/>
                  </a:cubicBezTo>
                  <a:cubicBezTo>
                    <a:pt x="120" y="167"/>
                    <a:pt x="121" y="168"/>
                    <a:pt x="123" y="168"/>
                  </a:cubicBezTo>
                  <a:cubicBezTo>
                    <a:pt x="125" y="169"/>
                    <a:pt x="127" y="168"/>
                    <a:pt x="128" y="167"/>
                  </a:cubicBezTo>
                  <a:cubicBezTo>
                    <a:pt x="146" y="153"/>
                    <a:pt x="146" y="153"/>
                    <a:pt x="146" y="153"/>
                  </a:cubicBezTo>
                  <a:cubicBezTo>
                    <a:pt x="151" y="171"/>
                    <a:pt x="151" y="171"/>
                    <a:pt x="151" y="171"/>
                  </a:cubicBezTo>
                  <a:cubicBezTo>
                    <a:pt x="152" y="173"/>
                    <a:pt x="153" y="175"/>
                    <a:pt x="156" y="175"/>
                  </a:cubicBezTo>
                  <a:cubicBezTo>
                    <a:pt x="157" y="176"/>
                    <a:pt x="157" y="176"/>
                    <a:pt x="158" y="176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29" y="261"/>
                    <a:pt x="129" y="261"/>
                    <a:pt x="129" y="261"/>
                  </a:cubicBezTo>
                  <a:lnTo>
                    <a:pt x="91" y="253"/>
                  </a:lnTo>
                  <a:close/>
                  <a:moveTo>
                    <a:pt x="144" y="292"/>
                  </a:moveTo>
                  <a:cubicBezTo>
                    <a:pt x="140" y="313"/>
                    <a:pt x="140" y="313"/>
                    <a:pt x="140" y="313"/>
                  </a:cubicBezTo>
                  <a:cubicBezTo>
                    <a:pt x="60" y="296"/>
                    <a:pt x="60" y="296"/>
                    <a:pt x="60" y="296"/>
                  </a:cubicBezTo>
                  <a:cubicBezTo>
                    <a:pt x="64" y="274"/>
                    <a:pt x="64" y="274"/>
                    <a:pt x="64" y="274"/>
                  </a:cubicBezTo>
                  <a:lnTo>
                    <a:pt x="144" y="292"/>
                  </a:lnTo>
                  <a:close/>
                  <a:moveTo>
                    <a:pt x="52" y="330"/>
                  </a:moveTo>
                  <a:cubicBezTo>
                    <a:pt x="57" y="308"/>
                    <a:pt x="57" y="308"/>
                    <a:pt x="57" y="308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32" y="348"/>
                    <a:pt x="132" y="348"/>
                    <a:pt x="132" y="348"/>
                  </a:cubicBezTo>
                  <a:lnTo>
                    <a:pt x="52" y="330"/>
                  </a:lnTo>
                  <a:close/>
                  <a:moveTo>
                    <a:pt x="156" y="267"/>
                  </a:moveTo>
                  <a:cubicBezTo>
                    <a:pt x="148" y="266"/>
                    <a:pt x="148" y="266"/>
                    <a:pt x="148" y="2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198" y="160"/>
                    <a:pt x="196" y="154"/>
                    <a:pt x="191" y="152"/>
                  </a:cubicBezTo>
                  <a:cubicBezTo>
                    <a:pt x="186" y="150"/>
                    <a:pt x="180" y="152"/>
                    <a:pt x="178" y="157"/>
                  </a:cubicBezTo>
                  <a:cubicBezTo>
                    <a:pt x="177" y="159"/>
                    <a:pt x="177" y="159"/>
                    <a:pt x="177" y="159"/>
                  </a:cubicBezTo>
                  <a:cubicBezTo>
                    <a:pt x="162" y="162"/>
                    <a:pt x="162" y="162"/>
                    <a:pt x="162" y="162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8"/>
                    <a:pt x="154" y="136"/>
                    <a:pt x="152" y="135"/>
                  </a:cubicBezTo>
                  <a:cubicBezTo>
                    <a:pt x="150" y="134"/>
                    <a:pt x="148" y="135"/>
                    <a:pt x="146" y="136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2" y="132"/>
                    <a:pt x="109" y="131"/>
                    <a:pt x="106" y="132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8"/>
                    <a:pt x="90" y="138"/>
                    <a:pt x="90" y="138"/>
                  </a:cubicBezTo>
                  <a:cubicBezTo>
                    <a:pt x="90" y="132"/>
                    <a:pt x="86" y="128"/>
                    <a:pt x="80" y="128"/>
                  </a:cubicBezTo>
                  <a:cubicBezTo>
                    <a:pt x="75" y="128"/>
                    <a:pt x="71" y="132"/>
                    <a:pt x="71" y="138"/>
                  </a:cubicBezTo>
                  <a:cubicBezTo>
                    <a:pt x="72" y="249"/>
                    <a:pt x="72" y="249"/>
                    <a:pt x="72" y="249"/>
                  </a:cubicBezTo>
                  <a:cubicBezTo>
                    <a:pt x="64" y="247"/>
                    <a:pt x="64" y="247"/>
                    <a:pt x="64" y="247"/>
                  </a:cubicBezTo>
                  <a:cubicBezTo>
                    <a:pt x="58" y="228"/>
                    <a:pt x="50" y="208"/>
                    <a:pt x="41" y="189"/>
                  </a:cubicBezTo>
                  <a:cubicBezTo>
                    <a:pt x="30" y="168"/>
                    <a:pt x="27" y="144"/>
                    <a:pt x="32" y="121"/>
                  </a:cubicBezTo>
                  <a:cubicBezTo>
                    <a:pt x="45" y="65"/>
                    <a:pt x="101" y="29"/>
                    <a:pt x="157" y="41"/>
                  </a:cubicBezTo>
                  <a:cubicBezTo>
                    <a:pt x="214" y="54"/>
                    <a:pt x="250" y="110"/>
                    <a:pt x="237" y="166"/>
                  </a:cubicBezTo>
                  <a:cubicBezTo>
                    <a:pt x="232" y="189"/>
                    <a:pt x="220" y="210"/>
                    <a:pt x="201" y="225"/>
                  </a:cubicBezTo>
                  <a:cubicBezTo>
                    <a:pt x="185" y="238"/>
                    <a:pt x="170" y="252"/>
                    <a:pt x="156" y="267"/>
                  </a:cubicBezTo>
                  <a:close/>
                  <a:moveTo>
                    <a:pt x="156" y="267"/>
                  </a:moveTo>
                  <a:cubicBezTo>
                    <a:pt x="156" y="267"/>
                    <a:pt x="156" y="267"/>
                    <a:pt x="156" y="2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94"/>
            <p:cNvSpPr>
              <a:spLocks noEditPoints="1"/>
            </p:cNvSpPr>
            <p:nvPr/>
          </p:nvSpPr>
          <p:spPr bwMode="auto">
            <a:xfrm>
              <a:off x="6924895" y="3683631"/>
              <a:ext cx="208103" cy="302897"/>
            </a:xfrm>
            <a:custGeom>
              <a:avLst/>
              <a:gdLst>
                <a:gd name="T0" fmla="*/ 69 w 119"/>
                <a:gd name="T1" fmla="*/ 7 h 173"/>
                <a:gd name="T2" fmla="*/ 7 w 119"/>
                <a:gd name="T3" fmla="*/ 86 h 173"/>
                <a:gd name="T4" fmla="*/ 10 w 119"/>
                <a:gd name="T5" fmla="*/ 145 h 173"/>
                <a:gd name="T6" fmla="*/ 20 w 119"/>
                <a:gd name="T7" fmla="*/ 153 h 173"/>
                <a:gd name="T8" fmla="*/ 29 w 119"/>
                <a:gd name="T9" fmla="*/ 169 h 173"/>
                <a:gd name="T10" fmla="*/ 52 w 119"/>
                <a:gd name="T11" fmla="*/ 162 h 173"/>
                <a:gd name="T12" fmla="*/ 59 w 119"/>
                <a:gd name="T13" fmla="*/ 161 h 173"/>
                <a:gd name="T14" fmla="*/ 73 w 119"/>
                <a:gd name="T15" fmla="*/ 124 h 173"/>
                <a:gd name="T16" fmla="*/ 112 w 119"/>
                <a:gd name="T17" fmla="*/ 74 h 173"/>
                <a:gd name="T18" fmla="*/ 38 w 119"/>
                <a:gd name="T19" fmla="*/ 65 h 173"/>
                <a:gd name="T20" fmla="*/ 50 w 119"/>
                <a:gd name="T21" fmla="*/ 71 h 173"/>
                <a:gd name="T22" fmla="*/ 54 w 119"/>
                <a:gd name="T23" fmla="*/ 72 h 173"/>
                <a:gd name="T24" fmla="*/ 64 w 119"/>
                <a:gd name="T25" fmla="*/ 73 h 173"/>
                <a:gd name="T26" fmla="*/ 67 w 119"/>
                <a:gd name="T27" fmla="*/ 75 h 173"/>
                <a:gd name="T28" fmla="*/ 54 w 119"/>
                <a:gd name="T29" fmla="*/ 112 h 173"/>
                <a:gd name="T30" fmla="*/ 61 w 119"/>
                <a:gd name="T31" fmla="*/ 125 h 173"/>
                <a:gd name="T32" fmla="*/ 25 w 119"/>
                <a:gd name="T33" fmla="*/ 127 h 173"/>
                <a:gd name="T34" fmla="*/ 61 w 119"/>
                <a:gd name="T35" fmla="*/ 125 h 173"/>
                <a:gd name="T36" fmla="*/ 24 w 119"/>
                <a:gd name="T37" fmla="*/ 132 h 173"/>
                <a:gd name="T38" fmla="*/ 56 w 119"/>
                <a:gd name="T39" fmla="*/ 149 h 173"/>
                <a:gd name="T40" fmla="*/ 66 w 119"/>
                <a:gd name="T41" fmla="*/ 115 h 173"/>
                <a:gd name="T42" fmla="*/ 83 w 119"/>
                <a:gd name="T43" fmla="*/ 71 h 173"/>
                <a:gd name="T44" fmla="*/ 76 w 119"/>
                <a:gd name="T45" fmla="*/ 67 h 173"/>
                <a:gd name="T46" fmla="*/ 69 w 119"/>
                <a:gd name="T47" fmla="*/ 69 h 173"/>
                <a:gd name="T48" fmla="*/ 65 w 119"/>
                <a:gd name="T49" fmla="*/ 58 h 173"/>
                <a:gd name="T50" fmla="*/ 53 w 119"/>
                <a:gd name="T51" fmla="*/ 65 h 173"/>
                <a:gd name="T52" fmla="*/ 45 w 119"/>
                <a:gd name="T53" fmla="*/ 57 h 173"/>
                <a:gd name="T54" fmla="*/ 38 w 119"/>
                <a:gd name="T55" fmla="*/ 59 h 173"/>
                <a:gd name="T56" fmla="*/ 30 w 119"/>
                <a:gd name="T57" fmla="*/ 59 h 173"/>
                <a:gd name="T58" fmla="*/ 27 w 119"/>
                <a:gd name="T59" fmla="*/ 106 h 173"/>
                <a:gd name="T60" fmla="*/ 13 w 119"/>
                <a:gd name="T61" fmla="*/ 52 h 173"/>
                <a:gd name="T62" fmla="*/ 101 w 119"/>
                <a:gd name="T63" fmla="*/ 71 h 173"/>
                <a:gd name="T64" fmla="*/ 66 w 119"/>
                <a:gd name="T65" fmla="*/ 115 h 173"/>
                <a:gd name="T66" fmla="*/ 66 w 119"/>
                <a:gd name="T67" fmla="*/ 11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9" h="173">
                  <a:moveTo>
                    <a:pt x="112" y="74"/>
                  </a:moveTo>
                  <a:cubicBezTo>
                    <a:pt x="119" y="44"/>
                    <a:pt x="99" y="14"/>
                    <a:pt x="69" y="7"/>
                  </a:cubicBezTo>
                  <a:cubicBezTo>
                    <a:pt x="39" y="0"/>
                    <a:pt x="9" y="20"/>
                    <a:pt x="2" y="50"/>
                  </a:cubicBezTo>
                  <a:cubicBezTo>
                    <a:pt x="0" y="62"/>
                    <a:pt x="1" y="75"/>
                    <a:pt x="7" y="86"/>
                  </a:cubicBezTo>
                  <a:cubicBezTo>
                    <a:pt x="11" y="94"/>
                    <a:pt x="14" y="103"/>
                    <a:pt x="17" y="111"/>
                  </a:cubicBezTo>
                  <a:cubicBezTo>
                    <a:pt x="10" y="145"/>
                    <a:pt x="10" y="145"/>
                    <a:pt x="10" y="145"/>
                  </a:cubicBezTo>
                  <a:cubicBezTo>
                    <a:pt x="9" y="148"/>
                    <a:pt x="11" y="151"/>
                    <a:pt x="14" y="151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8" y="162"/>
                    <a:pt x="22" y="168"/>
                    <a:pt x="29" y="169"/>
                  </a:cubicBezTo>
                  <a:cubicBezTo>
                    <a:pt x="38" y="172"/>
                    <a:pt x="38" y="172"/>
                    <a:pt x="38" y="172"/>
                  </a:cubicBezTo>
                  <a:cubicBezTo>
                    <a:pt x="45" y="173"/>
                    <a:pt x="51" y="169"/>
                    <a:pt x="52" y="162"/>
                  </a:cubicBezTo>
                  <a:cubicBezTo>
                    <a:pt x="53" y="160"/>
                    <a:pt x="53" y="160"/>
                    <a:pt x="53" y="160"/>
                  </a:cubicBezTo>
                  <a:cubicBezTo>
                    <a:pt x="59" y="161"/>
                    <a:pt x="59" y="161"/>
                    <a:pt x="59" y="161"/>
                  </a:cubicBezTo>
                  <a:cubicBezTo>
                    <a:pt x="62" y="162"/>
                    <a:pt x="65" y="160"/>
                    <a:pt x="66" y="157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9" y="117"/>
                    <a:pt x="86" y="111"/>
                    <a:pt x="93" y="105"/>
                  </a:cubicBezTo>
                  <a:cubicBezTo>
                    <a:pt x="103" y="97"/>
                    <a:pt x="109" y="86"/>
                    <a:pt x="112" y="74"/>
                  </a:cubicBezTo>
                  <a:close/>
                  <a:moveTo>
                    <a:pt x="39" y="109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1" y="72"/>
                    <a:pt x="51" y="72"/>
                    <a:pt x="52" y="72"/>
                  </a:cubicBezTo>
                  <a:cubicBezTo>
                    <a:pt x="53" y="72"/>
                    <a:pt x="54" y="72"/>
                    <a:pt x="54" y="72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4" y="74"/>
                    <a:pt x="65" y="75"/>
                    <a:pt x="66" y="75"/>
                  </a:cubicBezTo>
                  <a:cubicBezTo>
                    <a:pt x="66" y="75"/>
                    <a:pt x="67" y="75"/>
                    <a:pt x="67" y="75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54" y="112"/>
                    <a:pt x="54" y="112"/>
                    <a:pt x="54" y="112"/>
                  </a:cubicBezTo>
                  <a:lnTo>
                    <a:pt x="39" y="109"/>
                  </a:lnTo>
                  <a:close/>
                  <a:moveTo>
                    <a:pt x="61" y="125"/>
                  </a:moveTo>
                  <a:cubicBezTo>
                    <a:pt x="59" y="134"/>
                    <a:pt x="59" y="134"/>
                    <a:pt x="59" y="134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61" y="125"/>
                  </a:lnTo>
                  <a:close/>
                  <a:moveTo>
                    <a:pt x="22" y="142"/>
                  </a:moveTo>
                  <a:cubicBezTo>
                    <a:pt x="24" y="132"/>
                    <a:pt x="24" y="132"/>
                    <a:pt x="24" y="132"/>
                  </a:cubicBezTo>
                  <a:cubicBezTo>
                    <a:pt x="58" y="140"/>
                    <a:pt x="58" y="140"/>
                    <a:pt x="58" y="140"/>
                  </a:cubicBezTo>
                  <a:cubicBezTo>
                    <a:pt x="56" y="149"/>
                    <a:pt x="56" y="149"/>
                    <a:pt x="56" y="149"/>
                  </a:cubicBezTo>
                  <a:lnTo>
                    <a:pt x="22" y="142"/>
                  </a:lnTo>
                  <a:close/>
                  <a:moveTo>
                    <a:pt x="66" y="115"/>
                  </a:moveTo>
                  <a:cubicBezTo>
                    <a:pt x="63" y="114"/>
                    <a:pt x="63" y="114"/>
                    <a:pt x="63" y="114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4" y="69"/>
                    <a:pt x="83" y="66"/>
                    <a:pt x="81" y="65"/>
                  </a:cubicBezTo>
                  <a:cubicBezTo>
                    <a:pt x="79" y="64"/>
                    <a:pt x="77" y="65"/>
                    <a:pt x="76" y="67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6" y="59"/>
                    <a:pt x="65" y="58"/>
                    <a:pt x="65" y="58"/>
                  </a:cubicBezTo>
                  <a:cubicBezTo>
                    <a:pt x="64" y="58"/>
                    <a:pt x="63" y="58"/>
                    <a:pt x="62" y="5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48" y="58"/>
                    <a:pt x="48" y="58"/>
                    <a:pt x="48" y="58"/>
                  </a:cubicBezTo>
                  <a:cubicBezTo>
                    <a:pt x="47" y="57"/>
                    <a:pt x="46" y="56"/>
                    <a:pt x="45" y="57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7"/>
                    <a:pt x="36" y="55"/>
                    <a:pt x="34" y="55"/>
                  </a:cubicBezTo>
                  <a:cubicBezTo>
                    <a:pt x="32" y="55"/>
                    <a:pt x="30" y="57"/>
                    <a:pt x="30" y="59"/>
                  </a:cubicBezTo>
                  <a:cubicBezTo>
                    <a:pt x="30" y="107"/>
                    <a:pt x="30" y="107"/>
                    <a:pt x="30" y="107"/>
                  </a:cubicBezTo>
                  <a:cubicBezTo>
                    <a:pt x="27" y="106"/>
                    <a:pt x="27" y="106"/>
                    <a:pt x="27" y="106"/>
                  </a:cubicBezTo>
                  <a:cubicBezTo>
                    <a:pt x="24" y="98"/>
                    <a:pt x="21" y="89"/>
                    <a:pt x="17" y="81"/>
                  </a:cubicBezTo>
                  <a:cubicBezTo>
                    <a:pt x="12" y="72"/>
                    <a:pt x="11" y="62"/>
                    <a:pt x="13" y="52"/>
                  </a:cubicBezTo>
                  <a:cubicBezTo>
                    <a:pt x="19" y="28"/>
                    <a:pt x="43" y="13"/>
                    <a:pt x="67" y="18"/>
                  </a:cubicBezTo>
                  <a:cubicBezTo>
                    <a:pt x="91" y="23"/>
                    <a:pt x="106" y="47"/>
                    <a:pt x="101" y="71"/>
                  </a:cubicBezTo>
                  <a:cubicBezTo>
                    <a:pt x="99" y="81"/>
                    <a:pt x="94" y="90"/>
                    <a:pt x="86" y="96"/>
                  </a:cubicBezTo>
                  <a:cubicBezTo>
                    <a:pt x="79" y="102"/>
                    <a:pt x="72" y="108"/>
                    <a:pt x="66" y="115"/>
                  </a:cubicBezTo>
                  <a:close/>
                  <a:moveTo>
                    <a:pt x="66" y="115"/>
                  </a:moveTo>
                  <a:cubicBezTo>
                    <a:pt x="66" y="115"/>
                    <a:pt x="66" y="115"/>
                    <a:pt x="66" y="1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95"/>
            <p:cNvSpPr>
              <a:spLocks noEditPoints="1"/>
            </p:cNvSpPr>
            <p:nvPr/>
          </p:nvSpPr>
          <p:spPr bwMode="auto">
            <a:xfrm>
              <a:off x="7745459" y="2105454"/>
              <a:ext cx="662079" cy="648008"/>
            </a:xfrm>
            <a:custGeom>
              <a:avLst/>
              <a:gdLst>
                <a:gd name="T0" fmla="*/ 251 w 378"/>
                <a:gd name="T1" fmla="*/ 53 h 370"/>
                <a:gd name="T2" fmla="*/ 54 w 378"/>
                <a:gd name="T3" fmla="*/ 58 h 370"/>
                <a:gd name="T4" fmla="*/ 58 w 378"/>
                <a:gd name="T5" fmla="*/ 255 h 370"/>
                <a:gd name="T6" fmla="*/ 236 w 378"/>
                <a:gd name="T7" fmla="*/ 267 h 370"/>
                <a:gd name="T8" fmla="*/ 245 w 378"/>
                <a:gd name="T9" fmla="*/ 281 h 370"/>
                <a:gd name="T10" fmla="*/ 325 w 378"/>
                <a:gd name="T11" fmla="*/ 359 h 370"/>
                <a:gd name="T12" fmla="*/ 367 w 378"/>
                <a:gd name="T13" fmla="*/ 358 h 370"/>
                <a:gd name="T14" fmla="*/ 366 w 378"/>
                <a:gd name="T15" fmla="*/ 316 h 370"/>
                <a:gd name="T16" fmla="*/ 285 w 378"/>
                <a:gd name="T17" fmla="*/ 239 h 370"/>
                <a:gd name="T18" fmla="*/ 270 w 378"/>
                <a:gd name="T19" fmla="*/ 231 h 370"/>
                <a:gd name="T20" fmla="*/ 251 w 378"/>
                <a:gd name="T21" fmla="*/ 53 h 370"/>
                <a:gd name="T22" fmla="*/ 229 w 378"/>
                <a:gd name="T23" fmla="*/ 226 h 370"/>
                <a:gd name="T24" fmla="*/ 82 w 378"/>
                <a:gd name="T25" fmla="*/ 229 h 370"/>
                <a:gd name="T26" fmla="*/ 79 w 378"/>
                <a:gd name="T27" fmla="*/ 82 h 370"/>
                <a:gd name="T28" fmla="*/ 226 w 378"/>
                <a:gd name="T29" fmla="*/ 79 h 370"/>
                <a:gd name="T30" fmla="*/ 229 w 378"/>
                <a:gd name="T31" fmla="*/ 226 h 370"/>
                <a:gd name="T32" fmla="*/ 229 w 378"/>
                <a:gd name="T33" fmla="*/ 226 h 370"/>
                <a:gd name="T34" fmla="*/ 229 w 378"/>
                <a:gd name="T35" fmla="*/ 226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8" h="370">
                  <a:moveTo>
                    <a:pt x="251" y="53"/>
                  </a:moveTo>
                  <a:cubicBezTo>
                    <a:pt x="195" y="0"/>
                    <a:pt x="107" y="2"/>
                    <a:pt x="54" y="58"/>
                  </a:cubicBezTo>
                  <a:cubicBezTo>
                    <a:pt x="0" y="113"/>
                    <a:pt x="2" y="201"/>
                    <a:pt x="58" y="255"/>
                  </a:cubicBezTo>
                  <a:cubicBezTo>
                    <a:pt x="107" y="302"/>
                    <a:pt x="183" y="306"/>
                    <a:pt x="236" y="267"/>
                  </a:cubicBezTo>
                  <a:cubicBezTo>
                    <a:pt x="237" y="272"/>
                    <a:pt x="240" y="277"/>
                    <a:pt x="245" y="281"/>
                  </a:cubicBezTo>
                  <a:cubicBezTo>
                    <a:pt x="325" y="359"/>
                    <a:pt x="325" y="359"/>
                    <a:pt x="325" y="359"/>
                  </a:cubicBezTo>
                  <a:cubicBezTo>
                    <a:pt x="337" y="370"/>
                    <a:pt x="356" y="370"/>
                    <a:pt x="367" y="358"/>
                  </a:cubicBezTo>
                  <a:cubicBezTo>
                    <a:pt x="378" y="346"/>
                    <a:pt x="378" y="327"/>
                    <a:pt x="366" y="316"/>
                  </a:cubicBezTo>
                  <a:cubicBezTo>
                    <a:pt x="285" y="239"/>
                    <a:pt x="285" y="239"/>
                    <a:pt x="285" y="239"/>
                  </a:cubicBezTo>
                  <a:cubicBezTo>
                    <a:pt x="281" y="235"/>
                    <a:pt x="276" y="232"/>
                    <a:pt x="270" y="231"/>
                  </a:cubicBezTo>
                  <a:cubicBezTo>
                    <a:pt x="307" y="176"/>
                    <a:pt x="300" y="101"/>
                    <a:pt x="251" y="53"/>
                  </a:cubicBezTo>
                  <a:close/>
                  <a:moveTo>
                    <a:pt x="229" y="226"/>
                  </a:moveTo>
                  <a:cubicBezTo>
                    <a:pt x="190" y="267"/>
                    <a:pt x="124" y="269"/>
                    <a:pt x="82" y="229"/>
                  </a:cubicBezTo>
                  <a:cubicBezTo>
                    <a:pt x="41" y="189"/>
                    <a:pt x="39" y="123"/>
                    <a:pt x="79" y="82"/>
                  </a:cubicBezTo>
                  <a:cubicBezTo>
                    <a:pt x="119" y="41"/>
                    <a:pt x="185" y="39"/>
                    <a:pt x="226" y="79"/>
                  </a:cubicBezTo>
                  <a:cubicBezTo>
                    <a:pt x="268" y="119"/>
                    <a:pt x="269" y="185"/>
                    <a:pt x="229" y="226"/>
                  </a:cubicBezTo>
                  <a:close/>
                  <a:moveTo>
                    <a:pt x="229" y="226"/>
                  </a:moveTo>
                  <a:cubicBezTo>
                    <a:pt x="229" y="226"/>
                    <a:pt x="229" y="226"/>
                    <a:pt x="229" y="2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96"/>
            <p:cNvSpPr>
              <a:spLocks noEditPoints="1"/>
            </p:cNvSpPr>
            <p:nvPr/>
          </p:nvSpPr>
          <p:spPr bwMode="auto">
            <a:xfrm>
              <a:off x="10445615" y="3240023"/>
              <a:ext cx="250316" cy="278458"/>
            </a:xfrm>
            <a:custGeom>
              <a:avLst/>
              <a:gdLst>
                <a:gd name="T0" fmla="*/ 71 w 143"/>
                <a:gd name="T1" fmla="*/ 17 h 159"/>
                <a:gd name="T2" fmla="*/ 70 w 143"/>
                <a:gd name="T3" fmla="*/ 14 h 159"/>
                <a:gd name="T4" fmla="*/ 61 w 143"/>
                <a:gd name="T5" fmla="*/ 11 h 159"/>
                <a:gd name="T6" fmla="*/ 51 w 143"/>
                <a:gd name="T7" fmla="*/ 15 h 159"/>
                <a:gd name="T8" fmla="*/ 50 w 143"/>
                <a:gd name="T9" fmla="*/ 9 h 159"/>
                <a:gd name="T10" fmla="*/ 33 w 143"/>
                <a:gd name="T11" fmla="*/ 3 h 159"/>
                <a:gd name="T12" fmla="*/ 27 w 143"/>
                <a:gd name="T13" fmla="*/ 20 h 159"/>
                <a:gd name="T14" fmla="*/ 31 w 143"/>
                <a:gd name="T15" fmla="*/ 24 h 159"/>
                <a:gd name="T16" fmla="*/ 23 w 143"/>
                <a:gd name="T17" fmla="*/ 28 h 159"/>
                <a:gd name="T18" fmla="*/ 19 w 143"/>
                <a:gd name="T19" fmla="*/ 37 h 159"/>
                <a:gd name="T20" fmla="*/ 21 w 143"/>
                <a:gd name="T21" fmla="*/ 40 h 159"/>
                <a:gd name="T22" fmla="*/ 7 w 143"/>
                <a:gd name="T23" fmla="*/ 46 h 159"/>
                <a:gd name="T24" fmla="*/ 2 w 143"/>
                <a:gd name="T25" fmla="*/ 60 h 159"/>
                <a:gd name="T26" fmla="*/ 44 w 143"/>
                <a:gd name="T27" fmla="*/ 152 h 159"/>
                <a:gd name="T28" fmla="*/ 58 w 143"/>
                <a:gd name="T29" fmla="*/ 157 h 159"/>
                <a:gd name="T30" fmla="*/ 136 w 143"/>
                <a:gd name="T31" fmla="*/ 121 h 159"/>
                <a:gd name="T32" fmla="*/ 141 w 143"/>
                <a:gd name="T33" fmla="*/ 107 h 159"/>
                <a:gd name="T34" fmla="*/ 99 w 143"/>
                <a:gd name="T35" fmla="*/ 16 h 159"/>
                <a:gd name="T36" fmla="*/ 85 w 143"/>
                <a:gd name="T37" fmla="*/ 11 h 159"/>
                <a:gd name="T38" fmla="*/ 71 w 143"/>
                <a:gd name="T39" fmla="*/ 17 h 159"/>
                <a:gd name="T40" fmla="*/ 32 w 143"/>
                <a:gd name="T41" fmla="*/ 18 h 159"/>
                <a:gd name="T42" fmla="*/ 35 w 143"/>
                <a:gd name="T43" fmla="*/ 8 h 159"/>
                <a:gd name="T44" fmla="*/ 45 w 143"/>
                <a:gd name="T45" fmla="*/ 12 h 159"/>
                <a:gd name="T46" fmla="*/ 45 w 143"/>
                <a:gd name="T47" fmla="*/ 18 h 159"/>
                <a:gd name="T48" fmla="*/ 37 w 143"/>
                <a:gd name="T49" fmla="*/ 22 h 159"/>
                <a:gd name="T50" fmla="*/ 32 w 143"/>
                <a:gd name="T51" fmla="*/ 18 h 159"/>
                <a:gd name="T52" fmla="*/ 129 w 143"/>
                <a:gd name="T53" fmla="*/ 106 h 159"/>
                <a:gd name="T54" fmla="*/ 126 w 143"/>
                <a:gd name="T55" fmla="*/ 114 h 159"/>
                <a:gd name="T56" fmla="*/ 59 w 143"/>
                <a:gd name="T57" fmla="*/ 145 h 159"/>
                <a:gd name="T58" fmla="*/ 51 w 143"/>
                <a:gd name="T59" fmla="*/ 142 h 159"/>
                <a:gd name="T60" fmla="*/ 14 w 143"/>
                <a:gd name="T61" fmla="*/ 61 h 159"/>
                <a:gd name="T62" fmla="*/ 17 w 143"/>
                <a:gd name="T63" fmla="*/ 53 h 159"/>
                <a:gd name="T64" fmla="*/ 25 w 143"/>
                <a:gd name="T65" fmla="*/ 50 h 159"/>
                <a:gd name="T66" fmla="*/ 32 w 143"/>
                <a:gd name="T67" fmla="*/ 52 h 159"/>
                <a:gd name="T68" fmla="*/ 73 w 143"/>
                <a:gd name="T69" fmla="*/ 33 h 159"/>
                <a:gd name="T70" fmla="*/ 76 w 143"/>
                <a:gd name="T71" fmla="*/ 26 h 159"/>
                <a:gd name="T72" fmla="*/ 84 w 143"/>
                <a:gd name="T73" fmla="*/ 23 h 159"/>
                <a:gd name="T74" fmla="*/ 92 w 143"/>
                <a:gd name="T75" fmla="*/ 26 h 159"/>
                <a:gd name="T76" fmla="*/ 129 w 143"/>
                <a:gd name="T77" fmla="*/ 106 h 159"/>
                <a:gd name="T78" fmla="*/ 129 w 143"/>
                <a:gd name="T79" fmla="*/ 106 h 159"/>
                <a:gd name="T80" fmla="*/ 129 w 143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9">
                  <a:moveTo>
                    <a:pt x="71" y="17"/>
                  </a:moveTo>
                  <a:cubicBezTo>
                    <a:pt x="70" y="14"/>
                    <a:pt x="70" y="14"/>
                    <a:pt x="70" y="14"/>
                  </a:cubicBezTo>
                  <a:cubicBezTo>
                    <a:pt x="69" y="11"/>
                    <a:pt x="64" y="9"/>
                    <a:pt x="61" y="11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3"/>
                    <a:pt x="51" y="11"/>
                    <a:pt x="50" y="9"/>
                  </a:cubicBezTo>
                  <a:cubicBezTo>
                    <a:pt x="47" y="3"/>
                    <a:pt x="40" y="0"/>
                    <a:pt x="33" y="3"/>
                  </a:cubicBezTo>
                  <a:cubicBezTo>
                    <a:pt x="27" y="6"/>
                    <a:pt x="24" y="14"/>
                    <a:pt x="27" y="20"/>
                  </a:cubicBezTo>
                  <a:cubicBezTo>
                    <a:pt x="28" y="22"/>
                    <a:pt x="29" y="23"/>
                    <a:pt x="31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9" y="30"/>
                    <a:pt x="18" y="34"/>
                    <a:pt x="19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49"/>
                    <a:pt x="0" y="55"/>
                    <a:pt x="2" y="60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46" y="157"/>
                    <a:pt x="52" y="159"/>
                    <a:pt x="58" y="157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9"/>
                    <a:pt x="143" y="113"/>
                    <a:pt x="141" y="107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6" y="11"/>
                    <a:pt x="90" y="8"/>
                    <a:pt x="85" y="11"/>
                  </a:cubicBezTo>
                  <a:lnTo>
                    <a:pt x="71" y="17"/>
                  </a:lnTo>
                  <a:close/>
                  <a:moveTo>
                    <a:pt x="32" y="18"/>
                  </a:moveTo>
                  <a:cubicBezTo>
                    <a:pt x="30" y="14"/>
                    <a:pt x="32" y="10"/>
                    <a:pt x="35" y="8"/>
                  </a:cubicBezTo>
                  <a:cubicBezTo>
                    <a:pt x="39" y="6"/>
                    <a:pt x="44" y="8"/>
                    <a:pt x="45" y="12"/>
                  </a:cubicBezTo>
                  <a:cubicBezTo>
                    <a:pt x="46" y="14"/>
                    <a:pt x="46" y="16"/>
                    <a:pt x="45" y="18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5" y="21"/>
                    <a:pt x="33" y="20"/>
                    <a:pt x="32" y="18"/>
                  </a:cubicBezTo>
                  <a:close/>
                  <a:moveTo>
                    <a:pt x="129" y="106"/>
                  </a:moveTo>
                  <a:cubicBezTo>
                    <a:pt x="130" y="109"/>
                    <a:pt x="129" y="113"/>
                    <a:pt x="126" y="114"/>
                  </a:cubicBezTo>
                  <a:cubicBezTo>
                    <a:pt x="59" y="145"/>
                    <a:pt x="59" y="145"/>
                    <a:pt x="59" y="145"/>
                  </a:cubicBezTo>
                  <a:cubicBezTo>
                    <a:pt x="56" y="146"/>
                    <a:pt x="52" y="145"/>
                    <a:pt x="51" y="14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3" y="58"/>
                    <a:pt x="14" y="55"/>
                    <a:pt x="17" y="53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2"/>
                    <a:pt x="29" y="53"/>
                    <a:pt x="32" y="5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6" y="32"/>
                    <a:pt x="77" y="29"/>
                    <a:pt x="76" y="26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87" y="21"/>
                    <a:pt x="90" y="23"/>
                    <a:pt x="92" y="26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97"/>
            <p:cNvSpPr>
              <a:spLocks noEditPoints="1"/>
            </p:cNvSpPr>
            <p:nvPr/>
          </p:nvSpPr>
          <p:spPr bwMode="auto">
            <a:xfrm>
              <a:off x="10495234" y="3342223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5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98"/>
            <p:cNvSpPr>
              <a:spLocks noEditPoints="1"/>
            </p:cNvSpPr>
            <p:nvPr/>
          </p:nvSpPr>
          <p:spPr bwMode="auto">
            <a:xfrm>
              <a:off x="10535225" y="3314081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0 h 24"/>
                <a:gd name="T6" fmla="*/ 7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7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10512267" y="3382214"/>
              <a:ext cx="37029" cy="37029"/>
            </a:xfrm>
            <a:custGeom>
              <a:avLst/>
              <a:gdLst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  <a:gd name="T10" fmla="*/ 19 w 21"/>
                <a:gd name="T11" fmla="*/ 7 h 21"/>
                <a:gd name="T12" fmla="*/ 19 w 21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6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  <a:moveTo>
                    <a:pt x="19" y="7"/>
                  </a:moveTo>
                  <a:cubicBezTo>
                    <a:pt x="19" y="7"/>
                    <a:pt x="19" y="7"/>
                    <a:pt x="19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100"/>
            <p:cNvSpPr>
              <a:spLocks noEditPoints="1"/>
            </p:cNvSpPr>
            <p:nvPr/>
          </p:nvSpPr>
          <p:spPr bwMode="auto">
            <a:xfrm>
              <a:off x="10552999" y="3354072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01"/>
            <p:cNvSpPr>
              <a:spLocks noEditPoints="1"/>
            </p:cNvSpPr>
            <p:nvPr/>
          </p:nvSpPr>
          <p:spPr bwMode="auto">
            <a:xfrm>
              <a:off x="10533744" y="3425909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02"/>
            <p:cNvSpPr>
              <a:spLocks noEditPoints="1"/>
            </p:cNvSpPr>
            <p:nvPr/>
          </p:nvSpPr>
          <p:spPr bwMode="auto">
            <a:xfrm>
              <a:off x="10572254" y="3396285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0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Freeform 103"/>
            <p:cNvSpPr>
              <a:spLocks noEditPoints="1"/>
            </p:cNvSpPr>
            <p:nvPr/>
          </p:nvSpPr>
          <p:spPr bwMode="auto">
            <a:xfrm>
              <a:off x="8318668" y="3474787"/>
              <a:ext cx="251797" cy="278458"/>
            </a:xfrm>
            <a:custGeom>
              <a:avLst/>
              <a:gdLst>
                <a:gd name="T0" fmla="*/ 72 w 144"/>
                <a:gd name="T1" fmla="*/ 17 h 159"/>
                <a:gd name="T2" fmla="*/ 71 w 144"/>
                <a:gd name="T3" fmla="*/ 14 h 159"/>
                <a:gd name="T4" fmla="*/ 62 w 144"/>
                <a:gd name="T5" fmla="*/ 10 h 159"/>
                <a:gd name="T6" fmla="*/ 52 w 144"/>
                <a:gd name="T7" fmla="*/ 15 h 159"/>
                <a:gd name="T8" fmla="*/ 51 w 144"/>
                <a:gd name="T9" fmla="*/ 9 h 159"/>
                <a:gd name="T10" fmla="*/ 34 w 144"/>
                <a:gd name="T11" fmla="*/ 3 h 159"/>
                <a:gd name="T12" fmla="*/ 28 w 144"/>
                <a:gd name="T13" fmla="*/ 19 h 159"/>
                <a:gd name="T14" fmla="*/ 32 w 144"/>
                <a:gd name="T15" fmla="*/ 24 h 159"/>
                <a:gd name="T16" fmla="*/ 23 w 144"/>
                <a:gd name="T17" fmla="*/ 28 h 159"/>
                <a:gd name="T18" fmla="*/ 20 w 144"/>
                <a:gd name="T19" fmla="*/ 37 h 159"/>
                <a:gd name="T20" fmla="*/ 21 w 144"/>
                <a:gd name="T21" fmla="*/ 40 h 159"/>
                <a:gd name="T22" fmla="*/ 8 w 144"/>
                <a:gd name="T23" fmla="*/ 46 h 159"/>
                <a:gd name="T24" fmla="*/ 3 w 144"/>
                <a:gd name="T25" fmla="*/ 60 h 159"/>
                <a:gd name="T26" fmla="*/ 45 w 144"/>
                <a:gd name="T27" fmla="*/ 151 h 159"/>
                <a:gd name="T28" fmla="*/ 58 w 144"/>
                <a:gd name="T29" fmla="*/ 156 h 159"/>
                <a:gd name="T30" fmla="*/ 136 w 144"/>
                <a:gd name="T31" fmla="*/ 121 h 159"/>
                <a:gd name="T32" fmla="*/ 141 w 144"/>
                <a:gd name="T33" fmla="*/ 107 h 159"/>
                <a:gd name="T34" fmla="*/ 99 w 144"/>
                <a:gd name="T35" fmla="*/ 15 h 159"/>
                <a:gd name="T36" fmla="*/ 86 w 144"/>
                <a:gd name="T37" fmla="*/ 10 h 159"/>
                <a:gd name="T38" fmla="*/ 72 w 144"/>
                <a:gd name="T39" fmla="*/ 17 h 159"/>
                <a:gd name="T40" fmla="*/ 32 w 144"/>
                <a:gd name="T41" fmla="*/ 17 h 159"/>
                <a:gd name="T42" fmla="*/ 36 w 144"/>
                <a:gd name="T43" fmla="*/ 7 h 159"/>
                <a:gd name="T44" fmla="*/ 46 w 144"/>
                <a:gd name="T45" fmla="*/ 11 h 159"/>
                <a:gd name="T46" fmla="*/ 46 w 144"/>
                <a:gd name="T47" fmla="*/ 18 h 159"/>
                <a:gd name="T48" fmla="*/ 37 w 144"/>
                <a:gd name="T49" fmla="*/ 21 h 159"/>
                <a:gd name="T50" fmla="*/ 32 w 144"/>
                <a:gd name="T51" fmla="*/ 17 h 159"/>
                <a:gd name="T52" fmla="*/ 129 w 144"/>
                <a:gd name="T53" fmla="*/ 106 h 159"/>
                <a:gd name="T54" fmla="*/ 126 w 144"/>
                <a:gd name="T55" fmla="*/ 114 h 159"/>
                <a:gd name="T56" fmla="*/ 60 w 144"/>
                <a:gd name="T57" fmla="*/ 145 h 159"/>
                <a:gd name="T58" fmla="*/ 51 w 144"/>
                <a:gd name="T59" fmla="*/ 141 h 159"/>
                <a:gd name="T60" fmla="*/ 15 w 144"/>
                <a:gd name="T61" fmla="*/ 61 h 159"/>
                <a:gd name="T62" fmla="*/ 18 w 144"/>
                <a:gd name="T63" fmla="*/ 53 h 159"/>
                <a:gd name="T64" fmla="*/ 26 w 144"/>
                <a:gd name="T65" fmla="*/ 49 h 159"/>
                <a:gd name="T66" fmla="*/ 32 w 144"/>
                <a:gd name="T67" fmla="*/ 52 h 159"/>
                <a:gd name="T68" fmla="*/ 74 w 144"/>
                <a:gd name="T69" fmla="*/ 33 h 159"/>
                <a:gd name="T70" fmla="*/ 76 w 144"/>
                <a:gd name="T71" fmla="*/ 26 h 159"/>
                <a:gd name="T72" fmla="*/ 84 w 144"/>
                <a:gd name="T73" fmla="*/ 22 h 159"/>
                <a:gd name="T74" fmla="*/ 93 w 144"/>
                <a:gd name="T75" fmla="*/ 25 h 159"/>
                <a:gd name="T76" fmla="*/ 129 w 144"/>
                <a:gd name="T77" fmla="*/ 106 h 159"/>
                <a:gd name="T78" fmla="*/ 129 w 144"/>
                <a:gd name="T79" fmla="*/ 106 h 159"/>
                <a:gd name="T80" fmla="*/ 129 w 144"/>
                <a:gd name="T81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59">
                  <a:moveTo>
                    <a:pt x="72" y="17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69" y="10"/>
                    <a:pt x="65" y="9"/>
                    <a:pt x="62" y="1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3"/>
                    <a:pt x="51" y="11"/>
                    <a:pt x="51" y="9"/>
                  </a:cubicBezTo>
                  <a:cubicBezTo>
                    <a:pt x="48" y="3"/>
                    <a:pt x="40" y="0"/>
                    <a:pt x="34" y="3"/>
                  </a:cubicBezTo>
                  <a:cubicBezTo>
                    <a:pt x="28" y="6"/>
                    <a:pt x="25" y="13"/>
                    <a:pt x="28" y="19"/>
                  </a:cubicBezTo>
                  <a:cubicBezTo>
                    <a:pt x="29" y="21"/>
                    <a:pt x="30" y="23"/>
                    <a:pt x="32" y="24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0" y="29"/>
                    <a:pt x="19" y="33"/>
                    <a:pt x="20" y="37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3" y="48"/>
                    <a:pt x="0" y="55"/>
                    <a:pt x="3" y="60"/>
                  </a:cubicBezTo>
                  <a:cubicBezTo>
                    <a:pt x="45" y="151"/>
                    <a:pt x="45" y="151"/>
                    <a:pt x="45" y="151"/>
                  </a:cubicBezTo>
                  <a:cubicBezTo>
                    <a:pt x="47" y="156"/>
                    <a:pt x="53" y="159"/>
                    <a:pt x="58" y="156"/>
                  </a:cubicBezTo>
                  <a:cubicBezTo>
                    <a:pt x="136" y="121"/>
                    <a:pt x="136" y="121"/>
                    <a:pt x="136" y="121"/>
                  </a:cubicBezTo>
                  <a:cubicBezTo>
                    <a:pt x="141" y="118"/>
                    <a:pt x="144" y="112"/>
                    <a:pt x="141" y="107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7" y="10"/>
                    <a:pt x="91" y="8"/>
                    <a:pt x="86" y="10"/>
                  </a:cubicBezTo>
                  <a:lnTo>
                    <a:pt x="72" y="17"/>
                  </a:lnTo>
                  <a:close/>
                  <a:moveTo>
                    <a:pt x="32" y="17"/>
                  </a:moveTo>
                  <a:cubicBezTo>
                    <a:pt x="31" y="14"/>
                    <a:pt x="32" y="9"/>
                    <a:pt x="36" y="7"/>
                  </a:cubicBezTo>
                  <a:cubicBezTo>
                    <a:pt x="40" y="6"/>
                    <a:pt x="44" y="7"/>
                    <a:pt x="46" y="11"/>
                  </a:cubicBezTo>
                  <a:cubicBezTo>
                    <a:pt x="47" y="13"/>
                    <a:pt x="47" y="16"/>
                    <a:pt x="46" y="18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5" y="21"/>
                    <a:pt x="33" y="19"/>
                    <a:pt x="32" y="17"/>
                  </a:cubicBezTo>
                  <a:close/>
                  <a:moveTo>
                    <a:pt x="129" y="106"/>
                  </a:moveTo>
                  <a:cubicBezTo>
                    <a:pt x="131" y="109"/>
                    <a:pt x="129" y="113"/>
                    <a:pt x="126" y="114"/>
                  </a:cubicBezTo>
                  <a:cubicBezTo>
                    <a:pt x="60" y="145"/>
                    <a:pt x="60" y="145"/>
                    <a:pt x="60" y="145"/>
                  </a:cubicBezTo>
                  <a:cubicBezTo>
                    <a:pt x="57" y="146"/>
                    <a:pt x="53" y="145"/>
                    <a:pt x="51" y="14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3" y="58"/>
                    <a:pt x="15" y="54"/>
                    <a:pt x="18" y="53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52"/>
                    <a:pt x="30" y="53"/>
                    <a:pt x="32" y="52"/>
                  </a:cubicBezTo>
                  <a:cubicBezTo>
                    <a:pt x="74" y="33"/>
                    <a:pt x="74" y="33"/>
                    <a:pt x="74" y="33"/>
                  </a:cubicBezTo>
                  <a:cubicBezTo>
                    <a:pt x="76" y="31"/>
                    <a:pt x="77" y="28"/>
                    <a:pt x="76" y="26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7" y="21"/>
                    <a:pt x="91" y="22"/>
                    <a:pt x="93" y="25"/>
                  </a:cubicBezTo>
                  <a:lnTo>
                    <a:pt x="129" y="106"/>
                  </a:lnTo>
                  <a:close/>
                  <a:moveTo>
                    <a:pt x="129" y="106"/>
                  </a:moveTo>
                  <a:cubicBezTo>
                    <a:pt x="129" y="106"/>
                    <a:pt x="129" y="106"/>
                    <a:pt x="129" y="10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Freeform 104"/>
            <p:cNvSpPr>
              <a:spLocks noEditPoints="1"/>
            </p:cNvSpPr>
            <p:nvPr/>
          </p:nvSpPr>
          <p:spPr bwMode="auto">
            <a:xfrm>
              <a:off x="8369027" y="3576987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3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3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1" y="4"/>
                    <a:pt x="6" y="2"/>
                  </a:cubicBezTo>
                  <a:cubicBezTo>
                    <a:pt x="10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105"/>
            <p:cNvSpPr>
              <a:spLocks noEditPoints="1"/>
            </p:cNvSpPr>
            <p:nvPr/>
          </p:nvSpPr>
          <p:spPr bwMode="auto">
            <a:xfrm>
              <a:off x="8407537" y="3546623"/>
              <a:ext cx="68133" cy="42213"/>
            </a:xfrm>
            <a:custGeom>
              <a:avLst/>
              <a:gdLst>
                <a:gd name="T0" fmla="*/ 31 w 39"/>
                <a:gd name="T1" fmla="*/ 2 h 24"/>
                <a:gd name="T2" fmla="*/ 4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6 w 39"/>
                <a:gd name="T9" fmla="*/ 11 h 24"/>
                <a:gd name="T10" fmla="*/ 38 w 39"/>
                <a:gd name="T11" fmla="*/ 4 h 24"/>
                <a:gd name="T12" fmla="*/ 31 w 39"/>
                <a:gd name="T13" fmla="*/ 2 h 24"/>
                <a:gd name="T14" fmla="*/ 31 w 39"/>
                <a:gd name="T15" fmla="*/ 2 h 24"/>
                <a:gd name="T16" fmla="*/ 31 w 39"/>
                <a:gd name="T17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2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3" y="23"/>
                    <a:pt x="6" y="24"/>
                    <a:pt x="8" y="23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8" y="10"/>
                    <a:pt x="39" y="7"/>
                    <a:pt x="38" y="4"/>
                  </a:cubicBezTo>
                  <a:cubicBezTo>
                    <a:pt x="37" y="2"/>
                    <a:pt x="34" y="0"/>
                    <a:pt x="31" y="2"/>
                  </a:cubicBezTo>
                  <a:close/>
                  <a:moveTo>
                    <a:pt x="31" y="2"/>
                  </a:moveTo>
                  <a:cubicBezTo>
                    <a:pt x="31" y="2"/>
                    <a:pt x="31" y="2"/>
                    <a:pt x="31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8386801" y="3616978"/>
              <a:ext cx="34807" cy="34807"/>
            </a:xfrm>
            <a:custGeom>
              <a:avLst/>
              <a:gdLst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  <a:gd name="T10" fmla="*/ 18 w 20"/>
                <a:gd name="T11" fmla="*/ 6 h 20"/>
                <a:gd name="T12" fmla="*/ 18 w 20"/>
                <a:gd name="T1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  <a:moveTo>
                    <a:pt x="18" y="6"/>
                  </a:move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8426793" y="3587355"/>
              <a:ext cx="68133" cy="41473"/>
            </a:xfrm>
            <a:custGeom>
              <a:avLst/>
              <a:gdLst>
                <a:gd name="T0" fmla="*/ 31 w 39"/>
                <a:gd name="T1" fmla="*/ 1 h 24"/>
                <a:gd name="T2" fmla="*/ 3 w 39"/>
                <a:gd name="T3" fmla="*/ 14 h 24"/>
                <a:gd name="T4" fmla="*/ 1 w 39"/>
                <a:gd name="T5" fmla="*/ 21 h 24"/>
                <a:gd name="T6" fmla="*/ 8 w 39"/>
                <a:gd name="T7" fmla="*/ 23 h 24"/>
                <a:gd name="T8" fmla="*/ 35 w 39"/>
                <a:gd name="T9" fmla="*/ 11 h 24"/>
                <a:gd name="T10" fmla="*/ 38 w 39"/>
                <a:gd name="T11" fmla="*/ 4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5"/>
                    <a:pt x="0" y="18"/>
                    <a:pt x="1" y="21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8" y="9"/>
                    <a:pt x="39" y="6"/>
                    <a:pt x="38" y="4"/>
                  </a:cubicBezTo>
                  <a:cubicBezTo>
                    <a:pt x="36" y="1"/>
                    <a:pt x="33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08"/>
            <p:cNvSpPr>
              <a:spLocks noEditPoints="1"/>
            </p:cNvSpPr>
            <p:nvPr/>
          </p:nvSpPr>
          <p:spPr bwMode="auto">
            <a:xfrm>
              <a:off x="8406056" y="3659191"/>
              <a:ext cx="34807" cy="36288"/>
            </a:xfrm>
            <a:custGeom>
              <a:avLst/>
              <a:gdLst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7 w 20"/>
                <a:gd name="T7" fmla="*/ 2 h 21"/>
                <a:gd name="T8" fmla="*/ 18 w 20"/>
                <a:gd name="T9" fmla="*/ 7 h 21"/>
                <a:gd name="T10" fmla="*/ 18 w 20"/>
                <a:gd name="T11" fmla="*/ 7 h 21"/>
                <a:gd name="T12" fmla="*/ 18 w 20"/>
                <a:gd name="T13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5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lose/>
                  <a:moveTo>
                    <a:pt x="18" y="7"/>
                  </a:moveTo>
                  <a:cubicBezTo>
                    <a:pt x="18" y="7"/>
                    <a:pt x="18" y="7"/>
                    <a:pt x="18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109"/>
            <p:cNvSpPr>
              <a:spLocks noEditPoints="1"/>
            </p:cNvSpPr>
            <p:nvPr/>
          </p:nvSpPr>
          <p:spPr bwMode="auto">
            <a:xfrm>
              <a:off x="8446048" y="3631049"/>
              <a:ext cx="68133" cy="42213"/>
            </a:xfrm>
            <a:custGeom>
              <a:avLst/>
              <a:gdLst>
                <a:gd name="T0" fmla="*/ 31 w 39"/>
                <a:gd name="T1" fmla="*/ 1 h 24"/>
                <a:gd name="T2" fmla="*/ 4 w 39"/>
                <a:gd name="T3" fmla="*/ 13 h 24"/>
                <a:gd name="T4" fmla="*/ 1 w 39"/>
                <a:gd name="T5" fmla="*/ 20 h 24"/>
                <a:gd name="T6" fmla="*/ 8 w 39"/>
                <a:gd name="T7" fmla="*/ 23 h 24"/>
                <a:gd name="T8" fmla="*/ 35 w 39"/>
                <a:gd name="T9" fmla="*/ 10 h 24"/>
                <a:gd name="T10" fmla="*/ 38 w 39"/>
                <a:gd name="T11" fmla="*/ 3 h 24"/>
                <a:gd name="T12" fmla="*/ 31 w 39"/>
                <a:gd name="T13" fmla="*/ 1 h 24"/>
                <a:gd name="T14" fmla="*/ 31 w 39"/>
                <a:gd name="T15" fmla="*/ 1 h 24"/>
                <a:gd name="T16" fmla="*/ 31 w 39"/>
                <a:gd name="T17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4">
                  <a:moveTo>
                    <a:pt x="31" y="1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2" y="23"/>
                    <a:pt x="5" y="24"/>
                    <a:pt x="8" y="23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8" y="9"/>
                    <a:pt x="39" y="6"/>
                    <a:pt x="38" y="3"/>
                  </a:cubicBezTo>
                  <a:cubicBezTo>
                    <a:pt x="37" y="1"/>
                    <a:pt x="34" y="0"/>
                    <a:pt x="31" y="1"/>
                  </a:cubicBezTo>
                  <a:close/>
                  <a:moveTo>
                    <a:pt x="31" y="1"/>
                  </a:moveTo>
                  <a:cubicBezTo>
                    <a:pt x="31" y="1"/>
                    <a:pt x="31" y="1"/>
                    <a:pt x="31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110"/>
            <p:cNvSpPr>
              <a:spLocks noEditPoints="1"/>
            </p:cNvSpPr>
            <p:nvPr/>
          </p:nvSpPr>
          <p:spPr bwMode="auto">
            <a:xfrm>
              <a:off x="8348291" y="2331331"/>
              <a:ext cx="232542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5 h 125"/>
                <a:gd name="T8" fmla="*/ 93 w 133"/>
                <a:gd name="T9" fmla="*/ 16 h 125"/>
                <a:gd name="T10" fmla="*/ 95 w 133"/>
                <a:gd name="T11" fmla="*/ 20 h 125"/>
                <a:gd name="T12" fmla="*/ 113 w 133"/>
                <a:gd name="T13" fmla="*/ 58 h 125"/>
                <a:gd name="T14" fmla="*/ 66 w 133"/>
                <a:gd name="T15" fmla="*/ 105 h 125"/>
                <a:gd name="T16" fmla="*/ 19 w 133"/>
                <a:gd name="T17" fmla="*/ 58 h 125"/>
                <a:gd name="T18" fmla="*/ 38 w 133"/>
                <a:gd name="T19" fmla="*/ 20 h 125"/>
                <a:gd name="T20" fmla="*/ 40 w 133"/>
                <a:gd name="T21" fmla="*/ 16 h 125"/>
                <a:gd name="T22" fmla="*/ 40 w 133"/>
                <a:gd name="T23" fmla="*/ 5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8 h 125"/>
                <a:gd name="T32" fmla="*/ 19 w 133"/>
                <a:gd name="T33" fmla="*/ 105 h 125"/>
                <a:gd name="T34" fmla="*/ 66 w 133"/>
                <a:gd name="T35" fmla="*/ 125 h 125"/>
                <a:gd name="T36" fmla="*/ 113 w 133"/>
                <a:gd name="T37" fmla="*/ 105 h 125"/>
                <a:gd name="T38" fmla="*/ 133 w 133"/>
                <a:gd name="T39" fmla="*/ 58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3"/>
                    <a:pt x="109" y="6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5"/>
                  </a:cubicBezTo>
                  <a:cubicBezTo>
                    <a:pt x="93" y="16"/>
                    <a:pt x="93" y="16"/>
                    <a:pt x="93" y="16"/>
                  </a:cubicBezTo>
                  <a:cubicBezTo>
                    <a:pt x="93" y="18"/>
                    <a:pt x="93" y="19"/>
                    <a:pt x="95" y="20"/>
                  </a:cubicBezTo>
                  <a:cubicBezTo>
                    <a:pt x="106" y="29"/>
                    <a:pt x="113" y="43"/>
                    <a:pt x="113" y="58"/>
                  </a:cubicBezTo>
                  <a:cubicBezTo>
                    <a:pt x="113" y="84"/>
                    <a:pt x="92" y="105"/>
                    <a:pt x="66" y="105"/>
                  </a:cubicBezTo>
                  <a:cubicBezTo>
                    <a:pt x="40" y="105"/>
                    <a:pt x="19" y="84"/>
                    <a:pt x="19" y="58"/>
                  </a:cubicBezTo>
                  <a:cubicBezTo>
                    <a:pt x="19" y="43"/>
                    <a:pt x="26" y="29"/>
                    <a:pt x="38" y="20"/>
                  </a:cubicBezTo>
                  <a:cubicBezTo>
                    <a:pt x="39" y="19"/>
                    <a:pt x="40" y="18"/>
                    <a:pt x="40" y="16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6"/>
                    <a:pt x="16" y="13"/>
                    <a:pt x="10" y="22"/>
                  </a:cubicBezTo>
                  <a:cubicBezTo>
                    <a:pt x="3" y="33"/>
                    <a:pt x="0" y="45"/>
                    <a:pt x="0" y="58"/>
                  </a:cubicBezTo>
                  <a:cubicBezTo>
                    <a:pt x="0" y="76"/>
                    <a:pt x="7" y="92"/>
                    <a:pt x="19" y="105"/>
                  </a:cubicBezTo>
                  <a:cubicBezTo>
                    <a:pt x="32" y="118"/>
                    <a:pt x="49" y="125"/>
                    <a:pt x="66" y="125"/>
                  </a:cubicBezTo>
                  <a:cubicBezTo>
                    <a:pt x="84" y="125"/>
                    <a:pt x="101" y="118"/>
                    <a:pt x="113" y="105"/>
                  </a:cubicBezTo>
                  <a:cubicBezTo>
                    <a:pt x="126" y="92"/>
                    <a:pt x="133" y="76"/>
                    <a:pt x="133" y="58"/>
                  </a:cubicBezTo>
                  <a:cubicBezTo>
                    <a:pt x="133" y="45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111"/>
            <p:cNvSpPr>
              <a:spLocks noEditPoints="1"/>
            </p:cNvSpPr>
            <p:nvPr/>
          </p:nvSpPr>
          <p:spPr bwMode="auto">
            <a:xfrm>
              <a:off x="8444567" y="2301708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8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8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8" y="81"/>
                    <a:pt x="18" y="81"/>
                    <a:pt x="18" y="81"/>
                  </a:cubicBezTo>
                  <a:cubicBezTo>
                    <a:pt x="20" y="81"/>
                    <a:pt x="22" y="79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12"/>
            <p:cNvSpPr>
              <a:spLocks noEditPoints="1"/>
            </p:cNvSpPr>
            <p:nvPr/>
          </p:nvSpPr>
          <p:spPr bwMode="auto">
            <a:xfrm>
              <a:off x="8023917" y="3180776"/>
              <a:ext cx="233283" cy="219212"/>
            </a:xfrm>
            <a:custGeom>
              <a:avLst/>
              <a:gdLst>
                <a:gd name="T0" fmla="*/ 122 w 133"/>
                <a:gd name="T1" fmla="*/ 22 h 125"/>
                <a:gd name="T2" fmla="*/ 101 w 133"/>
                <a:gd name="T3" fmla="*/ 1 h 125"/>
                <a:gd name="T4" fmla="*/ 95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3 w 133"/>
                <a:gd name="T13" fmla="*/ 59 h 125"/>
                <a:gd name="T14" fmla="*/ 66 w 133"/>
                <a:gd name="T15" fmla="*/ 106 h 125"/>
                <a:gd name="T16" fmla="*/ 19 w 133"/>
                <a:gd name="T17" fmla="*/ 59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7 w 133"/>
                <a:gd name="T25" fmla="*/ 1 h 125"/>
                <a:gd name="T26" fmla="*/ 32 w 133"/>
                <a:gd name="T27" fmla="*/ 1 h 125"/>
                <a:gd name="T28" fmla="*/ 10 w 133"/>
                <a:gd name="T29" fmla="*/ 22 h 125"/>
                <a:gd name="T30" fmla="*/ 0 w 133"/>
                <a:gd name="T31" fmla="*/ 59 h 125"/>
                <a:gd name="T32" fmla="*/ 19 w 133"/>
                <a:gd name="T33" fmla="*/ 106 h 125"/>
                <a:gd name="T34" fmla="*/ 66 w 133"/>
                <a:gd name="T35" fmla="*/ 125 h 125"/>
                <a:gd name="T36" fmla="*/ 113 w 133"/>
                <a:gd name="T37" fmla="*/ 106 h 125"/>
                <a:gd name="T38" fmla="*/ 133 w 133"/>
                <a:gd name="T39" fmla="*/ 59 h 125"/>
                <a:gd name="T40" fmla="*/ 122 w 133"/>
                <a:gd name="T41" fmla="*/ 22 h 125"/>
                <a:gd name="T42" fmla="*/ 122 w 133"/>
                <a:gd name="T43" fmla="*/ 22 h 125"/>
                <a:gd name="T44" fmla="*/ 122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2" y="22"/>
                  </a:moveTo>
                  <a:cubicBezTo>
                    <a:pt x="117" y="14"/>
                    <a:pt x="109" y="7"/>
                    <a:pt x="101" y="1"/>
                  </a:cubicBezTo>
                  <a:cubicBezTo>
                    <a:pt x="99" y="0"/>
                    <a:pt x="97" y="0"/>
                    <a:pt x="95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9"/>
                    <a:pt x="93" y="20"/>
                    <a:pt x="95" y="21"/>
                  </a:cubicBezTo>
                  <a:cubicBezTo>
                    <a:pt x="106" y="30"/>
                    <a:pt x="113" y="44"/>
                    <a:pt x="113" y="59"/>
                  </a:cubicBezTo>
                  <a:cubicBezTo>
                    <a:pt x="113" y="84"/>
                    <a:pt x="92" y="106"/>
                    <a:pt x="66" y="106"/>
                  </a:cubicBezTo>
                  <a:cubicBezTo>
                    <a:pt x="40" y="106"/>
                    <a:pt x="19" y="84"/>
                    <a:pt x="19" y="59"/>
                  </a:cubicBezTo>
                  <a:cubicBezTo>
                    <a:pt x="19" y="44"/>
                    <a:pt x="26" y="30"/>
                    <a:pt x="38" y="21"/>
                  </a:cubicBezTo>
                  <a:cubicBezTo>
                    <a:pt x="39" y="20"/>
                    <a:pt x="40" y="19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7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3" y="7"/>
                    <a:pt x="16" y="14"/>
                    <a:pt x="10" y="22"/>
                  </a:cubicBezTo>
                  <a:cubicBezTo>
                    <a:pt x="3" y="33"/>
                    <a:pt x="0" y="46"/>
                    <a:pt x="0" y="59"/>
                  </a:cubicBezTo>
                  <a:cubicBezTo>
                    <a:pt x="0" y="76"/>
                    <a:pt x="7" y="93"/>
                    <a:pt x="19" y="106"/>
                  </a:cubicBezTo>
                  <a:cubicBezTo>
                    <a:pt x="32" y="118"/>
                    <a:pt x="48" y="125"/>
                    <a:pt x="66" y="125"/>
                  </a:cubicBezTo>
                  <a:cubicBezTo>
                    <a:pt x="84" y="125"/>
                    <a:pt x="101" y="118"/>
                    <a:pt x="113" y="106"/>
                  </a:cubicBezTo>
                  <a:cubicBezTo>
                    <a:pt x="126" y="93"/>
                    <a:pt x="133" y="76"/>
                    <a:pt x="133" y="59"/>
                  </a:cubicBezTo>
                  <a:cubicBezTo>
                    <a:pt x="133" y="46"/>
                    <a:pt x="129" y="33"/>
                    <a:pt x="122" y="22"/>
                  </a:cubicBezTo>
                  <a:close/>
                  <a:moveTo>
                    <a:pt x="122" y="22"/>
                  </a:moveTo>
                  <a:cubicBezTo>
                    <a:pt x="122" y="22"/>
                    <a:pt x="122" y="22"/>
                    <a:pt x="122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8120192" y="3152634"/>
              <a:ext cx="38510" cy="142191"/>
            </a:xfrm>
            <a:custGeom>
              <a:avLst/>
              <a:gdLst>
                <a:gd name="T0" fmla="*/ 5 w 22"/>
                <a:gd name="T1" fmla="*/ 81 h 81"/>
                <a:gd name="T2" fmla="*/ 17 w 22"/>
                <a:gd name="T3" fmla="*/ 81 h 81"/>
                <a:gd name="T4" fmla="*/ 22 w 22"/>
                <a:gd name="T5" fmla="*/ 76 h 81"/>
                <a:gd name="T6" fmla="*/ 22 w 22"/>
                <a:gd name="T7" fmla="*/ 5 h 81"/>
                <a:gd name="T8" fmla="*/ 17 w 22"/>
                <a:gd name="T9" fmla="*/ 0 h 81"/>
                <a:gd name="T10" fmla="*/ 5 w 22"/>
                <a:gd name="T11" fmla="*/ 0 h 81"/>
                <a:gd name="T12" fmla="*/ 0 w 22"/>
                <a:gd name="T13" fmla="*/ 5 h 81"/>
                <a:gd name="T14" fmla="*/ 0 w 22"/>
                <a:gd name="T15" fmla="*/ 76 h 81"/>
                <a:gd name="T16" fmla="*/ 5 w 22"/>
                <a:gd name="T17" fmla="*/ 81 h 81"/>
                <a:gd name="T18" fmla="*/ 5 w 22"/>
                <a:gd name="T19" fmla="*/ 81 h 81"/>
                <a:gd name="T20" fmla="*/ 5 w 22"/>
                <a:gd name="T21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1">
                  <a:moveTo>
                    <a:pt x="5" y="81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20" y="81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1"/>
                    <a:pt x="5" y="81"/>
                  </a:cubicBezTo>
                  <a:close/>
                  <a:moveTo>
                    <a:pt x="5" y="81"/>
                  </a:moveTo>
                  <a:cubicBezTo>
                    <a:pt x="5" y="81"/>
                    <a:pt x="5" y="81"/>
                    <a:pt x="5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14"/>
            <p:cNvSpPr>
              <a:spLocks noEditPoints="1"/>
            </p:cNvSpPr>
            <p:nvPr/>
          </p:nvSpPr>
          <p:spPr bwMode="auto">
            <a:xfrm>
              <a:off x="6828620" y="2762349"/>
              <a:ext cx="232542" cy="219212"/>
            </a:xfrm>
            <a:custGeom>
              <a:avLst/>
              <a:gdLst>
                <a:gd name="T0" fmla="*/ 123 w 133"/>
                <a:gd name="T1" fmla="*/ 22 h 125"/>
                <a:gd name="T2" fmla="*/ 101 w 133"/>
                <a:gd name="T3" fmla="*/ 1 h 125"/>
                <a:gd name="T4" fmla="*/ 96 w 133"/>
                <a:gd name="T5" fmla="*/ 1 h 125"/>
                <a:gd name="T6" fmla="*/ 93 w 133"/>
                <a:gd name="T7" fmla="*/ 6 h 125"/>
                <a:gd name="T8" fmla="*/ 93 w 133"/>
                <a:gd name="T9" fmla="*/ 17 h 125"/>
                <a:gd name="T10" fmla="*/ 95 w 133"/>
                <a:gd name="T11" fmla="*/ 21 h 125"/>
                <a:gd name="T12" fmla="*/ 114 w 133"/>
                <a:gd name="T13" fmla="*/ 58 h 125"/>
                <a:gd name="T14" fmla="*/ 67 w 133"/>
                <a:gd name="T15" fmla="*/ 106 h 125"/>
                <a:gd name="T16" fmla="*/ 20 w 133"/>
                <a:gd name="T17" fmla="*/ 58 h 125"/>
                <a:gd name="T18" fmla="*/ 38 w 133"/>
                <a:gd name="T19" fmla="*/ 21 h 125"/>
                <a:gd name="T20" fmla="*/ 40 w 133"/>
                <a:gd name="T21" fmla="*/ 17 h 125"/>
                <a:gd name="T22" fmla="*/ 40 w 133"/>
                <a:gd name="T23" fmla="*/ 6 h 125"/>
                <a:gd name="T24" fmla="*/ 38 w 133"/>
                <a:gd name="T25" fmla="*/ 1 h 125"/>
                <a:gd name="T26" fmla="*/ 32 w 133"/>
                <a:gd name="T27" fmla="*/ 1 h 125"/>
                <a:gd name="T28" fmla="*/ 11 w 133"/>
                <a:gd name="T29" fmla="*/ 22 h 125"/>
                <a:gd name="T30" fmla="*/ 0 w 133"/>
                <a:gd name="T31" fmla="*/ 58 h 125"/>
                <a:gd name="T32" fmla="*/ 20 w 133"/>
                <a:gd name="T33" fmla="*/ 106 h 125"/>
                <a:gd name="T34" fmla="*/ 67 w 133"/>
                <a:gd name="T35" fmla="*/ 125 h 125"/>
                <a:gd name="T36" fmla="*/ 114 w 133"/>
                <a:gd name="T37" fmla="*/ 106 h 125"/>
                <a:gd name="T38" fmla="*/ 133 w 133"/>
                <a:gd name="T39" fmla="*/ 58 h 125"/>
                <a:gd name="T40" fmla="*/ 123 w 133"/>
                <a:gd name="T41" fmla="*/ 22 h 125"/>
                <a:gd name="T42" fmla="*/ 123 w 133"/>
                <a:gd name="T43" fmla="*/ 22 h 125"/>
                <a:gd name="T44" fmla="*/ 123 w 133"/>
                <a:gd name="T45" fmla="*/ 2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125">
                  <a:moveTo>
                    <a:pt x="123" y="22"/>
                  </a:moveTo>
                  <a:cubicBezTo>
                    <a:pt x="117" y="14"/>
                    <a:pt x="110" y="7"/>
                    <a:pt x="101" y="1"/>
                  </a:cubicBezTo>
                  <a:cubicBezTo>
                    <a:pt x="99" y="0"/>
                    <a:pt x="97" y="0"/>
                    <a:pt x="96" y="1"/>
                  </a:cubicBezTo>
                  <a:cubicBezTo>
                    <a:pt x="94" y="2"/>
                    <a:pt x="93" y="4"/>
                    <a:pt x="93" y="6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8"/>
                    <a:pt x="94" y="20"/>
                    <a:pt x="95" y="21"/>
                  </a:cubicBezTo>
                  <a:cubicBezTo>
                    <a:pt x="107" y="30"/>
                    <a:pt x="114" y="44"/>
                    <a:pt x="114" y="58"/>
                  </a:cubicBezTo>
                  <a:cubicBezTo>
                    <a:pt x="114" y="84"/>
                    <a:pt x="93" y="106"/>
                    <a:pt x="67" y="106"/>
                  </a:cubicBezTo>
                  <a:cubicBezTo>
                    <a:pt x="41" y="106"/>
                    <a:pt x="20" y="84"/>
                    <a:pt x="20" y="58"/>
                  </a:cubicBezTo>
                  <a:cubicBezTo>
                    <a:pt x="20" y="44"/>
                    <a:pt x="27" y="30"/>
                    <a:pt x="38" y="21"/>
                  </a:cubicBezTo>
                  <a:cubicBezTo>
                    <a:pt x="40" y="20"/>
                    <a:pt x="40" y="18"/>
                    <a:pt x="40" y="17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0" y="4"/>
                    <a:pt x="39" y="2"/>
                    <a:pt x="38" y="1"/>
                  </a:cubicBezTo>
                  <a:cubicBezTo>
                    <a:pt x="36" y="0"/>
                    <a:pt x="34" y="0"/>
                    <a:pt x="32" y="1"/>
                  </a:cubicBezTo>
                  <a:cubicBezTo>
                    <a:pt x="24" y="7"/>
                    <a:pt x="16" y="14"/>
                    <a:pt x="11" y="22"/>
                  </a:cubicBezTo>
                  <a:cubicBezTo>
                    <a:pt x="4" y="33"/>
                    <a:pt x="0" y="46"/>
                    <a:pt x="0" y="58"/>
                  </a:cubicBezTo>
                  <a:cubicBezTo>
                    <a:pt x="0" y="76"/>
                    <a:pt x="7" y="93"/>
                    <a:pt x="20" y="106"/>
                  </a:cubicBezTo>
                  <a:cubicBezTo>
                    <a:pt x="32" y="118"/>
                    <a:pt x="49" y="125"/>
                    <a:pt x="67" y="125"/>
                  </a:cubicBezTo>
                  <a:cubicBezTo>
                    <a:pt x="85" y="125"/>
                    <a:pt x="101" y="118"/>
                    <a:pt x="114" y="106"/>
                  </a:cubicBezTo>
                  <a:cubicBezTo>
                    <a:pt x="126" y="93"/>
                    <a:pt x="133" y="76"/>
                    <a:pt x="133" y="58"/>
                  </a:cubicBezTo>
                  <a:cubicBezTo>
                    <a:pt x="133" y="46"/>
                    <a:pt x="130" y="33"/>
                    <a:pt x="123" y="22"/>
                  </a:cubicBezTo>
                  <a:close/>
                  <a:moveTo>
                    <a:pt x="123" y="22"/>
                  </a:moveTo>
                  <a:cubicBezTo>
                    <a:pt x="123" y="22"/>
                    <a:pt x="123" y="22"/>
                    <a:pt x="123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15"/>
            <p:cNvSpPr>
              <a:spLocks noEditPoints="1"/>
            </p:cNvSpPr>
            <p:nvPr/>
          </p:nvSpPr>
          <p:spPr bwMode="auto">
            <a:xfrm>
              <a:off x="6926377" y="2734207"/>
              <a:ext cx="38510" cy="139970"/>
            </a:xfrm>
            <a:custGeom>
              <a:avLst/>
              <a:gdLst>
                <a:gd name="T0" fmla="*/ 5 w 22"/>
                <a:gd name="T1" fmla="*/ 80 h 80"/>
                <a:gd name="T2" fmla="*/ 17 w 22"/>
                <a:gd name="T3" fmla="*/ 80 h 80"/>
                <a:gd name="T4" fmla="*/ 22 w 22"/>
                <a:gd name="T5" fmla="*/ 76 h 80"/>
                <a:gd name="T6" fmla="*/ 22 w 22"/>
                <a:gd name="T7" fmla="*/ 5 h 80"/>
                <a:gd name="T8" fmla="*/ 17 w 22"/>
                <a:gd name="T9" fmla="*/ 0 h 80"/>
                <a:gd name="T10" fmla="*/ 5 w 22"/>
                <a:gd name="T11" fmla="*/ 0 h 80"/>
                <a:gd name="T12" fmla="*/ 0 w 22"/>
                <a:gd name="T13" fmla="*/ 5 h 80"/>
                <a:gd name="T14" fmla="*/ 0 w 22"/>
                <a:gd name="T15" fmla="*/ 76 h 80"/>
                <a:gd name="T16" fmla="*/ 5 w 22"/>
                <a:gd name="T17" fmla="*/ 80 h 80"/>
                <a:gd name="T18" fmla="*/ 5 w 22"/>
                <a:gd name="T19" fmla="*/ 80 h 80"/>
                <a:gd name="T20" fmla="*/ 5 w 22"/>
                <a:gd name="T2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80">
                  <a:moveTo>
                    <a:pt x="5" y="80"/>
                  </a:moveTo>
                  <a:cubicBezTo>
                    <a:pt x="17" y="80"/>
                    <a:pt x="17" y="80"/>
                    <a:pt x="17" y="80"/>
                  </a:cubicBezTo>
                  <a:cubicBezTo>
                    <a:pt x="20" y="80"/>
                    <a:pt x="22" y="78"/>
                    <a:pt x="22" y="7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5" y="80"/>
                  </a:cubicBezTo>
                  <a:close/>
                  <a:moveTo>
                    <a:pt x="5" y="80"/>
                  </a:moveTo>
                  <a:cubicBezTo>
                    <a:pt x="5" y="80"/>
                    <a:pt x="5" y="80"/>
                    <a:pt x="5" y="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16"/>
            <p:cNvSpPr>
              <a:spLocks noEditPoints="1"/>
            </p:cNvSpPr>
            <p:nvPr/>
          </p:nvSpPr>
          <p:spPr bwMode="auto">
            <a:xfrm>
              <a:off x="9582839" y="2617195"/>
              <a:ext cx="108125" cy="77020"/>
            </a:xfrm>
            <a:custGeom>
              <a:avLst/>
              <a:gdLst>
                <a:gd name="T0" fmla="*/ 2 w 62"/>
                <a:gd name="T1" fmla="*/ 25 h 44"/>
                <a:gd name="T2" fmla="*/ 50 w 62"/>
                <a:gd name="T3" fmla="*/ 44 h 44"/>
                <a:gd name="T4" fmla="*/ 53 w 62"/>
                <a:gd name="T5" fmla="*/ 42 h 44"/>
                <a:gd name="T6" fmla="*/ 62 w 62"/>
                <a:gd name="T7" fmla="*/ 21 h 44"/>
                <a:gd name="T8" fmla="*/ 9 w 62"/>
                <a:gd name="T9" fmla="*/ 0 h 44"/>
                <a:gd name="T10" fmla="*/ 0 w 62"/>
                <a:gd name="T11" fmla="*/ 21 h 44"/>
                <a:gd name="T12" fmla="*/ 2 w 62"/>
                <a:gd name="T13" fmla="*/ 25 h 44"/>
                <a:gd name="T14" fmla="*/ 2 w 62"/>
                <a:gd name="T15" fmla="*/ 25 h 44"/>
                <a:gd name="T16" fmla="*/ 2 w 62"/>
                <a:gd name="T17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4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1" y="44"/>
                    <a:pt x="53" y="44"/>
                    <a:pt x="53" y="42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17"/>
            <p:cNvSpPr>
              <a:spLocks noEditPoints="1"/>
            </p:cNvSpPr>
            <p:nvPr/>
          </p:nvSpPr>
          <p:spPr bwMode="auto">
            <a:xfrm>
              <a:off x="9445831" y="2594237"/>
              <a:ext cx="285864" cy="308081"/>
            </a:xfrm>
            <a:custGeom>
              <a:avLst/>
              <a:gdLst>
                <a:gd name="T0" fmla="*/ 162 w 163"/>
                <a:gd name="T1" fmla="*/ 81 h 176"/>
                <a:gd name="T2" fmla="*/ 146 w 163"/>
                <a:gd name="T3" fmla="*/ 43 h 176"/>
                <a:gd name="T4" fmla="*/ 140 w 163"/>
                <a:gd name="T5" fmla="*/ 59 h 176"/>
                <a:gd name="T6" fmla="*/ 124 w 163"/>
                <a:gd name="T7" fmla="*/ 65 h 176"/>
                <a:gd name="T8" fmla="*/ 76 w 163"/>
                <a:gd name="T9" fmla="*/ 46 h 176"/>
                <a:gd name="T10" fmla="*/ 70 w 163"/>
                <a:gd name="T11" fmla="*/ 30 h 176"/>
                <a:gd name="T12" fmla="*/ 78 w 163"/>
                <a:gd name="T13" fmla="*/ 9 h 176"/>
                <a:gd name="T14" fmla="*/ 61 w 163"/>
                <a:gd name="T15" fmla="*/ 2 h 176"/>
                <a:gd name="T16" fmla="*/ 44 w 163"/>
                <a:gd name="T17" fmla="*/ 9 h 176"/>
                <a:gd name="T18" fmla="*/ 2 w 163"/>
                <a:gd name="T19" fmla="*/ 114 h 176"/>
                <a:gd name="T20" fmla="*/ 9 w 163"/>
                <a:gd name="T21" fmla="*/ 131 h 176"/>
                <a:gd name="T22" fmla="*/ 114 w 163"/>
                <a:gd name="T23" fmla="*/ 173 h 176"/>
                <a:gd name="T24" fmla="*/ 130 w 163"/>
                <a:gd name="T25" fmla="*/ 166 h 176"/>
                <a:gd name="T26" fmla="*/ 162 w 163"/>
                <a:gd name="T27" fmla="*/ 87 h 176"/>
                <a:gd name="T28" fmla="*/ 162 w 163"/>
                <a:gd name="T29" fmla="*/ 81 h 176"/>
                <a:gd name="T30" fmla="*/ 117 w 163"/>
                <a:gd name="T31" fmla="*/ 143 h 176"/>
                <a:gd name="T32" fmla="*/ 107 w 163"/>
                <a:gd name="T33" fmla="*/ 147 h 176"/>
                <a:gd name="T34" fmla="*/ 32 w 163"/>
                <a:gd name="T35" fmla="*/ 117 h 176"/>
                <a:gd name="T36" fmla="*/ 28 w 163"/>
                <a:gd name="T37" fmla="*/ 107 h 176"/>
                <a:gd name="T38" fmla="*/ 43 w 163"/>
                <a:gd name="T39" fmla="*/ 71 h 176"/>
                <a:gd name="T40" fmla="*/ 52 w 163"/>
                <a:gd name="T41" fmla="*/ 67 h 176"/>
                <a:gd name="T42" fmla="*/ 127 w 163"/>
                <a:gd name="T43" fmla="*/ 97 h 176"/>
                <a:gd name="T44" fmla="*/ 131 w 163"/>
                <a:gd name="T45" fmla="*/ 107 h 176"/>
                <a:gd name="T46" fmla="*/ 117 w 163"/>
                <a:gd name="T47" fmla="*/ 143 h 176"/>
                <a:gd name="T48" fmla="*/ 117 w 163"/>
                <a:gd name="T49" fmla="*/ 143 h 176"/>
                <a:gd name="T50" fmla="*/ 117 w 163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3" h="176">
                  <a:moveTo>
                    <a:pt x="162" y="81"/>
                  </a:moveTo>
                  <a:cubicBezTo>
                    <a:pt x="146" y="43"/>
                    <a:pt x="146" y="43"/>
                    <a:pt x="146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7" y="65"/>
                    <a:pt x="130" y="68"/>
                    <a:pt x="124" y="65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0" y="44"/>
                    <a:pt x="67" y="37"/>
                    <a:pt x="70" y="3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4" y="0"/>
                    <a:pt x="47" y="3"/>
                    <a:pt x="44" y="9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0" y="121"/>
                    <a:pt x="3" y="128"/>
                    <a:pt x="9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0" y="176"/>
                    <a:pt x="128" y="172"/>
                    <a:pt x="130" y="166"/>
                  </a:cubicBezTo>
                  <a:cubicBezTo>
                    <a:pt x="162" y="87"/>
                    <a:pt x="162" y="87"/>
                    <a:pt x="162" y="87"/>
                  </a:cubicBezTo>
                  <a:cubicBezTo>
                    <a:pt x="163" y="85"/>
                    <a:pt x="163" y="83"/>
                    <a:pt x="162" y="81"/>
                  </a:cubicBezTo>
                  <a:close/>
                  <a:moveTo>
                    <a:pt x="117" y="143"/>
                  </a:moveTo>
                  <a:cubicBezTo>
                    <a:pt x="115" y="146"/>
                    <a:pt x="111" y="148"/>
                    <a:pt x="107" y="147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29" y="115"/>
                    <a:pt x="27" y="111"/>
                    <a:pt x="28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4" y="67"/>
                    <a:pt x="49" y="66"/>
                    <a:pt x="52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1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18"/>
            <p:cNvSpPr>
              <a:spLocks noEditPoints="1"/>
            </p:cNvSpPr>
            <p:nvPr/>
          </p:nvSpPr>
          <p:spPr bwMode="auto">
            <a:xfrm>
              <a:off x="9531739" y="2734207"/>
              <a:ext cx="120715" cy="61468"/>
            </a:xfrm>
            <a:custGeom>
              <a:avLst/>
              <a:gdLst>
                <a:gd name="T0" fmla="*/ 66 w 69"/>
                <a:gd name="T1" fmla="*/ 25 h 35"/>
                <a:gd name="T2" fmla="*/ 7 w 69"/>
                <a:gd name="T3" fmla="*/ 1 h 35"/>
                <a:gd name="T4" fmla="*/ 1 w 69"/>
                <a:gd name="T5" fmla="*/ 4 h 35"/>
                <a:gd name="T6" fmla="*/ 3 w 69"/>
                <a:gd name="T7" fmla="*/ 10 h 35"/>
                <a:gd name="T8" fmla="*/ 62 w 69"/>
                <a:gd name="T9" fmla="*/ 34 h 35"/>
                <a:gd name="T10" fmla="*/ 68 w 69"/>
                <a:gd name="T11" fmla="*/ 31 h 35"/>
                <a:gd name="T12" fmla="*/ 66 w 69"/>
                <a:gd name="T13" fmla="*/ 25 h 35"/>
                <a:gd name="T14" fmla="*/ 66 w 69"/>
                <a:gd name="T15" fmla="*/ 25 h 35"/>
                <a:gd name="T16" fmla="*/ 66 w 69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5"/>
                    <a:pt x="67" y="33"/>
                    <a:pt x="68" y="31"/>
                  </a:cubicBezTo>
                  <a:cubicBezTo>
                    <a:pt x="69" y="29"/>
                    <a:pt x="68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19"/>
            <p:cNvSpPr>
              <a:spLocks noEditPoints="1"/>
            </p:cNvSpPr>
            <p:nvPr/>
          </p:nvSpPr>
          <p:spPr bwMode="auto">
            <a:xfrm>
              <a:off x="9533220" y="2771236"/>
              <a:ext cx="93313" cy="47397"/>
            </a:xfrm>
            <a:custGeom>
              <a:avLst/>
              <a:gdLst>
                <a:gd name="T0" fmla="*/ 49 w 53"/>
                <a:gd name="T1" fmla="*/ 18 h 27"/>
                <a:gd name="T2" fmla="*/ 7 w 53"/>
                <a:gd name="T3" fmla="*/ 1 h 27"/>
                <a:gd name="T4" fmla="*/ 1 w 53"/>
                <a:gd name="T5" fmla="*/ 3 h 27"/>
                <a:gd name="T6" fmla="*/ 4 w 53"/>
                <a:gd name="T7" fmla="*/ 9 h 27"/>
                <a:gd name="T8" fmla="*/ 46 w 53"/>
                <a:gd name="T9" fmla="*/ 26 h 27"/>
                <a:gd name="T10" fmla="*/ 52 w 53"/>
                <a:gd name="T11" fmla="*/ 24 h 27"/>
                <a:gd name="T12" fmla="*/ 49 w 53"/>
                <a:gd name="T13" fmla="*/ 18 h 27"/>
                <a:gd name="T14" fmla="*/ 49 w 53"/>
                <a:gd name="T15" fmla="*/ 18 h 27"/>
                <a:gd name="T16" fmla="*/ 49 w 53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6"/>
                    <a:pt x="2" y="8"/>
                    <a:pt x="4" y="9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8" y="27"/>
                    <a:pt x="51" y="26"/>
                    <a:pt x="52" y="24"/>
                  </a:cubicBezTo>
                  <a:cubicBezTo>
                    <a:pt x="53" y="21"/>
                    <a:pt x="52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20"/>
            <p:cNvSpPr>
              <a:spLocks noEditPoints="1"/>
            </p:cNvSpPr>
            <p:nvPr/>
          </p:nvSpPr>
          <p:spPr bwMode="auto">
            <a:xfrm>
              <a:off x="7062643" y="2960084"/>
              <a:ext cx="110346" cy="79242"/>
            </a:xfrm>
            <a:custGeom>
              <a:avLst/>
              <a:gdLst>
                <a:gd name="T0" fmla="*/ 60 w 63"/>
                <a:gd name="T1" fmla="*/ 25 h 45"/>
                <a:gd name="T2" fmla="*/ 62 w 63"/>
                <a:gd name="T3" fmla="*/ 21 h 45"/>
                <a:gd name="T4" fmla="*/ 53 w 63"/>
                <a:gd name="T5" fmla="*/ 0 h 45"/>
                <a:gd name="T6" fmla="*/ 0 w 63"/>
                <a:gd name="T7" fmla="*/ 22 h 45"/>
                <a:gd name="T8" fmla="*/ 9 w 63"/>
                <a:gd name="T9" fmla="*/ 43 h 45"/>
                <a:gd name="T10" fmla="*/ 13 w 63"/>
                <a:gd name="T11" fmla="*/ 44 h 45"/>
                <a:gd name="T12" fmla="*/ 60 w 63"/>
                <a:gd name="T13" fmla="*/ 25 h 45"/>
                <a:gd name="T14" fmla="*/ 60 w 63"/>
                <a:gd name="T15" fmla="*/ 25 h 45"/>
                <a:gd name="T16" fmla="*/ 60 w 63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5">
                  <a:moveTo>
                    <a:pt x="60" y="25"/>
                  </a:moveTo>
                  <a:cubicBezTo>
                    <a:pt x="62" y="24"/>
                    <a:pt x="63" y="23"/>
                    <a:pt x="62" y="2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4"/>
                    <a:pt x="11" y="45"/>
                    <a:pt x="13" y="44"/>
                  </a:cubicBezTo>
                  <a:cubicBezTo>
                    <a:pt x="60" y="25"/>
                    <a:pt x="60" y="25"/>
                    <a:pt x="60" y="25"/>
                  </a:cubicBezTo>
                  <a:close/>
                  <a:moveTo>
                    <a:pt x="60" y="25"/>
                  </a:moveTo>
                  <a:cubicBezTo>
                    <a:pt x="60" y="25"/>
                    <a:pt x="60" y="25"/>
                    <a:pt x="6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21"/>
            <p:cNvSpPr>
              <a:spLocks noEditPoints="1"/>
            </p:cNvSpPr>
            <p:nvPr/>
          </p:nvSpPr>
          <p:spPr bwMode="auto">
            <a:xfrm>
              <a:off x="7022652" y="2937126"/>
              <a:ext cx="287345" cy="308822"/>
            </a:xfrm>
            <a:custGeom>
              <a:avLst/>
              <a:gdLst>
                <a:gd name="T0" fmla="*/ 1 w 164"/>
                <a:gd name="T1" fmla="*/ 81 h 176"/>
                <a:gd name="T2" fmla="*/ 1 w 164"/>
                <a:gd name="T3" fmla="*/ 87 h 176"/>
                <a:gd name="T4" fmla="*/ 33 w 164"/>
                <a:gd name="T5" fmla="*/ 166 h 176"/>
                <a:gd name="T6" fmla="*/ 49 w 164"/>
                <a:gd name="T7" fmla="*/ 173 h 176"/>
                <a:gd name="T8" fmla="*/ 154 w 164"/>
                <a:gd name="T9" fmla="*/ 131 h 176"/>
                <a:gd name="T10" fmla="*/ 161 w 164"/>
                <a:gd name="T11" fmla="*/ 114 h 176"/>
                <a:gd name="T12" fmla="*/ 119 w 164"/>
                <a:gd name="T13" fmla="*/ 10 h 176"/>
                <a:gd name="T14" fmla="*/ 102 w 164"/>
                <a:gd name="T15" fmla="*/ 3 h 176"/>
                <a:gd name="T16" fmla="*/ 85 w 164"/>
                <a:gd name="T17" fmla="*/ 10 h 176"/>
                <a:gd name="T18" fmla="*/ 94 w 164"/>
                <a:gd name="T19" fmla="*/ 31 h 176"/>
                <a:gd name="T20" fmla="*/ 87 w 164"/>
                <a:gd name="T21" fmla="*/ 46 h 176"/>
                <a:gd name="T22" fmla="*/ 39 w 164"/>
                <a:gd name="T23" fmla="*/ 66 h 176"/>
                <a:gd name="T24" fmla="*/ 23 w 164"/>
                <a:gd name="T25" fmla="*/ 59 h 176"/>
                <a:gd name="T26" fmla="*/ 17 w 164"/>
                <a:gd name="T27" fmla="*/ 43 h 176"/>
                <a:gd name="T28" fmla="*/ 1 w 164"/>
                <a:gd name="T29" fmla="*/ 81 h 176"/>
                <a:gd name="T30" fmla="*/ 32 w 164"/>
                <a:gd name="T31" fmla="*/ 107 h 176"/>
                <a:gd name="T32" fmla="*/ 36 w 164"/>
                <a:gd name="T33" fmla="*/ 98 h 176"/>
                <a:gd name="T34" fmla="*/ 111 w 164"/>
                <a:gd name="T35" fmla="*/ 67 h 176"/>
                <a:gd name="T36" fmla="*/ 121 w 164"/>
                <a:gd name="T37" fmla="*/ 71 h 176"/>
                <a:gd name="T38" fmla="*/ 135 w 164"/>
                <a:gd name="T39" fmla="*/ 107 h 176"/>
                <a:gd name="T40" fmla="*/ 131 w 164"/>
                <a:gd name="T41" fmla="*/ 117 h 176"/>
                <a:gd name="T42" fmla="*/ 56 w 164"/>
                <a:gd name="T43" fmla="*/ 147 h 176"/>
                <a:gd name="T44" fmla="*/ 47 w 164"/>
                <a:gd name="T45" fmla="*/ 143 h 176"/>
                <a:gd name="T46" fmla="*/ 32 w 164"/>
                <a:gd name="T47" fmla="*/ 107 h 176"/>
                <a:gd name="T48" fmla="*/ 47 w 164"/>
                <a:gd name="T49" fmla="*/ 143 h 176"/>
                <a:gd name="T50" fmla="*/ 4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" y="81"/>
                  </a:moveTo>
                  <a:cubicBezTo>
                    <a:pt x="0" y="83"/>
                    <a:pt x="0" y="85"/>
                    <a:pt x="1" y="87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5" y="173"/>
                    <a:pt x="43" y="176"/>
                    <a:pt x="49" y="173"/>
                  </a:cubicBezTo>
                  <a:cubicBezTo>
                    <a:pt x="154" y="131"/>
                    <a:pt x="154" y="131"/>
                    <a:pt x="154" y="131"/>
                  </a:cubicBezTo>
                  <a:cubicBezTo>
                    <a:pt x="161" y="128"/>
                    <a:pt x="164" y="121"/>
                    <a:pt x="161" y="114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6" y="3"/>
                    <a:pt x="109" y="0"/>
                    <a:pt x="102" y="3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6" y="37"/>
                    <a:pt x="93" y="44"/>
                    <a:pt x="87" y="4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3" y="68"/>
                    <a:pt x="26" y="65"/>
                    <a:pt x="23" y="59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" y="81"/>
                    <a:pt x="1" y="81"/>
                    <a:pt x="1" y="81"/>
                  </a:cubicBezTo>
                  <a:close/>
                  <a:moveTo>
                    <a:pt x="32" y="107"/>
                  </a:moveTo>
                  <a:cubicBezTo>
                    <a:pt x="31" y="103"/>
                    <a:pt x="32" y="99"/>
                    <a:pt x="36" y="98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15" y="66"/>
                    <a:pt x="119" y="68"/>
                    <a:pt x="121" y="71"/>
                  </a:cubicBezTo>
                  <a:cubicBezTo>
                    <a:pt x="135" y="107"/>
                    <a:pt x="135" y="107"/>
                    <a:pt x="135" y="107"/>
                  </a:cubicBezTo>
                  <a:cubicBezTo>
                    <a:pt x="137" y="111"/>
                    <a:pt x="135" y="115"/>
                    <a:pt x="131" y="117"/>
                  </a:cubicBezTo>
                  <a:cubicBezTo>
                    <a:pt x="56" y="147"/>
                    <a:pt x="56" y="147"/>
                    <a:pt x="56" y="147"/>
                  </a:cubicBezTo>
                  <a:cubicBezTo>
                    <a:pt x="53" y="149"/>
                    <a:pt x="48" y="147"/>
                    <a:pt x="47" y="143"/>
                  </a:cubicBezTo>
                  <a:lnTo>
                    <a:pt x="32" y="107"/>
                  </a:lnTo>
                  <a:close/>
                  <a:moveTo>
                    <a:pt x="47" y="143"/>
                  </a:moveTo>
                  <a:cubicBezTo>
                    <a:pt x="47" y="143"/>
                    <a:pt x="47" y="143"/>
                    <a:pt x="4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22"/>
            <p:cNvSpPr>
              <a:spLocks noEditPoints="1"/>
            </p:cNvSpPr>
            <p:nvPr/>
          </p:nvSpPr>
          <p:spPr bwMode="auto">
            <a:xfrm>
              <a:off x="7101154" y="3079317"/>
              <a:ext cx="121455" cy="59246"/>
            </a:xfrm>
            <a:custGeom>
              <a:avLst/>
              <a:gdLst>
                <a:gd name="T0" fmla="*/ 4 w 69"/>
                <a:gd name="T1" fmla="*/ 24 h 34"/>
                <a:gd name="T2" fmla="*/ 1 w 69"/>
                <a:gd name="T3" fmla="*/ 30 h 34"/>
                <a:gd name="T4" fmla="*/ 7 w 69"/>
                <a:gd name="T5" fmla="*/ 33 h 34"/>
                <a:gd name="T6" fmla="*/ 66 w 69"/>
                <a:gd name="T7" fmla="*/ 9 h 34"/>
                <a:gd name="T8" fmla="*/ 69 w 69"/>
                <a:gd name="T9" fmla="*/ 3 h 34"/>
                <a:gd name="T10" fmla="*/ 63 w 69"/>
                <a:gd name="T11" fmla="*/ 1 h 34"/>
                <a:gd name="T12" fmla="*/ 4 w 69"/>
                <a:gd name="T13" fmla="*/ 24 h 34"/>
                <a:gd name="T14" fmla="*/ 4 w 69"/>
                <a:gd name="T15" fmla="*/ 24 h 34"/>
                <a:gd name="T16" fmla="*/ 4 w 69"/>
                <a:gd name="T1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34">
                  <a:moveTo>
                    <a:pt x="4" y="24"/>
                  </a:moveTo>
                  <a:cubicBezTo>
                    <a:pt x="1" y="25"/>
                    <a:pt x="0" y="28"/>
                    <a:pt x="1" y="30"/>
                  </a:cubicBezTo>
                  <a:cubicBezTo>
                    <a:pt x="2" y="33"/>
                    <a:pt x="5" y="34"/>
                    <a:pt x="7" y="33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8" y="8"/>
                    <a:pt x="69" y="5"/>
                    <a:pt x="69" y="3"/>
                  </a:cubicBezTo>
                  <a:cubicBezTo>
                    <a:pt x="68" y="1"/>
                    <a:pt x="65" y="0"/>
                    <a:pt x="63" y="1"/>
                  </a:cubicBezTo>
                  <a:cubicBezTo>
                    <a:pt x="4" y="24"/>
                    <a:pt x="4" y="24"/>
                    <a:pt x="4" y="24"/>
                  </a:cubicBezTo>
                  <a:close/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23"/>
            <p:cNvSpPr>
              <a:spLocks noEditPoints="1"/>
            </p:cNvSpPr>
            <p:nvPr/>
          </p:nvSpPr>
          <p:spPr bwMode="auto">
            <a:xfrm>
              <a:off x="7129296" y="3114124"/>
              <a:ext cx="91091" cy="48878"/>
            </a:xfrm>
            <a:custGeom>
              <a:avLst/>
              <a:gdLst>
                <a:gd name="T0" fmla="*/ 3 w 52"/>
                <a:gd name="T1" fmla="*/ 18 h 28"/>
                <a:gd name="T2" fmla="*/ 0 w 52"/>
                <a:gd name="T3" fmla="*/ 24 h 28"/>
                <a:gd name="T4" fmla="*/ 6 w 52"/>
                <a:gd name="T5" fmla="*/ 27 h 28"/>
                <a:gd name="T6" fmla="*/ 48 w 52"/>
                <a:gd name="T7" fmla="*/ 10 h 28"/>
                <a:gd name="T8" fmla="*/ 51 w 52"/>
                <a:gd name="T9" fmla="*/ 4 h 28"/>
                <a:gd name="T10" fmla="*/ 45 w 52"/>
                <a:gd name="T11" fmla="*/ 1 h 28"/>
                <a:gd name="T12" fmla="*/ 3 w 52"/>
                <a:gd name="T13" fmla="*/ 18 h 28"/>
                <a:gd name="T14" fmla="*/ 3 w 52"/>
                <a:gd name="T15" fmla="*/ 18 h 28"/>
                <a:gd name="T16" fmla="*/ 3 w 52"/>
                <a:gd name="T1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8">
                  <a:moveTo>
                    <a:pt x="3" y="18"/>
                  </a:moveTo>
                  <a:cubicBezTo>
                    <a:pt x="1" y="19"/>
                    <a:pt x="0" y="22"/>
                    <a:pt x="0" y="24"/>
                  </a:cubicBezTo>
                  <a:cubicBezTo>
                    <a:pt x="1" y="26"/>
                    <a:pt x="4" y="28"/>
                    <a:pt x="6" y="27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51" y="9"/>
                    <a:pt x="52" y="6"/>
                    <a:pt x="51" y="4"/>
                  </a:cubicBezTo>
                  <a:cubicBezTo>
                    <a:pt x="50" y="1"/>
                    <a:pt x="47" y="0"/>
                    <a:pt x="45" y="1"/>
                  </a:cubicBezTo>
                  <a:cubicBezTo>
                    <a:pt x="3" y="18"/>
                    <a:pt x="3" y="18"/>
                    <a:pt x="3" y="18"/>
                  </a:cubicBezTo>
                  <a:close/>
                  <a:moveTo>
                    <a:pt x="3" y="18"/>
                  </a:moveTo>
                  <a:cubicBezTo>
                    <a:pt x="3" y="18"/>
                    <a:pt x="3" y="18"/>
                    <a:pt x="3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24"/>
            <p:cNvSpPr>
              <a:spLocks noEditPoints="1"/>
            </p:cNvSpPr>
            <p:nvPr/>
          </p:nvSpPr>
          <p:spPr bwMode="auto">
            <a:xfrm>
              <a:off x="7833588" y="3758429"/>
              <a:ext cx="108125" cy="79242"/>
            </a:xfrm>
            <a:custGeom>
              <a:avLst/>
              <a:gdLst>
                <a:gd name="T0" fmla="*/ 2 w 62"/>
                <a:gd name="T1" fmla="*/ 25 h 45"/>
                <a:gd name="T2" fmla="*/ 50 w 62"/>
                <a:gd name="T3" fmla="*/ 44 h 45"/>
                <a:gd name="T4" fmla="*/ 54 w 62"/>
                <a:gd name="T5" fmla="*/ 43 h 45"/>
                <a:gd name="T6" fmla="*/ 62 w 62"/>
                <a:gd name="T7" fmla="*/ 21 h 45"/>
                <a:gd name="T8" fmla="*/ 9 w 62"/>
                <a:gd name="T9" fmla="*/ 0 h 45"/>
                <a:gd name="T10" fmla="*/ 1 w 62"/>
                <a:gd name="T11" fmla="*/ 21 h 45"/>
                <a:gd name="T12" fmla="*/ 2 w 62"/>
                <a:gd name="T13" fmla="*/ 25 h 45"/>
                <a:gd name="T14" fmla="*/ 2 w 62"/>
                <a:gd name="T15" fmla="*/ 25 h 45"/>
                <a:gd name="T16" fmla="*/ 2 w 62"/>
                <a:gd name="T17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45">
                  <a:moveTo>
                    <a:pt x="2" y="25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2" y="45"/>
                    <a:pt x="53" y="44"/>
                    <a:pt x="54" y="43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1" y="24"/>
                    <a:pt x="2" y="25"/>
                  </a:cubicBezTo>
                  <a:close/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25"/>
            <p:cNvSpPr>
              <a:spLocks noEditPoints="1"/>
            </p:cNvSpPr>
            <p:nvPr/>
          </p:nvSpPr>
          <p:spPr bwMode="auto">
            <a:xfrm>
              <a:off x="7696580" y="3736212"/>
              <a:ext cx="287345" cy="308081"/>
            </a:xfrm>
            <a:custGeom>
              <a:avLst/>
              <a:gdLst>
                <a:gd name="T0" fmla="*/ 163 w 164"/>
                <a:gd name="T1" fmla="*/ 81 h 176"/>
                <a:gd name="T2" fmla="*/ 147 w 164"/>
                <a:gd name="T3" fmla="*/ 43 h 176"/>
                <a:gd name="T4" fmla="*/ 140 w 164"/>
                <a:gd name="T5" fmla="*/ 59 h 176"/>
                <a:gd name="T6" fmla="*/ 125 w 164"/>
                <a:gd name="T7" fmla="*/ 66 h 176"/>
                <a:gd name="T8" fmla="*/ 77 w 164"/>
                <a:gd name="T9" fmla="*/ 46 h 176"/>
                <a:gd name="T10" fmla="*/ 70 w 164"/>
                <a:gd name="T11" fmla="*/ 31 h 176"/>
                <a:gd name="T12" fmla="*/ 79 w 164"/>
                <a:gd name="T13" fmla="*/ 10 h 176"/>
                <a:gd name="T14" fmla="*/ 61 w 164"/>
                <a:gd name="T15" fmla="*/ 3 h 176"/>
                <a:gd name="T16" fmla="*/ 45 w 164"/>
                <a:gd name="T17" fmla="*/ 10 h 176"/>
                <a:gd name="T18" fmla="*/ 3 w 164"/>
                <a:gd name="T19" fmla="*/ 114 h 176"/>
                <a:gd name="T20" fmla="*/ 10 w 164"/>
                <a:gd name="T21" fmla="*/ 131 h 176"/>
                <a:gd name="T22" fmla="*/ 114 w 164"/>
                <a:gd name="T23" fmla="*/ 173 h 176"/>
                <a:gd name="T24" fmla="*/ 131 w 164"/>
                <a:gd name="T25" fmla="*/ 166 h 176"/>
                <a:gd name="T26" fmla="*/ 163 w 164"/>
                <a:gd name="T27" fmla="*/ 87 h 176"/>
                <a:gd name="T28" fmla="*/ 163 w 164"/>
                <a:gd name="T29" fmla="*/ 81 h 176"/>
                <a:gd name="T30" fmla="*/ 117 w 164"/>
                <a:gd name="T31" fmla="*/ 143 h 176"/>
                <a:gd name="T32" fmla="*/ 107 w 164"/>
                <a:gd name="T33" fmla="*/ 147 h 176"/>
                <a:gd name="T34" fmla="*/ 33 w 164"/>
                <a:gd name="T35" fmla="*/ 117 h 176"/>
                <a:gd name="T36" fmla="*/ 29 w 164"/>
                <a:gd name="T37" fmla="*/ 107 h 176"/>
                <a:gd name="T38" fmla="*/ 43 w 164"/>
                <a:gd name="T39" fmla="*/ 71 h 176"/>
                <a:gd name="T40" fmla="*/ 53 w 164"/>
                <a:gd name="T41" fmla="*/ 67 h 176"/>
                <a:gd name="T42" fmla="*/ 127 w 164"/>
                <a:gd name="T43" fmla="*/ 97 h 176"/>
                <a:gd name="T44" fmla="*/ 132 w 164"/>
                <a:gd name="T45" fmla="*/ 107 h 176"/>
                <a:gd name="T46" fmla="*/ 117 w 164"/>
                <a:gd name="T47" fmla="*/ 143 h 176"/>
                <a:gd name="T48" fmla="*/ 117 w 164"/>
                <a:gd name="T49" fmla="*/ 143 h 176"/>
                <a:gd name="T50" fmla="*/ 117 w 164"/>
                <a:gd name="T51" fmla="*/ 14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4" h="176">
                  <a:moveTo>
                    <a:pt x="163" y="81"/>
                  </a:moveTo>
                  <a:cubicBezTo>
                    <a:pt x="147" y="43"/>
                    <a:pt x="147" y="43"/>
                    <a:pt x="147" y="43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38" y="65"/>
                    <a:pt x="131" y="68"/>
                    <a:pt x="125" y="6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1" y="44"/>
                    <a:pt x="68" y="37"/>
                    <a:pt x="70" y="3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5" y="0"/>
                    <a:pt x="48" y="3"/>
                    <a:pt x="45" y="10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0" y="121"/>
                    <a:pt x="3" y="128"/>
                    <a:pt x="10" y="131"/>
                  </a:cubicBezTo>
                  <a:cubicBezTo>
                    <a:pt x="114" y="173"/>
                    <a:pt x="114" y="173"/>
                    <a:pt x="114" y="173"/>
                  </a:cubicBezTo>
                  <a:cubicBezTo>
                    <a:pt x="121" y="176"/>
                    <a:pt x="128" y="173"/>
                    <a:pt x="131" y="166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4" y="85"/>
                    <a:pt x="164" y="83"/>
                    <a:pt x="163" y="81"/>
                  </a:cubicBezTo>
                  <a:close/>
                  <a:moveTo>
                    <a:pt x="117" y="143"/>
                  </a:moveTo>
                  <a:cubicBezTo>
                    <a:pt x="116" y="147"/>
                    <a:pt x="111" y="148"/>
                    <a:pt x="107" y="147"/>
                  </a:cubicBezTo>
                  <a:cubicBezTo>
                    <a:pt x="33" y="117"/>
                    <a:pt x="33" y="117"/>
                    <a:pt x="33" y="117"/>
                  </a:cubicBezTo>
                  <a:cubicBezTo>
                    <a:pt x="29" y="115"/>
                    <a:pt x="27" y="111"/>
                    <a:pt x="29" y="107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5" y="68"/>
                    <a:pt x="49" y="66"/>
                    <a:pt x="53" y="6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31" y="99"/>
                    <a:pt x="133" y="103"/>
                    <a:pt x="132" y="107"/>
                  </a:cubicBezTo>
                  <a:lnTo>
                    <a:pt x="117" y="143"/>
                  </a:lnTo>
                  <a:close/>
                  <a:moveTo>
                    <a:pt x="117" y="143"/>
                  </a:moveTo>
                  <a:cubicBezTo>
                    <a:pt x="117" y="143"/>
                    <a:pt x="117" y="143"/>
                    <a:pt x="117" y="14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26"/>
            <p:cNvSpPr>
              <a:spLocks noEditPoints="1"/>
            </p:cNvSpPr>
            <p:nvPr/>
          </p:nvSpPr>
          <p:spPr bwMode="auto">
            <a:xfrm>
              <a:off x="7782488" y="3876181"/>
              <a:ext cx="122936" cy="61468"/>
            </a:xfrm>
            <a:custGeom>
              <a:avLst/>
              <a:gdLst>
                <a:gd name="T0" fmla="*/ 66 w 70"/>
                <a:gd name="T1" fmla="*/ 25 h 35"/>
                <a:gd name="T2" fmla="*/ 7 w 70"/>
                <a:gd name="T3" fmla="*/ 1 h 35"/>
                <a:gd name="T4" fmla="*/ 1 w 70"/>
                <a:gd name="T5" fmla="*/ 4 h 35"/>
                <a:gd name="T6" fmla="*/ 4 w 70"/>
                <a:gd name="T7" fmla="*/ 10 h 35"/>
                <a:gd name="T8" fmla="*/ 63 w 70"/>
                <a:gd name="T9" fmla="*/ 34 h 35"/>
                <a:gd name="T10" fmla="*/ 69 w 70"/>
                <a:gd name="T11" fmla="*/ 31 h 35"/>
                <a:gd name="T12" fmla="*/ 66 w 70"/>
                <a:gd name="T13" fmla="*/ 25 h 35"/>
                <a:gd name="T14" fmla="*/ 66 w 70"/>
                <a:gd name="T15" fmla="*/ 25 h 35"/>
                <a:gd name="T16" fmla="*/ 66 w 70"/>
                <a:gd name="T17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35">
                  <a:moveTo>
                    <a:pt x="66" y="25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2"/>
                    <a:pt x="1" y="4"/>
                  </a:cubicBezTo>
                  <a:cubicBezTo>
                    <a:pt x="0" y="6"/>
                    <a:pt x="1" y="9"/>
                    <a:pt x="4" y="10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5" y="35"/>
                    <a:pt x="68" y="34"/>
                    <a:pt x="69" y="31"/>
                  </a:cubicBezTo>
                  <a:cubicBezTo>
                    <a:pt x="70" y="29"/>
                    <a:pt x="69" y="26"/>
                    <a:pt x="66" y="25"/>
                  </a:cubicBezTo>
                  <a:close/>
                  <a:moveTo>
                    <a:pt x="66" y="25"/>
                  </a:moveTo>
                  <a:cubicBezTo>
                    <a:pt x="66" y="25"/>
                    <a:pt x="66" y="25"/>
                    <a:pt x="66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27"/>
            <p:cNvSpPr>
              <a:spLocks noEditPoints="1"/>
            </p:cNvSpPr>
            <p:nvPr/>
          </p:nvSpPr>
          <p:spPr bwMode="auto">
            <a:xfrm>
              <a:off x="7786190" y="3913211"/>
              <a:ext cx="91091" cy="46657"/>
            </a:xfrm>
            <a:custGeom>
              <a:avLst/>
              <a:gdLst>
                <a:gd name="T0" fmla="*/ 49 w 52"/>
                <a:gd name="T1" fmla="*/ 18 h 27"/>
                <a:gd name="T2" fmla="*/ 7 w 52"/>
                <a:gd name="T3" fmla="*/ 1 h 27"/>
                <a:gd name="T4" fmla="*/ 1 w 52"/>
                <a:gd name="T5" fmla="*/ 4 h 27"/>
                <a:gd name="T6" fmla="*/ 3 w 52"/>
                <a:gd name="T7" fmla="*/ 10 h 27"/>
                <a:gd name="T8" fmla="*/ 45 w 52"/>
                <a:gd name="T9" fmla="*/ 26 h 27"/>
                <a:gd name="T10" fmla="*/ 51 w 52"/>
                <a:gd name="T11" fmla="*/ 24 h 27"/>
                <a:gd name="T12" fmla="*/ 49 w 52"/>
                <a:gd name="T13" fmla="*/ 18 h 27"/>
                <a:gd name="T14" fmla="*/ 49 w 52"/>
                <a:gd name="T15" fmla="*/ 18 h 27"/>
                <a:gd name="T16" fmla="*/ 49 w 52"/>
                <a:gd name="T17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27">
                  <a:moveTo>
                    <a:pt x="49" y="18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1" y="9"/>
                    <a:pt x="3" y="10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8" y="27"/>
                    <a:pt x="50" y="26"/>
                    <a:pt x="51" y="24"/>
                  </a:cubicBezTo>
                  <a:cubicBezTo>
                    <a:pt x="52" y="22"/>
                    <a:pt x="51" y="19"/>
                    <a:pt x="49" y="18"/>
                  </a:cubicBezTo>
                  <a:close/>
                  <a:moveTo>
                    <a:pt x="49" y="18"/>
                  </a:moveTo>
                  <a:cubicBezTo>
                    <a:pt x="49" y="18"/>
                    <a:pt x="49" y="18"/>
                    <a:pt x="49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28"/>
            <p:cNvSpPr>
              <a:spLocks noEditPoints="1"/>
            </p:cNvSpPr>
            <p:nvPr/>
          </p:nvSpPr>
          <p:spPr bwMode="auto">
            <a:xfrm>
              <a:off x="9892401" y="3310378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1 h 104"/>
                <a:gd name="T6" fmla="*/ 10 w 109"/>
                <a:gd name="T7" fmla="*/ 41 h 104"/>
                <a:gd name="T8" fmla="*/ 29 w 109"/>
                <a:gd name="T9" fmla="*/ 8 h 104"/>
                <a:gd name="T10" fmla="*/ 99 w 109"/>
                <a:gd name="T11" fmla="*/ 41 h 104"/>
                <a:gd name="T12" fmla="*/ 109 w 109"/>
                <a:gd name="T13" fmla="*/ 41 h 104"/>
                <a:gd name="T14" fmla="*/ 88 w 109"/>
                <a:gd name="T15" fmla="*/ 1 h 104"/>
                <a:gd name="T16" fmla="*/ 81 w 109"/>
                <a:gd name="T17" fmla="*/ 8 h 104"/>
                <a:gd name="T18" fmla="*/ 99 w 109"/>
                <a:gd name="T19" fmla="*/ 41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7 h 104"/>
                <a:gd name="T26" fmla="*/ 55 w 109"/>
                <a:gd name="T27" fmla="*/ 0 h 104"/>
                <a:gd name="T28" fmla="*/ 47 w 109"/>
                <a:gd name="T29" fmla="*/ 7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8 h 104"/>
                <a:gd name="T40" fmla="*/ 99 w 109"/>
                <a:gd name="T41" fmla="*/ 88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5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3 h 104"/>
                <a:gd name="T56" fmla="*/ 44 w 109"/>
                <a:gd name="T57" fmla="*/ 93 h 104"/>
                <a:gd name="T58" fmla="*/ 55 w 109"/>
                <a:gd name="T59" fmla="*/ 104 h 104"/>
                <a:gd name="T60" fmla="*/ 55 w 109"/>
                <a:gd name="T61" fmla="*/ 104 h 104"/>
                <a:gd name="T62" fmla="*/ 55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1" y="27"/>
                    <a:pt x="18" y="15"/>
                    <a:pt x="29" y="8"/>
                  </a:cubicBezTo>
                  <a:close/>
                  <a:moveTo>
                    <a:pt x="99" y="41"/>
                  </a:moveTo>
                  <a:cubicBezTo>
                    <a:pt x="109" y="41"/>
                    <a:pt x="109" y="41"/>
                    <a:pt x="109" y="41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5"/>
                    <a:pt x="98" y="27"/>
                    <a:pt x="99" y="41"/>
                  </a:cubicBezTo>
                  <a:close/>
                  <a:moveTo>
                    <a:pt x="88" y="44"/>
                  </a:moveTo>
                  <a:cubicBezTo>
                    <a:pt x="88" y="28"/>
                    <a:pt x="78" y="15"/>
                    <a:pt x="62" y="11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3"/>
                    <a:pt x="59" y="0"/>
                    <a:pt x="55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3"/>
                    <a:pt x="63" y="101"/>
                    <a:pt x="64" y="98"/>
                  </a:cubicBezTo>
                  <a:cubicBezTo>
                    <a:pt x="64" y="96"/>
                    <a:pt x="65" y="95"/>
                    <a:pt x="65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9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29"/>
            <p:cNvSpPr>
              <a:spLocks noEditPoints="1"/>
            </p:cNvSpPr>
            <p:nvPr/>
          </p:nvSpPr>
          <p:spPr bwMode="auto">
            <a:xfrm>
              <a:off x="7420344" y="2280971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30"/>
            <p:cNvSpPr>
              <a:spLocks noEditPoints="1"/>
            </p:cNvSpPr>
            <p:nvPr/>
          </p:nvSpPr>
          <p:spPr bwMode="auto">
            <a:xfrm>
              <a:off x="8551210" y="3732509"/>
              <a:ext cx="192551" cy="182183"/>
            </a:xfrm>
            <a:custGeom>
              <a:avLst/>
              <a:gdLst>
                <a:gd name="T0" fmla="*/ 29 w 110"/>
                <a:gd name="T1" fmla="*/ 8 h 104"/>
                <a:gd name="T2" fmla="*/ 22 w 110"/>
                <a:gd name="T3" fmla="*/ 1 h 104"/>
                <a:gd name="T4" fmla="*/ 0 w 110"/>
                <a:gd name="T5" fmla="*/ 42 h 104"/>
                <a:gd name="T6" fmla="*/ 11 w 110"/>
                <a:gd name="T7" fmla="*/ 42 h 104"/>
                <a:gd name="T8" fmla="*/ 29 w 110"/>
                <a:gd name="T9" fmla="*/ 8 h 104"/>
                <a:gd name="T10" fmla="*/ 99 w 110"/>
                <a:gd name="T11" fmla="*/ 42 h 104"/>
                <a:gd name="T12" fmla="*/ 110 w 110"/>
                <a:gd name="T13" fmla="*/ 42 h 104"/>
                <a:gd name="T14" fmla="*/ 88 w 110"/>
                <a:gd name="T15" fmla="*/ 1 h 104"/>
                <a:gd name="T16" fmla="*/ 81 w 110"/>
                <a:gd name="T17" fmla="*/ 8 h 104"/>
                <a:gd name="T18" fmla="*/ 99 w 110"/>
                <a:gd name="T19" fmla="*/ 42 h 104"/>
                <a:gd name="T20" fmla="*/ 89 w 110"/>
                <a:gd name="T21" fmla="*/ 44 h 104"/>
                <a:gd name="T22" fmla="*/ 63 w 110"/>
                <a:gd name="T23" fmla="*/ 12 h 104"/>
                <a:gd name="T24" fmla="*/ 63 w 110"/>
                <a:gd name="T25" fmla="*/ 8 h 104"/>
                <a:gd name="T26" fmla="*/ 55 w 110"/>
                <a:gd name="T27" fmla="*/ 0 h 104"/>
                <a:gd name="T28" fmla="*/ 47 w 110"/>
                <a:gd name="T29" fmla="*/ 8 h 104"/>
                <a:gd name="T30" fmla="*/ 47 w 110"/>
                <a:gd name="T31" fmla="*/ 12 h 104"/>
                <a:gd name="T32" fmla="*/ 21 w 110"/>
                <a:gd name="T33" fmla="*/ 44 h 104"/>
                <a:gd name="T34" fmla="*/ 21 w 110"/>
                <a:gd name="T35" fmla="*/ 73 h 104"/>
                <a:gd name="T36" fmla="*/ 11 w 110"/>
                <a:gd name="T37" fmla="*/ 84 h 104"/>
                <a:gd name="T38" fmla="*/ 11 w 110"/>
                <a:gd name="T39" fmla="*/ 89 h 104"/>
                <a:gd name="T40" fmla="*/ 99 w 110"/>
                <a:gd name="T41" fmla="*/ 89 h 104"/>
                <a:gd name="T42" fmla="*/ 99 w 110"/>
                <a:gd name="T43" fmla="*/ 84 h 104"/>
                <a:gd name="T44" fmla="*/ 89 w 110"/>
                <a:gd name="T45" fmla="*/ 73 h 104"/>
                <a:gd name="T46" fmla="*/ 89 w 110"/>
                <a:gd name="T47" fmla="*/ 44 h 104"/>
                <a:gd name="T48" fmla="*/ 55 w 110"/>
                <a:gd name="T49" fmla="*/ 104 h 104"/>
                <a:gd name="T50" fmla="*/ 57 w 110"/>
                <a:gd name="T51" fmla="*/ 104 h 104"/>
                <a:gd name="T52" fmla="*/ 64 w 110"/>
                <a:gd name="T53" fmla="*/ 98 h 104"/>
                <a:gd name="T54" fmla="*/ 65 w 110"/>
                <a:gd name="T55" fmla="*/ 94 h 104"/>
                <a:gd name="T56" fmla="*/ 45 w 110"/>
                <a:gd name="T57" fmla="*/ 94 h 104"/>
                <a:gd name="T58" fmla="*/ 55 w 110"/>
                <a:gd name="T59" fmla="*/ 104 h 104"/>
                <a:gd name="T60" fmla="*/ 55 w 110"/>
                <a:gd name="T61" fmla="*/ 104 h 104"/>
                <a:gd name="T62" fmla="*/ 55 w 110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0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10" y="11"/>
                    <a:pt x="1" y="25"/>
                    <a:pt x="0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10" y="42"/>
                    <a:pt x="110" y="42"/>
                    <a:pt x="110" y="42"/>
                  </a:cubicBezTo>
                  <a:cubicBezTo>
                    <a:pt x="109" y="25"/>
                    <a:pt x="101" y="11"/>
                    <a:pt x="88" y="1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9" y="44"/>
                  </a:moveTo>
                  <a:cubicBezTo>
                    <a:pt x="89" y="28"/>
                    <a:pt x="78" y="15"/>
                    <a:pt x="63" y="12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51" y="0"/>
                    <a:pt x="47" y="4"/>
                    <a:pt x="47" y="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32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4"/>
                    <a:pt x="99" y="84"/>
                    <a:pt x="99" y="84"/>
                  </a:cubicBezTo>
                  <a:cubicBezTo>
                    <a:pt x="89" y="73"/>
                    <a:pt x="89" y="73"/>
                    <a:pt x="89" y="73"/>
                  </a:cubicBezTo>
                  <a:lnTo>
                    <a:pt x="89" y="44"/>
                  </a:lnTo>
                  <a:close/>
                  <a:moveTo>
                    <a:pt x="55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1" y="104"/>
                    <a:pt x="63" y="101"/>
                    <a:pt x="64" y="98"/>
                  </a:cubicBezTo>
                  <a:cubicBezTo>
                    <a:pt x="65" y="97"/>
                    <a:pt x="65" y="96"/>
                    <a:pt x="65" y="94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45" y="100"/>
                    <a:pt x="49" y="104"/>
                    <a:pt x="55" y="104"/>
                  </a:cubicBezTo>
                  <a:close/>
                  <a:moveTo>
                    <a:pt x="55" y="104"/>
                  </a:moveTo>
                  <a:cubicBezTo>
                    <a:pt x="55" y="104"/>
                    <a:pt x="55" y="104"/>
                    <a:pt x="55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31"/>
            <p:cNvSpPr>
              <a:spLocks noEditPoints="1"/>
            </p:cNvSpPr>
            <p:nvPr/>
          </p:nvSpPr>
          <p:spPr bwMode="auto">
            <a:xfrm>
              <a:off x="8680812" y="2189880"/>
              <a:ext cx="191070" cy="182183"/>
            </a:xfrm>
            <a:custGeom>
              <a:avLst/>
              <a:gdLst>
                <a:gd name="T0" fmla="*/ 29 w 109"/>
                <a:gd name="T1" fmla="*/ 8 h 104"/>
                <a:gd name="T2" fmla="*/ 22 w 109"/>
                <a:gd name="T3" fmla="*/ 1 h 104"/>
                <a:gd name="T4" fmla="*/ 0 w 109"/>
                <a:gd name="T5" fmla="*/ 42 h 104"/>
                <a:gd name="T6" fmla="*/ 10 w 109"/>
                <a:gd name="T7" fmla="*/ 42 h 104"/>
                <a:gd name="T8" fmla="*/ 29 w 109"/>
                <a:gd name="T9" fmla="*/ 8 h 104"/>
                <a:gd name="T10" fmla="*/ 99 w 109"/>
                <a:gd name="T11" fmla="*/ 42 h 104"/>
                <a:gd name="T12" fmla="*/ 109 w 109"/>
                <a:gd name="T13" fmla="*/ 42 h 104"/>
                <a:gd name="T14" fmla="*/ 88 w 109"/>
                <a:gd name="T15" fmla="*/ 1 h 104"/>
                <a:gd name="T16" fmla="*/ 80 w 109"/>
                <a:gd name="T17" fmla="*/ 8 h 104"/>
                <a:gd name="T18" fmla="*/ 99 w 109"/>
                <a:gd name="T19" fmla="*/ 42 h 104"/>
                <a:gd name="T20" fmla="*/ 88 w 109"/>
                <a:gd name="T21" fmla="*/ 44 h 104"/>
                <a:gd name="T22" fmla="*/ 62 w 109"/>
                <a:gd name="T23" fmla="*/ 11 h 104"/>
                <a:gd name="T24" fmla="*/ 62 w 109"/>
                <a:gd name="T25" fmla="*/ 8 h 104"/>
                <a:gd name="T26" fmla="*/ 54 w 109"/>
                <a:gd name="T27" fmla="*/ 0 h 104"/>
                <a:gd name="T28" fmla="*/ 47 w 109"/>
                <a:gd name="T29" fmla="*/ 8 h 104"/>
                <a:gd name="T30" fmla="*/ 47 w 109"/>
                <a:gd name="T31" fmla="*/ 11 h 104"/>
                <a:gd name="T32" fmla="*/ 21 w 109"/>
                <a:gd name="T33" fmla="*/ 44 h 104"/>
                <a:gd name="T34" fmla="*/ 21 w 109"/>
                <a:gd name="T35" fmla="*/ 73 h 104"/>
                <a:gd name="T36" fmla="*/ 10 w 109"/>
                <a:gd name="T37" fmla="*/ 83 h 104"/>
                <a:gd name="T38" fmla="*/ 10 w 109"/>
                <a:gd name="T39" fmla="*/ 89 h 104"/>
                <a:gd name="T40" fmla="*/ 99 w 109"/>
                <a:gd name="T41" fmla="*/ 89 h 104"/>
                <a:gd name="T42" fmla="*/ 99 w 109"/>
                <a:gd name="T43" fmla="*/ 83 h 104"/>
                <a:gd name="T44" fmla="*/ 88 w 109"/>
                <a:gd name="T45" fmla="*/ 73 h 104"/>
                <a:gd name="T46" fmla="*/ 88 w 109"/>
                <a:gd name="T47" fmla="*/ 44 h 104"/>
                <a:gd name="T48" fmla="*/ 54 w 109"/>
                <a:gd name="T49" fmla="*/ 104 h 104"/>
                <a:gd name="T50" fmla="*/ 57 w 109"/>
                <a:gd name="T51" fmla="*/ 104 h 104"/>
                <a:gd name="T52" fmla="*/ 64 w 109"/>
                <a:gd name="T53" fmla="*/ 98 h 104"/>
                <a:gd name="T54" fmla="*/ 65 w 109"/>
                <a:gd name="T55" fmla="*/ 94 h 104"/>
                <a:gd name="T56" fmla="*/ 44 w 109"/>
                <a:gd name="T57" fmla="*/ 94 h 104"/>
                <a:gd name="T58" fmla="*/ 54 w 109"/>
                <a:gd name="T59" fmla="*/ 104 h 104"/>
                <a:gd name="T60" fmla="*/ 54 w 109"/>
                <a:gd name="T61" fmla="*/ 104 h 104"/>
                <a:gd name="T62" fmla="*/ 54 w 109"/>
                <a:gd name="T6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9" h="104">
                  <a:moveTo>
                    <a:pt x="29" y="8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9" y="10"/>
                    <a:pt x="1" y="25"/>
                    <a:pt x="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1" y="28"/>
                    <a:pt x="18" y="16"/>
                    <a:pt x="29" y="8"/>
                  </a:cubicBezTo>
                  <a:close/>
                  <a:moveTo>
                    <a:pt x="99" y="42"/>
                  </a:moveTo>
                  <a:cubicBezTo>
                    <a:pt x="109" y="42"/>
                    <a:pt x="109" y="42"/>
                    <a:pt x="109" y="42"/>
                  </a:cubicBezTo>
                  <a:cubicBezTo>
                    <a:pt x="108" y="25"/>
                    <a:pt x="100" y="10"/>
                    <a:pt x="88" y="1"/>
                  </a:cubicBezTo>
                  <a:cubicBezTo>
                    <a:pt x="80" y="8"/>
                    <a:pt x="80" y="8"/>
                    <a:pt x="80" y="8"/>
                  </a:cubicBezTo>
                  <a:cubicBezTo>
                    <a:pt x="91" y="16"/>
                    <a:pt x="98" y="28"/>
                    <a:pt x="99" y="42"/>
                  </a:cubicBezTo>
                  <a:close/>
                  <a:moveTo>
                    <a:pt x="88" y="44"/>
                  </a:moveTo>
                  <a:cubicBezTo>
                    <a:pt x="88" y="28"/>
                    <a:pt x="77" y="15"/>
                    <a:pt x="62" y="11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4"/>
                    <a:pt x="59" y="0"/>
                    <a:pt x="54" y="0"/>
                  </a:cubicBezTo>
                  <a:cubicBezTo>
                    <a:pt x="50" y="0"/>
                    <a:pt x="47" y="4"/>
                    <a:pt x="47" y="8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31" y="15"/>
                    <a:pt x="21" y="28"/>
                    <a:pt x="21" y="44"/>
                  </a:cubicBezTo>
                  <a:cubicBezTo>
                    <a:pt x="21" y="73"/>
                    <a:pt x="21" y="73"/>
                    <a:pt x="21" y="73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0" y="89"/>
                    <a:pt x="10" y="89"/>
                    <a:pt x="10" y="8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99" y="83"/>
                    <a:pt x="99" y="83"/>
                    <a:pt x="99" y="83"/>
                  </a:cubicBezTo>
                  <a:cubicBezTo>
                    <a:pt x="88" y="73"/>
                    <a:pt x="88" y="73"/>
                    <a:pt x="88" y="73"/>
                  </a:cubicBezTo>
                  <a:lnTo>
                    <a:pt x="88" y="44"/>
                  </a:lnTo>
                  <a:close/>
                  <a:moveTo>
                    <a:pt x="54" y="104"/>
                  </a:moveTo>
                  <a:cubicBezTo>
                    <a:pt x="57" y="104"/>
                    <a:pt x="57" y="104"/>
                    <a:pt x="57" y="104"/>
                  </a:cubicBezTo>
                  <a:cubicBezTo>
                    <a:pt x="60" y="104"/>
                    <a:pt x="63" y="101"/>
                    <a:pt x="64" y="98"/>
                  </a:cubicBezTo>
                  <a:cubicBezTo>
                    <a:pt x="64" y="97"/>
                    <a:pt x="65" y="95"/>
                    <a:pt x="65" y="9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4" y="100"/>
                    <a:pt x="49" y="104"/>
                    <a:pt x="54" y="104"/>
                  </a:cubicBezTo>
                  <a:close/>
                  <a:moveTo>
                    <a:pt x="54" y="104"/>
                  </a:moveTo>
                  <a:cubicBezTo>
                    <a:pt x="54" y="104"/>
                    <a:pt x="54" y="104"/>
                    <a:pt x="54" y="1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32"/>
            <p:cNvSpPr>
              <a:spLocks noEditPoints="1"/>
            </p:cNvSpPr>
            <p:nvPr/>
          </p:nvSpPr>
          <p:spPr bwMode="auto">
            <a:xfrm>
              <a:off x="9765021" y="2868992"/>
              <a:ext cx="276237" cy="302897"/>
            </a:xfrm>
            <a:custGeom>
              <a:avLst/>
              <a:gdLst>
                <a:gd name="T0" fmla="*/ 120 w 158"/>
                <a:gd name="T1" fmla="*/ 24 h 173"/>
                <a:gd name="T2" fmla="*/ 108 w 158"/>
                <a:gd name="T3" fmla="*/ 23 h 173"/>
                <a:gd name="T4" fmla="*/ 111 w 158"/>
                <a:gd name="T5" fmla="*/ 28 h 173"/>
                <a:gd name="T6" fmla="*/ 102 w 158"/>
                <a:gd name="T7" fmla="*/ 26 h 173"/>
                <a:gd name="T8" fmla="*/ 92 w 158"/>
                <a:gd name="T9" fmla="*/ 39 h 173"/>
                <a:gd name="T10" fmla="*/ 93 w 158"/>
                <a:gd name="T11" fmla="*/ 28 h 173"/>
                <a:gd name="T12" fmla="*/ 101 w 158"/>
                <a:gd name="T13" fmla="*/ 13 h 173"/>
                <a:gd name="T14" fmla="*/ 91 w 158"/>
                <a:gd name="T15" fmla="*/ 8 h 173"/>
                <a:gd name="T16" fmla="*/ 9 w 158"/>
                <a:gd name="T17" fmla="*/ 48 h 173"/>
                <a:gd name="T18" fmla="*/ 14 w 158"/>
                <a:gd name="T19" fmla="*/ 47 h 173"/>
                <a:gd name="T20" fmla="*/ 19 w 158"/>
                <a:gd name="T21" fmla="*/ 40 h 173"/>
                <a:gd name="T22" fmla="*/ 22 w 158"/>
                <a:gd name="T23" fmla="*/ 44 h 173"/>
                <a:gd name="T24" fmla="*/ 26 w 158"/>
                <a:gd name="T25" fmla="*/ 35 h 173"/>
                <a:gd name="T26" fmla="*/ 33 w 158"/>
                <a:gd name="T27" fmla="*/ 32 h 173"/>
                <a:gd name="T28" fmla="*/ 51 w 158"/>
                <a:gd name="T29" fmla="*/ 27 h 173"/>
                <a:gd name="T30" fmla="*/ 45 w 158"/>
                <a:gd name="T31" fmla="*/ 31 h 173"/>
                <a:gd name="T32" fmla="*/ 37 w 158"/>
                <a:gd name="T33" fmla="*/ 36 h 173"/>
                <a:gd name="T34" fmla="*/ 35 w 158"/>
                <a:gd name="T35" fmla="*/ 41 h 173"/>
                <a:gd name="T36" fmla="*/ 30 w 158"/>
                <a:gd name="T37" fmla="*/ 53 h 173"/>
                <a:gd name="T38" fmla="*/ 38 w 158"/>
                <a:gd name="T39" fmla="*/ 42 h 173"/>
                <a:gd name="T40" fmla="*/ 52 w 158"/>
                <a:gd name="T41" fmla="*/ 40 h 173"/>
                <a:gd name="T42" fmla="*/ 56 w 158"/>
                <a:gd name="T43" fmla="*/ 45 h 173"/>
                <a:gd name="T44" fmla="*/ 59 w 158"/>
                <a:gd name="T45" fmla="*/ 48 h 173"/>
                <a:gd name="T46" fmla="*/ 53 w 158"/>
                <a:gd name="T47" fmla="*/ 45 h 173"/>
                <a:gd name="T48" fmla="*/ 49 w 158"/>
                <a:gd name="T49" fmla="*/ 48 h 173"/>
                <a:gd name="T50" fmla="*/ 50 w 158"/>
                <a:gd name="T51" fmla="*/ 50 h 173"/>
                <a:gd name="T52" fmla="*/ 47 w 158"/>
                <a:gd name="T53" fmla="*/ 57 h 173"/>
                <a:gd name="T54" fmla="*/ 42 w 158"/>
                <a:gd name="T55" fmla="*/ 84 h 173"/>
                <a:gd name="T56" fmla="*/ 27 w 158"/>
                <a:gd name="T57" fmla="*/ 99 h 173"/>
                <a:gd name="T58" fmla="*/ 43 w 158"/>
                <a:gd name="T59" fmla="*/ 96 h 173"/>
                <a:gd name="T60" fmla="*/ 65 w 158"/>
                <a:gd name="T61" fmla="*/ 91 h 173"/>
                <a:gd name="T62" fmla="*/ 82 w 158"/>
                <a:gd name="T63" fmla="*/ 94 h 173"/>
                <a:gd name="T64" fmla="*/ 102 w 158"/>
                <a:gd name="T65" fmla="*/ 94 h 173"/>
                <a:gd name="T66" fmla="*/ 100 w 158"/>
                <a:gd name="T67" fmla="*/ 117 h 173"/>
                <a:gd name="T68" fmla="*/ 97 w 158"/>
                <a:gd name="T69" fmla="*/ 138 h 173"/>
                <a:gd name="T70" fmla="*/ 104 w 158"/>
                <a:gd name="T71" fmla="*/ 142 h 173"/>
                <a:gd name="T72" fmla="*/ 106 w 158"/>
                <a:gd name="T73" fmla="*/ 152 h 173"/>
                <a:gd name="T74" fmla="*/ 83 w 158"/>
                <a:gd name="T75" fmla="*/ 134 h 173"/>
                <a:gd name="T76" fmla="*/ 55 w 158"/>
                <a:gd name="T77" fmla="*/ 115 h 173"/>
                <a:gd name="T78" fmla="*/ 36 w 158"/>
                <a:gd name="T79" fmla="*/ 104 h 173"/>
                <a:gd name="T80" fmla="*/ 20 w 158"/>
                <a:gd name="T81" fmla="*/ 104 h 173"/>
                <a:gd name="T82" fmla="*/ 16 w 158"/>
                <a:gd name="T83" fmla="*/ 102 h 173"/>
                <a:gd name="T84" fmla="*/ 0 w 158"/>
                <a:gd name="T85" fmla="*/ 93 h 173"/>
                <a:gd name="T86" fmla="*/ 153 w 158"/>
                <a:gd name="T87" fmla="*/ 90 h 173"/>
                <a:gd name="T88" fmla="*/ 130 w 158"/>
                <a:gd name="T89" fmla="*/ 68 h 173"/>
                <a:gd name="T90" fmla="*/ 111 w 158"/>
                <a:gd name="T91" fmla="*/ 70 h 173"/>
                <a:gd name="T92" fmla="*/ 94 w 158"/>
                <a:gd name="T93" fmla="*/ 60 h 173"/>
                <a:gd name="T94" fmla="*/ 97 w 158"/>
                <a:gd name="T95" fmla="*/ 40 h 173"/>
                <a:gd name="T96" fmla="*/ 120 w 158"/>
                <a:gd name="T97" fmla="*/ 32 h 173"/>
                <a:gd name="T98" fmla="*/ 133 w 158"/>
                <a:gd name="T99" fmla="*/ 23 h 173"/>
                <a:gd name="T100" fmla="*/ 91 w 158"/>
                <a:gd name="T101" fmla="*/ 19 h 173"/>
                <a:gd name="T102" fmla="*/ 88 w 158"/>
                <a:gd name="T103" fmla="*/ 22 h 173"/>
                <a:gd name="T104" fmla="*/ 83 w 158"/>
                <a:gd name="T105" fmla="*/ 25 h 173"/>
                <a:gd name="T106" fmla="*/ 84 w 158"/>
                <a:gd name="T107" fmla="*/ 27 h 173"/>
                <a:gd name="T108" fmla="*/ 50 w 158"/>
                <a:gd name="T109" fmla="*/ 55 h 173"/>
                <a:gd name="T110" fmla="*/ 52 w 158"/>
                <a:gd name="T111" fmla="*/ 55 h 173"/>
                <a:gd name="T112" fmla="*/ 53 w 158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8" h="173">
                  <a:moveTo>
                    <a:pt x="128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19" y="17"/>
                    <a:pt x="119" y="17"/>
                    <a:pt x="119" y="17"/>
                  </a:cubicBezTo>
                  <a:cubicBezTo>
                    <a:pt x="118" y="19"/>
                    <a:pt x="118" y="19"/>
                    <a:pt x="118" y="19"/>
                  </a:cubicBezTo>
                  <a:cubicBezTo>
                    <a:pt x="120" y="24"/>
                    <a:pt x="120" y="24"/>
                    <a:pt x="120" y="24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8" y="19"/>
                    <a:pt x="108" y="19"/>
                    <a:pt x="108" y="19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2" y="23"/>
                    <a:pt x="112" y="23"/>
                    <a:pt x="112" y="23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14" y="26"/>
                    <a:pt x="114" y="26"/>
                    <a:pt x="114" y="26"/>
                  </a:cubicBezTo>
                  <a:cubicBezTo>
                    <a:pt x="113" y="28"/>
                    <a:pt x="113" y="28"/>
                    <a:pt x="113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09" y="27"/>
                    <a:pt x="109" y="27"/>
                    <a:pt x="109" y="27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2" y="26"/>
                    <a:pt x="102" y="26"/>
                    <a:pt x="102" y="26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6"/>
                    <a:pt x="99" y="36"/>
                    <a:pt x="99" y="36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4" y="39"/>
                    <a:pt x="94" y="39"/>
                    <a:pt x="94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3" y="28"/>
                    <a:pt x="93" y="28"/>
                    <a:pt x="93" y="28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5" y="22"/>
                    <a:pt x="95" y="22"/>
                    <a:pt x="95" y="22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0" y="14"/>
                    <a:pt x="100" y="14"/>
                    <a:pt x="100" y="14"/>
                  </a:cubicBezTo>
                  <a:cubicBezTo>
                    <a:pt x="101" y="13"/>
                    <a:pt x="101" y="13"/>
                    <a:pt x="101" y="13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11"/>
                    <a:pt x="91" y="11"/>
                    <a:pt x="91" y="11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5" y="0"/>
                    <a:pt x="55" y="3"/>
                    <a:pt x="38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3" y="22"/>
                    <a:pt x="12" y="35"/>
                    <a:pt x="5" y="50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40"/>
                    <a:pt x="20" y="42"/>
                    <a:pt x="21" y="42"/>
                  </a:cubicBezTo>
                  <a:cubicBezTo>
                    <a:pt x="21" y="42"/>
                    <a:pt x="22" y="44"/>
                    <a:pt x="22" y="44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5" y="29"/>
                    <a:pt x="35" y="29"/>
                    <a:pt x="35" y="29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9" y="52"/>
                    <a:pt x="49" y="52"/>
                    <a:pt x="49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29" y="87"/>
                    <a:pt x="29" y="87"/>
                    <a:pt x="29" y="87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7" y="102"/>
                    <a:pt x="47" y="102"/>
                    <a:pt x="47" y="102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80" y="91"/>
                    <a:pt x="80" y="91"/>
                    <a:pt x="80" y="91"/>
                  </a:cubicBezTo>
                  <a:cubicBezTo>
                    <a:pt x="82" y="94"/>
                    <a:pt x="82" y="94"/>
                    <a:pt x="82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8" y="93"/>
                    <a:pt x="88" y="93"/>
                    <a:pt x="88" y="93"/>
                  </a:cubicBezTo>
                  <a:cubicBezTo>
                    <a:pt x="94" y="90"/>
                    <a:pt x="94" y="90"/>
                    <a:pt x="94" y="90"/>
                  </a:cubicBezTo>
                  <a:cubicBezTo>
                    <a:pt x="98" y="92"/>
                    <a:pt x="98" y="92"/>
                    <a:pt x="98" y="92"/>
                  </a:cubicBezTo>
                  <a:cubicBezTo>
                    <a:pt x="101" y="91"/>
                    <a:pt x="101" y="91"/>
                    <a:pt x="101" y="91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5" y="108"/>
                    <a:pt x="105" y="108"/>
                    <a:pt x="105" y="108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0" y="117"/>
                    <a:pt x="100" y="117"/>
                    <a:pt x="100" y="117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3" y="122"/>
                    <a:pt x="103" y="122"/>
                    <a:pt x="103" y="122"/>
                  </a:cubicBezTo>
                  <a:cubicBezTo>
                    <a:pt x="103" y="129"/>
                    <a:pt x="103" y="129"/>
                    <a:pt x="103" y="129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97" y="138"/>
                    <a:pt x="97" y="138"/>
                    <a:pt x="97" y="138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0" y="143"/>
                    <a:pt x="100" y="143"/>
                    <a:pt x="100" y="143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4" y="142"/>
                    <a:pt x="104" y="142"/>
                    <a:pt x="104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5" y="146"/>
                    <a:pt x="105" y="146"/>
                    <a:pt x="105" y="146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10" y="150"/>
                    <a:pt x="110" y="150"/>
                    <a:pt x="110" y="150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4" y="134"/>
                    <a:pt x="84" y="134"/>
                    <a:pt x="84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0" y="122"/>
                    <a:pt x="69" y="122"/>
                  </a:cubicBezTo>
                  <a:cubicBezTo>
                    <a:pt x="69" y="122"/>
                    <a:pt x="67" y="123"/>
                    <a:pt x="67" y="123"/>
                  </a:cubicBezTo>
                  <a:cubicBezTo>
                    <a:pt x="65" y="121"/>
                    <a:pt x="65" y="121"/>
                    <a:pt x="65" y="121"/>
                  </a:cubicBezTo>
                  <a:cubicBezTo>
                    <a:pt x="56" y="117"/>
                    <a:pt x="56" y="117"/>
                    <a:pt x="56" y="117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5" y="106"/>
                    <a:pt x="55" y="106"/>
                    <a:pt x="55" y="106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5"/>
                    <a:pt x="32" y="105"/>
                    <a:pt x="32" y="105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0" y="102"/>
                    <a:pt x="20" y="102"/>
                    <a:pt x="20" y="102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" y="103"/>
                    <a:pt x="4" y="113"/>
                    <a:pt x="10" y="123"/>
                  </a:cubicBezTo>
                  <a:cubicBezTo>
                    <a:pt x="33" y="161"/>
                    <a:pt x="82" y="173"/>
                    <a:pt x="12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42" y="138"/>
                    <a:pt x="155" y="116"/>
                    <a:pt x="158" y="93"/>
                  </a:cubicBezTo>
                  <a:cubicBezTo>
                    <a:pt x="156" y="95"/>
                    <a:pt x="156" y="95"/>
                    <a:pt x="156" y="95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8" y="88"/>
                    <a:pt x="148" y="88"/>
                    <a:pt x="148" y="88"/>
                  </a:cubicBezTo>
                  <a:cubicBezTo>
                    <a:pt x="145" y="83"/>
                    <a:pt x="145" y="83"/>
                    <a:pt x="145" y="83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27" y="62"/>
                    <a:pt x="127" y="62"/>
                    <a:pt x="127" y="62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17" y="65"/>
                    <a:pt x="117" y="65"/>
                    <a:pt x="117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1" y="70"/>
                    <a:pt x="111" y="70"/>
                    <a:pt x="111" y="70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4" y="63"/>
                    <a:pt x="94" y="63"/>
                    <a:pt x="94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5" y="48"/>
                    <a:pt x="95" y="48"/>
                    <a:pt x="95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0" y="38"/>
                    <a:pt x="100" y="38"/>
                    <a:pt x="100" y="38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21" y="31"/>
                    <a:pt x="121" y="31"/>
                    <a:pt x="121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3" y="26"/>
                    <a:pt x="123" y="26"/>
                    <a:pt x="123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3" y="24"/>
                    <a:pt x="133" y="24"/>
                    <a:pt x="133" y="24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2" y="22"/>
                    <a:pt x="130" y="20"/>
                    <a:pt x="128" y="19"/>
                  </a:cubicBezTo>
                  <a:close/>
                  <a:moveTo>
                    <a:pt x="84" y="19"/>
                  </a:moveTo>
                  <a:cubicBezTo>
                    <a:pt x="84" y="17"/>
                    <a:pt x="84" y="17"/>
                    <a:pt x="84" y="17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89" y="25"/>
                    <a:pt x="89" y="25"/>
                    <a:pt x="89" y="25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1"/>
                    <a:pt x="89" y="21"/>
                    <a:pt x="89" y="21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84" y="19"/>
                  </a:lnTo>
                  <a:close/>
                  <a:moveTo>
                    <a:pt x="83" y="25"/>
                  </a:moveTo>
                  <a:cubicBezTo>
                    <a:pt x="83" y="22"/>
                    <a:pt x="83" y="22"/>
                    <a:pt x="83" y="2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84" y="27"/>
                    <a:pt x="84" y="27"/>
                    <a:pt x="84" y="27"/>
                  </a:cubicBezTo>
                  <a:lnTo>
                    <a:pt x="83" y="25"/>
                  </a:lnTo>
                  <a:close/>
                  <a:moveTo>
                    <a:pt x="51" y="56"/>
                  </a:moveTo>
                  <a:cubicBezTo>
                    <a:pt x="49" y="57"/>
                    <a:pt x="49" y="57"/>
                    <a:pt x="49" y="5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50" y="55"/>
                    <a:pt x="50" y="55"/>
                    <a:pt x="50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3" y="50"/>
                    <a:pt x="53" y="50"/>
                    <a:pt x="53" y="50"/>
                  </a:cubicBezTo>
                  <a:cubicBezTo>
                    <a:pt x="54" y="50"/>
                    <a:pt x="54" y="50"/>
                    <a:pt x="54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7672141" y="2876398"/>
              <a:ext cx="278458" cy="302897"/>
            </a:xfrm>
            <a:custGeom>
              <a:avLst/>
              <a:gdLst>
                <a:gd name="T0" fmla="*/ 120 w 159"/>
                <a:gd name="T1" fmla="*/ 23 h 173"/>
                <a:gd name="T2" fmla="*/ 108 w 159"/>
                <a:gd name="T3" fmla="*/ 22 h 173"/>
                <a:gd name="T4" fmla="*/ 112 w 159"/>
                <a:gd name="T5" fmla="*/ 28 h 173"/>
                <a:gd name="T6" fmla="*/ 103 w 159"/>
                <a:gd name="T7" fmla="*/ 26 h 173"/>
                <a:gd name="T8" fmla="*/ 93 w 159"/>
                <a:gd name="T9" fmla="*/ 39 h 173"/>
                <a:gd name="T10" fmla="*/ 94 w 159"/>
                <a:gd name="T11" fmla="*/ 28 h 173"/>
                <a:gd name="T12" fmla="*/ 102 w 159"/>
                <a:gd name="T13" fmla="*/ 13 h 173"/>
                <a:gd name="T14" fmla="*/ 92 w 159"/>
                <a:gd name="T15" fmla="*/ 8 h 173"/>
                <a:gd name="T16" fmla="*/ 10 w 159"/>
                <a:gd name="T17" fmla="*/ 48 h 173"/>
                <a:gd name="T18" fmla="*/ 15 w 159"/>
                <a:gd name="T19" fmla="*/ 47 h 173"/>
                <a:gd name="T20" fmla="*/ 20 w 159"/>
                <a:gd name="T21" fmla="*/ 40 h 173"/>
                <a:gd name="T22" fmla="*/ 23 w 159"/>
                <a:gd name="T23" fmla="*/ 44 h 173"/>
                <a:gd name="T24" fmla="*/ 27 w 159"/>
                <a:gd name="T25" fmla="*/ 35 h 173"/>
                <a:gd name="T26" fmla="*/ 34 w 159"/>
                <a:gd name="T27" fmla="*/ 32 h 173"/>
                <a:gd name="T28" fmla="*/ 52 w 159"/>
                <a:gd name="T29" fmla="*/ 27 h 173"/>
                <a:gd name="T30" fmla="*/ 45 w 159"/>
                <a:gd name="T31" fmla="*/ 30 h 173"/>
                <a:gd name="T32" fmla="*/ 37 w 159"/>
                <a:gd name="T33" fmla="*/ 36 h 173"/>
                <a:gd name="T34" fmla="*/ 36 w 159"/>
                <a:gd name="T35" fmla="*/ 41 h 173"/>
                <a:gd name="T36" fmla="*/ 31 w 159"/>
                <a:gd name="T37" fmla="*/ 52 h 173"/>
                <a:gd name="T38" fmla="*/ 39 w 159"/>
                <a:gd name="T39" fmla="*/ 42 h 173"/>
                <a:gd name="T40" fmla="*/ 53 w 159"/>
                <a:gd name="T41" fmla="*/ 40 h 173"/>
                <a:gd name="T42" fmla="*/ 57 w 159"/>
                <a:gd name="T43" fmla="*/ 45 h 173"/>
                <a:gd name="T44" fmla="*/ 59 w 159"/>
                <a:gd name="T45" fmla="*/ 47 h 173"/>
                <a:gd name="T46" fmla="*/ 54 w 159"/>
                <a:gd name="T47" fmla="*/ 45 h 173"/>
                <a:gd name="T48" fmla="*/ 50 w 159"/>
                <a:gd name="T49" fmla="*/ 48 h 173"/>
                <a:gd name="T50" fmla="*/ 51 w 159"/>
                <a:gd name="T51" fmla="*/ 50 h 173"/>
                <a:gd name="T52" fmla="*/ 48 w 159"/>
                <a:gd name="T53" fmla="*/ 57 h 173"/>
                <a:gd name="T54" fmla="*/ 43 w 159"/>
                <a:gd name="T55" fmla="*/ 84 h 173"/>
                <a:gd name="T56" fmla="*/ 28 w 159"/>
                <a:gd name="T57" fmla="*/ 99 h 173"/>
                <a:gd name="T58" fmla="*/ 44 w 159"/>
                <a:gd name="T59" fmla="*/ 96 h 173"/>
                <a:gd name="T60" fmla="*/ 66 w 159"/>
                <a:gd name="T61" fmla="*/ 91 h 173"/>
                <a:gd name="T62" fmla="*/ 83 w 159"/>
                <a:gd name="T63" fmla="*/ 94 h 173"/>
                <a:gd name="T64" fmla="*/ 103 w 159"/>
                <a:gd name="T65" fmla="*/ 93 h 173"/>
                <a:gd name="T66" fmla="*/ 101 w 159"/>
                <a:gd name="T67" fmla="*/ 117 h 173"/>
                <a:gd name="T68" fmla="*/ 98 w 159"/>
                <a:gd name="T69" fmla="*/ 138 h 173"/>
                <a:gd name="T70" fmla="*/ 105 w 159"/>
                <a:gd name="T71" fmla="*/ 142 h 173"/>
                <a:gd name="T72" fmla="*/ 107 w 159"/>
                <a:gd name="T73" fmla="*/ 152 h 173"/>
                <a:gd name="T74" fmla="*/ 83 w 159"/>
                <a:gd name="T75" fmla="*/ 134 h 173"/>
                <a:gd name="T76" fmla="*/ 56 w 159"/>
                <a:gd name="T77" fmla="*/ 114 h 173"/>
                <a:gd name="T78" fmla="*/ 37 w 159"/>
                <a:gd name="T79" fmla="*/ 103 h 173"/>
                <a:gd name="T80" fmla="*/ 21 w 159"/>
                <a:gd name="T81" fmla="*/ 104 h 173"/>
                <a:gd name="T82" fmla="*/ 17 w 159"/>
                <a:gd name="T83" fmla="*/ 102 h 173"/>
                <a:gd name="T84" fmla="*/ 0 w 159"/>
                <a:gd name="T85" fmla="*/ 93 h 173"/>
                <a:gd name="T86" fmla="*/ 154 w 159"/>
                <a:gd name="T87" fmla="*/ 90 h 173"/>
                <a:gd name="T88" fmla="*/ 131 w 159"/>
                <a:gd name="T89" fmla="*/ 67 h 173"/>
                <a:gd name="T90" fmla="*/ 112 w 159"/>
                <a:gd name="T91" fmla="*/ 70 h 173"/>
                <a:gd name="T92" fmla="*/ 95 w 159"/>
                <a:gd name="T93" fmla="*/ 59 h 173"/>
                <a:gd name="T94" fmla="*/ 97 w 159"/>
                <a:gd name="T95" fmla="*/ 39 h 173"/>
                <a:gd name="T96" fmla="*/ 121 w 159"/>
                <a:gd name="T97" fmla="*/ 32 h 173"/>
                <a:gd name="T98" fmla="*/ 134 w 159"/>
                <a:gd name="T99" fmla="*/ 23 h 173"/>
                <a:gd name="T100" fmla="*/ 91 w 159"/>
                <a:gd name="T101" fmla="*/ 19 h 173"/>
                <a:gd name="T102" fmla="*/ 89 w 159"/>
                <a:gd name="T103" fmla="*/ 22 h 173"/>
                <a:gd name="T104" fmla="*/ 84 w 159"/>
                <a:gd name="T105" fmla="*/ 25 h 173"/>
                <a:gd name="T106" fmla="*/ 85 w 159"/>
                <a:gd name="T107" fmla="*/ 26 h 173"/>
                <a:gd name="T108" fmla="*/ 51 w 159"/>
                <a:gd name="T109" fmla="*/ 55 h 173"/>
                <a:gd name="T110" fmla="*/ 53 w 159"/>
                <a:gd name="T111" fmla="*/ 54 h 173"/>
                <a:gd name="T112" fmla="*/ 54 w 159"/>
                <a:gd name="T113" fmla="*/ 5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" h="173">
                  <a:moveTo>
                    <a:pt x="129" y="19"/>
                  </a:moveTo>
                  <a:cubicBezTo>
                    <a:pt x="125" y="21"/>
                    <a:pt x="125" y="21"/>
                    <a:pt x="125" y="21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9"/>
                    <a:pt x="119" y="19"/>
                    <a:pt x="119" y="19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5" y="26"/>
                    <a:pt x="115" y="26"/>
                    <a:pt x="115" y="26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0" y="27"/>
                    <a:pt x="110" y="27"/>
                    <a:pt x="110" y="27"/>
                  </a:cubicBezTo>
                  <a:cubicBezTo>
                    <a:pt x="113" y="26"/>
                    <a:pt x="113" y="26"/>
                    <a:pt x="113" y="26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0" y="33"/>
                    <a:pt x="100" y="33"/>
                    <a:pt x="100" y="33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8" y="37"/>
                    <a:pt x="98" y="37"/>
                    <a:pt x="98" y="37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99" y="10"/>
                    <a:pt x="99" y="10"/>
                    <a:pt x="99" y="1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4" y="5"/>
                    <a:pt x="94" y="5"/>
                    <a:pt x="94" y="5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76" y="0"/>
                    <a:pt x="56" y="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24" y="22"/>
                    <a:pt x="13" y="35"/>
                    <a:pt x="6" y="50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9"/>
                    <a:pt x="21" y="42"/>
                    <a:pt x="21" y="41"/>
                  </a:cubicBezTo>
                  <a:cubicBezTo>
                    <a:pt x="22" y="41"/>
                    <a:pt x="23" y="44"/>
                    <a:pt x="23" y="44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43"/>
                    <a:pt x="31" y="43"/>
                    <a:pt x="31" y="43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45"/>
                    <a:pt x="56" y="45"/>
                    <a:pt x="56" y="45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8" y="45"/>
                    <a:pt x="58" y="45"/>
                    <a:pt x="58" y="45"/>
                  </a:cubicBezTo>
                  <a:cubicBezTo>
                    <a:pt x="61" y="45"/>
                    <a:pt x="61" y="45"/>
                    <a:pt x="61" y="45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5" y="47"/>
                    <a:pt x="55" y="47"/>
                    <a:pt x="55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4" y="46"/>
                    <a:pt x="54" y="46"/>
                    <a:pt x="54" y="46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3" y="84"/>
                    <a:pt x="43" y="84"/>
                    <a:pt x="43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7" y="91"/>
                    <a:pt x="27" y="91"/>
                    <a:pt x="27" y="91"/>
                  </a:cubicBezTo>
                  <a:cubicBezTo>
                    <a:pt x="27" y="96"/>
                    <a:pt x="27" y="96"/>
                    <a:pt x="27" y="96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9" y="98"/>
                    <a:pt x="39" y="98"/>
                    <a:pt x="39" y="98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6" y="91"/>
                    <a:pt x="66" y="91"/>
                    <a:pt x="66" y="91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73" y="91"/>
                    <a:pt x="73" y="91"/>
                    <a:pt x="73" y="91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3" y="94"/>
                    <a:pt x="83" y="94"/>
                    <a:pt x="83" y="94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5" y="89"/>
                    <a:pt x="95" y="89"/>
                    <a:pt x="95" y="89"/>
                  </a:cubicBezTo>
                  <a:cubicBezTo>
                    <a:pt x="99" y="91"/>
                    <a:pt x="99" y="91"/>
                    <a:pt x="99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2" y="99"/>
                    <a:pt x="102" y="99"/>
                    <a:pt x="102" y="99"/>
                  </a:cubicBezTo>
                  <a:cubicBezTo>
                    <a:pt x="106" y="108"/>
                    <a:pt x="106" y="108"/>
                    <a:pt x="106" y="10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32"/>
                    <a:pt x="103" y="132"/>
                    <a:pt x="103" y="132"/>
                  </a:cubicBezTo>
                  <a:cubicBezTo>
                    <a:pt x="101" y="136"/>
                    <a:pt x="101" y="136"/>
                    <a:pt x="101" y="136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01" y="139"/>
                    <a:pt x="101" y="139"/>
                    <a:pt x="101" y="139"/>
                  </a:cubicBezTo>
                  <a:cubicBezTo>
                    <a:pt x="101" y="140"/>
                    <a:pt x="101" y="140"/>
                    <a:pt x="101" y="140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5" y="142"/>
                    <a:pt x="105" y="142"/>
                    <a:pt x="105" y="142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6" y="147"/>
                    <a:pt x="106" y="147"/>
                    <a:pt x="106" y="147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1" y="149"/>
                    <a:pt x="111" y="149"/>
                    <a:pt x="111" y="149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94" y="147"/>
                    <a:pt x="94" y="147"/>
                    <a:pt x="94" y="147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87" y="140"/>
                    <a:pt x="87" y="140"/>
                    <a:pt x="87" y="140"/>
                  </a:cubicBezTo>
                  <a:cubicBezTo>
                    <a:pt x="85" y="134"/>
                    <a:pt x="85" y="134"/>
                    <a:pt x="85" y="134"/>
                  </a:cubicBezTo>
                  <a:cubicBezTo>
                    <a:pt x="83" y="134"/>
                    <a:pt x="83" y="134"/>
                    <a:pt x="83" y="134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76" y="122"/>
                    <a:pt x="71" y="122"/>
                    <a:pt x="70" y="122"/>
                  </a:cubicBezTo>
                  <a:cubicBezTo>
                    <a:pt x="70" y="122"/>
                    <a:pt x="68" y="122"/>
                    <a:pt x="68" y="122"/>
                  </a:cubicBezTo>
                  <a:cubicBezTo>
                    <a:pt x="66" y="120"/>
                    <a:pt x="66" y="120"/>
                    <a:pt x="66" y="120"/>
                  </a:cubicBezTo>
                  <a:cubicBezTo>
                    <a:pt x="57" y="117"/>
                    <a:pt x="57" y="117"/>
                    <a:pt x="57" y="117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4" y="102"/>
                    <a:pt x="34" y="102"/>
                    <a:pt x="34" y="102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25" y="106"/>
                    <a:pt x="25" y="106"/>
                    <a:pt x="25" y="106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12" y="99"/>
                    <a:pt x="12" y="99"/>
                    <a:pt x="12" y="99"/>
                  </a:cubicBezTo>
                  <a:cubicBezTo>
                    <a:pt x="17" y="102"/>
                    <a:pt x="17" y="102"/>
                    <a:pt x="17" y="102"/>
                  </a:cubicBezTo>
                  <a:cubicBezTo>
                    <a:pt x="18" y="104"/>
                    <a:pt x="18" y="104"/>
                    <a:pt x="18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2" y="103"/>
                    <a:pt x="5" y="113"/>
                    <a:pt x="11" y="123"/>
                  </a:cubicBezTo>
                  <a:cubicBezTo>
                    <a:pt x="34" y="161"/>
                    <a:pt x="83" y="173"/>
                    <a:pt x="121" y="150"/>
                  </a:cubicBezTo>
                  <a:cubicBezTo>
                    <a:pt x="121" y="150"/>
                    <a:pt x="121" y="150"/>
                    <a:pt x="121" y="150"/>
                  </a:cubicBezTo>
                  <a:cubicBezTo>
                    <a:pt x="142" y="138"/>
                    <a:pt x="156" y="116"/>
                    <a:pt x="159" y="93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4" y="90"/>
                    <a:pt x="154" y="90"/>
                    <a:pt x="154" y="90"/>
                  </a:cubicBezTo>
                  <a:cubicBezTo>
                    <a:pt x="149" y="88"/>
                    <a:pt x="149" y="88"/>
                    <a:pt x="149" y="88"/>
                  </a:cubicBezTo>
                  <a:cubicBezTo>
                    <a:pt x="146" y="82"/>
                    <a:pt x="146" y="82"/>
                    <a:pt x="146" y="82"/>
                  </a:cubicBezTo>
                  <a:cubicBezTo>
                    <a:pt x="143" y="82"/>
                    <a:pt x="143" y="82"/>
                    <a:pt x="143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1" y="63"/>
                    <a:pt x="121" y="63"/>
                    <a:pt x="121" y="63"/>
                  </a:cubicBezTo>
                  <a:cubicBezTo>
                    <a:pt x="118" y="65"/>
                    <a:pt x="118" y="65"/>
                    <a:pt x="118" y="65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2" y="70"/>
                    <a:pt x="112" y="70"/>
                    <a:pt x="112" y="70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09" y="72"/>
                    <a:pt x="109" y="72"/>
                    <a:pt x="109" y="72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6" y="62"/>
                    <a:pt x="96" y="62"/>
                    <a:pt x="96" y="62"/>
                  </a:cubicBezTo>
                  <a:cubicBezTo>
                    <a:pt x="95" y="59"/>
                    <a:pt x="95" y="59"/>
                    <a:pt x="95" y="59"/>
                  </a:cubicBezTo>
                  <a:cubicBezTo>
                    <a:pt x="93" y="60"/>
                    <a:pt x="93" y="60"/>
                    <a:pt x="93" y="60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6" y="40"/>
                    <a:pt x="96" y="40"/>
                    <a:pt x="96" y="40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22" y="31"/>
                    <a:pt x="122" y="31"/>
                    <a:pt x="122" y="31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24" y="26"/>
                    <a:pt x="124" y="26"/>
                    <a:pt x="124" y="26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4" y="23"/>
                    <a:pt x="134" y="23"/>
                    <a:pt x="134" y="23"/>
                  </a:cubicBezTo>
                  <a:cubicBezTo>
                    <a:pt x="132" y="21"/>
                    <a:pt x="131" y="20"/>
                    <a:pt x="129" y="19"/>
                  </a:cubicBezTo>
                  <a:close/>
                  <a:moveTo>
                    <a:pt x="85" y="18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90" y="21"/>
                    <a:pt x="90" y="21"/>
                    <a:pt x="90" y="21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6" y="19"/>
                    <a:pt x="86" y="19"/>
                    <a:pt x="86" y="19"/>
                  </a:cubicBezTo>
                  <a:lnTo>
                    <a:pt x="85" y="18"/>
                  </a:lnTo>
                  <a:close/>
                  <a:moveTo>
                    <a:pt x="84" y="25"/>
                  </a:moveTo>
                  <a:cubicBezTo>
                    <a:pt x="84" y="22"/>
                    <a:pt x="84" y="22"/>
                    <a:pt x="84" y="22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5" y="26"/>
                    <a:pt x="85" y="26"/>
                    <a:pt x="85" y="26"/>
                  </a:cubicBezTo>
                  <a:lnTo>
                    <a:pt x="84" y="25"/>
                  </a:lnTo>
                  <a:close/>
                  <a:moveTo>
                    <a:pt x="51" y="56"/>
                  </a:moveTo>
                  <a:cubicBezTo>
                    <a:pt x="50" y="57"/>
                    <a:pt x="50" y="57"/>
                    <a:pt x="50" y="57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5"/>
                    <a:pt x="51" y="55"/>
                    <a:pt x="51" y="55"/>
                  </a:cubicBezTo>
                  <a:lnTo>
                    <a:pt x="51" y="56"/>
                  </a:lnTo>
                  <a:close/>
                  <a:moveTo>
                    <a:pt x="55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5" y="50"/>
                    <a:pt x="55" y="50"/>
                    <a:pt x="55" y="50"/>
                  </a:cubicBezTo>
                  <a:lnTo>
                    <a:pt x="55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8900023" y="1972149"/>
              <a:ext cx="197735" cy="285864"/>
            </a:xfrm>
            <a:custGeom>
              <a:avLst/>
              <a:gdLst>
                <a:gd name="T0" fmla="*/ 110 w 113"/>
                <a:gd name="T1" fmla="*/ 40 h 163"/>
                <a:gd name="T2" fmla="*/ 107 w 113"/>
                <a:gd name="T3" fmla="*/ 34 h 163"/>
                <a:gd name="T4" fmla="*/ 56 w 113"/>
                <a:gd name="T5" fmla="*/ 0 h 163"/>
                <a:gd name="T6" fmla="*/ 0 w 113"/>
                <a:gd name="T7" fmla="*/ 50 h 163"/>
                <a:gd name="T8" fmla="*/ 0 w 113"/>
                <a:gd name="T9" fmla="*/ 57 h 163"/>
                <a:gd name="T10" fmla="*/ 0 w 113"/>
                <a:gd name="T11" fmla="*/ 61 h 163"/>
                <a:gd name="T12" fmla="*/ 25 w 113"/>
                <a:gd name="T13" fmla="*/ 111 h 163"/>
                <a:gd name="T14" fmla="*/ 56 w 113"/>
                <a:gd name="T15" fmla="*/ 163 h 163"/>
                <a:gd name="T16" fmla="*/ 76 w 113"/>
                <a:gd name="T17" fmla="*/ 130 h 163"/>
                <a:gd name="T18" fmla="*/ 81 w 113"/>
                <a:gd name="T19" fmla="*/ 120 h 163"/>
                <a:gd name="T20" fmla="*/ 86 w 113"/>
                <a:gd name="T21" fmla="*/ 114 h 163"/>
                <a:gd name="T22" fmla="*/ 113 w 113"/>
                <a:gd name="T23" fmla="*/ 58 h 163"/>
                <a:gd name="T24" fmla="*/ 113 w 113"/>
                <a:gd name="T25" fmla="*/ 50 h 163"/>
                <a:gd name="T26" fmla="*/ 110 w 113"/>
                <a:gd name="T27" fmla="*/ 40 h 163"/>
                <a:gd name="T28" fmla="*/ 56 w 113"/>
                <a:gd name="T29" fmla="*/ 75 h 163"/>
                <a:gd name="T30" fmla="*/ 37 w 113"/>
                <a:gd name="T31" fmla="*/ 62 h 163"/>
                <a:gd name="T32" fmla="*/ 36 w 113"/>
                <a:gd name="T33" fmla="*/ 57 h 163"/>
                <a:gd name="T34" fmla="*/ 36 w 113"/>
                <a:gd name="T35" fmla="*/ 52 h 163"/>
                <a:gd name="T36" fmla="*/ 57 w 113"/>
                <a:gd name="T37" fmla="*/ 33 h 163"/>
                <a:gd name="T38" fmla="*/ 77 w 113"/>
                <a:gd name="T39" fmla="*/ 54 h 163"/>
                <a:gd name="T40" fmla="*/ 56 w 113"/>
                <a:gd name="T41" fmla="*/ 75 h 163"/>
                <a:gd name="T42" fmla="*/ 56 w 113"/>
                <a:gd name="T43" fmla="*/ 75 h 163"/>
                <a:gd name="T44" fmla="*/ 56 w 113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7" y="9"/>
                    <a:pt x="74" y="0"/>
                    <a:pt x="56" y="0"/>
                  </a:cubicBezTo>
                  <a:cubicBezTo>
                    <a:pt x="31" y="0"/>
                    <a:pt x="4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1"/>
                  </a:cubicBezTo>
                  <a:cubicBezTo>
                    <a:pt x="2" y="78"/>
                    <a:pt x="15" y="95"/>
                    <a:pt x="25" y="111"/>
                  </a:cubicBezTo>
                  <a:cubicBezTo>
                    <a:pt x="35" y="129"/>
                    <a:pt x="46" y="146"/>
                    <a:pt x="56" y="163"/>
                  </a:cubicBezTo>
                  <a:cubicBezTo>
                    <a:pt x="63" y="152"/>
                    <a:pt x="69" y="140"/>
                    <a:pt x="76" y="130"/>
                  </a:cubicBezTo>
                  <a:cubicBezTo>
                    <a:pt x="78" y="126"/>
                    <a:pt x="80" y="123"/>
                    <a:pt x="81" y="120"/>
                  </a:cubicBezTo>
                  <a:cubicBezTo>
                    <a:pt x="82" y="118"/>
                    <a:pt x="85" y="116"/>
                    <a:pt x="86" y="114"/>
                  </a:cubicBezTo>
                  <a:cubicBezTo>
                    <a:pt x="96" y="95"/>
                    <a:pt x="113" y="76"/>
                    <a:pt x="113" y="58"/>
                  </a:cubicBezTo>
                  <a:cubicBezTo>
                    <a:pt x="113" y="50"/>
                    <a:pt x="113" y="50"/>
                    <a:pt x="113" y="50"/>
                  </a:cubicBezTo>
                  <a:cubicBezTo>
                    <a:pt x="113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9" y="75"/>
                    <a:pt x="41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3"/>
                    <a:pt x="57" y="33"/>
                  </a:cubicBezTo>
                  <a:cubicBezTo>
                    <a:pt x="68" y="33"/>
                    <a:pt x="77" y="43"/>
                    <a:pt x="77" y="54"/>
                  </a:cubicBezTo>
                  <a:cubicBezTo>
                    <a:pt x="77" y="66"/>
                    <a:pt x="68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35"/>
            <p:cNvSpPr>
              <a:spLocks noEditPoints="1"/>
            </p:cNvSpPr>
            <p:nvPr/>
          </p:nvSpPr>
          <p:spPr bwMode="auto">
            <a:xfrm>
              <a:off x="10200483" y="3117827"/>
              <a:ext cx="196254" cy="287345"/>
            </a:xfrm>
            <a:custGeom>
              <a:avLst/>
              <a:gdLst>
                <a:gd name="T0" fmla="*/ 109 w 112"/>
                <a:gd name="T1" fmla="*/ 41 h 164"/>
                <a:gd name="T2" fmla="*/ 107 w 112"/>
                <a:gd name="T3" fmla="*/ 34 h 164"/>
                <a:gd name="T4" fmla="*/ 55 w 112"/>
                <a:gd name="T5" fmla="*/ 0 h 164"/>
                <a:gd name="T6" fmla="*/ 0 w 112"/>
                <a:gd name="T7" fmla="*/ 51 h 164"/>
                <a:gd name="T8" fmla="*/ 0 w 112"/>
                <a:gd name="T9" fmla="*/ 58 h 164"/>
                <a:gd name="T10" fmla="*/ 0 w 112"/>
                <a:gd name="T11" fmla="*/ 62 h 164"/>
                <a:gd name="T12" fmla="*/ 24 w 112"/>
                <a:gd name="T13" fmla="*/ 112 h 164"/>
                <a:gd name="T14" fmla="*/ 56 w 112"/>
                <a:gd name="T15" fmla="*/ 164 h 164"/>
                <a:gd name="T16" fmla="*/ 75 w 112"/>
                <a:gd name="T17" fmla="*/ 130 h 164"/>
                <a:gd name="T18" fmla="*/ 81 w 112"/>
                <a:gd name="T19" fmla="*/ 121 h 164"/>
                <a:gd name="T20" fmla="*/ 85 w 112"/>
                <a:gd name="T21" fmla="*/ 115 h 164"/>
                <a:gd name="T22" fmla="*/ 112 w 112"/>
                <a:gd name="T23" fmla="*/ 58 h 164"/>
                <a:gd name="T24" fmla="*/ 112 w 112"/>
                <a:gd name="T25" fmla="*/ 51 h 164"/>
                <a:gd name="T26" fmla="*/ 109 w 112"/>
                <a:gd name="T27" fmla="*/ 41 h 164"/>
                <a:gd name="T28" fmla="*/ 56 w 112"/>
                <a:gd name="T29" fmla="*/ 76 h 164"/>
                <a:gd name="T30" fmla="*/ 36 w 112"/>
                <a:gd name="T31" fmla="*/ 62 h 164"/>
                <a:gd name="T32" fmla="*/ 36 w 112"/>
                <a:gd name="T33" fmla="*/ 57 h 164"/>
                <a:gd name="T34" fmla="*/ 36 w 112"/>
                <a:gd name="T35" fmla="*/ 53 h 164"/>
                <a:gd name="T36" fmla="*/ 56 w 112"/>
                <a:gd name="T37" fmla="*/ 34 h 164"/>
                <a:gd name="T38" fmla="*/ 77 w 112"/>
                <a:gd name="T39" fmla="*/ 55 h 164"/>
                <a:gd name="T40" fmla="*/ 56 w 112"/>
                <a:gd name="T41" fmla="*/ 76 h 164"/>
                <a:gd name="T42" fmla="*/ 56 w 112"/>
                <a:gd name="T43" fmla="*/ 76 h 164"/>
                <a:gd name="T44" fmla="*/ 56 w 112"/>
                <a:gd name="T45" fmla="*/ 7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4">
                  <a:moveTo>
                    <a:pt x="109" y="41"/>
                  </a:moveTo>
                  <a:cubicBezTo>
                    <a:pt x="109" y="39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0" y="0"/>
                    <a:pt x="3" y="17"/>
                    <a:pt x="0" y="51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61"/>
                    <a:pt x="0" y="62"/>
                  </a:cubicBezTo>
                  <a:cubicBezTo>
                    <a:pt x="2" y="78"/>
                    <a:pt x="15" y="96"/>
                    <a:pt x="24" y="112"/>
                  </a:cubicBezTo>
                  <a:cubicBezTo>
                    <a:pt x="35" y="129"/>
                    <a:pt x="45" y="146"/>
                    <a:pt x="56" y="164"/>
                  </a:cubicBezTo>
                  <a:cubicBezTo>
                    <a:pt x="62" y="152"/>
                    <a:pt x="69" y="141"/>
                    <a:pt x="75" y="130"/>
                  </a:cubicBezTo>
                  <a:cubicBezTo>
                    <a:pt x="77" y="127"/>
                    <a:pt x="79" y="124"/>
                    <a:pt x="81" y="121"/>
                  </a:cubicBezTo>
                  <a:cubicBezTo>
                    <a:pt x="82" y="119"/>
                    <a:pt x="84" y="117"/>
                    <a:pt x="85" y="115"/>
                  </a:cubicBezTo>
                  <a:cubicBezTo>
                    <a:pt x="96" y="96"/>
                    <a:pt x="112" y="77"/>
                    <a:pt x="112" y="58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12" y="48"/>
                    <a:pt x="110" y="41"/>
                    <a:pt x="109" y="41"/>
                  </a:cubicBezTo>
                  <a:close/>
                  <a:moveTo>
                    <a:pt x="56" y="76"/>
                  </a:moveTo>
                  <a:cubicBezTo>
                    <a:pt x="48" y="76"/>
                    <a:pt x="40" y="72"/>
                    <a:pt x="36" y="62"/>
                  </a:cubicBezTo>
                  <a:cubicBezTo>
                    <a:pt x="36" y="61"/>
                    <a:pt x="36" y="57"/>
                    <a:pt x="36" y="57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40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7"/>
                    <a:pt x="67" y="76"/>
                    <a:pt x="56" y="76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36"/>
            <p:cNvSpPr>
              <a:spLocks noEditPoints="1"/>
            </p:cNvSpPr>
            <p:nvPr/>
          </p:nvSpPr>
          <p:spPr bwMode="auto">
            <a:xfrm>
              <a:off x="7374428" y="2777901"/>
              <a:ext cx="196254" cy="285864"/>
            </a:xfrm>
            <a:custGeom>
              <a:avLst/>
              <a:gdLst>
                <a:gd name="T0" fmla="*/ 110 w 112"/>
                <a:gd name="T1" fmla="*/ 40 h 163"/>
                <a:gd name="T2" fmla="*/ 107 w 112"/>
                <a:gd name="T3" fmla="*/ 34 h 163"/>
                <a:gd name="T4" fmla="*/ 55 w 112"/>
                <a:gd name="T5" fmla="*/ 0 h 163"/>
                <a:gd name="T6" fmla="*/ 0 w 112"/>
                <a:gd name="T7" fmla="*/ 50 h 163"/>
                <a:gd name="T8" fmla="*/ 0 w 112"/>
                <a:gd name="T9" fmla="*/ 57 h 163"/>
                <a:gd name="T10" fmla="*/ 0 w 112"/>
                <a:gd name="T11" fmla="*/ 62 h 163"/>
                <a:gd name="T12" fmla="*/ 24 w 112"/>
                <a:gd name="T13" fmla="*/ 111 h 163"/>
                <a:gd name="T14" fmla="*/ 56 w 112"/>
                <a:gd name="T15" fmla="*/ 163 h 163"/>
                <a:gd name="T16" fmla="*/ 75 w 112"/>
                <a:gd name="T17" fmla="*/ 130 h 163"/>
                <a:gd name="T18" fmla="*/ 81 w 112"/>
                <a:gd name="T19" fmla="*/ 120 h 163"/>
                <a:gd name="T20" fmla="*/ 85 w 112"/>
                <a:gd name="T21" fmla="*/ 114 h 163"/>
                <a:gd name="T22" fmla="*/ 112 w 112"/>
                <a:gd name="T23" fmla="*/ 58 h 163"/>
                <a:gd name="T24" fmla="*/ 112 w 112"/>
                <a:gd name="T25" fmla="*/ 50 h 163"/>
                <a:gd name="T26" fmla="*/ 110 w 112"/>
                <a:gd name="T27" fmla="*/ 40 h 163"/>
                <a:gd name="T28" fmla="*/ 56 w 112"/>
                <a:gd name="T29" fmla="*/ 75 h 163"/>
                <a:gd name="T30" fmla="*/ 37 w 112"/>
                <a:gd name="T31" fmla="*/ 62 h 163"/>
                <a:gd name="T32" fmla="*/ 36 w 112"/>
                <a:gd name="T33" fmla="*/ 57 h 163"/>
                <a:gd name="T34" fmla="*/ 36 w 112"/>
                <a:gd name="T35" fmla="*/ 52 h 163"/>
                <a:gd name="T36" fmla="*/ 56 w 112"/>
                <a:gd name="T37" fmla="*/ 34 h 163"/>
                <a:gd name="T38" fmla="*/ 77 w 112"/>
                <a:gd name="T39" fmla="*/ 55 h 163"/>
                <a:gd name="T40" fmla="*/ 56 w 112"/>
                <a:gd name="T41" fmla="*/ 75 h 163"/>
                <a:gd name="T42" fmla="*/ 56 w 112"/>
                <a:gd name="T43" fmla="*/ 75 h 163"/>
                <a:gd name="T44" fmla="*/ 56 w 112"/>
                <a:gd name="T45" fmla="*/ 7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63">
                  <a:moveTo>
                    <a:pt x="110" y="40"/>
                  </a:moveTo>
                  <a:cubicBezTo>
                    <a:pt x="109" y="38"/>
                    <a:pt x="108" y="36"/>
                    <a:pt x="107" y="34"/>
                  </a:cubicBezTo>
                  <a:cubicBezTo>
                    <a:pt x="96" y="9"/>
                    <a:pt x="74" y="0"/>
                    <a:pt x="55" y="0"/>
                  </a:cubicBezTo>
                  <a:cubicBezTo>
                    <a:pt x="31" y="0"/>
                    <a:pt x="3" y="16"/>
                    <a:pt x="0" y="5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60"/>
                    <a:pt x="0" y="62"/>
                  </a:cubicBezTo>
                  <a:cubicBezTo>
                    <a:pt x="2" y="78"/>
                    <a:pt x="15" y="95"/>
                    <a:pt x="24" y="111"/>
                  </a:cubicBezTo>
                  <a:cubicBezTo>
                    <a:pt x="35" y="129"/>
                    <a:pt x="45" y="146"/>
                    <a:pt x="56" y="163"/>
                  </a:cubicBezTo>
                  <a:cubicBezTo>
                    <a:pt x="63" y="152"/>
                    <a:pt x="69" y="141"/>
                    <a:pt x="75" y="130"/>
                  </a:cubicBezTo>
                  <a:cubicBezTo>
                    <a:pt x="77" y="126"/>
                    <a:pt x="79" y="123"/>
                    <a:pt x="81" y="120"/>
                  </a:cubicBezTo>
                  <a:cubicBezTo>
                    <a:pt x="82" y="118"/>
                    <a:pt x="84" y="116"/>
                    <a:pt x="85" y="114"/>
                  </a:cubicBezTo>
                  <a:cubicBezTo>
                    <a:pt x="96" y="95"/>
                    <a:pt x="112" y="76"/>
                    <a:pt x="112" y="5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2" y="48"/>
                    <a:pt x="110" y="41"/>
                    <a:pt x="110" y="40"/>
                  </a:cubicBezTo>
                  <a:close/>
                  <a:moveTo>
                    <a:pt x="56" y="75"/>
                  </a:moveTo>
                  <a:cubicBezTo>
                    <a:pt x="48" y="75"/>
                    <a:pt x="40" y="72"/>
                    <a:pt x="37" y="62"/>
                  </a:cubicBezTo>
                  <a:cubicBezTo>
                    <a:pt x="36" y="60"/>
                    <a:pt x="36" y="57"/>
                    <a:pt x="36" y="57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36" y="39"/>
                    <a:pt x="47" y="34"/>
                    <a:pt x="56" y="34"/>
                  </a:cubicBezTo>
                  <a:cubicBezTo>
                    <a:pt x="68" y="34"/>
                    <a:pt x="77" y="43"/>
                    <a:pt x="77" y="55"/>
                  </a:cubicBezTo>
                  <a:cubicBezTo>
                    <a:pt x="77" y="66"/>
                    <a:pt x="67" y="75"/>
                    <a:pt x="56" y="75"/>
                  </a:cubicBezTo>
                  <a:close/>
                  <a:moveTo>
                    <a:pt x="56" y="75"/>
                  </a:moveTo>
                  <a:cubicBezTo>
                    <a:pt x="56" y="75"/>
                    <a:pt x="56" y="75"/>
                    <a:pt x="56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Freeform 137"/>
            <p:cNvSpPr>
              <a:spLocks noEditPoints="1"/>
            </p:cNvSpPr>
            <p:nvPr/>
          </p:nvSpPr>
          <p:spPr bwMode="auto">
            <a:xfrm>
              <a:off x="10391552" y="3665857"/>
              <a:ext cx="166631" cy="91091"/>
            </a:xfrm>
            <a:custGeom>
              <a:avLst/>
              <a:gdLst>
                <a:gd name="T0" fmla="*/ 16 w 95"/>
                <a:gd name="T1" fmla="*/ 52 h 52"/>
                <a:gd name="T2" fmla="*/ 79 w 95"/>
                <a:gd name="T3" fmla="*/ 52 h 52"/>
                <a:gd name="T4" fmla="*/ 85 w 95"/>
                <a:gd name="T5" fmla="*/ 44 h 52"/>
                <a:gd name="T6" fmla="*/ 95 w 95"/>
                <a:gd name="T7" fmla="*/ 0 h 52"/>
                <a:gd name="T8" fmla="*/ 0 w 95"/>
                <a:gd name="T9" fmla="*/ 0 h 52"/>
                <a:gd name="T10" fmla="*/ 9 w 95"/>
                <a:gd name="T11" fmla="*/ 44 h 52"/>
                <a:gd name="T12" fmla="*/ 16 w 95"/>
                <a:gd name="T13" fmla="*/ 52 h 52"/>
                <a:gd name="T14" fmla="*/ 69 w 95"/>
                <a:gd name="T15" fmla="*/ 40 h 52"/>
                <a:gd name="T16" fmla="*/ 75 w 95"/>
                <a:gd name="T17" fmla="*/ 10 h 52"/>
                <a:gd name="T18" fmla="*/ 79 w 95"/>
                <a:gd name="T19" fmla="*/ 7 h 52"/>
                <a:gd name="T20" fmla="*/ 82 w 95"/>
                <a:gd name="T21" fmla="*/ 11 h 52"/>
                <a:gd name="T22" fmla="*/ 75 w 95"/>
                <a:gd name="T23" fmla="*/ 42 h 52"/>
                <a:gd name="T24" fmla="*/ 72 w 95"/>
                <a:gd name="T25" fmla="*/ 44 h 52"/>
                <a:gd name="T26" fmla="*/ 71 w 95"/>
                <a:gd name="T27" fmla="*/ 44 h 52"/>
                <a:gd name="T28" fmla="*/ 69 w 95"/>
                <a:gd name="T29" fmla="*/ 40 h 52"/>
                <a:gd name="T30" fmla="*/ 52 w 95"/>
                <a:gd name="T31" fmla="*/ 41 h 52"/>
                <a:gd name="T32" fmla="*/ 55 w 95"/>
                <a:gd name="T33" fmla="*/ 10 h 52"/>
                <a:gd name="T34" fmla="*/ 58 w 95"/>
                <a:gd name="T35" fmla="*/ 7 h 52"/>
                <a:gd name="T36" fmla="*/ 61 w 95"/>
                <a:gd name="T37" fmla="*/ 11 h 52"/>
                <a:gd name="T38" fmla="*/ 59 w 95"/>
                <a:gd name="T39" fmla="*/ 41 h 52"/>
                <a:gd name="T40" fmla="*/ 56 w 95"/>
                <a:gd name="T41" fmla="*/ 44 h 52"/>
                <a:gd name="T42" fmla="*/ 55 w 95"/>
                <a:gd name="T43" fmla="*/ 44 h 52"/>
                <a:gd name="T44" fmla="*/ 52 w 95"/>
                <a:gd name="T45" fmla="*/ 41 h 52"/>
                <a:gd name="T46" fmla="*/ 36 w 95"/>
                <a:gd name="T47" fmla="*/ 7 h 52"/>
                <a:gd name="T48" fmla="*/ 39 w 95"/>
                <a:gd name="T49" fmla="*/ 10 h 52"/>
                <a:gd name="T50" fmla="*/ 42 w 95"/>
                <a:gd name="T51" fmla="*/ 41 h 52"/>
                <a:gd name="T52" fmla="*/ 39 w 95"/>
                <a:gd name="T53" fmla="*/ 44 h 52"/>
                <a:gd name="T54" fmla="*/ 38 w 95"/>
                <a:gd name="T55" fmla="*/ 44 h 52"/>
                <a:gd name="T56" fmla="*/ 35 w 95"/>
                <a:gd name="T57" fmla="*/ 41 h 52"/>
                <a:gd name="T58" fmla="*/ 33 w 95"/>
                <a:gd name="T59" fmla="*/ 11 h 52"/>
                <a:gd name="T60" fmla="*/ 36 w 95"/>
                <a:gd name="T61" fmla="*/ 7 h 52"/>
                <a:gd name="T62" fmla="*/ 15 w 95"/>
                <a:gd name="T63" fmla="*/ 7 h 52"/>
                <a:gd name="T64" fmla="*/ 19 w 95"/>
                <a:gd name="T65" fmla="*/ 10 h 52"/>
                <a:gd name="T66" fmla="*/ 25 w 95"/>
                <a:gd name="T67" fmla="*/ 40 h 52"/>
                <a:gd name="T68" fmla="*/ 23 w 95"/>
                <a:gd name="T69" fmla="*/ 44 h 52"/>
                <a:gd name="T70" fmla="*/ 22 w 95"/>
                <a:gd name="T71" fmla="*/ 44 h 52"/>
                <a:gd name="T72" fmla="*/ 19 w 95"/>
                <a:gd name="T73" fmla="*/ 42 h 52"/>
                <a:gd name="T74" fmla="*/ 12 w 95"/>
                <a:gd name="T75" fmla="*/ 11 h 52"/>
                <a:gd name="T76" fmla="*/ 15 w 95"/>
                <a:gd name="T77" fmla="*/ 7 h 52"/>
                <a:gd name="T78" fmla="*/ 15 w 95"/>
                <a:gd name="T79" fmla="*/ 7 h 52"/>
                <a:gd name="T80" fmla="*/ 15 w 95"/>
                <a:gd name="T81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2">
                  <a:moveTo>
                    <a:pt x="16" y="52"/>
                  </a:moveTo>
                  <a:cubicBezTo>
                    <a:pt x="79" y="52"/>
                    <a:pt x="79" y="52"/>
                    <a:pt x="79" y="52"/>
                  </a:cubicBezTo>
                  <a:cubicBezTo>
                    <a:pt x="82" y="52"/>
                    <a:pt x="84" y="48"/>
                    <a:pt x="85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10" y="48"/>
                    <a:pt x="12" y="52"/>
                    <a:pt x="16" y="52"/>
                  </a:cubicBezTo>
                  <a:close/>
                  <a:moveTo>
                    <a:pt x="69" y="40"/>
                  </a:moveTo>
                  <a:cubicBezTo>
                    <a:pt x="75" y="10"/>
                    <a:pt x="75" y="10"/>
                    <a:pt x="75" y="10"/>
                  </a:cubicBezTo>
                  <a:cubicBezTo>
                    <a:pt x="76" y="8"/>
                    <a:pt x="77" y="7"/>
                    <a:pt x="79" y="7"/>
                  </a:cubicBezTo>
                  <a:cubicBezTo>
                    <a:pt x="81" y="8"/>
                    <a:pt x="82" y="9"/>
                    <a:pt x="82" y="11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1" y="44"/>
                  </a:cubicBezTo>
                  <a:cubicBezTo>
                    <a:pt x="70" y="44"/>
                    <a:pt x="68" y="42"/>
                    <a:pt x="69" y="40"/>
                  </a:cubicBezTo>
                  <a:close/>
                  <a:moveTo>
                    <a:pt x="52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6" y="7"/>
                    <a:pt x="58" y="7"/>
                  </a:cubicBezTo>
                  <a:cubicBezTo>
                    <a:pt x="60" y="7"/>
                    <a:pt x="61" y="9"/>
                    <a:pt x="61" y="1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6" y="44"/>
                    <a:pt x="56" y="44"/>
                    <a:pt x="55" y="44"/>
                  </a:cubicBezTo>
                  <a:cubicBezTo>
                    <a:pt x="54" y="44"/>
                    <a:pt x="52" y="43"/>
                    <a:pt x="52" y="41"/>
                  </a:cubicBezTo>
                  <a:close/>
                  <a:moveTo>
                    <a:pt x="36" y="7"/>
                  </a:moveTo>
                  <a:cubicBezTo>
                    <a:pt x="38" y="7"/>
                    <a:pt x="39" y="8"/>
                    <a:pt x="39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3"/>
                    <a:pt x="40" y="44"/>
                    <a:pt x="39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7" y="44"/>
                    <a:pt x="35" y="43"/>
                    <a:pt x="35" y="4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4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8" y="8"/>
                    <a:pt x="19" y="1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42"/>
                    <a:pt x="24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1" y="44"/>
                    <a:pt x="19" y="43"/>
                    <a:pt x="19" y="4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3" y="8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38"/>
            <p:cNvSpPr>
              <a:spLocks noEditPoints="1"/>
            </p:cNvSpPr>
            <p:nvPr/>
          </p:nvSpPr>
          <p:spPr bwMode="auto">
            <a:xfrm>
              <a:off x="10407105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9" y="15"/>
                    <a:pt x="7" y="13"/>
                    <a:pt x="7" y="11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10500418" y="3788793"/>
              <a:ext cx="38510" cy="3851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5 h 22"/>
                <a:gd name="T12" fmla="*/ 7 w 22"/>
                <a:gd name="T13" fmla="*/ 11 h 22"/>
                <a:gd name="T14" fmla="*/ 11 w 22"/>
                <a:gd name="T15" fmla="*/ 6 h 22"/>
                <a:gd name="T16" fmla="*/ 15 w 22"/>
                <a:gd name="T17" fmla="*/ 11 h 22"/>
                <a:gd name="T18" fmla="*/ 11 w 22"/>
                <a:gd name="T19" fmla="*/ 15 h 22"/>
                <a:gd name="T20" fmla="*/ 11 w 22"/>
                <a:gd name="T21" fmla="*/ 15 h 22"/>
                <a:gd name="T22" fmla="*/ 11 w 22"/>
                <a:gd name="T23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5"/>
                  </a:moveTo>
                  <a:cubicBezTo>
                    <a:pt x="8" y="15"/>
                    <a:pt x="7" y="13"/>
                    <a:pt x="7" y="11"/>
                  </a:cubicBezTo>
                  <a:cubicBezTo>
                    <a:pt x="7" y="8"/>
                    <a:pt x="8" y="6"/>
                    <a:pt x="11" y="6"/>
                  </a:cubicBezTo>
                  <a:cubicBezTo>
                    <a:pt x="13" y="6"/>
                    <a:pt x="15" y="8"/>
                    <a:pt x="15" y="11"/>
                  </a:cubicBezTo>
                  <a:cubicBezTo>
                    <a:pt x="15" y="13"/>
                    <a:pt x="13" y="15"/>
                    <a:pt x="11" y="15"/>
                  </a:cubicBezTo>
                  <a:close/>
                  <a:moveTo>
                    <a:pt x="11" y="15"/>
                  </a:moveTo>
                  <a:cubicBezTo>
                    <a:pt x="11" y="15"/>
                    <a:pt x="11" y="15"/>
                    <a:pt x="11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Freeform 140"/>
            <p:cNvSpPr>
              <a:spLocks noEditPoints="1"/>
            </p:cNvSpPr>
            <p:nvPr/>
          </p:nvSpPr>
          <p:spPr bwMode="auto">
            <a:xfrm>
              <a:off x="10338971" y="3637715"/>
              <a:ext cx="215509" cy="142191"/>
            </a:xfrm>
            <a:custGeom>
              <a:avLst/>
              <a:gdLst>
                <a:gd name="T0" fmla="*/ 120 w 123"/>
                <a:gd name="T1" fmla="*/ 81 h 81"/>
                <a:gd name="T2" fmla="*/ 35 w 123"/>
                <a:gd name="T3" fmla="*/ 81 h 81"/>
                <a:gd name="T4" fmla="*/ 29 w 123"/>
                <a:gd name="T5" fmla="*/ 76 h 81"/>
                <a:gd name="T6" fmla="*/ 13 w 123"/>
                <a:gd name="T7" fmla="*/ 8 h 81"/>
                <a:gd name="T8" fmla="*/ 3 w 123"/>
                <a:gd name="T9" fmla="*/ 8 h 81"/>
                <a:gd name="T10" fmla="*/ 0 w 123"/>
                <a:gd name="T11" fmla="*/ 4 h 81"/>
                <a:gd name="T12" fmla="*/ 3 w 123"/>
                <a:gd name="T13" fmla="*/ 0 h 81"/>
                <a:gd name="T14" fmla="*/ 14 w 123"/>
                <a:gd name="T15" fmla="*/ 0 h 81"/>
                <a:gd name="T16" fmla="*/ 20 w 123"/>
                <a:gd name="T17" fmla="*/ 5 h 81"/>
                <a:gd name="T18" fmla="*/ 36 w 123"/>
                <a:gd name="T19" fmla="*/ 73 h 81"/>
                <a:gd name="T20" fmla="*/ 120 w 123"/>
                <a:gd name="T21" fmla="*/ 73 h 81"/>
                <a:gd name="T22" fmla="*/ 123 w 123"/>
                <a:gd name="T23" fmla="*/ 77 h 81"/>
                <a:gd name="T24" fmla="*/ 120 w 123"/>
                <a:gd name="T25" fmla="*/ 81 h 81"/>
                <a:gd name="T26" fmla="*/ 120 w 123"/>
                <a:gd name="T27" fmla="*/ 81 h 81"/>
                <a:gd name="T28" fmla="*/ 120 w 123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81">
                  <a:moveTo>
                    <a:pt x="120" y="81"/>
                  </a:moveTo>
                  <a:cubicBezTo>
                    <a:pt x="35" y="81"/>
                    <a:pt x="35" y="81"/>
                    <a:pt x="35" y="81"/>
                  </a:cubicBezTo>
                  <a:cubicBezTo>
                    <a:pt x="32" y="81"/>
                    <a:pt x="30" y="79"/>
                    <a:pt x="29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20" y="3"/>
                    <a:pt x="20" y="5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3" y="75"/>
                    <a:pt x="123" y="77"/>
                  </a:cubicBezTo>
                  <a:cubicBezTo>
                    <a:pt x="123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Freeform 141"/>
            <p:cNvSpPr>
              <a:spLocks noEditPoints="1"/>
            </p:cNvSpPr>
            <p:nvPr/>
          </p:nvSpPr>
          <p:spPr bwMode="auto">
            <a:xfrm>
              <a:off x="8740058" y="5776511"/>
              <a:ext cx="278458" cy="150338"/>
            </a:xfrm>
            <a:custGeom>
              <a:avLst/>
              <a:gdLst>
                <a:gd name="T0" fmla="*/ 27 w 159"/>
                <a:gd name="T1" fmla="*/ 86 h 86"/>
                <a:gd name="T2" fmla="*/ 132 w 159"/>
                <a:gd name="T3" fmla="*/ 86 h 86"/>
                <a:gd name="T4" fmla="*/ 143 w 159"/>
                <a:gd name="T5" fmla="*/ 74 h 86"/>
                <a:gd name="T6" fmla="*/ 159 w 159"/>
                <a:gd name="T7" fmla="*/ 0 h 86"/>
                <a:gd name="T8" fmla="*/ 0 w 159"/>
                <a:gd name="T9" fmla="*/ 0 h 86"/>
                <a:gd name="T10" fmla="*/ 16 w 159"/>
                <a:gd name="T11" fmla="*/ 74 h 86"/>
                <a:gd name="T12" fmla="*/ 27 w 159"/>
                <a:gd name="T13" fmla="*/ 86 h 86"/>
                <a:gd name="T14" fmla="*/ 116 w 159"/>
                <a:gd name="T15" fmla="*/ 67 h 86"/>
                <a:gd name="T16" fmla="*/ 127 w 159"/>
                <a:gd name="T17" fmla="*/ 16 h 86"/>
                <a:gd name="T18" fmla="*/ 133 w 159"/>
                <a:gd name="T19" fmla="*/ 12 h 86"/>
                <a:gd name="T20" fmla="*/ 137 w 159"/>
                <a:gd name="T21" fmla="*/ 18 h 86"/>
                <a:gd name="T22" fmla="*/ 126 w 159"/>
                <a:gd name="T23" fmla="*/ 70 h 86"/>
                <a:gd name="T24" fmla="*/ 121 w 159"/>
                <a:gd name="T25" fmla="*/ 74 h 86"/>
                <a:gd name="T26" fmla="*/ 120 w 159"/>
                <a:gd name="T27" fmla="*/ 74 h 86"/>
                <a:gd name="T28" fmla="*/ 116 w 159"/>
                <a:gd name="T29" fmla="*/ 67 h 86"/>
                <a:gd name="T30" fmla="*/ 88 w 159"/>
                <a:gd name="T31" fmla="*/ 68 h 86"/>
                <a:gd name="T32" fmla="*/ 92 w 159"/>
                <a:gd name="T33" fmla="*/ 16 h 86"/>
                <a:gd name="T34" fmla="*/ 98 w 159"/>
                <a:gd name="T35" fmla="*/ 11 h 86"/>
                <a:gd name="T36" fmla="*/ 103 w 159"/>
                <a:gd name="T37" fmla="*/ 17 h 86"/>
                <a:gd name="T38" fmla="*/ 99 w 159"/>
                <a:gd name="T39" fmla="*/ 69 h 86"/>
                <a:gd name="T40" fmla="*/ 94 w 159"/>
                <a:gd name="T41" fmla="*/ 74 h 86"/>
                <a:gd name="T42" fmla="*/ 93 w 159"/>
                <a:gd name="T43" fmla="*/ 74 h 86"/>
                <a:gd name="T44" fmla="*/ 88 w 159"/>
                <a:gd name="T45" fmla="*/ 68 h 86"/>
                <a:gd name="T46" fmla="*/ 60 w 159"/>
                <a:gd name="T47" fmla="*/ 11 h 86"/>
                <a:gd name="T48" fmla="*/ 66 w 159"/>
                <a:gd name="T49" fmla="*/ 16 h 86"/>
                <a:gd name="T50" fmla="*/ 70 w 159"/>
                <a:gd name="T51" fmla="*/ 68 h 86"/>
                <a:gd name="T52" fmla="*/ 65 w 159"/>
                <a:gd name="T53" fmla="*/ 74 h 86"/>
                <a:gd name="T54" fmla="*/ 64 w 159"/>
                <a:gd name="T55" fmla="*/ 74 h 86"/>
                <a:gd name="T56" fmla="*/ 59 w 159"/>
                <a:gd name="T57" fmla="*/ 69 h 86"/>
                <a:gd name="T58" fmla="*/ 55 w 159"/>
                <a:gd name="T59" fmla="*/ 17 h 86"/>
                <a:gd name="T60" fmla="*/ 60 w 159"/>
                <a:gd name="T61" fmla="*/ 11 h 86"/>
                <a:gd name="T62" fmla="*/ 25 w 159"/>
                <a:gd name="T63" fmla="*/ 12 h 86"/>
                <a:gd name="T64" fmla="*/ 32 w 159"/>
                <a:gd name="T65" fmla="*/ 16 h 86"/>
                <a:gd name="T66" fmla="*/ 42 w 159"/>
                <a:gd name="T67" fmla="*/ 67 h 86"/>
                <a:gd name="T68" fmla="*/ 38 w 159"/>
                <a:gd name="T69" fmla="*/ 74 h 86"/>
                <a:gd name="T70" fmla="*/ 37 w 159"/>
                <a:gd name="T71" fmla="*/ 74 h 86"/>
                <a:gd name="T72" fmla="*/ 32 w 159"/>
                <a:gd name="T73" fmla="*/ 70 h 86"/>
                <a:gd name="T74" fmla="*/ 21 w 159"/>
                <a:gd name="T75" fmla="*/ 18 h 86"/>
                <a:gd name="T76" fmla="*/ 25 w 159"/>
                <a:gd name="T77" fmla="*/ 12 h 86"/>
                <a:gd name="T78" fmla="*/ 25 w 159"/>
                <a:gd name="T79" fmla="*/ 12 h 86"/>
                <a:gd name="T80" fmla="*/ 25 w 159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9" h="86">
                  <a:moveTo>
                    <a:pt x="27" y="86"/>
                  </a:moveTo>
                  <a:cubicBezTo>
                    <a:pt x="132" y="86"/>
                    <a:pt x="132" y="86"/>
                    <a:pt x="132" y="86"/>
                  </a:cubicBezTo>
                  <a:cubicBezTo>
                    <a:pt x="138" y="86"/>
                    <a:pt x="142" y="80"/>
                    <a:pt x="143" y="74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7" y="80"/>
                    <a:pt x="21" y="86"/>
                    <a:pt x="27" y="86"/>
                  </a:cubicBezTo>
                  <a:close/>
                  <a:moveTo>
                    <a:pt x="116" y="67"/>
                  </a:moveTo>
                  <a:cubicBezTo>
                    <a:pt x="127" y="16"/>
                    <a:pt x="127" y="16"/>
                    <a:pt x="127" y="16"/>
                  </a:cubicBezTo>
                  <a:cubicBezTo>
                    <a:pt x="127" y="13"/>
                    <a:pt x="130" y="11"/>
                    <a:pt x="133" y="12"/>
                  </a:cubicBezTo>
                  <a:cubicBezTo>
                    <a:pt x="136" y="12"/>
                    <a:pt x="138" y="15"/>
                    <a:pt x="137" y="18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2"/>
                    <a:pt x="124" y="74"/>
                    <a:pt x="121" y="74"/>
                  </a:cubicBezTo>
                  <a:cubicBezTo>
                    <a:pt x="121" y="74"/>
                    <a:pt x="120" y="74"/>
                    <a:pt x="120" y="74"/>
                  </a:cubicBezTo>
                  <a:cubicBezTo>
                    <a:pt x="117" y="73"/>
                    <a:pt x="115" y="70"/>
                    <a:pt x="116" y="67"/>
                  </a:cubicBezTo>
                  <a:close/>
                  <a:moveTo>
                    <a:pt x="88" y="68"/>
                  </a:moveTo>
                  <a:cubicBezTo>
                    <a:pt x="92" y="16"/>
                    <a:pt x="92" y="16"/>
                    <a:pt x="92" y="16"/>
                  </a:cubicBezTo>
                  <a:cubicBezTo>
                    <a:pt x="92" y="13"/>
                    <a:pt x="95" y="11"/>
                    <a:pt x="98" y="11"/>
                  </a:cubicBezTo>
                  <a:cubicBezTo>
                    <a:pt x="101" y="12"/>
                    <a:pt x="103" y="14"/>
                    <a:pt x="103" y="17"/>
                  </a:cubicBezTo>
                  <a:cubicBezTo>
                    <a:pt x="99" y="69"/>
                    <a:pt x="99" y="69"/>
                    <a:pt x="99" y="69"/>
                  </a:cubicBezTo>
                  <a:cubicBezTo>
                    <a:pt x="99" y="72"/>
                    <a:pt x="97" y="74"/>
                    <a:pt x="94" y="74"/>
                  </a:cubicBezTo>
                  <a:cubicBezTo>
                    <a:pt x="94" y="74"/>
                    <a:pt x="93" y="74"/>
                    <a:pt x="93" y="74"/>
                  </a:cubicBezTo>
                  <a:cubicBezTo>
                    <a:pt x="90" y="74"/>
                    <a:pt x="88" y="71"/>
                    <a:pt x="88" y="68"/>
                  </a:cubicBezTo>
                  <a:close/>
                  <a:moveTo>
                    <a:pt x="60" y="11"/>
                  </a:moveTo>
                  <a:cubicBezTo>
                    <a:pt x="63" y="11"/>
                    <a:pt x="66" y="13"/>
                    <a:pt x="66" y="16"/>
                  </a:cubicBezTo>
                  <a:cubicBezTo>
                    <a:pt x="70" y="68"/>
                    <a:pt x="70" y="68"/>
                    <a:pt x="70" y="68"/>
                  </a:cubicBezTo>
                  <a:cubicBezTo>
                    <a:pt x="70" y="71"/>
                    <a:pt x="68" y="74"/>
                    <a:pt x="65" y="74"/>
                  </a:cubicBezTo>
                  <a:cubicBezTo>
                    <a:pt x="65" y="74"/>
                    <a:pt x="65" y="74"/>
                    <a:pt x="64" y="74"/>
                  </a:cubicBezTo>
                  <a:cubicBezTo>
                    <a:pt x="62" y="74"/>
                    <a:pt x="59" y="72"/>
                    <a:pt x="59" y="69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4"/>
                    <a:pt x="57" y="12"/>
                    <a:pt x="60" y="11"/>
                  </a:cubicBezTo>
                  <a:close/>
                  <a:moveTo>
                    <a:pt x="25" y="12"/>
                  </a:moveTo>
                  <a:cubicBezTo>
                    <a:pt x="28" y="11"/>
                    <a:pt x="31" y="13"/>
                    <a:pt x="32" y="16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3" y="70"/>
                    <a:pt x="41" y="73"/>
                    <a:pt x="38" y="74"/>
                  </a:cubicBezTo>
                  <a:cubicBezTo>
                    <a:pt x="38" y="74"/>
                    <a:pt x="38" y="74"/>
                    <a:pt x="37" y="74"/>
                  </a:cubicBezTo>
                  <a:cubicBezTo>
                    <a:pt x="35" y="74"/>
                    <a:pt x="32" y="72"/>
                    <a:pt x="32" y="7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0" y="15"/>
                    <a:pt x="22" y="12"/>
                    <a:pt x="25" y="12"/>
                  </a:cubicBezTo>
                  <a:close/>
                  <a:moveTo>
                    <a:pt x="25" y="12"/>
                  </a:moveTo>
                  <a:cubicBezTo>
                    <a:pt x="25" y="12"/>
                    <a:pt x="25" y="12"/>
                    <a:pt x="25" y="1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142"/>
            <p:cNvSpPr>
              <a:spLocks noEditPoints="1"/>
            </p:cNvSpPr>
            <p:nvPr/>
          </p:nvSpPr>
          <p:spPr bwMode="auto">
            <a:xfrm>
              <a:off x="8766719" y="5979430"/>
              <a:ext cx="64430" cy="64430"/>
            </a:xfrm>
            <a:custGeom>
              <a:avLst/>
              <a:gdLst>
                <a:gd name="T0" fmla="*/ 19 w 37"/>
                <a:gd name="T1" fmla="*/ 0 h 37"/>
                <a:gd name="T2" fmla="*/ 0 w 37"/>
                <a:gd name="T3" fmla="*/ 19 h 37"/>
                <a:gd name="T4" fmla="*/ 19 w 37"/>
                <a:gd name="T5" fmla="*/ 37 h 37"/>
                <a:gd name="T6" fmla="*/ 37 w 37"/>
                <a:gd name="T7" fmla="*/ 19 h 37"/>
                <a:gd name="T8" fmla="*/ 19 w 37"/>
                <a:gd name="T9" fmla="*/ 0 h 37"/>
                <a:gd name="T10" fmla="*/ 19 w 37"/>
                <a:gd name="T11" fmla="*/ 26 h 37"/>
                <a:gd name="T12" fmla="*/ 12 w 37"/>
                <a:gd name="T13" fmla="*/ 19 h 37"/>
                <a:gd name="T14" fmla="*/ 19 w 37"/>
                <a:gd name="T15" fmla="*/ 12 h 37"/>
                <a:gd name="T16" fmla="*/ 26 w 37"/>
                <a:gd name="T17" fmla="*/ 19 h 37"/>
                <a:gd name="T18" fmla="*/ 19 w 37"/>
                <a:gd name="T19" fmla="*/ 26 h 37"/>
                <a:gd name="T20" fmla="*/ 19 w 37"/>
                <a:gd name="T21" fmla="*/ 26 h 37"/>
                <a:gd name="T22" fmla="*/ 19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9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  <a:moveTo>
                    <a:pt x="19" y="26"/>
                  </a:moveTo>
                  <a:cubicBezTo>
                    <a:pt x="15" y="26"/>
                    <a:pt x="12" y="23"/>
                    <a:pt x="12" y="19"/>
                  </a:cubicBezTo>
                  <a:cubicBezTo>
                    <a:pt x="12" y="15"/>
                    <a:pt x="15" y="12"/>
                    <a:pt x="19" y="12"/>
                  </a:cubicBezTo>
                  <a:cubicBezTo>
                    <a:pt x="22" y="12"/>
                    <a:pt x="26" y="15"/>
                    <a:pt x="26" y="19"/>
                  </a:cubicBezTo>
                  <a:cubicBezTo>
                    <a:pt x="26" y="23"/>
                    <a:pt x="22" y="26"/>
                    <a:pt x="19" y="26"/>
                  </a:cubicBezTo>
                  <a:close/>
                  <a:moveTo>
                    <a:pt x="19" y="26"/>
                  </a:moveTo>
                  <a:cubicBezTo>
                    <a:pt x="19" y="26"/>
                    <a:pt x="19" y="26"/>
                    <a:pt x="19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43"/>
            <p:cNvSpPr>
              <a:spLocks noEditPoints="1"/>
            </p:cNvSpPr>
            <p:nvPr/>
          </p:nvSpPr>
          <p:spPr bwMode="auto">
            <a:xfrm>
              <a:off x="8922241" y="5979430"/>
              <a:ext cx="65171" cy="64430"/>
            </a:xfrm>
            <a:custGeom>
              <a:avLst/>
              <a:gdLst>
                <a:gd name="T0" fmla="*/ 18 w 37"/>
                <a:gd name="T1" fmla="*/ 0 h 37"/>
                <a:gd name="T2" fmla="*/ 0 w 37"/>
                <a:gd name="T3" fmla="*/ 19 h 37"/>
                <a:gd name="T4" fmla="*/ 18 w 37"/>
                <a:gd name="T5" fmla="*/ 37 h 37"/>
                <a:gd name="T6" fmla="*/ 37 w 37"/>
                <a:gd name="T7" fmla="*/ 19 h 37"/>
                <a:gd name="T8" fmla="*/ 18 w 37"/>
                <a:gd name="T9" fmla="*/ 0 h 37"/>
                <a:gd name="T10" fmla="*/ 18 w 37"/>
                <a:gd name="T11" fmla="*/ 26 h 37"/>
                <a:gd name="T12" fmla="*/ 11 w 37"/>
                <a:gd name="T13" fmla="*/ 19 h 37"/>
                <a:gd name="T14" fmla="*/ 18 w 37"/>
                <a:gd name="T15" fmla="*/ 12 h 37"/>
                <a:gd name="T16" fmla="*/ 25 w 37"/>
                <a:gd name="T17" fmla="*/ 19 h 37"/>
                <a:gd name="T18" fmla="*/ 18 w 37"/>
                <a:gd name="T19" fmla="*/ 26 h 37"/>
                <a:gd name="T20" fmla="*/ 18 w 37"/>
                <a:gd name="T21" fmla="*/ 26 h 37"/>
                <a:gd name="T22" fmla="*/ 18 w 37"/>
                <a:gd name="T2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lose/>
                  <a:moveTo>
                    <a:pt x="18" y="26"/>
                  </a:moveTo>
                  <a:cubicBezTo>
                    <a:pt x="14" y="26"/>
                    <a:pt x="11" y="23"/>
                    <a:pt x="11" y="19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22" y="12"/>
                    <a:pt x="25" y="15"/>
                    <a:pt x="25" y="19"/>
                  </a:cubicBezTo>
                  <a:cubicBezTo>
                    <a:pt x="25" y="23"/>
                    <a:pt x="22" y="26"/>
                    <a:pt x="18" y="26"/>
                  </a:cubicBezTo>
                  <a:close/>
                  <a:moveTo>
                    <a:pt x="18" y="26"/>
                  </a:moveTo>
                  <a:cubicBezTo>
                    <a:pt x="18" y="26"/>
                    <a:pt x="18" y="26"/>
                    <a:pt x="18" y="2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Freeform 144"/>
            <p:cNvSpPr>
              <a:spLocks noEditPoints="1"/>
            </p:cNvSpPr>
            <p:nvPr/>
          </p:nvSpPr>
          <p:spPr bwMode="auto">
            <a:xfrm>
              <a:off x="8651188" y="5729114"/>
              <a:ext cx="364366" cy="236245"/>
            </a:xfrm>
            <a:custGeom>
              <a:avLst/>
              <a:gdLst>
                <a:gd name="T0" fmla="*/ 202 w 208"/>
                <a:gd name="T1" fmla="*/ 135 h 135"/>
                <a:gd name="T2" fmla="*/ 60 w 208"/>
                <a:gd name="T3" fmla="*/ 135 h 135"/>
                <a:gd name="T4" fmla="*/ 50 w 208"/>
                <a:gd name="T5" fmla="*/ 127 h 135"/>
                <a:gd name="T6" fmla="*/ 23 w 208"/>
                <a:gd name="T7" fmla="*/ 13 h 135"/>
                <a:gd name="T8" fmla="*/ 7 w 208"/>
                <a:gd name="T9" fmla="*/ 13 h 135"/>
                <a:gd name="T10" fmla="*/ 0 w 208"/>
                <a:gd name="T11" fmla="*/ 7 h 135"/>
                <a:gd name="T12" fmla="*/ 7 w 208"/>
                <a:gd name="T13" fmla="*/ 0 h 135"/>
                <a:gd name="T14" fmla="*/ 25 w 208"/>
                <a:gd name="T15" fmla="*/ 0 h 135"/>
                <a:gd name="T16" fmla="*/ 35 w 208"/>
                <a:gd name="T17" fmla="*/ 9 h 135"/>
                <a:gd name="T18" fmla="*/ 62 w 208"/>
                <a:gd name="T19" fmla="*/ 123 h 135"/>
                <a:gd name="T20" fmla="*/ 202 w 208"/>
                <a:gd name="T21" fmla="*/ 123 h 135"/>
                <a:gd name="T22" fmla="*/ 208 w 208"/>
                <a:gd name="T23" fmla="*/ 129 h 135"/>
                <a:gd name="T24" fmla="*/ 202 w 208"/>
                <a:gd name="T25" fmla="*/ 135 h 135"/>
                <a:gd name="T26" fmla="*/ 202 w 208"/>
                <a:gd name="T27" fmla="*/ 135 h 135"/>
                <a:gd name="T28" fmla="*/ 202 w 208"/>
                <a:gd name="T2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135">
                  <a:moveTo>
                    <a:pt x="202" y="135"/>
                  </a:moveTo>
                  <a:cubicBezTo>
                    <a:pt x="60" y="135"/>
                    <a:pt x="60" y="135"/>
                    <a:pt x="60" y="135"/>
                  </a:cubicBezTo>
                  <a:cubicBezTo>
                    <a:pt x="55" y="135"/>
                    <a:pt x="51" y="132"/>
                    <a:pt x="50" y="127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3" y="13"/>
                    <a:pt x="0" y="10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4" y="4"/>
                    <a:pt x="35" y="9"/>
                  </a:cubicBezTo>
                  <a:cubicBezTo>
                    <a:pt x="62" y="123"/>
                    <a:pt x="62" y="123"/>
                    <a:pt x="62" y="123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5" y="123"/>
                    <a:pt x="208" y="126"/>
                    <a:pt x="208" y="129"/>
                  </a:cubicBezTo>
                  <a:cubicBezTo>
                    <a:pt x="208" y="133"/>
                    <a:pt x="205" y="135"/>
                    <a:pt x="202" y="135"/>
                  </a:cubicBezTo>
                  <a:close/>
                  <a:moveTo>
                    <a:pt x="202" y="135"/>
                  </a:moveTo>
                  <a:cubicBezTo>
                    <a:pt x="202" y="135"/>
                    <a:pt x="202" y="135"/>
                    <a:pt x="202" y="13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Freeform 145"/>
            <p:cNvSpPr>
              <a:spLocks noEditPoints="1"/>
            </p:cNvSpPr>
            <p:nvPr/>
          </p:nvSpPr>
          <p:spPr bwMode="auto">
            <a:xfrm>
              <a:off x="8139447" y="3823600"/>
              <a:ext cx="166631" cy="89610"/>
            </a:xfrm>
            <a:custGeom>
              <a:avLst/>
              <a:gdLst>
                <a:gd name="T0" fmla="*/ 16 w 95"/>
                <a:gd name="T1" fmla="*/ 51 h 51"/>
                <a:gd name="T2" fmla="*/ 79 w 95"/>
                <a:gd name="T3" fmla="*/ 51 h 51"/>
                <a:gd name="T4" fmla="*/ 86 w 95"/>
                <a:gd name="T5" fmla="*/ 44 h 51"/>
                <a:gd name="T6" fmla="*/ 95 w 95"/>
                <a:gd name="T7" fmla="*/ 0 h 51"/>
                <a:gd name="T8" fmla="*/ 0 w 95"/>
                <a:gd name="T9" fmla="*/ 0 h 51"/>
                <a:gd name="T10" fmla="*/ 10 w 95"/>
                <a:gd name="T11" fmla="*/ 44 h 51"/>
                <a:gd name="T12" fmla="*/ 16 w 95"/>
                <a:gd name="T13" fmla="*/ 51 h 51"/>
                <a:gd name="T14" fmla="*/ 69 w 95"/>
                <a:gd name="T15" fmla="*/ 40 h 51"/>
                <a:gd name="T16" fmla="*/ 76 w 95"/>
                <a:gd name="T17" fmla="*/ 9 h 51"/>
                <a:gd name="T18" fmla="*/ 80 w 95"/>
                <a:gd name="T19" fmla="*/ 7 h 51"/>
                <a:gd name="T20" fmla="*/ 82 w 95"/>
                <a:gd name="T21" fmla="*/ 11 h 51"/>
                <a:gd name="T22" fmla="*/ 76 w 95"/>
                <a:gd name="T23" fmla="*/ 42 h 51"/>
                <a:gd name="T24" fmla="*/ 72 w 95"/>
                <a:gd name="T25" fmla="*/ 44 h 51"/>
                <a:gd name="T26" fmla="*/ 72 w 95"/>
                <a:gd name="T27" fmla="*/ 44 h 51"/>
                <a:gd name="T28" fmla="*/ 69 w 95"/>
                <a:gd name="T29" fmla="*/ 40 h 51"/>
                <a:gd name="T30" fmla="*/ 53 w 95"/>
                <a:gd name="T31" fmla="*/ 41 h 51"/>
                <a:gd name="T32" fmla="*/ 55 w 95"/>
                <a:gd name="T33" fmla="*/ 10 h 51"/>
                <a:gd name="T34" fmla="*/ 59 w 95"/>
                <a:gd name="T35" fmla="*/ 7 h 51"/>
                <a:gd name="T36" fmla="*/ 62 w 95"/>
                <a:gd name="T37" fmla="*/ 10 h 51"/>
                <a:gd name="T38" fmla="*/ 59 w 95"/>
                <a:gd name="T39" fmla="*/ 41 h 51"/>
                <a:gd name="T40" fmla="*/ 56 w 95"/>
                <a:gd name="T41" fmla="*/ 44 h 51"/>
                <a:gd name="T42" fmla="*/ 56 w 95"/>
                <a:gd name="T43" fmla="*/ 44 h 51"/>
                <a:gd name="T44" fmla="*/ 53 w 95"/>
                <a:gd name="T45" fmla="*/ 41 h 51"/>
                <a:gd name="T46" fmla="*/ 36 w 95"/>
                <a:gd name="T47" fmla="*/ 7 h 51"/>
                <a:gd name="T48" fmla="*/ 40 w 95"/>
                <a:gd name="T49" fmla="*/ 10 h 51"/>
                <a:gd name="T50" fmla="*/ 42 w 95"/>
                <a:gd name="T51" fmla="*/ 41 h 51"/>
                <a:gd name="T52" fmla="*/ 39 w 95"/>
                <a:gd name="T53" fmla="*/ 44 h 51"/>
                <a:gd name="T54" fmla="*/ 39 w 95"/>
                <a:gd name="T55" fmla="*/ 44 h 51"/>
                <a:gd name="T56" fmla="*/ 36 w 95"/>
                <a:gd name="T57" fmla="*/ 41 h 51"/>
                <a:gd name="T58" fmla="*/ 33 w 95"/>
                <a:gd name="T59" fmla="*/ 10 h 51"/>
                <a:gd name="T60" fmla="*/ 36 w 95"/>
                <a:gd name="T61" fmla="*/ 7 h 51"/>
                <a:gd name="T62" fmla="*/ 15 w 95"/>
                <a:gd name="T63" fmla="*/ 7 h 51"/>
                <a:gd name="T64" fmla="*/ 19 w 95"/>
                <a:gd name="T65" fmla="*/ 9 h 51"/>
                <a:gd name="T66" fmla="*/ 26 w 95"/>
                <a:gd name="T67" fmla="*/ 40 h 51"/>
                <a:gd name="T68" fmla="*/ 23 w 95"/>
                <a:gd name="T69" fmla="*/ 44 h 51"/>
                <a:gd name="T70" fmla="*/ 22 w 95"/>
                <a:gd name="T71" fmla="*/ 44 h 51"/>
                <a:gd name="T72" fmla="*/ 19 w 95"/>
                <a:gd name="T73" fmla="*/ 42 h 51"/>
                <a:gd name="T74" fmla="*/ 13 w 95"/>
                <a:gd name="T75" fmla="*/ 11 h 51"/>
                <a:gd name="T76" fmla="*/ 15 w 95"/>
                <a:gd name="T77" fmla="*/ 7 h 51"/>
                <a:gd name="T78" fmla="*/ 15 w 95"/>
                <a:gd name="T79" fmla="*/ 7 h 51"/>
                <a:gd name="T80" fmla="*/ 15 w 95"/>
                <a:gd name="T81" fmla="*/ 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51">
                  <a:moveTo>
                    <a:pt x="16" y="51"/>
                  </a:moveTo>
                  <a:cubicBezTo>
                    <a:pt x="79" y="51"/>
                    <a:pt x="79" y="51"/>
                    <a:pt x="79" y="51"/>
                  </a:cubicBezTo>
                  <a:cubicBezTo>
                    <a:pt x="83" y="51"/>
                    <a:pt x="85" y="48"/>
                    <a:pt x="86" y="4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8"/>
                    <a:pt x="13" y="51"/>
                    <a:pt x="16" y="51"/>
                  </a:cubicBezTo>
                  <a:close/>
                  <a:moveTo>
                    <a:pt x="69" y="40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8"/>
                    <a:pt x="78" y="7"/>
                    <a:pt x="80" y="7"/>
                  </a:cubicBezTo>
                  <a:cubicBezTo>
                    <a:pt x="81" y="7"/>
                    <a:pt x="83" y="9"/>
                    <a:pt x="82" y="11"/>
                  </a:cubicBezTo>
                  <a:cubicBezTo>
                    <a:pt x="76" y="42"/>
                    <a:pt x="76" y="42"/>
                    <a:pt x="76" y="42"/>
                  </a:cubicBezTo>
                  <a:cubicBezTo>
                    <a:pt x="75" y="43"/>
                    <a:pt x="74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0" y="44"/>
                    <a:pt x="69" y="42"/>
                    <a:pt x="69" y="40"/>
                  </a:cubicBezTo>
                  <a:close/>
                  <a:moveTo>
                    <a:pt x="53" y="41"/>
                  </a:move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7" y="7"/>
                    <a:pt x="59" y="7"/>
                  </a:cubicBezTo>
                  <a:cubicBezTo>
                    <a:pt x="60" y="7"/>
                    <a:pt x="62" y="9"/>
                    <a:pt x="62" y="10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59" y="43"/>
                    <a:pt x="58" y="44"/>
                    <a:pt x="56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4" y="44"/>
                    <a:pt x="53" y="42"/>
                    <a:pt x="53" y="41"/>
                  </a:cubicBezTo>
                  <a:close/>
                  <a:moveTo>
                    <a:pt x="36" y="7"/>
                  </a:moveTo>
                  <a:cubicBezTo>
                    <a:pt x="38" y="7"/>
                    <a:pt x="40" y="8"/>
                    <a:pt x="40" y="1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4"/>
                    <a:pt x="39" y="44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7" y="44"/>
                    <a:pt x="36" y="43"/>
                    <a:pt x="36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9"/>
                    <a:pt x="35" y="7"/>
                    <a:pt x="36" y="7"/>
                  </a:cubicBezTo>
                  <a:close/>
                  <a:moveTo>
                    <a:pt x="15" y="7"/>
                  </a:moveTo>
                  <a:cubicBezTo>
                    <a:pt x="17" y="7"/>
                    <a:pt x="19" y="8"/>
                    <a:pt x="19" y="9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2"/>
                    <a:pt x="25" y="44"/>
                    <a:pt x="23" y="44"/>
                  </a:cubicBezTo>
                  <a:cubicBezTo>
                    <a:pt x="23" y="44"/>
                    <a:pt x="23" y="44"/>
                    <a:pt x="22" y="44"/>
                  </a:cubicBezTo>
                  <a:cubicBezTo>
                    <a:pt x="21" y="44"/>
                    <a:pt x="20" y="43"/>
                    <a:pt x="19" y="4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9"/>
                    <a:pt x="13" y="7"/>
                    <a:pt x="15" y="7"/>
                  </a:cubicBezTo>
                  <a:close/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46"/>
            <p:cNvSpPr>
              <a:spLocks noEditPoints="1"/>
            </p:cNvSpPr>
            <p:nvPr/>
          </p:nvSpPr>
          <p:spPr bwMode="auto">
            <a:xfrm>
              <a:off x="8155740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4" y="7"/>
                    <a:pt x="15" y="9"/>
                    <a:pt x="15" y="11"/>
                  </a:cubicBezTo>
                  <a:cubicBezTo>
                    <a:pt x="15" y="14"/>
                    <a:pt x="14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47"/>
            <p:cNvSpPr>
              <a:spLocks noEditPoints="1"/>
            </p:cNvSpPr>
            <p:nvPr/>
          </p:nvSpPr>
          <p:spPr bwMode="auto">
            <a:xfrm>
              <a:off x="8248313" y="3944315"/>
              <a:ext cx="38510" cy="39991"/>
            </a:xfrm>
            <a:custGeom>
              <a:avLst/>
              <a:gdLst>
                <a:gd name="T0" fmla="*/ 11 w 22"/>
                <a:gd name="T1" fmla="*/ 0 h 23"/>
                <a:gd name="T2" fmla="*/ 0 w 22"/>
                <a:gd name="T3" fmla="*/ 11 h 23"/>
                <a:gd name="T4" fmla="*/ 11 w 22"/>
                <a:gd name="T5" fmla="*/ 23 h 23"/>
                <a:gd name="T6" fmla="*/ 22 w 22"/>
                <a:gd name="T7" fmla="*/ 11 h 23"/>
                <a:gd name="T8" fmla="*/ 11 w 22"/>
                <a:gd name="T9" fmla="*/ 0 h 23"/>
                <a:gd name="T10" fmla="*/ 11 w 22"/>
                <a:gd name="T11" fmla="*/ 16 h 23"/>
                <a:gd name="T12" fmla="*/ 7 w 22"/>
                <a:gd name="T13" fmla="*/ 11 h 23"/>
                <a:gd name="T14" fmla="*/ 11 w 22"/>
                <a:gd name="T15" fmla="*/ 7 h 23"/>
                <a:gd name="T16" fmla="*/ 15 w 22"/>
                <a:gd name="T17" fmla="*/ 11 h 23"/>
                <a:gd name="T18" fmla="*/ 11 w 22"/>
                <a:gd name="T19" fmla="*/ 16 h 23"/>
                <a:gd name="T20" fmla="*/ 11 w 22"/>
                <a:gd name="T21" fmla="*/ 16 h 23"/>
                <a:gd name="T22" fmla="*/ 11 w 22"/>
                <a:gd name="T23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3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17" y="23"/>
                    <a:pt x="22" y="18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6"/>
                  </a:moveTo>
                  <a:cubicBezTo>
                    <a:pt x="9" y="16"/>
                    <a:pt x="7" y="14"/>
                    <a:pt x="7" y="11"/>
                  </a:cubicBezTo>
                  <a:cubicBezTo>
                    <a:pt x="7" y="9"/>
                    <a:pt x="9" y="7"/>
                    <a:pt x="11" y="7"/>
                  </a:cubicBezTo>
                  <a:cubicBezTo>
                    <a:pt x="13" y="7"/>
                    <a:pt x="15" y="9"/>
                    <a:pt x="15" y="11"/>
                  </a:cubicBezTo>
                  <a:cubicBezTo>
                    <a:pt x="15" y="14"/>
                    <a:pt x="13" y="16"/>
                    <a:pt x="11" y="16"/>
                  </a:cubicBezTo>
                  <a:close/>
                  <a:moveTo>
                    <a:pt x="11" y="16"/>
                  </a:moveTo>
                  <a:cubicBezTo>
                    <a:pt x="11" y="16"/>
                    <a:pt x="11" y="16"/>
                    <a:pt x="11" y="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48"/>
            <p:cNvSpPr>
              <a:spLocks noEditPoints="1"/>
            </p:cNvSpPr>
            <p:nvPr/>
          </p:nvSpPr>
          <p:spPr bwMode="auto">
            <a:xfrm>
              <a:off x="8087607" y="3795458"/>
              <a:ext cx="216990" cy="142191"/>
            </a:xfrm>
            <a:custGeom>
              <a:avLst/>
              <a:gdLst>
                <a:gd name="T0" fmla="*/ 120 w 124"/>
                <a:gd name="T1" fmla="*/ 81 h 81"/>
                <a:gd name="T2" fmla="*/ 36 w 124"/>
                <a:gd name="T3" fmla="*/ 81 h 81"/>
                <a:gd name="T4" fmla="*/ 29 w 124"/>
                <a:gd name="T5" fmla="*/ 76 h 81"/>
                <a:gd name="T6" fmla="*/ 14 w 124"/>
                <a:gd name="T7" fmla="*/ 8 h 81"/>
                <a:gd name="T8" fmla="*/ 4 w 124"/>
                <a:gd name="T9" fmla="*/ 8 h 81"/>
                <a:gd name="T10" fmla="*/ 0 w 124"/>
                <a:gd name="T11" fmla="*/ 4 h 81"/>
                <a:gd name="T12" fmla="*/ 4 w 124"/>
                <a:gd name="T13" fmla="*/ 0 h 81"/>
                <a:gd name="T14" fmla="*/ 15 w 124"/>
                <a:gd name="T15" fmla="*/ 0 h 81"/>
                <a:gd name="T16" fmla="*/ 21 w 124"/>
                <a:gd name="T17" fmla="*/ 5 h 81"/>
                <a:gd name="T18" fmla="*/ 37 w 124"/>
                <a:gd name="T19" fmla="*/ 73 h 81"/>
                <a:gd name="T20" fmla="*/ 120 w 124"/>
                <a:gd name="T21" fmla="*/ 73 h 81"/>
                <a:gd name="T22" fmla="*/ 124 w 124"/>
                <a:gd name="T23" fmla="*/ 77 h 81"/>
                <a:gd name="T24" fmla="*/ 120 w 124"/>
                <a:gd name="T25" fmla="*/ 81 h 81"/>
                <a:gd name="T26" fmla="*/ 120 w 124"/>
                <a:gd name="T27" fmla="*/ 81 h 81"/>
                <a:gd name="T28" fmla="*/ 120 w 124"/>
                <a:gd name="T2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4" h="81">
                  <a:moveTo>
                    <a:pt x="120" y="81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3" y="81"/>
                    <a:pt x="30" y="79"/>
                    <a:pt x="29" y="7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0"/>
                    <a:pt x="20" y="2"/>
                    <a:pt x="21" y="5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2" y="73"/>
                    <a:pt x="124" y="75"/>
                    <a:pt x="124" y="77"/>
                  </a:cubicBezTo>
                  <a:cubicBezTo>
                    <a:pt x="124" y="79"/>
                    <a:pt x="122" y="81"/>
                    <a:pt x="120" y="81"/>
                  </a:cubicBezTo>
                  <a:close/>
                  <a:moveTo>
                    <a:pt x="120" y="81"/>
                  </a:moveTo>
                  <a:cubicBezTo>
                    <a:pt x="120" y="81"/>
                    <a:pt x="120" y="81"/>
                    <a:pt x="120" y="8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Freeform 149"/>
            <p:cNvSpPr>
              <a:spLocks noEditPoints="1"/>
            </p:cNvSpPr>
            <p:nvPr/>
          </p:nvSpPr>
          <p:spPr bwMode="auto">
            <a:xfrm>
              <a:off x="9996083" y="3639936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3 w 102"/>
                <a:gd name="T3" fmla="*/ 64 h 64"/>
                <a:gd name="T4" fmla="*/ 98 w 102"/>
                <a:gd name="T5" fmla="*/ 1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1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3" y="64"/>
                    <a:pt x="73" y="64"/>
                    <a:pt x="73" y="64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50"/>
            <p:cNvSpPr>
              <a:spLocks noEditPoints="1"/>
            </p:cNvSpPr>
            <p:nvPr/>
          </p:nvSpPr>
          <p:spPr bwMode="auto">
            <a:xfrm>
              <a:off x="9990898" y="3760651"/>
              <a:ext cx="190329" cy="19255"/>
            </a:xfrm>
            <a:custGeom>
              <a:avLst/>
              <a:gdLst>
                <a:gd name="T0" fmla="*/ 105 w 109"/>
                <a:gd name="T1" fmla="*/ 0 h 11"/>
                <a:gd name="T2" fmla="*/ 3 w 109"/>
                <a:gd name="T3" fmla="*/ 0 h 11"/>
                <a:gd name="T4" fmla="*/ 1 w 109"/>
                <a:gd name="T5" fmla="*/ 5 h 11"/>
                <a:gd name="T6" fmla="*/ 6 w 109"/>
                <a:gd name="T7" fmla="*/ 10 h 11"/>
                <a:gd name="T8" fmla="*/ 8 w 109"/>
                <a:gd name="T9" fmla="*/ 11 h 11"/>
                <a:gd name="T10" fmla="*/ 101 w 109"/>
                <a:gd name="T11" fmla="*/ 11 h 11"/>
                <a:gd name="T12" fmla="*/ 103 w 109"/>
                <a:gd name="T13" fmla="*/ 10 h 11"/>
                <a:gd name="T14" fmla="*/ 107 w 109"/>
                <a:gd name="T15" fmla="*/ 5 h 11"/>
                <a:gd name="T16" fmla="*/ 105 w 109"/>
                <a:gd name="T17" fmla="*/ 0 h 11"/>
                <a:gd name="T18" fmla="*/ 105 w 109"/>
                <a:gd name="T19" fmla="*/ 0 h 11"/>
                <a:gd name="T20" fmla="*/ 105 w 109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1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1" y="5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1"/>
                    <a:pt x="8" y="11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11"/>
                    <a:pt x="102" y="10"/>
                    <a:pt x="103" y="10"/>
                  </a:cubicBezTo>
                  <a:cubicBezTo>
                    <a:pt x="107" y="5"/>
                    <a:pt x="107" y="5"/>
                    <a:pt x="107" y="5"/>
                  </a:cubicBezTo>
                  <a:cubicBezTo>
                    <a:pt x="109" y="3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51"/>
            <p:cNvSpPr>
              <a:spLocks noEditPoints="1"/>
            </p:cNvSpPr>
            <p:nvPr/>
          </p:nvSpPr>
          <p:spPr bwMode="auto">
            <a:xfrm>
              <a:off x="10159010" y="3646602"/>
              <a:ext cx="54062" cy="82204"/>
            </a:xfrm>
            <a:custGeom>
              <a:avLst/>
              <a:gdLst>
                <a:gd name="T0" fmla="*/ 30 w 31"/>
                <a:gd name="T1" fmla="*/ 17 h 47"/>
                <a:gd name="T2" fmla="*/ 11 w 31"/>
                <a:gd name="T3" fmla="*/ 1 h 47"/>
                <a:gd name="T4" fmla="*/ 10 w 31"/>
                <a:gd name="T5" fmla="*/ 9 h 47"/>
                <a:gd name="T6" fmla="*/ 21 w 31"/>
                <a:gd name="T7" fmla="*/ 17 h 47"/>
                <a:gd name="T8" fmla="*/ 5 w 31"/>
                <a:gd name="T9" fmla="*/ 35 h 47"/>
                <a:gd name="T10" fmla="*/ 0 w 31"/>
                <a:gd name="T11" fmla="*/ 47 h 47"/>
                <a:gd name="T12" fmla="*/ 30 w 31"/>
                <a:gd name="T13" fmla="*/ 17 h 47"/>
                <a:gd name="T14" fmla="*/ 30 w 31"/>
                <a:gd name="T15" fmla="*/ 17 h 47"/>
                <a:gd name="T16" fmla="*/ 30 w 31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7">
                  <a:moveTo>
                    <a:pt x="30" y="17"/>
                  </a:moveTo>
                  <a:cubicBezTo>
                    <a:pt x="30" y="0"/>
                    <a:pt x="14" y="1"/>
                    <a:pt x="11" y="1"/>
                  </a:cubicBezTo>
                  <a:cubicBezTo>
                    <a:pt x="11" y="4"/>
                    <a:pt x="11" y="6"/>
                    <a:pt x="10" y="9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0"/>
                    <a:pt x="5" y="35"/>
                  </a:cubicBezTo>
                  <a:cubicBezTo>
                    <a:pt x="4" y="40"/>
                    <a:pt x="2" y="44"/>
                    <a:pt x="0" y="47"/>
                  </a:cubicBezTo>
                  <a:cubicBezTo>
                    <a:pt x="31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52"/>
            <p:cNvSpPr>
              <a:spLocks noEditPoints="1"/>
            </p:cNvSpPr>
            <p:nvPr/>
          </p:nvSpPr>
          <p:spPr bwMode="auto">
            <a:xfrm>
              <a:off x="7570682" y="1970668"/>
              <a:ext cx="178480" cy="114049"/>
            </a:xfrm>
            <a:custGeom>
              <a:avLst/>
              <a:gdLst>
                <a:gd name="T0" fmla="*/ 29 w 102"/>
                <a:gd name="T1" fmla="*/ 65 h 65"/>
                <a:gd name="T2" fmla="*/ 73 w 102"/>
                <a:gd name="T3" fmla="*/ 65 h 65"/>
                <a:gd name="T4" fmla="*/ 98 w 102"/>
                <a:gd name="T5" fmla="*/ 1 h 65"/>
                <a:gd name="T6" fmla="*/ 98 w 102"/>
                <a:gd name="T7" fmla="*/ 0 h 65"/>
                <a:gd name="T8" fmla="*/ 3 w 102"/>
                <a:gd name="T9" fmla="*/ 0 h 65"/>
                <a:gd name="T10" fmla="*/ 3 w 102"/>
                <a:gd name="T11" fmla="*/ 1 h 65"/>
                <a:gd name="T12" fmla="*/ 29 w 102"/>
                <a:gd name="T13" fmla="*/ 65 h 65"/>
                <a:gd name="T14" fmla="*/ 29 w 102"/>
                <a:gd name="T15" fmla="*/ 65 h 65"/>
                <a:gd name="T16" fmla="*/ 29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29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8" y="1"/>
                    <a:pt x="98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49"/>
                    <a:pt x="29" y="65"/>
                  </a:cubicBezTo>
                  <a:close/>
                  <a:moveTo>
                    <a:pt x="29" y="65"/>
                  </a:moveTo>
                  <a:cubicBezTo>
                    <a:pt x="29" y="65"/>
                    <a:pt x="29" y="65"/>
                    <a:pt x="29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53"/>
            <p:cNvSpPr>
              <a:spLocks noEditPoints="1"/>
            </p:cNvSpPr>
            <p:nvPr/>
          </p:nvSpPr>
          <p:spPr bwMode="auto">
            <a:xfrm>
              <a:off x="7565498" y="2093604"/>
              <a:ext cx="191070" cy="17033"/>
            </a:xfrm>
            <a:custGeom>
              <a:avLst/>
              <a:gdLst>
                <a:gd name="T0" fmla="*/ 105 w 109"/>
                <a:gd name="T1" fmla="*/ 0 h 10"/>
                <a:gd name="T2" fmla="*/ 3 w 109"/>
                <a:gd name="T3" fmla="*/ 0 h 10"/>
                <a:gd name="T4" fmla="*/ 1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7 w 109"/>
                <a:gd name="T15" fmla="*/ 4 h 10"/>
                <a:gd name="T16" fmla="*/ 105 w 109"/>
                <a:gd name="T17" fmla="*/ 0 h 10"/>
                <a:gd name="T18" fmla="*/ 105 w 109"/>
                <a:gd name="T19" fmla="*/ 0 h 10"/>
                <a:gd name="T20" fmla="*/ 105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1" y="10"/>
                    <a:pt x="102" y="10"/>
                    <a:pt x="103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9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54"/>
            <p:cNvSpPr>
              <a:spLocks noEditPoints="1"/>
            </p:cNvSpPr>
            <p:nvPr/>
          </p:nvSpPr>
          <p:spPr bwMode="auto">
            <a:xfrm>
              <a:off x="7733609" y="1978074"/>
              <a:ext cx="54062" cy="8368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0 w 31"/>
                <a:gd name="T5" fmla="*/ 10 h 48"/>
                <a:gd name="T6" fmla="*/ 21 w 31"/>
                <a:gd name="T7" fmla="*/ 17 h 48"/>
                <a:gd name="T8" fmla="*/ 5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0" y="10"/>
                  </a:cubicBezTo>
                  <a:cubicBezTo>
                    <a:pt x="13" y="9"/>
                    <a:pt x="22" y="7"/>
                    <a:pt x="21" y="17"/>
                  </a:cubicBezTo>
                  <a:cubicBezTo>
                    <a:pt x="21" y="17"/>
                    <a:pt x="20" y="31"/>
                    <a:pt x="5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55"/>
            <p:cNvSpPr>
              <a:spLocks noEditPoints="1"/>
            </p:cNvSpPr>
            <p:nvPr/>
          </p:nvSpPr>
          <p:spPr bwMode="auto">
            <a:xfrm>
              <a:off x="8299413" y="2986744"/>
              <a:ext cx="178480" cy="111828"/>
            </a:xfrm>
            <a:custGeom>
              <a:avLst/>
              <a:gdLst>
                <a:gd name="T0" fmla="*/ 29 w 102"/>
                <a:gd name="T1" fmla="*/ 64 h 64"/>
                <a:gd name="T2" fmla="*/ 72 w 102"/>
                <a:gd name="T3" fmla="*/ 64 h 64"/>
                <a:gd name="T4" fmla="*/ 98 w 102"/>
                <a:gd name="T5" fmla="*/ 0 h 64"/>
                <a:gd name="T6" fmla="*/ 98 w 102"/>
                <a:gd name="T7" fmla="*/ 0 h 64"/>
                <a:gd name="T8" fmla="*/ 3 w 102"/>
                <a:gd name="T9" fmla="*/ 0 h 64"/>
                <a:gd name="T10" fmla="*/ 3 w 102"/>
                <a:gd name="T11" fmla="*/ 0 h 64"/>
                <a:gd name="T12" fmla="*/ 29 w 102"/>
                <a:gd name="T13" fmla="*/ 64 h 64"/>
                <a:gd name="T14" fmla="*/ 29 w 102"/>
                <a:gd name="T15" fmla="*/ 64 h 64"/>
                <a:gd name="T16" fmla="*/ 29 w 102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4">
                  <a:moveTo>
                    <a:pt x="29" y="64"/>
                  </a:moveTo>
                  <a:cubicBezTo>
                    <a:pt x="72" y="64"/>
                    <a:pt x="72" y="64"/>
                    <a:pt x="72" y="64"/>
                  </a:cubicBezTo>
                  <a:cubicBezTo>
                    <a:pt x="102" y="48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48"/>
                    <a:pt x="29" y="64"/>
                  </a:cubicBezTo>
                  <a:close/>
                  <a:moveTo>
                    <a:pt x="29" y="64"/>
                  </a:moveTo>
                  <a:cubicBezTo>
                    <a:pt x="29" y="64"/>
                    <a:pt x="29" y="64"/>
                    <a:pt x="29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56"/>
            <p:cNvSpPr>
              <a:spLocks noEditPoints="1"/>
            </p:cNvSpPr>
            <p:nvPr/>
          </p:nvSpPr>
          <p:spPr bwMode="auto">
            <a:xfrm>
              <a:off x="8294229" y="3107459"/>
              <a:ext cx="188848" cy="17033"/>
            </a:xfrm>
            <a:custGeom>
              <a:avLst/>
              <a:gdLst>
                <a:gd name="T0" fmla="*/ 105 w 108"/>
                <a:gd name="T1" fmla="*/ 0 h 10"/>
                <a:gd name="T2" fmla="*/ 3 w 108"/>
                <a:gd name="T3" fmla="*/ 0 h 10"/>
                <a:gd name="T4" fmla="*/ 1 w 108"/>
                <a:gd name="T5" fmla="*/ 4 h 10"/>
                <a:gd name="T6" fmla="*/ 6 w 108"/>
                <a:gd name="T7" fmla="*/ 9 h 10"/>
                <a:gd name="T8" fmla="*/ 8 w 108"/>
                <a:gd name="T9" fmla="*/ 10 h 10"/>
                <a:gd name="T10" fmla="*/ 100 w 108"/>
                <a:gd name="T11" fmla="*/ 10 h 10"/>
                <a:gd name="T12" fmla="*/ 102 w 108"/>
                <a:gd name="T13" fmla="*/ 9 h 10"/>
                <a:gd name="T14" fmla="*/ 107 w 108"/>
                <a:gd name="T15" fmla="*/ 4 h 10"/>
                <a:gd name="T16" fmla="*/ 105 w 108"/>
                <a:gd name="T17" fmla="*/ 0 h 10"/>
                <a:gd name="T18" fmla="*/ 105 w 108"/>
                <a:gd name="T19" fmla="*/ 0 h 10"/>
                <a:gd name="T20" fmla="*/ 105 w 108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">
                  <a:moveTo>
                    <a:pt x="10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1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1" y="10"/>
                    <a:pt x="102" y="10"/>
                    <a:pt x="102" y="9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8" y="2"/>
                    <a:pt x="107" y="0"/>
                    <a:pt x="105" y="0"/>
                  </a:cubicBezTo>
                  <a:close/>
                  <a:moveTo>
                    <a:pt x="105" y="0"/>
                  </a:moveTo>
                  <a:cubicBezTo>
                    <a:pt x="105" y="0"/>
                    <a:pt x="105" y="0"/>
                    <a:pt x="10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57"/>
            <p:cNvSpPr>
              <a:spLocks noEditPoints="1"/>
            </p:cNvSpPr>
            <p:nvPr/>
          </p:nvSpPr>
          <p:spPr bwMode="auto">
            <a:xfrm>
              <a:off x="8461600" y="2993410"/>
              <a:ext cx="52581" cy="82204"/>
            </a:xfrm>
            <a:custGeom>
              <a:avLst/>
              <a:gdLst>
                <a:gd name="T0" fmla="*/ 30 w 30"/>
                <a:gd name="T1" fmla="*/ 17 h 47"/>
                <a:gd name="T2" fmla="*/ 10 w 30"/>
                <a:gd name="T3" fmla="*/ 1 h 47"/>
                <a:gd name="T4" fmla="*/ 10 w 30"/>
                <a:gd name="T5" fmla="*/ 9 h 47"/>
                <a:gd name="T6" fmla="*/ 21 w 30"/>
                <a:gd name="T7" fmla="*/ 16 h 47"/>
                <a:gd name="T8" fmla="*/ 5 w 30"/>
                <a:gd name="T9" fmla="*/ 35 h 47"/>
                <a:gd name="T10" fmla="*/ 0 w 30"/>
                <a:gd name="T11" fmla="*/ 47 h 47"/>
                <a:gd name="T12" fmla="*/ 30 w 30"/>
                <a:gd name="T13" fmla="*/ 17 h 47"/>
                <a:gd name="T14" fmla="*/ 30 w 30"/>
                <a:gd name="T15" fmla="*/ 17 h 47"/>
                <a:gd name="T16" fmla="*/ 30 w 30"/>
                <a:gd name="T17" fmla="*/ 1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47">
                  <a:moveTo>
                    <a:pt x="30" y="17"/>
                  </a:moveTo>
                  <a:cubicBezTo>
                    <a:pt x="30" y="0"/>
                    <a:pt x="14" y="1"/>
                    <a:pt x="10" y="1"/>
                  </a:cubicBezTo>
                  <a:cubicBezTo>
                    <a:pt x="10" y="3"/>
                    <a:pt x="10" y="6"/>
                    <a:pt x="10" y="9"/>
                  </a:cubicBezTo>
                  <a:cubicBezTo>
                    <a:pt x="13" y="8"/>
                    <a:pt x="22" y="7"/>
                    <a:pt x="21" y="16"/>
                  </a:cubicBezTo>
                  <a:cubicBezTo>
                    <a:pt x="21" y="16"/>
                    <a:pt x="20" y="30"/>
                    <a:pt x="5" y="35"/>
                  </a:cubicBezTo>
                  <a:cubicBezTo>
                    <a:pt x="4" y="39"/>
                    <a:pt x="2" y="43"/>
                    <a:pt x="0" y="47"/>
                  </a:cubicBezTo>
                  <a:cubicBezTo>
                    <a:pt x="30" y="35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58"/>
            <p:cNvSpPr>
              <a:spLocks noEditPoints="1"/>
            </p:cNvSpPr>
            <p:nvPr/>
          </p:nvSpPr>
          <p:spPr bwMode="auto">
            <a:xfrm>
              <a:off x="7775822" y="5954991"/>
              <a:ext cx="178480" cy="113309"/>
            </a:xfrm>
            <a:custGeom>
              <a:avLst/>
              <a:gdLst>
                <a:gd name="T0" fmla="*/ 30 w 102"/>
                <a:gd name="T1" fmla="*/ 65 h 65"/>
                <a:gd name="T2" fmla="*/ 73 w 102"/>
                <a:gd name="T3" fmla="*/ 65 h 65"/>
                <a:gd name="T4" fmla="*/ 99 w 102"/>
                <a:gd name="T5" fmla="*/ 1 h 65"/>
                <a:gd name="T6" fmla="*/ 99 w 102"/>
                <a:gd name="T7" fmla="*/ 0 h 65"/>
                <a:gd name="T8" fmla="*/ 4 w 102"/>
                <a:gd name="T9" fmla="*/ 0 h 65"/>
                <a:gd name="T10" fmla="*/ 4 w 102"/>
                <a:gd name="T11" fmla="*/ 1 h 65"/>
                <a:gd name="T12" fmla="*/ 30 w 102"/>
                <a:gd name="T13" fmla="*/ 65 h 65"/>
                <a:gd name="T14" fmla="*/ 30 w 102"/>
                <a:gd name="T15" fmla="*/ 65 h 65"/>
                <a:gd name="T16" fmla="*/ 30 w 102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65">
                  <a:moveTo>
                    <a:pt x="30" y="6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102" y="49"/>
                    <a:pt x="99" y="1"/>
                    <a:pt x="99" y="1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0" y="49"/>
                    <a:pt x="30" y="65"/>
                  </a:cubicBezTo>
                  <a:close/>
                  <a:moveTo>
                    <a:pt x="30" y="65"/>
                  </a:moveTo>
                  <a:cubicBezTo>
                    <a:pt x="30" y="65"/>
                    <a:pt x="30" y="65"/>
                    <a:pt x="30" y="6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9"/>
            <p:cNvSpPr>
              <a:spLocks noEditPoints="1"/>
            </p:cNvSpPr>
            <p:nvPr/>
          </p:nvSpPr>
          <p:spPr bwMode="auto">
            <a:xfrm>
              <a:off x="7770638" y="6077186"/>
              <a:ext cx="190329" cy="17774"/>
            </a:xfrm>
            <a:custGeom>
              <a:avLst/>
              <a:gdLst>
                <a:gd name="T0" fmla="*/ 106 w 109"/>
                <a:gd name="T1" fmla="*/ 0 h 10"/>
                <a:gd name="T2" fmla="*/ 4 w 109"/>
                <a:gd name="T3" fmla="*/ 0 h 10"/>
                <a:gd name="T4" fmla="*/ 2 w 109"/>
                <a:gd name="T5" fmla="*/ 4 h 10"/>
                <a:gd name="T6" fmla="*/ 6 w 109"/>
                <a:gd name="T7" fmla="*/ 9 h 10"/>
                <a:gd name="T8" fmla="*/ 8 w 109"/>
                <a:gd name="T9" fmla="*/ 10 h 10"/>
                <a:gd name="T10" fmla="*/ 101 w 109"/>
                <a:gd name="T11" fmla="*/ 10 h 10"/>
                <a:gd name="T12" fmla="*/ 103 w 109"/>
                <a:gd name="T13" fmla="*/ 9 h 10"/>
                <a:gd name="T14" fmla="*/ 108 w 109"/>
                <a:gd name="T15" fmla="*/ 4 h 10"/>
                <a:gd name="T16" fmla="*/ 106 w 109"/>
                <a:gd name="T17" fmla="*/ 0 h 10"/>
                <a:gd name="T18" fmla="*/ 106 w 109"/>
                <a:gd name="T19" fmla="*/ 0 h 10"/>
                <a:gd name="T20" fmla="*/ 106 w 109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">
                  <a:moveTo>
                    <a:pt x="1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2" y="4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02" y="10"/>
                    <a:pt x="102" y="10"/>
                    <a:pt x="103" y="9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2"/>
                    <a:pt x="108" y="0"/>
                    <a:pt x="106" y="0"/>
                  </a:cubicBezTo>
                  <a:close/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0"/>
            <p:cNvSpPr>
              <a:spLocks noEditPoints="1"/>
            </p:cNvSpPr>
            <p:nvPr/>
          </p:nvSpPr>
          <p:spPr bwMode="auto">
            <a:xfrm>
              <a:off x="7938750" y="5961656"/>
              <a:ext cx="54062" cy="84426"/>
            </a:xfrm>
            <a:custGeom>
              <a:avLst/>
              <a:gdLst>
                <a:gd name="T0" fmla="*/ 30 w 31"/>
                <a:gd name="T1" fmla="*/ 17 h 48"/>
                <a:gd name="T2" fmla="*/ 11 w 31"/>
                <a:gd name="T3" fmla="*/ 2 h 48"/>
                <a:gd name="T4" fmla="*/ 11 w 31"/>
                <a:gd name="T5" fmla="*/ 10 h 48"/>
                <a:gd name="T6" fmla="*/ 22 w 31"/>
                <a:gd name="T7" fmla="*/ 17 h 48"/>
                <a:gd name="T8" fmla="*/ 6 w 31"/>
                <a:gd name="T9" fmla="*/ 36 h 48"/>
                <a:gd name="T10" fmla="*/ 0 w 31"/>
                <a:gd name="T11" fmla="*/ 48 h 48"/>
                <a:gd name="T12" fmla="*/ 30 w 31"/>
                <a:gd name="T13" fmla="*/ 17 h 48"/>
                <a:gd name="T14" fmla="*/ 30 w 31"/>
                <a:gd name="T15" fmla="*/ 17 h 48"/>
                <a:gd name="T16" fmla="*/ 30 w 31"/>
                <a:gd name="T17" fmla="*/ 1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8">
                  <a:moveTo>
                    <a:pt x="30" y="17"/>
                  </a:moveTo>
                  <a:cubicBezTo>
                    <a:pt x="30" y="0"/>
                    <a:pt x="14" y="1"/>
                    <a:pt x="11" y="2"/>
                  </a:cubicBezTo>
                  <a:cubicBezTo>
                    <a:pt x="11" y="4"/>
                    <a:pt x="11" y="7"/>
                    <a:pt x="11" y="10"/>
                  </a:cubicBezTo>
                  <a:cubicBezTo>
                    <a:pt x="13" y="9"/>
                    <a:pt x="22" y="7"/>
                    <a:pt x="22" y="17"/>
                  </a:cubicBezTo>
                  <a:cubicBezTo>
                    <a:pt x="22" y="17"/>
                    <a:pt x="21" y="31"/>
                    <a:pt x="6" y="36"/>
                  </a:cubicBezTo>
                  <a:cubicBezTo>
                    <a:pt x="4" y="40"/>
                    <a:pt x="2" y="44"/>
                    <a:pt x="0" y="48"/>
                  </a:cubicBezTo>
                  <a:cubicBezTo>
                    <a:pt x="31" y="36"/>
                    <a:pt x="30" y="17"/>
                    <a:pt x="30" y="17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7"/>
                    <a:pt x="30" y="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161"/>
            <p:cNvSpPr>
              <a:spLocks noEditPoints="1"/>
            </p:cNvSpPr>
            <p:nvPr/>
          </p:nvSpPr>
          <p:spPr bwMode="auto">
            <a:xfrm>
              <a:off x="8850405" y="3251132"/>
              <a:ext cx="203660" cy="194032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9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8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9" y="87"/>
                  </a:cubicBezTo>
                  <a:cubicBezTo>
                    <a:pt x="78" y="85"/>
                    <a:pt x="78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8" y="77"/>
                    <a:pt x="68" y="77"/>
                    <a:pt x="68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Oval 162"/>
            <p:cNvSpPr>
              <a:spLocks noChangeArrowheads="1"/>
            </p:cNvSpPr>
            <p:nvPr/>
          </p:nvSpPr>
          <p:spPr bwMode="auto">
            <a:xfrm>
              <a:off x="8897802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Oval 163"/>
            <p:cNvSpPr>
              <a:spLocks noChangeArrowheads="1"/>
            </p:cNvSpPr>
            <p:nvPr/>
          </p:nvSpPr>
          <p:spPr bwMode="auto">
            <a:xfrm>
              <a:off x="8941496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Oval 164"/>
            <p:cNvSpPr>
              <a:spLocks noChangeArrowheads="1"/>
            </p:cNvSpPr>
            <p:nvPr/>
          </p:nvSpPr>
          <p:spPr bwMode="auto">
            <a:xfrm>
              <a:off x="8985190" y="3324449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65"/>
            <p:cNvSpPr>
              <a:spLocks noEditPoints="1"/>
            </p:cNvSpPr>
            <p:nvPr/>
          </p:nvSpPr>
          <p:spPr bwMode="auto">
            <a:xfrm>
              <a:off x="8759313" y="3324449"/>
              <a:ext cx="176999" cy="168112"/>
            </a:xfrm>
            <a:custGeom>
              <a:avLst/>
              <a:gdLst>
                <a:gd name="T0" fmla="*/ 50 w 101"/>
                <a:gd name="T1" fmla="*/ 0 h 96"/>
                <a:gd name="T2" fmla="*/ 0 w 101"/>
                <a:gd name="T3" fmla="*/ 37 h 96"/>
                <a:gd name="T4" fmla="*/ 24 w 101"/>
                <a:gd name="T5" fmla="*/ 70 h 96"/>
                <a:gd name="T6" fmla="*/ 44 w 101"/>
                <a:gd name="T7" fmla="*/ 96 h 96"/>
                <a:gd name="T8" fmla="*/ 41 w 101"/>
                <a:gd name="T9" fmla="*/ 74 h 96"/>
                <a:gd name="T10" fmla="*/ 50 w 101"/>
                <a:gd name="T11" fmla="*/ 75 h 96"/>
                <a:gd name="T12" fmla="*/ 101 w 101"/>
                <a:gd name="T13" fmla="*/ 37 h 96"/>
                <a:gd name="T14" fmla="*/ 50 w 101"/>
                <a:gd name="T15" fmla="*/ 0 h 96"/>
                <a:gd name="T16" fmla="*/ 25 w 101"/>
                <a:gd name="T17" fmla="*/ 53 h 96"/>
                <a:gd name="T18" fmla="*/ 19 w 101"/>
                <a:gd name="T19" fmla="*/ 47 h 96"/>
                <a:gd name="T20" fmla="*/ 25 w 101"/>
                <a:gd name="T21" fmla="*/ 41 h 96"/>
                <a:gd name="T22" fmla="*/ 31 w 101"/>
                <a:gd name="T23" fmla="*/ 47 h 96"/>
                <a:gd name="T24" fmla="*/ 25 w 101"/>
                <a:gd name="T25" fmla="*/ 53 h 96"/>
                <a:gd name="T26" fmla="*/ 50 w 101"/>
                <a:gd name="T27" fmla="*/ 53 h 96"/>
                <a:gd name="T28" fmla="*/ 44 w 101"/>
                <a:gd name="T29" fmla="*/ 47 h 96"/>
                <a:gd name="T30" fmla="*/ 50 w 101"/>
                <a:gd name="T31" fmla="*/ 41 h 96"/>
                <a:gd name="T32" fmla="*/ 56 w 101"/>
                <a:gd name="T33" fmla="*/ 47 h 96"/>
                <a:gd name="T34" fmla="*/ 50 w 101"/>
                <a:gd name="T35" fmla="*/ 53 h 96"/>
                <a:gd name="T36" fmla="*/ 75 w 101"/>
                <a:gd name="T37" fmla="*/ 53 h 96"/>
                <a:gd name="T38" fmla="*/ 69 w 101"/>
                <a:gd name="T39" fmla="*/ 47 h 96"/>
                <a:gd name="T40" fmla="*/ 75 w 101"/>
                <a:gd name="T41" fmla="*/ 41 h 96"/>
                <a:gd name="T42" fmla="*/ 81 w 101"/>
                <a:gd name="T43" fmla="*/ 47 h 96"/>
                <a:gd name="T44" fmla="*/ 75 w 101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6">
                  <a:moveTo>
                    <a:pt x="50" y="0"/>
                  </a:moveTo>
                  <a:cubicBezTo>
                    <a:pt x="22" y="0"/>
                    <a:pt x="0" y="17"/>
                    <a:pt x="0" y="37"/>
                  </a:cubicBezTo>
                  <a:cubicBezTo>
                    <a:pt x="0" y="51"/>
                    <a:pt x="9" y="63"/>
                    <a:pt x="24" y="70"/>
                  </a:cubicBezTo>
                  <a:cubicBezTo>
                    <a:pt x="24" y="76"/>
                    <a:pt x="26" y="90"/>
                    <a:pt x="44" y="96"/>
                  </a:cubicBezTo>
                  <a:cubicBezTo>
                    <a:pt x="44" y="96"/>
                    <a:pt x="37" y="84"/>
                    <a:pt x="41" y="74"/>
                  </a:cubicBezTo>
                  <a:cubicBezTo>
                    <a:pt x="44" y="75"/>
                    <a:pt x="47" y="75"/>
                    <a:pt x="50" y="75"/>
                  </a:cubicBezTo>
                  <a:cubicBezTo>
                    <a:pt x="78" y="75"/>
                    <a:pt x="101" y="58"/>
                    <a:pt x="101" y="37"/>
                  </a:cubicBezTo>
                  <a:cubicBezTo>
                    <a:pt x="101" y="17"/>
                    <a:pt x="78" y="0"/>
                    <a:pt x="50" y="0"/>
                  </a:cubicBezTo>
                  <a:close/>
                  <a:moveTo>
                    <a:pt x="25" y="53"/>
                  </a:moveTo>
                  <a:cubicBezTo>
                    <a:pt x="22" y="53"/>
                    <a:pt x="19" y="50"/>
                    <a:pt x="19" y="47"/>
                  </a:cubicBezTo>
                  <a:cubicBezTo>
                    <a:pt x="19" y="44"/>
                    <a:pt x="22" y="41"/>
                    <a:pt x="25" y="41"/>
                  </a:cubicBezTo>
                  <a:cubicBezTo>
                    <a:pt x="28" y="41"/>
                    <a:pt x="31" y="44"/>
                    <a:pt x="31" y="47"/>
                  </a:cubicBezTo>
                  <a:cubicBezTo>
                    <a:pt x="31" y="50"/>
                    <a:pt x="28" y="53"/>
                    <a:pt x="25" y="53"/>
                  </a:cubicBezTo>
                  <a:close/>
                  <a:moveTo>
                    <a:pt x="50" y="53"/>
                  </a:moveTo>
                  <a:cubicBezTo>
                    <a:pt x="47" y="53"/>
                    <a:pt x="44" y="50"/>
                    <a:pt x="44" y="47"/>
                  </a:cubicBezTo>
                  <a:cubicBezTo>
                    <a:pt x="44" y="44"/>
                    <a:pt x="47" y="41"/>
                    <a:pt x="50" y="41"/>
                  </a:cubicBezTo>
                  <a:cubicBezTo>
                    <a:pt x="53" y="41"/>
                    <a:pt x="56" y="44"/>
                    <a:pt x="56" y="47"/>
                  </a:cubicBezTo>
                  <a:cubicBezTo>
                    <a:pt x="56" y="50"/>
                    <a:pt x="53" y="53"/>
                    <a:pt x="50" y="53"/>
                  </a:cubicBezTo>
                  <a:close/>
                  <a:moveTo>
                    <a:pt x="75" y="53"/>
                  </a:moveTo>
                  <a:cubicBezTo>
                    <a:pt x="72" y="53"/>
                    <a:pt x="69" y="50"/>
                    <a:pt x="69" y="47"/>
                  </a:cubicBezTo>
                  <a:cubicBezTo>
                    <a:pt x="69" y="44"/>
                    <a:pt x="72" y="41"/>
                    <a:pt x="75" y="41"/>
                  </a:cubicBezTo>
                  <a:cubicBezTo>
                    <a:pt x="79" y="41"/>
                    <a:pt x="81" y="44"/>
                    <a:pt x="81" y="47"/>
                  </a:cubicBezTo>
                  <a:cubicBezTo>
                    <a:pt x="81" y="50"/>
                    <a:pt x="79" y="53"/>
                    <a:pt x="7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66"/>
            <p:cNvSpPr>
              <a:spLocks noEditPoints="1"/>
            </p:cNvSpPr>
            <p:nvPr/>
          </p:nvSpPr>
          <p:spPr bwMode="auto">
            <a:xfrm>
              <a:off x="8314965" y="1649997"/>
              <a:ext cx="202919" cy="194773"/>
            </a:xfrm>
            <a:custGeom>
              <a:avLst/>
              <a:gdLst>
                <a:gd name="T0" fmla="*/ 58 w 116"/>
                <a:gd name="T1" fmla="*/ 9 h 111"/>
                <a:gd name="T2" fmla="*/ 107 w 116"/>
                <a:gd name="T3" fmla="*/ 43 h 111"/>
                <a:gd name="T4" fmla="*/ 84 w 116"/>
                <a:gd name="T5" fmla="*/ 72 h 111"/>
                <a:gd name="T6" fmla="*/ 79 w 116"/>
                <a:gd name="T7" fmla="*/ 75 h 111"/>
                <a:gd name="T8" fmla="*/ 79 w 116"/>
                <a:gd name="T9" fmla="*/ 81 h 111"/>
                <a:gd name="T10" fmla="*/ 78 w 116"/>
                <a:gd name="T11" fmla="*/ 87 h 111"/>
                <a:gd name="T12" fmla="*/ 77 w 116"/>
                <a:gd name="T13" fmla="*/ 82 h 111"/>
                <a:gd name="T14" fmla="*/ 74 w 116"/>
                <a:gd name="T15" fmla="*/ 76 h 111"/>
                <a:gd name="T16" fmla="*/ 67 w 116"/>
                <a:gd name="T17" fmla="*/ 77 h 111"/>
                <a:gd name="T18" fmla="*/ 58 w 116"/>
                <a:gd name="T19" fmla="*/ 78 h 111"/>
                <a:gd name="T20" fmla="*/ 9 w 116"/>
                <a:gd name="T21" fmla="*/ 43 h 111"/>
                <a:gd name="T22" fmla="*/ 58 w 116"/>
                <a:gd name="T23" fmla="*/ 9 h 111"/>
                <a:gd name="T24" fmla="*/ 58 w 116"/>
                <a:gd name="T25" fmla="*/ 0 h 111"/>
                <a:gd name="T26" fmla="*/ 0 w 116"/>
                <a:gd name="T27" fmla="*/ 43 h 111"/>
                <a:gd name="T28" fmla="*/ 58 w 116"/>
                <a:gd name="T29" fmla="*/ 87 h 111"/>
                <a:gd name="T30" fmla="*/ 69 w 116"/>
                <a:gd name="T31" fmla="*/ 86 h 111"/>
                <a:gd name="T32" fmla="*/ 65 w 116"/>
                <a:gd name="T33" fmla="*/ 111 h 111"/>
                <a:gd name="T34" fmla="*/ 88 w 116"/>
                <a:gd name="T35" fmla="*/ 80 h 111"/>
                <a:gd name="T36" fmla="*/ 116 w 116"/>
                <a:gd name="T37" fmla="*/ 43 h 111"/>
                <a:gd name="T38" fmla="*/ 58 w 116"/>
                <a:gd name="T3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1">
                  <a:moveTo>
                    <a:pt x="58" y="9"/>
                  </a:moveTo>
                  <a:cubicBezTo>
                    <a:pt x="85" y="9"/>
                    <a:pt x="107" y="25"/>
                    <a:pt x="107" y="43"/>
                  </a:cubicBezTo>
                  <a:cubicBezTo>
                    <a:pt x="107" y="55"/>
                    <a:pt x="99" y="66"/>
                    <a:pt x="84" y="7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3"/>
                    <a:pt x="79" y="85"/>
                    <a:pt x="78" y="87"/>
                  </a:cubicBezTo>
                  <a:cubicBezTo>
                    <a:pt x="78" y="85"/>
                    <a:pt x="77" y="84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8"/>
                    <a:pt x="58" y="78"/>
                  </a:cubicBezTo>
                  <a:cubicBezTo>
                    <a:pt x="31" y="78"/>
                    <a:pt x="9" y="62"/>
                    <a:pt x="9" y="43"/>
                  </a:cubicBezTo>
                  <a:cubicBezTo>
                    <a:pt x="9" y="25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20"/>
                    <a:pt x="0" y="43"/>
                  </a:cubicBezTo>
                  <a:cubicBezTo>
                    <a:pt x="0" y="67"/>
                    <a:pt x="26" y="87"/>
                    <a:pt x="58" y="87"/>
                  </a:cubicBezTo>
                  <a:cubicBezTo>
                    <a:pt x="62" y="87"/>
                    <a:pt x="65" y="86"/>
                    <a:pt x="69" y="86"/>
                  </a:cubicBezTo>
                  <a:cubicBezTo>
                    <a:pt x="73" y="97"/>
                    <a:pt x="65" y="111"/>
                    <a:pt x="65" y="111"/>
                  </a:cubicBezTo>
                  <a:cubicBezTo>
                    <a:pt x="86" y="104"/>
                    <a:pt x="88" y="88"/>
                    <a:pt x="88" y="80"/>
                  </a:cubicBezTo>
                  <a:cubicBezTo>
                    <a:pt x="105" y="73"/>
                    <a:pt x="116" y="59"/>
                    <a:pt x="116" y="43"/>
                  </a:cubicBezTo>
                  <a:cubicBezTo>
                    <a:pt x="116" y="20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Oval 167"/>
            <p:cNvSpPr>
              <a:spLocks noChangeArrowheads="1"/>
            </p:cNvSpPr>
            <p:nvPr/>
          </p:nvSpPr>
          <p:spPr bwMode="auto">
            <a:xfrm>
              <a:off x="8362362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Oval 168"/>
            <p:cNvSpPr>
              <a:spLocks noChangeArrowheads="1"/>
            </p:cNvSpPr>
            <p:nvPr/>
          </p:nvSpPr>
          <p:spPr bwMode="auto">
            <a:xfrm>
              <a:off x="8406056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Oval 169"/>
            <p:cNvSpPr>
              <a:spLocks noChangeArrowheads="1"/>
            </p:cNvSpPr>
            <p:nvPr/>
          </p:nvSpPr>
          <p:spPr bwMode="auto">
            <a:xfrm>
              <a:off x="8449751" y="1724055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170"/>
            <p:cNvSpPr>
              <a:spLocks noEditPoints="1"/>
            </p:cNvSpPr>
            <p:nvPr/>
          </p:nvSpPr>
          <p:spPr bwMode="auto">
            <a:xfrm>
              <a:off x="8222392" y="1724055"/>
              <a:ext cx="178480" cy="168112"/>
            </a:xfrm>
            <a:custGeom>
              <a:avLst/>
              <a:gdLst>
                <a:gd name="T0" fmla="*/ 51 w 102"/>
                <a:gd name="T1" fmla="*/ 0 h 96"/>
                <a:gd name="T2" fmla="*/ 0 w 102"/>
                <a:gd name="T3" fmla="*/ 38 h 96"/>
                <a:gd name="T4" fmla="*/ 25 w 102"/>
                <a:gd name="T5" fmla="*/ 70 h 96"/>
                <a:gd name="T6" fmla="*/ 45 w 102"/>
                <a:gd name="T7" fmla="*/ 96 h 96"/>
                <a:gd name="T8" fmla="*/ 42 w 102"/>
                <a:gd name="T9" fmla="*/ 75 h 96"/>
                <a:gd name="T10" fmla="*/ 51 w 102"/>
                <a:gd name="T11" fmla="*/ 75 h 96"/>
                <a:gd name="T12" fmla="*/ 102 w 102"/>
                <a:gd name="T13" fmla="*/ 38 h 96"/>
                <a:gd name="T14" fmla="*/ 51 w 102"/>
                <a:gd name="T15" fmla="*/ 0 h 96"/>
                <a:gd name="T16" fmla="*/ 26 w 102"/>
                <a:gd name="T17" fmla="*/ 53 h 96"/>
                <a:gd name="T18" fmla="*/ 20 w 102"/>
                <a:gd name="T19" fmla="*/ 47 h 96"/>
                <a:gd name="T20" fmla="*/ 26 w 102"/>
                <a:gd name="T21" fmla="*/ 41 h 96"/>
                <a:gd name="T22" fmla="*/ 32 w 102"/>
                <a:gd name="T23" fmla="*/ 47 h 96"/>
                <a:gd name="T24" fmla="*/ 26 w 102"/>
                <a:gd name="T25" fmla="*/ 53 h 96"/>
                <a:gd name="T26" fmla="*/ 51 w 102"/>
                <a:gd name="T27" fmla="*/ 53 h 96"/>
                <a:gd name="T28" fmla="*/ 45 w 102"/>
                <a:gd name="T29" fmla="*/ 47 h 96"/>
                <a:gd name="T30" fmla="*/ 51 w 102"/>
                <a:gd name="T31" fmla="*/ 41 h 96"/>
                <a:gd name="T32" fmla="*/ 57 w 102"/>
                <a:gd name="T33" fmla="*/ 47 h 96"/>
                <a:gd name="T34" fmla="*/ 51 w 102"/>
                <a:gd name="T35" fmla="*/ 53 h 96"/>
                <a:gd name="T36" fmla="*/ 76 w 102"/>
                <a:gd name="T37" fmla="*/ 53 h 96"/>
                <a:gd name="T38" fmla="*/ 70 w 102"/>
                <a:gd name="T39" fmla="*/ 47 h 96"/>
                <a:gd name="T40" fmla="*/ 76 w 102"/>
                <a:gd name="T41" fmla="*/ 41 h 96"/>
                <a:gd name="T42" fmla="*/ 82 w 102"/>
                <a:gd name="T43" fmla="*/ 47 h 96"/>
                <a:gd name="T44" fmla="*/ 76 w 102"/>
                <a:gd name="T45" fmla="*/ 5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6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1"/>
                    <a:pt x="10" y="63"/>
                    <a:pt x="25" y="70"/>
                  </a:cubicBezTo>
                  <a:cubicBezTo>
                    <a:pt x="25" y="76"/>
                    <a:pt x="26" y="90"/>
                    <a:pt x="45" y="96"/>
                  </a:cubicBezTo>
                  <a:cubicBezTo>
                    <a:pt x="45" y="96"/>
                    <a:pt x="38" y="84"/>
                    <a:pt x="42" y="75"/>
                  </a:cubicBezTo>
                  <a:cubicBezTo>
                    <a:pt x="45" y="75"/>
                    <a:pt x="48" y="75"/>
                    <a:pt x="51" y="75"/>
                  </a:cubicBezTo>
                  <a:cubicBezTo>
                    <a:pt x="79" y="75"/>
                    <a:pt x="102" y="58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0"/>
                    <a:pt x="20" y="47"/>
                  </a:cubicBezTo>
                  <a:cubicBezTo>
                    <a:pt x="20" y="44"/>
                    <a:pt x="23" y="41"/>
                    <a:pt x="26" y="41"/>
                  </a:cubicBezTo>
                  <a:cubicBezTo>
                    <a:pt x="29" y="41"/>
                    <a:pt x="32" y="44"/>
                    <a:pt x="32" y="47"/>
                  </a:cubicBezTo>
                  <a:cubicBezTo>
                    <a:pt x="32" y="50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0"/>
                    <a:pt x="45" y="47"/>
                  </a:cubicBezTo>
                  <a:cubicBezTo>
                    <a:pt x="45" y="44"/>
                    <a:pt x="48" y="41"/>
                    <a:pt x="51" y="41"/>
                  </a:cubicBezTo>
                  <a:cubicBezTo>
                    <a:pt x="54" y="41"/>
                    <a:pt x="57" y="44"/>
                    <a:pt x="57" y="47"/>
                  </a:cubicBezTo>
                  <a:cubicBezTo>
                    <a:pt x="57" y="50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0"/>
                    <a:pt x="70" y="47"/>
                  </a:cubicBezTo>
                  <a:cubicBezTo>
                    <a:pt x="70" y="44"/>
                    <a:pt x="73" y="41"/>
                    <a:pt x="76" y="41"/>
                  </a:cubicBezTo>
                  <a:cubicBezTo>
                    <a:pt x="79" y="41"/>
                    <a:pt x="82" y="44"/>
                    <a:pt x="82" y="47"/>
                  </a:cubicBezTo>
                  <a:cubicBezTo>
                    <a:pt x="82" y="50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171"/>
            <p:cNvSpPr>
              <a:spLocks noEditPoints="1"/>
            </p:cNvSpPr>
            <p:nvPr/>
          </p:nvSpPr>
          <p:spPr bwMode="auto">
            <a:xfrm>
              <a:off x="7164103" y="2429828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5 h 110"/>
                <a:gd name="T16" fmla="*/ 67 w 116"/>
                <a:gd name="T17" fmla="*/ 76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8 w 116"/>
                <a:gd name="T31" fmla="*/ 85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4"/>
                    <a:pt x="98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7" y="83"/>
                    <a:pt x="77" y="82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1" y="86"/>
                    <a:pt x="65" y="86"/>
                    <a:pt x="68" y="85"/>
                  </a:cubicBezTo>
                  <a:cubicBezTo>
                    <a:pt x="73" y="96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Oval 172"/>
            <p:cNvSpPr>
              <a:spLocks noChangeArrowheads="1"/>
            </p:cNvSpPr>
            <p:nvPr/>
          </p:nvSpPr>
          <p:spPr bwMode="auto">
            <a:xfrm>
              <a:off x="7211500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Oval 173"/>
            <p:cNvSpPr>
              <a:spLocks noChangeArrowheads="1"/>
            </p:cNvSpPr>
            <p:nvPr/>
          </p:nvSpPr>
          <p:spPr bwMode="auto">
            <a:xfrm>
              <a:off x="7255194" y="2501664"/>
              <a:ext cx="21477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Oval 174"/>
            <p:cNvSpPr>
              <a:spLocks noChangeArrowheads="1"/>
            </p:cNvSpPr>
            <p:nvPr/>
          </p:nvSpPr>
          <p:spPr bwMode="auto">
            <a:xfrm>
              <a:off x="7299629" y="2501664"/>
              <a:ext cx="20736" cy="2073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175"/>
            <p:cNvSpPr>
              <a:spLocks noEditPoints="1"/>
            </p:cNvSpPr>
            <p:nvPr/>
          </p:nvSpPr>
          <p:spPr bwMode="auto">
            <a:xfrm>
              <a:off x="7071530" y="2501664"/>
              <a:ext cx="176999" cy="169593"/>
            </a:xfrm>
            <a:custGeom>
              <a:avLst/>
              <a:gdLst>
                <a:gd name="T0" fmla="*/ 51 w 101"/>
                <a:gd name="T1" fmla="*/ 0 h 97"/>
                <a:gd name="T2" fmla="*/ 0 w 101"/>
                <a:gd name="T3" fmla="*/ 38 h 97"/>
                <a:gd name="T4" fmla="*/ 25 w 101"/>
                <a:gd name="T5" fmla="*/ 70 h 97"/>
                <a:gd name="T6" fmla="*/ 45 w 101"/>
                <a:gd name="T7" fmla="*/ 97 h 97"/>
                <a:gd name="T8" fmla="*/ 42 w 101"/>
                <a:gd name="T9" fmla="*/ 75 h 97"/>
                <a:gd name="T10" fmla="*/ 51 w 101"/>
                <a:gd name="T11" fmla="*/ 76 h 97"/>
                <a:gd name="T12" fmla="*/ 101 w 101"/>
                <a:gd name="T13" fmla="*/ 38 h 97"/>
                <a:gd name="T14" fmla="*/ 51 w 101"/>
                <a:gd name="T15" fmla="*/ 0 h 97"/>
                <a:gd name="T16" fmla="*/ 26 w 101"/>
                <a:gd name="T17" fmla="*/ 53 h 97"/>
                <a:gd name="T18" fmla="*/ 20 w 101"/>
                <a:gd name="T19" fmla="*/ 48 h 97"/>
                <a:gd name="T20" fmla="*/ 26 w 101"/>
                <a:gd name="T21" fmla="*/ 42 h 97"/>
                <a:gd name="T22" fmla="*/ 32 w 101"/>
                <a:gd name="T23" fmla="*/ 48 h 97"/>
                <a:gd name="T24" fmla="*/ 26 w 101"/>
                <a:gd name="T25" fmla="*/ 53 h 97"/>
                <a:gd name="T26" fmla="*/ 51 w 101"/>
                <a:gd name="T27" fmla="*/ 53 h 97"/>
                <a:gd name="T28" fmla="*/ 45 w 101"/>
                <a:gd name="T29" fmla="*/ 48 h 97"/>
                <a:gd name="T30" fmla="*/ 51 w 101"/>
                <a:gd name="T31" fmla="*/ 42 h 97"/>
                <a:gd name="T32" fmla="*/ 57 w 101"/>
                <a:gd name="T33" fmla="*/ 48 h 97"/>
                <a:gd name="T34" fmla="*/ 51 w 101"/>
                <a:gd name="T35" fmla="*/ 53 h 97"/>
                <a:gd name="T36" fmla="*/ 76 w 101"/>
                <a:gd name="T37" fmla="*/ 53 h 97"/>
                <a:gd name="T38" fmla="*/ 70 w 101"/>
                <a:gd name="T39" fmla="*/ 48 h 97"/>
                <a:gd name="T40" fmla="*/ 76 w 101"/>
                <a:gd name="T41" fmla="*/ 42 h 97"/>
                <a:gd name="T42" fmla="*/ 82 w 101"/>
                <a:gd name="T43" fmla="*/ 48 h 97"/>
                <a:gd name="T44" fmla="*/ 76 w 101"/>
                <a:gd name="T45" fmla="*/ 5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1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6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5"/>
                    <a:pt x="48" y="76"/>
                    <a:pt x="51" y="76"/>
                  </a:cubicBezTo>
                  <a:cubicBezTo>
                    <a:pt x="79" y="76"/>
                    <a:pt x="101" y="59"/>
                    <a:pt x="101" y="38"/>
                  </a:cubicBezTo>
                  <a:cubicBezTo>
                    <a:pt x="101" y="17"/>
                    <a:pt x="79" y="0"/>
                    <a:pt x="51" y="0"/>
                  </a:cubicBezTo>
                  <a:close/>
                  <a:moveTo>
                    <a:pt x="26" y="53"/>
                  </a:moveTo>
                  <a:cubicBezTo>
                    <a:pt x="23" y="53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3"/>
                    <a:pt x="26" y="53"/>
                  </a:cubicBezTo>
                  <a:close/>
                  <a:moveTo>
                    <a:pt x="51" y="53"/>
                  </a:moveTo>
                  <a:cubicBezTo>
                    <a:pt x="48" y="53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3"/>
                    <a:pt x="51" y="53"/>
                  </a:cubicBezTo>
                  <a:close/>
                  <a:moveTo>
                    <a:pt x="76" y="53"/>
                  </a:moveTo>
                  <a:cubicBezTo>
                    <a:pt x="73" y="53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3"/>
                    <a:pt x="7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7360357" y="3839152"/>
              <a:ext cx="203660" cy="192551"/>
            </a:xfrm>
            <a:custGeom>
              <a:avLst/>
              <a:gdLst>
                <a:gd name="T0" fmla="*/ 58 w 116"/>
                <a:gd name="T1" fmla="*/ 9 h 110"/>
                <a:gd name="T2" fmla="*/ 107 w 116"/>
                <a:gd name="T3" fmla="*/ 43 h 110"/>
                <a:gd name="T4" fmla="*/ 84 w 116"/>
                <a:gd name="T5" fmla="*/ 72 h 110"/>
                <a:gd name="T6" fmla="*/ 79 w 116"/>
                <a:gd name="T7" fmla="*/ 74 h 110"/>
                <a:gd name="T8" fmla="*/ 79 w 116"/>
                <a:gd name="T9" fmla="*/ 80 h 110"/>
                <a:gd name="T10" fmla="*/ 78 w 116"/>
                <a:gd name="T11" fmla="*/ 86 h 110"/>
                <a:gd name="T12" fmla="*/ 77 w 116"/>
                <a:gd name="T13" fmla="*/ 82 h 110"/>
                <a:gd name="T14" fmla="*/ 74 w 116"/>
                <a:gd name="T15" fmla="*/ 76 h 110"/>
                <a:gd name="T16" fmla="*/ 67 w 116"/>
                <a:gd name="T17" fmla="*/ 77 h 110"/>
                <a:gd name="T18" fmla="*/ 58 w 116"/>
                <a:gd name="T19" fmla="*/ 77 h 110"/>
                <a:gd name="T20" fmla="*/ 9 w 116"/>
                <a:gd name="T21" fmla="*/ 43 h 110"/>
                <a:gd name="T22" fmla="*/ 58 w 116"/>
                <a:gd name="T23" fmla="*/ 9 h 110"/>
                <a:gd name="T24" fmla="*/ 58 w 116"/>
                <a:gd name="T25" fmla="*/ 0 h 110"/>
                <a:gd name="T26" fmla="*/ 0 w 116"/>
                <a:gd name="T27" fmla="*/ 43 h 110"/>
                <a:gd name="T28" fmla="*/ 58 w 116"/>
                <a:gd name="T29" fmla="*/ 86 h 110"/>
                <a:gd name="T30" fmla="*/ 69 w 116"/>
                <a:gd name="T31" fmla="*/ 86 h 110"/>
                <a:gd name="T32" fmla="*/ 65 w 116"/>
                <a:gd name="T33" fmla="*/ 110 h 110"/>
                <a:gd name="T34" fmla="*/ 88 w 116"/>
                <a:gd name="T35" fmla="*/ 80 h 110"/>
                <a:gd name="T36" fmla="*/ 116 w 116"/>
                <a:gd name="T37" fmla="*/ 43 h 110"/>
                <a:gd name="T38" fmla="*/ 58 w 116"/>
                <a:gd name="T3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6" h="110">
                  <a:moveTo>
                    <a:pt x="58" y="9"/>
                  </a:moveTo>
                  <a:cubicBezTo>
                    <a:pt x="85" y="9"/>
                    <a:pt x="107" y="24"/>
                    <a:pt x="107" y="43"/>
                  </a:cubicBezTo>
                  <a:cubicBezTo>
                    <a:pt x="107" y="55"/>
                    <a:pt x="99" y="65"/>
                    <a:pt x="84" y="72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2"/>
                    <a:pt x="79" y="84"/>
                    <a:pt x="78" y="86"/>
                  </a:cubicBezTo>
                  <a:cubicBezTo>
                    <a:pt x="78" y="85"/>
                    <a:pt x="78" y="83"/>
                    <a:pt x="77" y="82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4" y="77"/>
                    <a:pt x="61" y="77"/>
                    <a:pt x="58" y="77"/>
                  </a:cubicBezTo>
                  <a:cubicBezTo>
                    <a:pt x="31" y="77"/>
                    <a:pt x="9" y="62"/>
                    <a:pt x="9" y="43"/>
                  </a:cubicBezTo>
                  <a:cubicBezTo>
                    <a:pt x="9" y="24"/>
                    <a:pt x="31" y="9"/>
                    <a:pt x="58" y="9"/>
                  </a:cubicBezTo>
                  <a:moveTo>
                    <a:pt x="58" y="0"/>
                  </a:moveTo>
                  <a:cubicBezTo>
                    <a:pt x="26" y="0"/>
                    <a:pt x="0" y="19"/>
                    <a:pt x="0" y="43"/>
                  </a:cubicBezTo>
                  <a:cubicBezTo>
                    <a:pt x="0" y="67"/>
                    <a:pt x="26" y="86"/>
                    <a:pt x="58" y="86"/>
                  </a:cubicBezTo>
                  <a:cubicBezTo>
                    <a:pt x="62" y="86"/>
                    <a:pt x="65" y="86"/>
                    <a:pt x="69" y="86"/>
                  </a:cubicBezTo>
                  <a:cubicBezTo>
                    <a:pt x="73" y="97"/>
                    <a:pt x="65" y="110"/>
                    <a:pt x="65" y="110"/>
                  </a:cubicBezTo>
                  <a:cubicBezTo>
                    <a:pt x="86" y="104"/>
                    <a:pt x="88" y="87"/>
                    <a:pt x="88" y="80"/>
                  </a:cubicBezTo>
                  <a:cubicBezTo>
                    <a:pt x="105" y="72"/>
                    <a:pt x="116" y="59"/>
                    <a:pt x="116" y="43"/>
                  </a:cubicBezTo>
                  <a:cubicBezTo>
                    <a:pt x="116" y="19"/>
                    <a:pt x="90" y="0"/>
                    <a:pt x="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Oval 177"/>
            <p:cNvSpPr>
              <a:spLocks noChangeArrowheads="1"/>
            </p:cNvSpPr>
            <p:nvPr/>
          </p:nvSpPr>
          <p:spPr bwMode="auto">
            <a:xfrm>
              <a:off x="7407754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Oval 178"/>
            <p:cNvSpPr>
              <a:spLocks noChangeArrowheads="1"/>
            </p:cNvSpPr>
            <p:nvPr/>
          </p:nvSpPr>
          <p:spPr bwMode="auto">
            <a:xfrm>
              <a:off x="7451448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Oval 179"/>
            <p:cNvSpPr>
              <a:spLocks noChangeArrowheads="1"/>
            </p:cNvSpPr>
            <p:nvPr/>
          </p:nvSpPr>
          <p:spPr bwMode="auto">
            <a:xfrm>
              <a:off x="7495142" y="3910989"/>
              <a:ext cx="21477" cy="2147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180"/>
            <p:cNvSpPr>
              <a:spLocks noEditPoints="1"/>
            </p:cNvSpPr>
            <p:nvPr/>
          </p:nvSpPr>
          <p:spPr bwMode="auto">
            <a:xfrm>
              <a:off x="7267784" y="3910989"/>
              <a:ext cx="178480" cy="170333"/>
            </a:xfrm>
            <a:custGeom>
              <a:avLst/>
              <a:gdLst>
                <a:gd name="T0" fmla="*/ 51 w 102"/>
                <a:gd name="T1" fmla="*/ 0 h 97"/>
                <a:gd name="T2" fmla="*/ 0 w 102"/>
                <a:gd name="T3" fmla="*/ 38 h 97"/>
                <a:gd name="T4" fmla="*/ 25 w 102"/>
                <a:gd name="T5" fmla="*/ 70 h 97"/>
                <a:gd name="T6" fmla="*/ 45 w 102"/>
                <a:gd name="T7" fmla="*/ 97 h 97"/>
                <a:gd name="T8" fmla="*/ 42 w 102"/>
                <a:gd name="T9" fmla="*/ 75 h 97"/>
                <a:gd name="T10" fmla="*/ 51 w 102"/>
                <a:gd name="T11" fmla="*/ 76 h 97"/>
                <a:gd name="T12" fmla="*/ 102 w 102"/>
                <a:gd name="T13" fmla="*/ 38 h 97"/>
                <a:gd name="T14" fmla="*/ 51 w 102"/>
                <a:gd name="T15" fmla="*/ 0 h 97"/>
                <a:gd name="T16" fmla="*/ 26 w 102"/>
                <a:gd name="T17" fmla="*/ 54 h 97"/>
                <a:gd name="T18" fmla="*/ 20 w 102"/>
                <a:gd name="T19" fmla="*/ 48 h 97"/>
                <a:gd name="T20" fmla="*/ 26 w 102"/>
                <a:gd name="T21" fmla="*/ 42 h 97"/>
                <a:gd name="T22" fmla="*/ 32 w 102"/>
                <a:gd name="T23" fmla="*/ 48 h 97"/>
                <a:gd name="T24" fmla="*/ 26 w 102"/>
                <a:gd name="T25" fmla="*/ 54 h 97"/>
                <a:gd name="T26" fmla="*/ 51 w 102"/>
                <a:gd name="T27" fmla="*/ 54 h 97"/>
                <a:gd name="T28" fmla="*/ 45 w 102"/>
                <a:gd name="T29" fmla="*/ 48 h 97"/>
                <a:gd name="T30" fmla="*/ 51 w 102"/>
                <a:gd name="T31" fmla="*/ 42 h 97"/>
                <a:gd name="T32" fmla="*/ 57 w 102"/>
                <a:gd name="T33" fmla="*/ 48 h 97"/>
                <a:gd name="T34" fmla="*/ 51 w 102"/>
                <a:gd name="T35" fmla="*/ 54 h 97"/>
                <a:gd name="T36" fmla="*/ 76 w 102"/>
                <a:gd name="T37" fmla="*/ 54 h 97"/>
                <a:gd name="T38" fmla="*/ 70 w 102"/>
                <a:gd name="T39" fmla="*/ 48 h 97"/>
                <a:gd name="T40" fmla="*/ 76 w 102"/>
                <a:gd name="T41" fmla="*/ 42 h 97"/>
                <a:gd name="T42" fmla="*/ 82 w 102"/>
                <a:gd name="T43" fmla="*/ 48 h 97"/>
                <a:gd name="T44" fmla="*/ 76 w 102"/>
                <a:gd name="T45" fmla="*/ 5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2" h="97">
                  <a:moveTo>
                    <a:pt x="51" y="0"/>
                  </a:moveTo>
                  <a:cubicBezTo>
                    <a:pt x="23" y="0"/>
                    <a:pt x="0" y="17"/>
                    <a:pt x="0" y="38"/>
                  </a:cubicBezTo>
                  <a:cubicBezTo>
                    <a:pt x="0" y="52"/>
                    <a:pt x="10" y="64"/>
                    <a:pt x="25" y="70"/>
                  </a:cubicBezTo>
                  <a:cubicBezTo>
                    <a:pt x="25" y="77"/>
                    <a:pt x="27" y="91"/>
                    <a:pt x="45" y="97"/>
                  </a:cubicBezTo>
                  <a:cubicBezTo>
                    <a:pt x="45" y="97"/>
                    <a:pt x="38" y="85"/>
                    <a:pt x="42" y="75"/>
                  </a:cubicBezTo>
                  <a:cubicBezTo>
                    <a:pt x="45" y="76"/>
                    <a:pt x="48" y="76"/>
                    <a:pt x="51" y="76"/>
                  </a:cubicBezTo>
                  <a:cubicBezTo>
                    <a:pt x="79" y="76"/>
                    <a:pt x="102" y="59"/>
                    <a:pt x="102" y="38"/>
                  </a:cubicBezTo>
                  <a:cubicBezTo>
                    <a:pt x="102" y="17"/>
                    <a:pt x="79" y="0"/>
                    <a:pt x="51" y="0"/>
                  </a:cubicBezTo>
                  <a:close/>
                  <a:moveTo>
                    <a:pt x="26" y="54"/>
                  </a:moveTo>
                  <a:cubicBezTo>
                    <a:pt x="23" y="54"/>
                    <a:pt x="20" y="51"/>
                    <a:pt x="20" y="48"/>
                  </a:cubicBezTo>
                  <a:cubicBezTo>
                    <a:pt x="20" y="44"/>
                    <a:pt x="23" y="42"/>
                    <a:pt x="26" y="42"/>
                  </a:cubicBezTo>
                  <a:cubicBezTo>
                    <a:pt x="29" y="42"/>
                    <a:pt x="32" y="44"/>
                    <a:pt x="32" y="48"/>
                  </a:cubicBezTo>
                  <a:cubicBezTo>
                    <a:pt x="32" y="51"/>
                    <a:pt x="29" y="54"/>
                    <a:pt x="26" y="54"/>
                  </a:cubicBezTo>
                  <a:close/>
                  <a:moveTo>
                    <a:pt x="51" y="54"/>
                  </a:moveTo>
                  <a:cubicBezTo>
                    <a:pt x="48" y="54"/>
                    <a:pt x="45" y="51"/>
                    <a:pt x="45" y="48"/>
                  </a:cubicBezTo>
                  <a:cubicBezTo>
                    <a:pt x="45" y="44"/>
                    <a:pt x="48" y="42"/>
                    <a:pt x="51" y="42"/>
                  </a:cubicBezTo>
                  <a:cubicBezTo>
                    <a:pt x="54" y="42"/>
                    <a:pt x="57" y="44"/>
                    <a:pt x="57" y="48"/>
                  </a:cubicBezTo>
                  <a:cubicBezTo>
                    <a:pt x="57" y="51"/>
                    <a:pt x="54" y="54"/>
                    <a:pt x="51" y="54"/>
                  </a:cubicBezTo>
                  <a:close/>
                  <a:moveTo>
                    <a:pt x="76" y="54"/>
                  </a:moveTo>
                  <a:cubicBezTo>
                    <a:pt x="73" y="54"/>
                    <a:pt x="70" y="51"/>
                    <a:pt x="70" y="48"/>
                  </a:cubicBezTo>
                  <a:cubicBezTo>
                    <a:pt x="70" y="44"/>
                    <a:pt x="73" y="42"/>
                    <a:pt x="76" y="42"/>
                  </a:cubicBezTo>
                  <a:cubicBezTo>
                    <a:pt x="79" y="42"/>
                    <a:pt x="82" y="44"/>
                    <a:pt x="82" y="48"/>
                  </a:cubicBezTo>
                  <a:cubicBezTo>
                    <a:pt x="82" y="51"/>
                    <a:pt x="79" y="54"/>
                    <a:pt x="76" y="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181"/>
            <p:cNvSpPr>
              <a:spLocks noEditPoints="1"/>
            </p:cNvSpPr>
            <p:nvPr/>
          </p:nvSpPr>
          <p:spPr bwMode="auto">
            <a:xfrm>
              <a:off x="9172557" y="2920092"/>
              <a:ext cx="275496" cy="308081"/>
            </a:xfrm>
            <a:custGeom>
              <a:avLst/>
              <a:gdLst>
                <a:gd name="T0" fmla="*/ 4 w 157"/>
                <a:gd name="T1" fmla="*/ 140 h 176"/>
                <a:gd name="T2" fmla="*/ 12 w 157"/>
                <a:gd name="T3" fmla="*/ 140 h 176"/>
                <a:gd name="T4" fmla="*/ 63 w 157"/>
                <a:gd name="T5" fmla="*/ 173 h 176"/>
                <a:gd name="T6" fmla="*/ 67 w 157"/>
                <a:gd name="T7" fmla="*/ 176 h 176"/>
                <a:gd name="T8" fmla="*/ 91 w 157"/>
                <a:gd name="T9" fmla="*/ 176 h 176"/>
                <a:gd name="T10" fmla="*/ 96 w 157"/>
                <a:gd name="T11" fmla="*/ 171 h 176"/>
                <a:gd name="T12" fmla="*/ 96 w 157"/>
                <a:gd name="T13" fmla="*/ 166 h 176"/>
                <a:gd name="T14" fmla="*/ 91 w 157"/>
                <a:gd name="T15" fmla="*/ 160 h 176"/>
                <a:gd name="T16" fmla="*/ 67 w 157"/>
                <a:gd name="T17" fmla="*/ 160 h 176"/>
                <a:gd name="T18" fmla="*/ 62 w 157"/>
                <a:gd name="T19" fmla="*/ 165 h 176"/>
                <a:gd name="T20" fmla="*/ 20 w 157"/>
                <a:gd name="T21" fmla="*/ 140 h 176"/>
                <a:gd name="T22" fmla="*/ 31 w 157"/>
                <a:gd name="T23" fmla="*/ 140 h 176"/>
                <a:gd name="T24" fmla="*/ 35 w 157"/>
                <a:gd name="T25" fmla="*/ 136 h 176"/>
                <a:gd name="T26" fmla="*/ 35 w 157"/>
                <a:gd name="T27" fmla="*/ 81 h 176"/>
                <a:gd name="T28" fmla="*/ 31 w 157"/>
                <a:gd name="T29" fmla="*/ 77 h 176"/>
                <a:gd name="T30" fmla="*/ 16 w 157"/>
                <a:gd name="T31" fmla="*/ 77 h 176"/>
                <a:gd name="T32" fmla="*/ 79 w 157"/>
                <a:gd name="T33" fmla="*/ 15 h 176"/>
                <a:gd name="T34" fmla="*/ 141 w 157"/>
                <a:gd name="T35" fmla="*/ 77 h 176"/>
                <a:gd name="T36" fmla="*/ 126 w 157"/>
                <a:gd name="T37" fmla="*/ 77 h 176"/>
                <a:gd name="T38" fmla="*/ 122 w 157"/>
                <a:gd name="T39" fmla="*/ 81 h 176"/>
                <a:gd name="T40" fmla="*/ 122 w 157"/>
                <a:gd name="T41" fmla="*/ 136 h 176"/>
                <a:gd name="T42" fmla="*/ 126 w 157"/>
                <a:gd name="T43" fmla="*/ 140 h 176"/>
                <a:gd name="T44" fmla="*/ 153 w 157"/>
                <a:gd name="T45" fmla="*/ 140 h 176"/>
                <a:gd name="T46" fmla="*/ 157 w 157"/>
                <a:gd name="T47" fmla="*/ 136 h 176"/>
                <a:gd name="T48" fmla="*/ 157 w 157"/>
                <a:gd name="T49" fmla="*/ 81 h 176"/>
                <a:gd name="T50" fmla="*/ 156 w 157"/>
                <a:gd name="T51" fmla="*/ 78 h 176"/>
                <a:gd name="T52" fmla="*/ 79 w 157"/>
                <a:gd name="T53" fmla="*/ 0 h 176"/>
                <a:gd name="T54" fmla="*/ 1 w 157"/>
                <a:gd name="T55" fmla="*/ 78 h 176"/>
                <a:gd name="T56" fmla="*/ 0 w 157"/>
                <a:gd name="T57" fmla="*/ 81 h 176"/>
                <a:gd name="T58" fmla="*/ 0 w 157"/>
                <a:gd name="T59" fmla="*/ 136 h 176"/>
                <a:gd name="T60" fmla="*/ 4 w 157"/>
                <a:gd name="T61" fmla="*/ 140 h 176"/>
                <a:gd name="T62" fmla="*/ 4 w 157"/>
                <a:gd name="T63" fmla="*/ 140 h 176"/>
                <a:gd name="T64" fmla="*/ 4 w 157"/>
                <a:gd name="T65" fmla="*/ 1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176">
                  <a:moveTo>
                    <a:pt x="4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0" y="169"/>
                    <a:pt x="40" y="174"/>
                    <a:pt x="63" y="173"/>
                  </a:cubicBezTo>
                  <a:cubicBezTo>
                    <a:pt x="64" y="175"/>
                    <a:pt x="65" y="176"/>
                    <a:pt x="67" y="176"/>
                  </a:cubicBezTo>
                  <a:cubicBezTo>
                    <a:pt x="91" y="176"/>
                    <a:pt x="91" y="176"/>
                    <a:pt x="91" y="176"/>
                  </a:cubicBezTo>
                  <a:cubicBezTo>
                    <a:pt x="94" y="176"/>
                    <a:pt x="96" y="174"/>
                    <a:pt x="96" y="171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96" y="163"/>
                    <a:pt x="94" y="160"/>
                    <a:pt x="91" y="160"/>
                  </a:cubicBezTo>
                  <a:cubicBezTo>
                    <a:pt x="67" y="160"/>
                    <a:pt x="67" y="160"/>
                    <a:pt x="67" y="160"/>
                  </a:cubicBezTo>
                  <a:cubicBezTo>
                    <a:pt x="65" y="160"/>
                    <a:pt x="63" y="162"/>
                    <a:pt x="62" y="165"/>
                  </a:cubicBezTo>
                  <a:cubicBezTo>
                    <a:pt x="44" y="166"/>
                    <a:pt x="20" y="163"/>
                    <a:pt x="20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3" y="140"/>
                    <a:pt x="35" y="138"/>
                    <a:pt x="35" y="136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35" y="79"/>
                    <a:pt x="33" y="77"/>
                    <a:pt x="31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8" y="43"/>
                    <a:pt x="46" y="15"/>
                    <a:pt x="79" y="15"/>
                  </a:cubicBezTo>
                  <a:cubicBezTo>
                    <a:pt x="111" y="15"/>
                    <a:pt x="139" y="43"/>
                    <a:pt x="141" y="77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24" y="77"/>
                    <a:pt x="122" y="79"/>
                    <a:pt x="122" y="81"/>
                  </a:cubicBezTo>
                  <a:cubicBezTo>
                    <a:pt x="122" y="136"/>
                    <a:pt x="122" y="136"/>
                    <a:pt x="122" y="136"/>
                  </a:cubicBezTo>
                  <a:cubicBezTo>
                    <a:pt x="122" y="138"/>
                    <a:pt x="124" y="140"/>
                    <a:pt x="126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5" y="140"/>
                    <a:pt x="157" y="138"/>
                    <a:pt x="157" y="136"/>
                  </a:cubicBezTo>
                  <a:cubicBezTo>
                    <a:pt x="157" y="81"/>
                    <a:pt x="157" y="81"/>
                    <a:pt x="157" y="81"/>
                  </a:cubicBezTo>
                  <a:cubicBezTo>
                    <a:pt x="157" y="80"/>
                    <a:pt x="157" y="79"/>
                    <a:pt x="156" y="78"/>
                  </a:cubicBezTo>
                  <a:cubicBezTo>
                    <a:pt x="155" y="36"/>
                    <a:pt x="120" y="0"/>
                    <a:pt x="79" y="0"/>
                  </a:cubicBezTo>
                  <a:cubicBezTo>
                    <a:pt x="38" y="0"/>
                    <a:pt x="3" y="36"/>
                    <a:pt x="1" y="78"/>
                  </a:cubicBezTo>
                  <a:cubicBezTo>
                    <a:pt x="0" y="78"/>
                    <a:pt x="0" y="80"/>
                    <a:pt x="0" y="81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8"/>
                    <a:pt x="2" y="140"/>
                    <a:pt x="4" y="140"/>
                  </a:cubicBezTo>
                  <a:close/>
                  <a:moveTo>
                    <a:pt x="4" y="140"/>
                  </a:moveTo>
                  <a:cubicBezTo>
                    <a:pt x="4" y="140"/>
                    <a:pt x="4" y="140"/>
                    <a:pt x="4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182"/>
            <p:cNvSpPr>
              <a:spLocks noEditPoints="1"/>
            </p:cNvSpPr>
            <p:nvPr/>
          </p:nvSpPr>
          <p:spPr bwMode="auto">
            <a:xfrm>
              <a:off x="6278369" y="3306675"/>
              <a:ext cx="276977" cy="306600"/>
            </a:xfrm>
            <a:custGeom>
              <a:avLst/>
              <a:gdLst>
                <a:gd name="T0" fmla="*/ 5 w 158"/>
                <a:gd name="T1" fmla="*/ 140 h 175"/>
                <a:gd name="T2" fmla="*/ 12 w 158"/>
                <a:gd name="T3" fmla="*/ 140 h 175"/>
                <a:gd name="T4" fmla="*/ 63 w 158"/>
                <a:gd name="T5" fmla="*/ 173 h 175"/>
                <a:gd name="T6" fmla="*/ 68 w 158"/>
                <a:gd name="T7" fmla="*/ 175 h 175"/>
                <a:gd name="T8" fmla="*/ 91 w 158"/>
                <a:gd name="T9" fmla="*/ 175 h 175"/>
                <a:gd name="T10" fmla="*/ 97 w 158"/>
                <a:gd name="T11" fmla="*/ 170 h 175"/>
                <a:gd name="T12" fmla="*/ 97 w 158"/>
                <a:gd name="T13" fmla="*/ 165 h 175"/>
                <a:gd name="T14" fmla="*/ 91 w 158"/>
                <a:gd name="T15" fmla="*/ 160 h 175"/>
                <a:gd name="T16" fmla="*/ 68 w 158"/>
                <a:gd name="T17" fmla="*/ 160 h 175"/>
                <a:gd name="T18" fmla="*/ 63 w 158"/>
                <a:gd name="T19" fmla="*/ 164 h 175"/>
                <a:gd name="T20" fmla="*/ 21 w 158"/>
                <a:gd name="T21" fmla="*/ 140 h 175"/>
                <a:gd name="T22" fmla="*/ 31 w 158"/>
                <a:gd name="T23" fmla="*/ 140 h 175"/>
                <a:gd name="T24" fmla="*/ 36 w 158"/>
                <a:gd name="T25" fmla="*/ 135 h 175"/>
                <a:gd name="T26" fmla="*/ 36 w 158"/>
                <a:gd name="T27" fmla="*/ 81 h 175"/>
                <a:gd name="T28" fmla="*/ 31 w 158"/>
                <a:gd name="T29" fmla="*/ 76 h 175"/>
                <a:gd name="T30" fmla="*/ 17 w 158"/>
                <a:gd name="T31" fmla="*/ 76 h 175"/>
                <a:gd name="T32" fmla="*/ 79 w 158"/>
                <a:gd name="T33" fmla="*/ 15 h 175"/>
                <a:gd name="T34" fmla="*/ 142 w 158"/>
                <a:gd name="T35" fmla="*/ 76 h 175"/>
                <a:gd name="T36" fmla="*/ 127 w 158"/>
                <a:gd name="T37" fmla="*/ 76 h 175"/>
                <a:gd name="T38" fmla="*/ 122 w 158"/>
                <a:gd name="T39" fmla="*/ 81 h 175"/>
                <a:gd name="T40" fmla="*/ 122 w 158"/>
                <a:gd name="T41" fmla="*/ 135 h 175"/>
                <a:gd name="T42" fmla="*/ 127 w 158"/>
                <a:gd name="T43" fmla="*/ 140 h 175"/>
                <a:gd name="T44" fmla="*/ 153 w 158"/>
                <a:gd name="T45" fmla="*/ 140 h 175"/>
                <a:gd name="T46" fmla="*/ 158 w 158"/>
                <a:gd name="T47" fmla="*/ 135 h 175"/>
                <a:gd name="T48" fmla="*/ 158 w 158"/>
                <a:gd name="T49" fmla="*/ 81 h 175"/>
                <a:gd name="T50" fmla="*/ 157 w 158"/>
                <a:gd name="T51" fmla="*/ 78 h 175"/>
                <a:gd name="T52" fmla="*/ 79 w 158"/>
                <a:gd name="T53" fmla="*/ 0 h 175"/>
                <a:gd name="T54" fmla="*/ 2 w 158"/>
                <a:gd name="T55" fmla="*/ 77 h 175"/>
                <a:gd name="T56" fmla="*/ 0 w 158"/>
                <a:gd name="T57" fmla="*/ 81 h 175"/>
                <a:gd name="T58" fmla="*/ 0 w 158"/>
                <a:gd name="T59" fmla="*/ 135 h 175"/>
                <a:gd name="T60" fmla="*/ 5 w 158"/>
                <a:gd name="T61" fmla="*/ 140 h 175"/>
                <a:gd name="T62" fmla="*/ 5 w 158"/>
                <a:gd name="T63" fmla="*/ 140 h 175"/>
                <a:gd name="T64" fmla="*/ 5 w 158"/>
                <a:gd name="T65" fmla="*/ 14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175">
                  <a:moveTo>
                    <a:pt x="5" y="140"/>
                  </a:moveTo>
                  <a:cubicBezTo>
                    <a:pt x="12" y="140"/>
                    <a:pt x="12" y="140"/>
                    <a:pt x="12" y="140"/>
                  </a:cubicBezTo>
                  <a:cubicBezTo>
                    <a:pt x="11" y="168"/>
                    <a:pt x="40" y="174"/>
                    <a:pt x="63" y="173"/>
                  </a:cubicBezTo>
                  <a:cubicBezTo>
                    <a:pt x="64" y="174"/>
                    <a:pt x="66" y="175"/>
                    <a:pt x="68" y="175"/>
                  </a:cubicBezTo>
                  <a:cubicBezTo>
                    <a:pt x="91" y="175"/>
                    <a:pt x="91" y="175"/>
                    <a:pt x="91" y="175"/>
                  </a:cubicBezTo>
                  <a:cubicBezTo>
                    <a:pt x="94" y="175"/>
                    <a:pt x="97" y="173"/>
                    <a:pt x="97" y="170"/>
                  </a:cubicBezTo>
                  <a:cubicBezTo>
                    <a:pt x="97" y="165"/>
                    <a:pt x="97" y="165"/>
                    <a:pt x="97" y="165"/>
                  </a:cubicBezTo>
                  <a:cubicBezTo>
                    <a:pt x="97" y="162"/>
                    <a:pt x="94" y="160"/>
                    <a:pt x="91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5" y="160"/>
                    <a:pt x="63" y="162"/>
                    <a:pt x="63" y="164"/>
                  </a:cubicBezTo>
                  <a:cubicBezTo>
                    <a:pt x="44" y="165"/>
                    <a:pt x="20" y="162"/>
                    <a:pt x="21" y="140"/>
                  </a:cubicBezTo>
                  <a:cubicBezTo>
                    <a:pt x="31" y="140"/>
                    <a:pt x="31" y="140"/>
                    <a:pt x="31" y="140"/>
                  </a:cubicBezTo>
                  <a:cubicBezTo>
                    <a:pt x="34" y="140"/>
                    <a:pt x="36" y="138"/>
                    <a:pt x="36" y="135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36" y="78"/>
                    <a:pt x="34" y="76"/>
                    <a:pt x="31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43"/>
                    <a:pt x="47" y="15"/>
                    <a:pt x="79" y="15"/>
                  </a:cubicBezTo>
                  <a:cubicBezTo>
                    <a:pt x="112" y="15"/>
                    <a:pt x="140" y="43"/>
                    <a:pt x="142" y="76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4" y="76"/>
                    <a:pt x="122" y="78"/>
                    <a:pt x="122" y="81"/>
                  </a:cubicBezTo>
                  <a:cubicBezTo>
                    <a:pt x="122" y="135"/>
                    <a:pt x="122" y="135"/>
                    <a:pt x="122" y="135"/>
                  </a:cubicBezTo>
                  <a:cubicBezTo>
                    <a:pt x="122" y="138"/>
                    <a:pt x="124" y="140"/>
                    <a:pt x="127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6" y="140"/>
                    <a:pt x="158" y="138"/>
                    <a:pt x="158" y="135"/>
                  </a:cubicBezTo>
                  <a:cubicBezTo>
                    <a:pt x="158" y="81"/>
                    <a:pt x="158" y="81"/>
                    <a:pt x="158" y="81"/>
                  </a:cubicBezTo>
                  <a:cubicBezTo>
                    <a:pt x="158" y="80"/>
                    <a:pt x="157" y="79"/>
                    <a:pt x="157" y="78"/>
                  </a:cubicBezTo>
                  <a:cubicBezTo>
                    <a:pt x="156" y="35"/>
                    <a:pt x="121" y="0"/>
                    <a:pt x="79" y="0"/>
                  </a:cubicBezTo>
                  <a:cubicBezTo>
                    <a:pt x="38" y="0"/>
                    <a:pt x="3" y="35"/>
                    <a:pt x="2" y="77"/>
                  </a:cubicBezTo>
                  <a:cubicBezTo>
                    <a:pt x="1" y="78"/>
                    <a:pt x="0" y="79"/>
                    <a:pt x="0" y="81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38"/>
                    <a:pt x="2" y="140"/>
                    <a:pt x="5" y="140"/>
                  </a:cubicBezTo>
                  <a:close/>
                  <a:moveTo>
                    <a:pt x="5" y="140"/>
                  </a:moveTo>
                  <a:cubicBezTo>
                    <a:pt x="5" y="140"/>
                    <a:pt x="5" y="140"/>
                    <a:pt x="5" y="1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183"/>
            <p:cNvSpPr>
              <a:spLocks noEditPoints="1"/>
            </p:cNvSpPr>
            <p:nvPr/>
          </p:nvSpPr>
          <p:spPr bwMode="auto">
            <a:xfrm>
              <a:off x="9125900" y="2583869"/>
              <a:ext cx="262165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6 w 150"/>
                <a:gd name="T23" fmla="*/ 68 h 126"/>
                <a:gd name="T24" fmla="*/ 67 w 150"/>
                <a:gd name="T25" fmla="*/ 68 h 126"/>
                <a:gd name="T26" fmla="*/ 39 w 150"/>
                <a:gd name="T27" fmla="*/ 96 h 126"/>
                <a:gd name="T28" fmla="*/ 39 w 150"/>
                <a:gd name="T29" fmla="*/ 119 h 126"/>
                <a:gd name="T30" fmla="*/ 39 w 150"/>
                <a:gd name="T31" fmla="*/ 119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4 w 150"/>
                <a:gd name="T39" fmla="*/ 119 h 126"/>
                <a:gd name="T40" fmla="*/ 114 w 150"/>
                <a:gd name="T41" fmla="*/ 119 h 126"/>
                <a:gd name="T42" fmla="*/ 114 w 150"/>
                <a:gd name="T43" fmla="*/ 96 h 126"/>
                <a:gd name="T44" fmla="*/ 86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4 h 126"/>
                <a:gd name="T52" fmla="*/ 119 w 150"/>
                <a:gd name="T53" fmla="*/ 96 h 126"/>
                <a:gd name="T54" fmla="*/ 119 w 150"/>
                <a:gd name="T55" fmla="*/ 103 h 126"/>
                <a:gd name="T56" fmla="*/ 148 w 150"/>
                <a:gd name="T57" fmla="*/ 97 h 126"/>
                <a:gd name="T58" fmla="*/ 150 w 150"/>
                <a:gd name="T59" fmla="*/ 96 h 126"/>
                <a:gd name="T60" fmla="*/ 150 w 150"/>
                <a:gd name="T61" fmla="*/ 96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3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4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6 h 126"/>
                <a:gd name="T92" fmla="*/ 0 w 150"/>
                <a:gd name="T93" fmla="*/ 97 h 126"/>
                <a:gd name="T94" fmla="*/ 2 w 150"/>
                <a:gd name="T95" fmla="*/ 97 h 126"/>
                <a:gd name="T96" fmla="*/ 34 w 150"/>
                <a:gd name="T97" fmla="*/ 103 h 126"/>
                <a:gd name="T98" fmla="*/ 34 w 150"/>
                <a:gd name="T99" fmla="*/ 96 h 126"/>
                <a:gd name="T100" fmla="*/ 57 w 150"/>
                <a:gd name="T101" fmla="*/ 64 h 126"/>
                <a:gd name="T102" fmla="*/ 57 w 150"/>
                <a:gd name="T103" fmla="*/ 64 h 126"/>
                <a:gd name="T104" fmla="*/ 57 w 150"/>
                <a:gd name="T105" fmla="*/ 6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8" y="26"/>
                    <a:pt x="102" y="33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6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6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6"/>
                    <a:pt x="114" y="96"/>
                    <a:pt x="114" y="96"/>
                  </a:cubicBezTo>
                  <a:cubicBezTo>
                    <a:pt x="114" y="81"/>
                    <a:pt x="101" y="68"/>
                    <a:pt x="86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4"/>
                  </a:cubicBezTo>
                  <a:cubicBezTo>
                    <a:pt x="109" y="68"/>
                    <a:pt x="119" y="81"/>
                    <a:pt x="119" y="96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7"/>
                    <a:pt x="60" y="23"/>
                  </a:cubicBezTo>
                  <a:cubicBezTo>
                    <a:pt x="60" y="23"/>
                    <a:pt x="60" y="22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6" y="0"/>
                    <a:pt x="16" y="10"/>
                    <a:pt x="16" y="22"/>
                  </a:cubicBezTo>
                  <a:cubicBezTo>
                    <a:pt x="16" y="34"/>
                    <a:pt x="26" y="44"/>
                    <a:pt x="38" y="44"/>
                  </a:cubicBezTo>
                  <a:close/>
                  <a:moveTo>
                    <a:pt x="57" y="64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14" y="101"/>
                    <a:pt x="24" y="103"/>
                    <a:pt x="34" y="103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4" y="81"/>
                    <a:pt x="44" y="68"/>
                    <a:pt x="5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7" y="6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Freeform 184"/>
            <p:cNvSpPr>
              <a:spLocks noEditPoints="1"/>
            </p:cNvSpPr>
            <p:nvPr/>
          </p:nvSpPr>
          <p:spPr bwMode="auto">
            <a:xfrm>
              <a:off x="7955783" y="2746796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2" y="44"/>
                  </a:cubicBezTo>
                  <a:cubicBezTo>
                    <a:pt x="125" y="44"/>
                    <a:pt x="134" y="34"/>
                    <a:pt x="134" y="22"/>
                  </a:cubicBezTo>
                  <a:cubicBezTo>
                    <a:pt x="134" y="10"/>
                    <a:pt x="125" y="0"/>
                    <a:pt x="112" y="0"/>
                  </a:cubicBezTo>
                  <a:cubicBezTo>
                    <a:pt x="100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185"/>
            <p:cNvSpPr>
              <a:spLocks noEditPoints="1"/>
            </p:cNvSpPr>
            <p:nvPr/>
          </p:nvSpPr>
          <p:spPr bwMode="auto">
            <a:xfrm>
              <a:off x="7892834" y="1860322"/>
              <a:ext cx="262906" cy="220693"/>
            </a:xfrm>
            <a:custGeom>
              <a:avLst/>
              <a:gdLst>
                <a:gd name="T0" fmla="*/ 90 w 150"/>
                <a:gd name="T1" fmla="*/ 22 h 126"/>
                <a:gd name="T2" fmla="*/ 103 w 150"/>
                <a:gd name="T3" fmla="*/ 42 h 126"/>
                <a:gd name="T4" fmla="*/ 112 w 150"/>
                <a:gd name="T5" fmla="*/ 44 h 126"/>
                <a:gd name="T6" fmla="*/ 134 w 150"/>
                <a:gd name="T7" fmla="*/ 22 h 126"/>
                <a:gd name="T8" fmla="*/ 112 w 150"/>
                <a:gd name="T9" fmla="*/ 0 h 126"/>
                <a:gd name="T10" fmla="*/ 90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6 w 150"/>
                <a:gd name="T25" fmla="*/ 68 h 126"/>
                <a:gd name="T26" fmla="*/ 38 w 150"/>
                <a:gd name="T27" fmla="*/ 97 h 126"/>
                <a:gd name="T28" fmla="*/ 38 w 150"/>
                <a:gd name="T29" fmla="*/ 119 h 126"/>
                <a:gd name="T30" fmla="*/ 38 w 150"/>
                <a:gd name="T31" fmla="*/ 120 h 126"/>
                <a:gd name="T32" fmla="*/ 40 w 150"/>
                <a:gd name="T33" fmla="*/ 120 h 126"/>
                <a:gd name="T34" fmla="*/ 78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3 w 150"/>
                <a:gd name="T41" fmla="*/ 119 h 126"/>
                <a:gd name="T42" fmla="*/ 113 w 150"/>
                <a:gd name="T43" fmla="*/ 97 h 126"/>
                <a:gd name="T44" fmla="*/ 85 w 150"/>
                <a:gd name="T45" fmla="*/ 68 h 126"/>
                <a:gd name="T46" fmla="*/ 121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8 w 150"/>
                <a:gd name="T53" fmla="*/ 97 h 126"/>
                <a:gd name="T54" fmla="*/ 118 w 150"/>
                <a:gd name="T55" fmla="*/ 104 h 126"/>
                <a:gd name="T56" fmla="*/ 148 w 150"/>
                <a:gd name="T57" fmla="*/ 97 h 126"/>
                <a:gd name="T58" fmla="*/ 149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1 w 150"/>
                <a:gd name="T65" fmla="*/ 46 h 126"/>
                <a:gd name="T66" fmla="*/ 37 w 150"/>
                <a:gd name="T67" fmla="*/ 44 h 126"/>
                <a:gd name="T68" fmla="*/ 49 w 150"/>
                <a:gd name="T69" fmla="*/ 41 h 126"/>
                <a:gd name="T70" fmla="*/ 59 w 150"/>
                <a:gd name="T71" fmla="*/ 24 h 126"/>
                <a:gd name="T72" fmla="*/ 59 w 150"/>
                <a:gd name="T73" fmla="*/ 22 h 126"/>
                <a:gd name="T74" fmla="*/ 37 w 150"/>
                <a:gd name="T75" fmla="*/ 0 h 126"/>
                <a:gd name="T76" fmla="*/ 15 w 150"/>
                <a:gd name="T77" fmla="*/ 22 h 126"/>
                <a:gd name="T78" fmla="*/ 37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6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1 w 150"/>
                <a:gd name="T95" fmla="*/ 98 h 126"/>
                <a:gd name="T96" fmla="*/ 33 w 150"/>
                <a:gd name="T97" fmla="*/ 104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0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4"/>
                    <a:pt x="109" y="44"/>
                    <a:pt x="112" y="44"/>
                  </a:cubicBezTo>
                  <a:cubicBezTo>
                    <a:pt x="124" y="44"/>
                    <a:pt x="134" y="34"/>
                    <a:pt x="134" y="22"/>
                  </a:cubicBezTo>
                  <a:cubicBezTo>
                    <a:pt x="134" y="10"/>
                    <a:pt x="124" y="0"/>
                    <a:pt x="112" y="0"/>
                  </a:cubicBezTo>
                  <a:cubicBezTo>
                    <a:pt x="100" y="0"/>
                    <a:pt x="90" y="10"/>
                    <a:pt x="90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6" y="68"/>
                    <a:pt x="66" y="68"/>
                    <a:pt x="66" y="68"/>
                  </a:cubicBezTo>
                  <a:cubicBezTo>
                    <a:pt x="51" y="68"/>
                    <a:pt x="38" y="81"/>
                    <a:pt x="38" y="97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8" y="126"/>
                  </a:cubicBezTo>
                  <a:cubicBezTo>
                    <a:pt x="99" y="126"/>
                    <a:pt x="111" y="121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81"/>
                    <a:pt x="101" y="68"/>
                    <a:pt x="85" y="68"/>
                  </a:cubicBezTo>
                  <a:close/>
                  <a:moveTo>
                    <a:pt x="121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8" y="69"/>
                    <a:pt x="118" y="82"/>
                    <a:pt x="118" y="97"/>
                  </a:cubicBezTo>
                  <a:cubicBezTo>
                    <a:pt x="118" y="104"/>
                    <a:pt x="118" y="104"/>
                    <a:pt x="118" y="104"/>
                  </a:cubicBezTo>
                  <a:cubicBezTo>
                    <a:pt x="137" y="103"/>
                    <a:pt x="147" y="98"/>
                    <a:pt x="148" y="97"/>
                  </a:cubicBezTo>
                  <a:cubicBezTo>
                    <a:pt x="149" y="97"/>
                    <a:pt x="149" y="97"/>
                    <a:pt x="149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1" y="46"/>
                  </a:cubicBezTo>
                  <a:close/>
                  <a:moveTo>
                    <a:pt x="37" y="44"/>
                  </a:moveTo>
                  <a:cubicBezTo>
                    <a:pt x="41" y="44"/>
                    <a:pt x="45" y="43"/>
                    <a:pt x="49" y="41"/>
                  </a:cubicBezTo>
                  <a:cubicBezTo>
                    <a:pt x="50" y="34"/>
                    <a:pt x="54" y="28"/>
                    <a:pt x="59" y="24"/>
                  </a:cubicBezTo>
                  <a:cubicBezTo>
                    <a:pt x="59" y="23"/>
                    <a:pt x="59" y="23"/>
                    <a:pt x="59" y="22"/>
                  </a:cubicBezTo>
                  <a:cubicBezTo>
                    <a:pt x="59" y="10"/>
                    <a:pt x="49" y="0"/>
                    <a:pt x="37" y="0"/>
                  </a:cubicBezTo>
                  <a:cubicBezTo>
                    <a:pt x="25" y="0"/>
                    <a:pt x="15" y="10"/>
                    <a:pt x="15" y="22"/>
                  </a:cubicBezTo>
                  <a:cubicBezTo>
                    <a:pt x="15" y="34"/>
                    <a:pt x="25" y="44"/>
                    <a:pt x="37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7" y="46"/>
                    <a:pt x="46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2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98"/>
                    <a:pt x="1" y="98"/>
                    <a:pt x="1" y="98"/>
                  </a:cubicBezTo>
                  <a:cubicBezTo>
                    <a:pt x="13" y="101"/>
                    <a:pt x="24" y="103"/>
                    <a:pt x="33" y="104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2"/>
                    <a:pt x="43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186"/>
            <p:cNvSpPr>
              <a:spLocks noEditPoints="1"/>
            </p:cNvSpPr>
            <p:nvPr/>
          </p:nvSpPr>
          <p:spPr bwMode="auto">
            <a:xfrm>
              <a:off x="6596818" y="3054878"/>
              <a:ext cx="262906" cy="220693"/>
            </a:xfrm>
            <a:custGeom>
              <a:avLst/>
              <a:gdLst>
                <a:gd name="T0" fmla="*/ 91 w 150"/>
                <a:gd name="T1" fmla="*/ 22 h 126"/>
                <a:gd name="T2" fmla="*/ 103 w 150"/>
                <a:gd name="T3" fmla="*/ 42 h 126"/>
                <a:gd name="T4" fmla="*/ 113 w 150"/>
                <a:gd name="T5" fmla="*/ 44 h 126"/>
                <a:gd name="T6" fmla="*/ 135 w 150"/>
                <a:gd name="T7" fmla="*/ 22 h 126"/>
                <a:gd name="T8" fmla="*/ 113 w 150"/>
                <a:gd name="T9" fmla="*/ 0 h 126"/>
                <a:gd name="T10" fmla="*/ 91 w 150"/>
                <a:gd name="T11" fmla="*/ 22 h 126"/>
                <a:gd name="T12" fmla="*/ 76 w 150"/>
                <a:gd name="T13" fmla="*/ 67 h 126"/>
                <a:gd name="T14" fmla="*/ 98 w 150"/>
                <a:gd name="T15" fmla="*/ 45 h 126"/>
                <a:gd name="T16" fmla="*/ 76 w 150"/>
                <a:gd name="T17" fmla="*/ 23 h 126"/>
                <a:gd name="T18" fmla="*/ 54 w 150"/>
                <a:gd name="T19" fmla="*/ 45 h 126"/>
                <a:gd name="T20" fmla="*/ 76 w 150"/>
                <a:gd name="T21" fmla="*/ 67 h 126"/>
                <a:gd name="T22" fmla="*/ 85 w 150"/>
                <a:gd name="T23" fmla="*/ 68 h 126"/>
                <a:gd name="T24" fmla="*/ 67 w 150"/>
                <a:gd name="T25" fmla="*/ 68 h 126"/>
                <a:gd name="T26" fmla="*/ 39 w 150"/>
                <a:gd name="T27" fmla="*/ 97 h 126"/>
                <a:gd name="T28" fmla="*/ 39 w 150"/>
                <a:gd name="T29" fmla="*/ 119 h 126"/>
                <a:gd name="T30" fmla="*/ 39 w 150"/>
                <a:gd name="T31" fmla="*/ 120 h 126"/>
                <a:gd name="T32" fmla="*/ 40 w 150"/>
                <a:gd name="T33" fmla="*/ 120 h 126"/>
                <a:gd name="T34" fmla="*/ 79 w 150"/>
                <a:gd name="T35" fmla="*/ 126 h 126"/>
                <a:gd name="T36" fmla="*/ 112 w 150"/>
                <a:gd name="T37" fmla="*/ 120 h 126"/>
                <a:gd name="T38" fmla="*/ 113 w 150"/>
                <a:gd name="T39" fmla="*/ 119 h 126"/>
                <a:gd name="T40" fmla="*/ 114 w 150"/>
                <a:gd name="T41" fmla="*/ 119 h 126"/>
                <a:gd name="T42" fmla="*/ 114 w 150"/>
                <a:gd name="T43" fmla="*/ 97 h 126"/>
                <a:gd name="T44" fmla="*/ 85 w 150"/>
                <a:gd name="T45" fmla="*/ 68 h 126"/>
                <a:gd name="T46" fmla="*/ 122 w 150"/>
                <a:gd name="T47" fmla="*/ 46 h 126"/>
                <a:gd name="T48" fmla="*/ 103 w 150"/>
                <a:gd name="T49" fmla="*/ 46 h 126"/>
                <a:gd name="T50" fmla="*/ 95 w 150"/>
                <a:gd name="T51" fmla="*/ 65 h 126"/>
                <a:gd name="T52" fmla="*/ 119 w 150"/>
                <a:gd name="T53" fmla="*/ 97 h 126"/>
                <a:gd name="T54" fmla="*/ 119 w 150"/>
                <a:gd name="T55" fmla="*/ 104 h 126"/>
                <a:gd name="T56" fmla="*/ 148 w 150"/>
                <a:gd name="T57" fmla="*/ 97 h 126"/>
                <a:gd name="T58" fmla="*/ 150 w 150"/>
                <a:gd name="T59" fmla="*/ 97 h 126"/>
                <a:gd name="T60" fmla="*/ 150 w 150"/>
                <a:gd name="T61" fmla="*/ 97 h 126"/>
                <a:gd name="T62" fmla="*/ 150 w 150"/>
                <a:gd name="T63" fmla="*/ 74 h 126"/>
                <a:gd name="T64" fmla="*/ 122 w 150"/>
                <a:gd name="T65" fmla="*/ 46 h 126"/>
                <a:gd name="T66" fmla="*/ 38 w 150"/>
                <a:gd name="T67" fmla="*/ 44 h 126"/>
                <a:gd name="T68" fmla="*/ 49 w 150"/>
                <a:gd name="T69" fmla="*/ 41 h 126"/>
                <a:gd name="T70" fmla="*/ 60 w 150"/>
                <a:gd name="T71" fmla="*/ 24 h 126"/>
                <a:gd name="T72" fmla="*/ 60 w 150"/>
                <a:gd name="T73" fmla="*/ 22 h 126"/>
                <a:gd name="T74" fmla="*/ 38 w 150"/>
                <a:gd name="T75" fmla="*/ 0 h 126"/>
                <a:gd name="T76" fmla="*/ 16 w 150"/>
                <a:gd name="T77" fmla="*/ 22 h 126"/>
                <a:gd name="T78" fmla="*/ 38 w 150"/>
                <a:gd name="T79" fmla="*/ 44 h 126"/>
                <a:gd name="T80" fmla="*/ 57 w 150"/>
                <a:gd name="T81" fmla="*/ 65 h 126"/>
                <a:gd name="T82" fmla="*/ 49 w 150"/>
                <a:gd name="T83" fmla="*/ 46 h 126"/>
                <a:gd name="T84" fmla="*/ 47 w 150"/>
                <a:gd name="T85" fmla="*/ 46 h 126"/>
                <a:gd name="T86" fmla="*/ 28 w 150"/>
                <a:gd name="T87" fmla="*/ 46 h 126"/>
                <a:gd name="T88" fmla="*/ 0 w 150"/>
                <a:gd name="T89" fmla="*/ 74 h 126"/>
                <a:gd name="T90" fmla="*/ 0 w 150"/>
                <a:gd name="T91" fmla="*/ 97 h 126"/>
                <a:gd name="T92" fmla="*/ 0 w 150"/>
                <a:gd name="T93" fmla="*/ 97 h 126"/>
                <a:gd name="T94" fmla="*/ 2 w 150"/>
                <a:gd name="T95" fmla="*/ 98 h 126"/>
                <a:gd name="T96" fmla="*/ 33 w 150"/>
                <a:gd name="T97" fmla="*/ 103 h 126"/>
                <a:gd name="T98" fmla="*/ 33 w 150"/>
                <a:gd name="T99" fmla="*/ 97 h 126"/>
                <a:gd name="T100" fmla="*/ 57 w 150"/>
                <a:gd name="T101" fmla="*/ 65 h 126"/>
                <a:gd name="T102" fmla="*/ 57 w 150"/>
                <a:gd name="T103" fmla="*/ 65 h 126"/>
                <a:gd name="T104" fmla="*/ 57 w 150"/>
                <a:gd name="T105" fmla="*/ 6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0" h="126">
                  <a:moveTo>
                    <a:pt x="91" y="22"/>
                  </a:moveTo>
                  <a:cubicBezTo>
                    <a:pt x="97" y="26"/>
                    <a:pt x="102" y="34"/>
                    <a:pt x="103" y="42"/>
                  </a:cubicBezTo>
                  <a:cubicBezTo>
                    <a:pt x="106" y="43"/>
                    <a:pt x="109" y="44"/>
                    <a:pt x="113" y="44"/>
                  </a:cubicBezTo>
                  <a:cubicBezTo>
                    <a:pt x="125" y="44"/>
                    <a:pt x="135" y="34"/>
                    <a:pt x="135" y="22"/>
                  </a:cubicBezTo>
                  <a:cubicBezTo>
                    <a:pt x="135" y="10"/>
                    <a:pt x="125" y="0"/>
                    <a:pt x="113" y="0"/>
                  </a:cubicBezTo>
                  <a:cubicBezTo>
                    <a:pt x="101" y="0"/>
                    <a:pt x="91" y="10"/>
                    <a:pt x="91" y="22"/>
                  </a:cubicBezTo>
                  <a:close/>
                  <a:moveTo>
                    <a:pt x="76" y="67"/>
                  </a:moveTo>
                  <a:cubicBezTo>
                    <a:pt x="88" y="67"/>
                    <a:pt x="98" y="57"/>
                    <a:pt x="98" y="45"/>
                  </a:cubicBezTo>
                  <a:cubicBezTo>
                    <a:pt x="98" y="33"/>
                    <a:pt x="88" y="23"/>
                    <a:pt x="76" y="23"/>
                  </a:cubicBezTo>
                  <a:cubicBezTo>
                    <a:pt x="64" y="23"/>
                    <a:pt x="54" y="33"/>
                    <a:pt x="54" y="45"/>
                  </a:cubicBezTo>
                  <a:cubicBezTo>
                    <a:pt x="54" y="57"/>
                    <a:pt x="64" y="67"/>
                    <a:pt x="76" y="67"/>
                  </a:cubicBezTo>
                  <a:close/>
                  <a:moveTo>
                    <a:pt x="85" y="68"/>
                  </a:moveTo>
                  <a:cubicBezTo>
                    <a:pt x="67" y="68"/>
                    <a:pt x="67" y="68"/>
                    <a:pt x="67" y="68"/>
                  </a:cubicBezTo>
                  <a:cubicBezTo>
                    <a:pt x="51" y="68"/>
                    <a:pt x="39" y="81"/>
                    <a:pt x="39" y="97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55" y="125"/>
                    <a:pt x="68" y="126"/>
                    <a:pt x="79" y="126"/>
                  </a:cubicBezTo>
                  <a:cubicBezTo>
                    <a:pt x="99" y="126"/>
                    <a:pt x="111" y="120"/>
                    <a:pt x="112" y="120"/>
                  </a:cubicBezTo>
                  <a:cubicBezTo>
                    <a:pt x="113" y="119"/>
                    <a:pt x="113" y="119"/>
                    <a:pt x="113" y="119"/>
                  </a:cubicBezTo>
                  <a:cubicBezTo>
                    <a:pt x="114" y="119"/>
                    <a:pt x="114" y="119"/>
                    <a:pt x="114" y="119"/>
                  </a:cubicBezTo>
                  <a:cubicBezTo>
                    <a:pt x="114" y="97"/>
                    <a:pt x="114" y="97"/>
                    <a:pt x="114" y="97"/>
                  </a:cubicBezTo>
                  <a:cubicBezTo>
                    <a:pt x="114" y="81"/>
                    <a:pt x="101" y="68"/>
                    <a:pt x="85" y="68"/>
                  </a:cubicBezTo>
                  <a:close/>
                  <a:moveTo>
                    <a:pt x="122" y="46"/>
                  </a:moveTo>
                  <a:cubicBezTo>
                    <a:pt x="103" y="46"/>
                    <a:pt x="103" y="46"/>
                    <a:pt x="103" y="46"/>
                  </a:cubicBezTo>
                  <a:cubicBezTo>
                    <a:pt x="103" y="53"/>
                    <a:pt x="100" y="60"/>
                    <a:pt x="95" y="65"/>
                  </a:cubicBezTo>
                  <a:cubicBezTo>
                    <a:pt x="109" y="69"/>
                    <a:pt x="119" y="81"/>
                    <a:pt x="119" y="97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37" y="103"/>
                    <a:pt x="148" y="98"/>
                    <a:pt x="148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97"/>
                    <a:pt x="150" y="97"/>
                    <a:pt x="150" y="97"/>
                  </a:cubicBezTo>
                  <a:cubicBezTo>
                    <a:pt x="150" y="74"/>
                    <a:pt x="150" y="74"/>
                    <a:pt x="150" y="74"/>
                  </a:cubicBezTo>
                  <a:cubicBezTo>
                    <a:pt x="150" y="58"/>
                    <a:pt x="137" y="46"/>
                    <a:pt x="122" y="46"/>
                  </a:cubicBezTo>
                  <a:close/>
                  <a:moveTo>
                    <a:pt x="38" y="44"/>
                  </a:moveTo>
                  <a:cubicBezTo>
                    <a:pt x="42" y="44"/>
                    <a:pt x="46" y="43"/>
                    <a:pt x="49" y="41"/>
                  </a:cubicBezTo>
                  <a:cubicBezTo>
                    <a:pt x="50" y="34"/>
                    <a:pt x="54" y="28"/>
                    <a:pt x="60" y="24"/>
                  </a:cubicBezTo>
                  <a:cubicBezTo>
                    <a:pt x="60" y="23"/>
                    <a:pt x="60" y="23"/>
                    <a:pt x="60" y="22"/>
                  </a:cubicBezTo>
                  <a:cubicBezTo>
                    <a:pt x="60" y="10"/>
                    <a:pt x="50" y="0"/>
                    <a:pt x="38" y="0"/>
                  </a:cubicBezTo>
                  <a:cubicBezTo>
                    <a:pt x="25" y="0"/>
                    <a:pt x="16" y="10"/>
                    <a:pt x="16" y="22"/>
                  </a:cubicBezTo>
                  <a:cubicBezTo>
                    <a:pt x="16" y="34"/>
                    <a:pt x="25" y="44"/>
                    <a:pt x="38" y="44"/>
                  </a:cubicBezTo>
                  <a:close/>
                  <a:moveTo>
                    <a:pt x="57" y="65"/>
                  </a:moveTo>
                  <a:cubicBezTo>
                    <a:pt x="52" y="60"/>
                    <a:pt x="49" y="53"/>
                    <a:pt x="49" y="46"/>
                  </a:cubicBezTo>
                  <a:cubicBezTo>
                    <a:pt x="48" y="46"/>
                    <a:pt x="48" y="46"/>
                    <a:pt x="47" y="46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13" y="46"/>
                    <a:pt x="0" y="58"/>
                    <a:pt x="0" y="7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2" y="98"/>
                    <a:pt x="2" y="98"/>
                    <a:pt x="2" y="98"/>
                  </a:cubicBezTo>
                  <a:cubicBezTo>
                    <a:pt x="14" y="101"/>
                    <a:pt x="24" y="103"/>
                    <a:pt x="33" y="103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81"/>
                    <a:pt x="44" y="69"/>
                    <a:pt x="57" y="65"/>
                  </a:cubicBezTo>
                  <a:close/>
                  <a:moveTo>
                    <a:pt x="57" y="65"/>
                  </a:moveTo>
                  <a:cubicBezTo>
                    <a:pt x="57" y="65"/>
                    <a:pt x="57" y="65"/>
                    <a:pt x="57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187"/>
            <p:cNvSpPr>
              <a:spLocks noEditPoints="1"/>
            </p:cNvSpPr>
            <p:nvPr/>
          </p:nvSpPr>
          <p:spPr bwMode="auto">
            <a:xfrm>
              <a:off x="8623046" y="1809962"/>
              <a:ext cx="197735" cy="11182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1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6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2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5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5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8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1" y="17"/>
                  </a:cubicBezTo>
                  <a:cubicBezTo>
                    <a:pt x="78" y="6"/>
                    <a:pt x="62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8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6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2" y="35"/>
                    <a:pt x="92" y="35"/>
                    <a:pt x="92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5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5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8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188"/>
            <p:cNvSpPr>
              <a:spLocks noEditPoints="1"/>
            </p:cNvSpPr>
            <p:nvPr/>
          </p:nvSpPr>
          <p:spPr bwMode="auto">
            <a:xfrm>
              <a:off x="8580833" y="1853656"/>
              <a:ext cx="108865" cy="173296"/>
            </a:xfrm>
            <a:custGeom>
              <a:avLst/>
              <a:gdLst>
                <a:gd name="T0" fmla="*/ 61 w 62"/>
                <a:gd name="T1" fmla="*/ 43 h 99"/>
                <a:gd name="T2" fmla="*/ 18 w 62"/>
                <a:gd name="T3" fmla="*/ 0 h 99"/>
                <a:gd name="T4" fmla="*/ 16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8 h 99"/>
                <a:gd name="T12" fmla="*/ 28 w 62"/>
                <a:gd name="T13" fmla="*/ 99 h 99"/>
                <a:gd name="T14" fmla="*/ 28 w 62"/>
                <a:gd name="T15" fmla="*/ 99 h 99"/>
                <a:gd name="T16" fmla="*/ 29 w 62"/>
                <a:gd name="T17" fmla="*/ 98 h 99"/>
                <a:gd name="T18" fmla="*/ 61 w 62"/>
                <a:gd name="T19" fmla="*/ 46 h 99"/>
                <a:gd name="T20" fmla="*/ 61 w 62"/>
                <a:gd name="T21" fmla="*/ 43 h 99"/>
                <a:gd name="T22" fmla="*/ 48 w 62"/>
                <a:gd name="T23" fmla="*/ 46 h 99"/>
                <a:gd name="T24" fmla="*/ 26 w 62"/>
                <a:gd name="T25" fmla="*/ 83 h 99"/>
                <a:gd name="T26" fmla="*/ 17 w 62"/>
                <a:gd name="T27" fmla="*/ 70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6 h 99"/>
                <a:gd name="T36" fmla="*/ 48 w 62"/>
                <a:gd name="T37" fmla="*/ 46 h 99"/>
                <a:gd name="T38" fmla="*/ 48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5" y="13"/>
                    <a:pt x="0" y="28"/>
                    <a:pt x="0" y="44"/>
                  </a:cubicBezTo>
                  <a:cubicBezTo>
                    <a:pt x="0" y="65"/>
                    <a:pt x="9" y="85"/>
                    <a:pt x="26" y="98"/>
                  </a:cubicBezTo>
                  <a:cubicBezTo>
                    <a:pt x="27" y="98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8" y="98"/>
                    <a:pt x="29" y="98"/>
                    <a:pt x="29" y="98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5"/>
                    <a:pt x="61" y="44"/>
                    <a:pt x="61" y="43"/>
                  </a:cubicBezTo>
                  <a:close/>
                  <a:moveTo>
                    <a:pt x="48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79"/>
                    <a:pt x="19" y="75"/>
                    <a:pt x="17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2" y="30"/>
                    <a:pt x="14" y="24"/>
                  </a:cubicBezTo>
                  <a:cubicBezTo>
                    <a:pt x="15" y="21"/>
                    <a:pt x="16" y="18"/>
                    <a:pt x="18" y="16"/>
                  </a:cubicBezTo>
                  <a:lnTo>
                    <a:pt x="48" y="46"/>
                  </a:lnTo>
                  <a:close/>
                  <a:moveTo>
                    <a:pt x="48" y="46"/>
                  </a:moveTo>
                  <a:cubicBezTo>
                    <a:pt x="48" y="46"/>
                    <a:pt x="48" y="46"/>
                    <a:pt x="4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189"/>
            <p:cNvSpPr>
              <a:spLocks noEditPoints="1"/>
            </p:cNvSpPr>
            <p:nvPr/>
          </p:nvSpPr>
          <p:spPr bwMode="auto">
            <a:xfrm>
              <a:off x="8647486" y="1939564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4 w 99"/>
                <a:gd name="T3" fmla="*/ 0 h 64"/>
                <a:gd name="T4" fmla="*/ 33 w 99"/>
                <a:gd name="T5" fmla="*/ 1 h 64"/>
                <a:gd name="T6" fmla="*/ 0 w 99"/>
                <a:gd name="T7" fmla="*/ 54 h 64"/>
                <a:gd name="T8" fmla="*/ 0 w 99"/>
                <a:gd name="T9" fmla="*/ 56 h 64"/>
                <a:gd name="T10" fmla="*/ 1 w 99"/>
                <a:gd name="T11" fmla="*/ 57 h 64"/>
                <a:gd name="T12" fmla="*/ 30 w 99"/>
                <a:gd name="T13" fmla="*/ 64 h 64"/>
                <a:gd name="T14" fmla="*/ 77 w 99"/>
                <a:gd name="T15" fmla="*/ 46 h 64"/>
                <a:gd name="T16" fmla="*/ 99 w 99"/>
                <a:gd name="T17" fmla="*/ 2 h 64"/>
                <a:gd name="T18" fmla="*/ 98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0" y="56"/>
                    <a:pt x="0" y="57"/>
                    <a:pt x="1" y="57"/>
                  </a:cubicBezTo>
                  <a:cubicBezTo>
                    <a:pt x="10" y="61"/>
                    <a:pt x="20" y="64"/>
                    <a:pt x="30" y="64"/>
                  </a:cubicBezTo>
                  <a:cubicBezTo>
                    <a:pt x="48" y="64"/>
                    <a:pt x="64" y="57"/>
                    <a:pt x="77" y="46"/>
                  </a:cubicBezTo>
                  <a:cubicBezTo>
                    <a:pt x="89" y="35"/>
                    <a:pt x="97" y="19"/>
                    <a:pt x="99" y="2"/>
                  </a:cubicBezTo>
                  <a:cubicBezTo>
                    <a:pt x="99" y="2"/>
                    <a:pt x="99" y="1"/>
                    <a:pt x="98" y="1"/>
                  </a:cubicBezTo>
                  <a:cubicBezTo>
                    <a:pt x="98" y="0"/>
                    <a:pt x="97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190"/>
            <p:cNvSpPr>
              <a:spLocks noEditPoints="1"/>
            </p:cNvSpPr>
            <p:nvPr/>
          </p:nvSpPr>
          <p:spPr bwMode="auto">
            <a:xfrm>
              <a:off x="9505818" y="3959867"/>
              <a:ext cx="197735" cy="112568"/>
            </a:xfrm>
            <a:custGeom>
              <a:avLst/>
              <a:gdLst>
                <a:gd name="T0" fmla="*/ 46 w 113"/>
                <a:gd name="T1" fmla="*/ 63 h 64"/>
                <a:gd name="T2" fmla="*/ 47 w 113"/>
                <a:gd name="T3" fmla="*/ 64 h 64"/>
                <a:gd name="T4" fmla="*/ 111 w 113"/>
                <a:gd name="T5" fmla="*/ 64 h 64"/>
                <a:gd name="T6" fmla="*/ 112 w 113"/>
                <a:gd name="T7" fmla="*/ 63 h 64"/>
                <a:gd name="T8" fmla="*/ 113 w 113"/>
                <a:gd name="T9" fmla="*/ 61 h 64"/>
                <a:gd name="T10" fmla="*/ 90 w 113"/>
                <a:gd name="T11" fmla="*/ 17 h 64"/>
                <a:gd name="T12" fmla="*/ 44 w 113"/>
                <a:gd name="T13" fmla="*/ 0 h 64"/>
                <a:gd name="T14" fmla="*/ 1 w 113"/>
                <a:gd name="T15" fmla="*/ 15 h 64"/>
                <a:gd name="T16" fmla="*/ 0 w 113"/>
                <a:gd name="T17" fmla="*/ 17 h 64"/>
                <a:gd name="T18" fmla="*/ 1 w 113"/>
                <a:gd name="T19" fmla="*/ 18 h 64"/>
                <a:gd name="T20" fmla="*/ 46 w 113"/>
                <a:gd name="T21" fmla="*/ 63 h 64"/>
                <a:gd name="T22" fmla="*/ 37 w 113"/>
                <a:gd name="T23" fmla="*/ 39 h 64"/>
                <a:gd name="T24" fmla="*/ 55 w 113"/>
                <a:gd name="T25" fmla="*/ 12 h 64"/>
                <a:gd name="T26" fmla="*/ 62 w 113"/>
                <a:gd name="T27" fmla="*/ 14 h 64"/>
                <a:gd name="T28" fmla="*/ 42 w 113"/>
                <a:gd name="T29" fmla="*/ 43 h 64"/>
                <a:gd name="T30" fmla="*/ 37 w 113"/>
                <a:gd name="T31" fmla="*/ 39 h 64"/>
                <a:gd name="T32" fmla="*/ 44 w 113"/>
                <a:gd name="T33" fmla="*/ 11 h 64"/>
                <a:gd name="T34" fmla="*/ 46 w 113"/>
                <a:gd name="T35" fmla="*/ 11 h 64"/>
                <a:gd name="T36" fmla="*/ 31 w 113"/>
                <a:gd name="T37" fmla="*/ 33 h 64"/>
                <a:gd name="T38" fmla="*/ 26 w 113"/>
                <a:gd name="T39" fmla="*/ 28 h 64"/>
                <a:gd name="T40" fmla="*/ 38 w 113"/>
                <a:gd name="T41" fmla="*/ 11 h 64"/>
                <a:gd name="T42" fmla="*/ 44 w 113"/>
                <a:gd name="T43" fmla="*/ 11 h 64"/>
                <a:gd name="T44" fmla="*/ 26 w 113"/>
                <a:gd name="T45" fmla="*/ 14 h 64"/>
                <a:gd name="T46" fmla="*/ 20 w 113"/>
                <a:gd name="T47" fmla="*/ 22 h 64"/>
                <a:gd name="T48" fmla="*/ 16 w 113"/>
                <a:gd name="T49" fmla="*/ 18 h 64"/>
                <a:gd name="T50" fmla="*/ 24 w 113"/>
                <a:gd name="T51" fmla="*/ 14 h 64"/>
                <a:gd name="T52" fmla="*/ 26 w 113"/>
                <a:gd name="T53" fmla="*/ 14 h 64"/>
                <a:gd name="T54" fmla="*/ 80 w 113"/>
                <a:gd name="T55" fmla="*/ 53 h 64"/>
                <a:gd name="T56" fmla="*/ 91 w 113"/>
                <a:gd name="T57" fmla="*/ 35 h 64"/>
                <a:gd name="T58" fmla="*/ 94 w 113"/>
                <a:gd name="T59" fmla="*/ 39 h 64"/>
                <a:gd name="T60" fmla="*/ 84 w 113"/>
                <a:gd name="T61" fmla="*/ 53 h 64"/>
                <a:gd name="T62" fmla="*/ 80 w 113"/>
                <a:gd name="T63" fmla="*/ 53 h 64"/>
                <a:gd name="T64" fmla="*/ 94 w 113"/>
                <a:gd name="T65" fmla="*/ 53 h 64"/>
                <a:gd name="T66" fmla="*/ 98 w 113"/>
                <a:gd name="T67" fmla="*/ 47 h 64"/>
                <a:gd name="T68" fmla="*/ 100 w 113"/>
                <a:gd name="T69" fmla="*/ 53 h 64"/>
                <a:gd name="T70" fmla="*/ 94 w 113"/>
                <a:gd name="T71" fmla="*/ 53 h 64"/>
                <a:gd name="T72" fmla="*/ 63 w 113"/>
                <a:gd name="T73" fmla="*/ 53 h 64"/>
                <a:gd name="T74" fmla="*/ 82 w 113"/>
                <a:gd name="T75" fmla="*/ 25 h 64"/>
                <a:gd name="T76" fmla="*/ 83 w 113"/>
                <a:gd name="T77" fmla="*/ 26 h 64"/>
                <a:gd name="T78" fmla="*/ 86 w 113"/>
                <a:gd name="T79" fmla="*/ 29 h 64"/>
                <a:gd name="T80" fmla="*/ 70 w 113"/>
                <a:gd name="T81" fmla="*/ 53 h 64"/>
                <a:gd name="T82" fmla="*/ 63 w 113"/>
                <a:gd name="T83" fmla="*/ 53 h 64"/>
                <a:gd name="T84" fmla="*/ 53 w 113"/>
                <a:gd name="T85" fmla="*/ 53 h 64"/>
                <a:gd name="T86" fmla="*/ 51 w 113"/>
                <a:gd name="T87" fmla="*/ 53 h 64"/>
                <a:gd name="T88" fmla="*/ 48 w 113"/>
                <a:gd name="T89" fmla="*/ 50 h 64"/>
                <a:gd name="T90" fmla="*/ 70 w 113"/>
                <a:gd name="T91" fmla="*/ 17 h 64"/>
                <a:gd name="T92" fmla="*/ 75 w 113"/>
                <a:gd name="T93" fmla="*/ 20 h 64"/>
                <a:gd name="T94" fmla="*/ 53 w 113"/>
                <a:gd name="T95" fmla="*/ 53 h 64"/>
                <a:gd name="T96" fmla="*/ 53 w 113"/>
                <a:gd name="T97" fmla="*/ 53 h 64"/>
                <a:gd name="T98" fmla="*/ 53 w 113"/>
                <a:gd name="T99" fmla="*/ 5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64">
                  <a:moveTo>
                    <a:pt x="46" y="63"/>
                  </a:moveTo>
                  <a:cubicBezTo>
                    <a:pt x="46" y="63"/>
                    <a:pt x="47" y="64"/>
                    <a:pt x="47" y="64"/>
                  </a:cubicBezTo>
                  <a:cubicBezTo>
                    <a:pt x="111" y="64"/>
                    <a:pt x="111" y="64"/>
                    <a:pt x="111" y="64"/>
                  </a:cubicBezTo>
                  <a:cubicBezTo>
                    <a:pt x="111" y="64"/>
                    <a:pt x="112" y="63"/>
                    <a:pt x="112" y="63"/>
                  </a:cubicBezTo>
                  <a:cubicBezTo>
                    <a:pt x="113" y="63"/>
                    <a:pt x="113" y="62"/>
                    <a:pt x="113" y="61"/>
                  </a:cubicBezTo>
                  <a:cubicBezTo>
                    <a:pt x="111" y="44"/>
                    <a:pt x="103" y="29"/>
                    <a:pt x="90" y="17"/>
                  </a:cubicBezTo>
                  <a:cubicBezTo>
                    <a:pt x="78" y="6"/>
                    <a:pt x="61" y="0"/>
                    <a:pt x="44" y="0"/>
                  </a:cubicBezTo>
                  <a:cubicBezTo>
                    <a:pt x="29" y="0"/>
                    <a:pt x="13" y="5"/>
                    <a:pt x="1" y="15"/>
                  </a:cubicBezTo>
                  <a:cubicBezTo>
                    <a:pt x="1" y="16"/>
                    <a:pt x="0" y="16"/>
                    <a:pt x="0" y="17"/>
                  </a:cubicBezTo>
                  <a:cubicBezTo>
                    <a:pt x="0" y="17"/>
                    <a:pt x="0" y="18"/>
                    <a:pt x="1" y="18"/>
                  </a:cubicBezTo>
                  <a:lnTo>
                    <a:pt x="46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60" y="13"/>
                    <a:pt x="62" y="14"/>
                  </a:cubicBezTo>
                  <a:cubicBezTo>
                    <a:pt x="42" y="43"/>
                    <a:pt x="42" y="43"/>
                    <a:pt x="42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5" y="11"/>
                    <a:pt x="45" y="11"/>
                    <a:pt x="46" y="1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6" y="14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9" y="17"/>
                    <a:pt x="22" y="15"/>
                    <a:pt x="24" y="14"/>
                  </a:cubicBezTo>
                  <a:cubicBezTo>
                    <a:pt x="25" y="14"/>
                    <a:pt x="25" y="14"/>
                    <a:pt x="26" y="14"/>
                  </a:cubicBezTo>
                  <a:close/>
                  <a:moveTo>
                    <a:pt x="80" y="53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3" y="38"/>
                    <a:pt x="94" y="39"/>
                  </a:cubicBezTo>
                  <a:cubicBezTo>
                    <a:pt x="84" y="53"/>
                    <a:pt x="84" y="53"/>
                    <a:pt x="84" y="53"/>
                  </a:cubicBezTo>
                  <a:lnTo>
                    <a:pt x="80" y="53"/>
                  </a:lnTo>
                  <a:close/>
                  <a:moveTo>
                    <a:pt x="94" y="53"/>
                  </a:moveTo>
                  <a:cubicBezTo>
                    <a:pt x="98" y="47"/>
                    <a:pt x="98" y="47"/>
                    <a:pt x="98" y="47"/>
                  </a:cubicBezTo>
                  <a:cubicBezTo>
                    <a:pt x="99" y="49"/>
                    <a:pt x="99" y="51"/>
                    <a:pt x="100" y="53"/>
                  </a:cubicBezTo>
                  <a:lnTo>
                    <a:pt x="94" y="53"/>
                  </a:lnTo>
                  <a:close/>
                  <a:moveTo>
                    <a:pt x="63" y="53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25"/>
                    <a:pt x="83" y="26"/>
                    <a:pt x="83" y="26"/>
                  </a:cubicBezTo>
                  <a:cubicBezTo>
                    <a:pt x="84" y="27"/>
                    <a:pt x="85" y="28"/>
                    <a:pt x="86" y="29"/>
                  </a:cubicBezTo>
                  <a:cubicBezTo>
                    <a:pt x="70" y="53"/>
                    <a:pt x="70" y="53"/>
                    <a:pt x="70" y="53"/>
                  </a:cubicBezTo>
                  <a:lnTo>
                    <a:pt x="63" y="53"/>
                  </a:lnTo>
                  <a:close/>
                  <a:moveTo>
                    <a:pt x="53" y="53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8"/>
                    <a:pt x="73" y="19"/>
                    <a:pt x="75" y="20"/>
                  </a:cubicBezTo>
                  <a:lnTo>
                    <a:pt x="53" y="53"/>
                  </a:lnTo>
                  <a:close/>
                  <a:moveTo>
                    <a:pt x="53" y="53"/>
                  </a:moveTo>
                  <a:cubicBezTo>
                    <a:pt x="53" y="53"/>
                    <a:pt x="53" y="53"/>
                    <a:pt x="53" y="5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191"/>
            <p:cNvSpPr>
              <a:spLocks noEditPoints="1"/>
            </p:cNvSpPr>
            <p:nvPr/>
          </p:nvSpPr>
          <p:spPr bwMode="auto">
            <a:xfrm>
              <a:off x="9462124" y="4003561"/>
              <a:ext cx="108125" cy="174036"/>
            </a:xfrm>
            <a:custGeom>
              <a:avLst/>
              <a:gdLst>
                <a:gd name="T0" fmla="*/ 62 w 62"/>
                <a:gd name="T1" fmla="*/ 43 h 99"/>
                <a:gd name="T2" fmla="*/ 19 w 62"/>
                <a:gd name="T3" fmla="*/ 0 h 99"/>
                <a:gd name="T4" fmla="*/ 17 w 62"/>
                <a:gd name="T5" fmla="*/ 0 h 99"/>
                <a:gd name="T6" fmla="*/ 16 w 62"/>
                <a:gd name="T7" fmla="*/ 1 h 99"/>
                <a:gd name="T8" fmla="*/ 0 w 62"/>
                <a:gd name="T9" fmla="*/ 44 h 99"/>
                <a:gd name="T10" fmla="*/ 27 w 62"/>
                <a:gd name="T11" fmla="*/ 98 h 99"/>
                <a:gd name="T12" fmla="*/ 28 w 62"/>
                <a:gd name="T13" fmla="*/ 99 h 99"/>
                <a:gd name="T14" fmla="*/ 29 w 62"/>
                <a:gd name="T15" fmla="*/ 99 h 99"/>
                <a:gd name="T16" fmla="*/ 30 w 62"/>
                <a:gd name="T17" fmla="*/ 98 h 99"/>
                <a:gd name="T18" fmla="*/ 62 w 62"/>
                <a:gd name="T19" fmla="*/ 46 h 99"/>
                <a:gd name="T20" fmla="*/ 62 w 62"/>
                <a:gd name="T21" fmla="*/ 43 h 99"/>
                <a:gd name="T22" fmla="*/ 49 w 62"/>
                <a:gd name="T23" fmla="*/ 46 h 99"/>
                <a:gd name="T24" fmla="*/ 26 w 62"/>
                <a:gd name="T25" fmla="*/ 83 h 99"/>
                <a:gd name="T26" fmla="*/ 18 w 62"/>
                <a:gd name="T27" fmla="*/ 70 h 99"/>
                <a:gd name="T28" fmla="*/ 11 w 62"/>
                <a:gd name="T29" fmla="*/ 44 h 99"/>
                <a:gd name="T30" fmla="*/ 15 w 62"/>
                <a:gd name="T31" fmla="*/ 24 h 99"/>
                <a:gd name="T32" fmla="*/ 19 w 62"/>
                <a:gd name="T33" fmla="*/ 16 h 99"/>
                <a:gd name="T34" fmla="*/ 49 w 62"/>
                <a:gd name="T35" fmla="*/ 46 h 99"/>
                <a:gd name="T36" fmla="*/ 49 w 62"/>
                <a:gd name="T37" fmla="*/ 46 h 99"/>
                <a:gd name="T38" fmla="*/ 49 w 62"/>
                <a:gd name="T39" fmla="*/ 4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2" y="43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6" y="13"/>
                    <a:pt x="0" y="28"/>
                    <a:pt x="0" y="44"/>
                  </a:cubicBezTo>
                  <a:cubicBezTo>
                    <a:pt x="0" y="65"/>
                    <a:pt x="10" y="85"/>
                    <a:pt x="27" y="98"/>
                  </a:cubicBezTo>
                  <a:cubicBezTo>
                    <a:pt x="27" y="99"/>
                    <a:pt x="28" y="99"/>
                    <a:pt x="28" y="99"/>
                  </a:cubicBezTo>
                  <a:cubicBezTo>
                    <a:pt x="29" y="99"/>
                    <a:pt x="29" y="99"/>
                    <a:pt x="29" y="99"/>
                  </a:cubicBezTo>
                  <a:cubicBezTo>
                    <a:pt x="29" y="99"/>
                    <a:pt x="30" y="98"/>
                    <a:pt x="30" y="98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62" y="45"/>
                    <a:pt x="62" y="44"/>
                    <a:pt x="62" y="43"/>
                  </a:cubicBezTo>
                  <a:close/>
                  <a:moveTo>
                    <a:pt x="49" y="46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3" y="79"/>
                    <a:pt x="20" y="75"/>
                    <a:pt x="18" y="70"/>
                  </a:cubicBezTo>
                  <a:cubicBezTo>
                    <a:pt x="13" y="62"/>
                    <a:pt x="11" y="53"/>
                    <a:pt x="11" y="44"/>
                  </a:cubicBezTo>
                  <a:cubicBezTo>
                    <a:pt x="11" y="37"/>
                    <a:pt x="13" y="30"/>
                    <a:pt x="15" y="24"/>
                  </a:cubicBezTo>
                  <a:cubicBezTo>
                    <a:pt x="16" y="21"/>
                    <a:pt x="17" y="18"/>
                    <a:pt x="19" y="16"/>
                  </a:cubicBezTo>
                  <a:lnTo>
                    <a:pt x="49" y="46"/>
                  </a:lnTo>
                  <a:close/>
                  <a:moveTo>
                    <a:pt x="49" y="46"/>
                  </a:moveTo>
                  <a:cubicBezTo>
                    <a:pt x="49" y="46"/>
                    <a:pt x="49" y="46"/>
                    <a:pt x="4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192"/>
            <p:cNvSpPr>
              <a:spLocks noEditPoints="1"/>
            </p:cNvSpPr>
            <p:nvPr/>
          </p:nvSpPr>
          <p:spPr bwMode="auto">
            <a:xfrm>
              <a:off x="9528036" y="4089469"/>
              <a:ext cx="175518" cy="112568"/>
            </a:xfrm>
            <a:custGeom>
              <a:avLst/>
              <a:gdLst>
                <a:gd name="T0" fmla="*/ 98 w 100"/>
                <a:gd name="T1" fmla="*/ 0 h 64"/>
                <a:gd name="T2" fmla="*/ 35 w 100"/>
                <a:gd name="T3" fmla="*/ 0 h 64"/>
                <a:gd name="T4" fmla="*/ 33 w 100"/>
                <a:gd name="T5" fmla="*/ 1 h 64"/>
                <a:gd name="T6" fmla="*/ 1 w 100"/>
                <a:gd name="T7" fmla="*/ 54 h 64"/>
                <a:gd name="T8" fmla="*/ 1 w 100"/>
                <a:gd name="T9" fmla="*/ 56 h 64"/>
                <a:gd name="T10" fmla="*/ 2 w 100"/>
                <a:gd name="T11" fmla="*/ 57 h 64"/>
                <a:gd name="T12" fmla="*/ 31 w 100"/>
                <a:gd name="T13" fmla="*/ 64 h 64"/>
                <a:gd name="T14" fmla="*/ 77 w 100"/>
                <a:gd name="T15" fmla="*/ 46 h 64"/>
                <a:gd name="T16" fmla="*/ 100 w 100"/>
                <a:gd name="T17" fmla="*/ 2 h 64"/>
                <a:gd name="T18" fmla="*/ 99 w 100"/>
                <a:gd name="T19" fmla="*/ 1 h 64"/>
                <a:gd name="T20" fmla="*/ 98 w 100"/>
                <a:gd name="T21" fmla="*/ 0 h 64"/>
                <a:gd name="T22" fmla="*/ 98 w 100"/>
                <a:gd name="T23" fmla="*/ 0 h 64"/>
                <a:gd name="T24" fmla="*/ 98 w 100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64">
                  <a:moveTo>
                    <a:pt x="98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4" y="0"/>
                    <a:pt x="33" y="1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1" y="56"/>
                    <a:pt x="1" y="57"/>
                    <a:pt x="2" y="57"/>
                  </a:cubicBezTo>
                  <a:cubicBezTo>
                    <a:pt x="11" y="61"/>
                    <a:pt x="21" y="64"/>
                    <a:pt x="31" y="64"/>
                  </a:cubicBezTo>
                  <a:cubicBezTo>
                    <a:pt x="48" y="64"/>
                    <a:pt x="65" y="57"/>
                    <a:pt x="77" y="46"/>
                  </a:cubicBezTo>
                  <a:cubicBezTo>
                    <a:pt x="90" y="35"/>
                    <a:pt x="98" y="19"/>
                    <a:pt x="100" y="2"/>
                  </a:cubicBezTo>
                  <a:cubicBezTo>
                    <a:pt x="100" y="2"/>
                    <a:pt x="100" y="1"/>
                    <a:pt x="99" y="1"/>
                  </a:cubicBezTo>
                  <a:cubicBezTo>
                    <a:pt x="99" y="0"/>
                    <a:pt x="98" y="0"/>
                    <a:pt x="98" y="0"/>
                  </a:cubicBezTo>
                  <a:close/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193"/>
            <p:cNvSpPr>
              <a:spLocks noEditPoints="1"/>
            </p:cNvSpPr>
            <p:nvPr/>
          </p:nvSpPr>
          <p:spPr bwMode="auto">
            <a:xfrm>
              <a:off x="7812111" y="3454051"/>
              <a:ext cx="196254" cy="110346"/>
            </a:xfrm>
            <a:custGeom>
              <a:avLst/>
              <a:gdLst>
                <a:gd name="T0" fmla="*/ 45 w 112"/>
                <a:gd name="T1" fmla="*/ 63 h 63"/>
                <a:gd name="T2" fmla="*/ 47 w 112"/>
                <a:gd name="T3" fmla="*/ 63 h 63"/>
                <a:gd name="T4" fmla="*/ 110 w 112"/>
                <a:gd name="T5" fmla="*/ 63 h 63"/>
                <a:gd name="T6" fmla="*/ 112 w 112"/>
                <a:gd name="T7" fmla="*/ 63 h 63"/>
                <a:gd name="T8" fmla="*/ 112 w 112"/>
                <a:gd name="T9" fmla="*/ 61 h 63"/>
                <a:gd name="T10" fmla="*/ 90 w 112"/>
                <a:gd name="T11" fmla="*/ 17 h 63"/>
                <a:gd name="T12" fmla="*/ 44 w 112"/>
                <a:gd name="T13" fmla="*/ 0 h 63"/>
                <a:gd name="T14" fmla="*/ 0 w 112"/>
                <a:gd name="T15" fmla="*/ 15 h 63"/>
                <a:gd name="T16" fmla="*/ 0 w 112"/>
                <a:gd name="T17" fmla="*/ 16 h 63"/>
                <a:gd name="T18" fmla="*/ 0 w 112"/>
                <a:gd name="T19" fmla="*/ 18 h 63"/>
                <a:gd name="T20" fmla="*/ 45 w 112"/>
                <a:gd name="T21" fmla="*/ 63 h 63"/>
                <a:gd name="T22" fmla="*/ 37 w 112"/>
                <a:gd name="T23" fmla="*/ 39 h 63"/>
                <a:gd name="T24" fmla="*/ 55 w 112"/>
                <a:gd name="T25" fmla="*/ 12 h 63"/>
                <a:gd name="T26" fmla="*/ 61 w 112"/>
                <a:gd name="T27" fmla="*/ 13 h 63"/>
                <a:gd name="T28" fmla="*/ 41 w 112"/>
                <a:gd name="T29" fmla="*/ 43 h 63"/>
                <a:gd name="T30" fmla="*/ 37 w 112"/>
                <a:gd name="T31" fmla="*/ 39 h 63"/>
                <a:gd name="T32" fmla="*/ 44 w 112"/>
                <a:gd name="T33" fmla="*/ 11 h 63"/>
                <a:gd name="T34" fmla="*/ 45 w 112"/>
                <a:gd name="T35" fmla="*/ 11 h 63"/>
                <a:gd name="T36" fmla="*/ 30 w 112"/>
                <a:gd name="T37" fmla="*/ 33 h 63"/>
                <a:gd name="T38" fmla="*/ 26 w 112"/>
                <a:gd name="T39" fmla="*/ 28 h 63"/>
                <a:gd name="T40" fmla="*/ 38 w 112"/>
                <a:gd name="T41" fmla="*/ 11 h 63"/>
                <a:gd name="T42" fmla="*/ 44 w 112"/>
                <a:gd name="T43" fmla="*/ 11 h 63"/>
                <a:gd name="T44" fmla="*/ 25 w 112"/>
                <a:gd name="T45" fmla="*/ 13 h 63"/>
                <a:gd name="T46" fmla="*/ 20 w 112"/>
                <a:gd name="T47" fmla="*/ 22 h 63"/>
                <a:gd name="T48" fmla="*/ 16 w 112"/>
                <a:gd name="T49" fmla="*/ 18 h 63"/>
                <a:gd name="T50" fmla="*/ 24 w 112"/>
                <a:gd name="T51" fmla="*/ 14 h 63"/>
                <a:gd name="T52" fmla="*/ 25 w 112"/>
                <a:gd name="T53" fmla="*/ 13 h 63"/>
                <a:gd name="T54" fmla="*/ 79 w 112"/>
                <a:gd name="T55" fmla="*/ 52 h 63"/>
                <a:gd name="T56" fmla="*/ 91 w 112"/>
                <a:gd name="T57" fmla="*/ 35 h 63"/>
                <a:gd name="T58" fmla="*/ 93 w 112"/>
                <a:gd name="T59" fmla="*/ 38 h 63"/>
                <a:gd name="T60" fmla="*/ 84 w 112"/>
                <a:gd name="T61" fmla="*/ 52 h 63"/>
                <a:gd name="T62" fmla="*/ 79 w 112"/>
                <a:gd name="T63" fmla="*/ 52 h 63"/>
                <a:gd name="T64" fmla="*/ 94 w 112"/>
                <a:gd name="T65" fmla="*/ 52 h 63"/>
                <a:gd name="T66" fmla="*/ 97 w 112"/>
                <a:gd name="T67" fmla="*/ 47 h 63"/>
                <a:gd name="T68" fmla="*/ 99 w 112"/>
                <a:gd name="T69" fmla="*/ 52 h 63"/>
                <a:gd name="T70" fmla="*/ 94 w 112"/>
                <a:gd name="T71" fmla="*/ 52 h 63"/>
                <a:gd name="T72" fmla="*/ 62 w 112"/>
                <a:gd name="T73" fmla="*/ 52 h 63"/>
                <a:gd name="T74" fmla="*/ 81 w 112"/>
                <a:gd name="T75" fmla="*/ 24 h 63"/>
                <a:gd name="T76" fmla="*/ 83 w 112"/>
                <a:gd name="T77" fmla="*/ 26 h 63"/>
                <a:gd name="T78" fmla="*/ 85 w 112"/>
                <a:gd name="T79" fmla="*/ 28 h 63"/>
                <a:gd name="T80" fmla="*/ 69 w 112"/>
                <a:gd name="T81" fmla="*/ 52 h 63"/>
                <a:gd name="T82" fmla="*/ 62 w 112"/>
                <a:gd name="T83" fmla="*/ 52 h 63"/>
                <a:gd name="T84" fmla="*/ 52 w 112"/>
                <a:gd name="T85" fmla="*/ 52 h 63"/>
                <a:gd name="T86" fmla="*/ 50 w 112"/>
                <a:gd name="T87" fmla="*/ 52 h 63"/>
                <a:gd name="T88" fmla="*/ 47 w 112"/>
                <a:gd name="T89" fmla="*/ 49 h 63"/>
                <a:gd name="T90" fmla="*/ 69 w 112"/>
                <a:gd name="T91" fmla="*/ 16 h 63"/>
                <a:gd name="T92" fmla="*/ 74 w 112"/>
                <a:gd name="T93" fmla="*/ 19 h 63"/>
                <a:gd name="T94" fmla="*/ 52 w 112"/>
                <a:gd name="T95" fmla="*/ 52 h 63"/>
                <a:gd name="T96" fmla="*/ 52 w 112"/>
                <a:gd name="T97" fmla="*/ 52 h 63"/>
                <a:gd name="T98" fmla="*/ 52 w 112"/>
                <a:gd name="T99" fmla="*/ 5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2" h="63">
                  <a:moveTo>
                    <a:pt x="45" y="63"/>
                  </a:moveTo>
                  <a:cubicBezTo>
                    <a:pt x="46" y="63"/>
                    <a:pt x="46" y="63"/>
                    <a:pt x="47" y="63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111" y="63"/>
                    <a:pt x="111" y="63"/>
                    <a:pt x="112" y="63"/>
                  </a:cubicBezTo>
                  <a:cubicBezTo>
                    <a:pt x="112" y="62"/>
                    <a:pt x="112" y="62"/>
                    <a:pt x="112" y="61"/>
                  </a:cubicBezTo>
                  <a:cubicBezTo>
                    <a:pt x="110" y="44"/>
                    <a:pt x="102" y="28"/>
                    <a:pt x="90" y="17"/>
                  </a:cubicBezTo>
                  <a:cubicBezTo>
                    <a:pt x="77" y="6"/>
                    <a:pt x="61" y="0"/>
                    <a:pt x="44" y="0"/>
                  </a:cubicBezTo>
                  <a:cubicBezTo>
                    <a:pt x="28" y="0"/>
                    <a:pt x="13" y="5"/>
                    <a:pt x="0" y="15"/>
                  </a:cubicBezTo>
                  <a:cubicBezTo>
                    <a:pt x="0" y="15"/>
                    <a:pt x="0" y="16"/>
                    <a:pt x="0" y="16"/>
                  </a:cubicBezTo>
                  <a:cubicBezTo>
                    <a:pt x="0" y="17"/>
                    <a:pt x="0" y="17"/>
                    <a:pt x="0" y="18"/>
                  </a:cubicBezTo>
                  <a:lnTo>
                    <a:pt x="45" y="63"/>
                  </a:lnTo>
                  <a:close/>
                  <a:moveTo>
                    <a:pt x="37" y="3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7" y="12"/>
                    <a:pt x="59" y="13"/>
                    <a:pt x="61" y="13"/>
                  </a:cubicBezTo>
                  <a:cubicBezTo>
                    <a:pt x="41" y="43"/>
                    <a:pt x="41" y="43"/>
                    <a:pt x="41" y="43"/>
                  </a:cubicBezTo>
                  <a:lnTo>
                    <a:pt x="37" y="39"/>
                  </a:lnTo>
                  <a:close/>
                  <a:moveTo>
                    <a:pt x="44" y="11"/>
                  </a:moveTo>
                  <a:cubicBezTo>
                    <a:pt x="44" y="11"/>
                    <a:pt x="45" y="11"/>
                    <a:pt x="45" y="11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1"/>
                    <a:pt x="42" y="11"/>
                    <a:pt x="44" y="11"/>
                  </a:cubicBezTo>
                  <a:close/>
                  <a:moveTo>
                    <a:pt x="25" y="13"/>
                  </a:moveTo>
                  <a:cubicBezTo>
                    <a:pt x="20" y="22"/>
                    <a:pt x="20" y="22"/>
                    <a:pt x="20" y="2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4" y="14"/>
                    <a:pt x="25" y="14"/>
                    <a:pt x="25" y="13"/>
                  </a:cubicBezTo>
                  <a:close/>
                  <a:moveTo>
                    <a:pt x="79" y="52"/>
                  </a:moveTo>
                  <a:cubicBezTo>
                    <a:pt x="91" y="35"/>
                    <a:pt x="91" y="35"/>
                    <a:pt x="91" y="35"/>
                  </a:cubicBezTo>
                  <a:cubicBezTo>
                    <a:pt x="92" y="36"/>
                    <a:pt x="92" y="37"/>
                    <a:pt x="93" y="38"/>
                  </a:cubicBezTo>
                  <a:cubicBezTo>
                    <a:pt x="84" y="52"/>
                    <a:pt x="84" y="52"/>
                    <a:pt x="84" y="52"/>
                  </a:cubicBezTo>
                  <a:lnTo>
                    <a:pt x="79" y="52"/>
                  </a:lnTo>
                  <a:close/>
                  <a:moveTo>
                    <a:pt x="94" y="52"/>
                  </a:moveTo>
                  <a:cubicBezTo>
                    <a:pt x="97" y="47"/>
                    <a:pt x="97" y="47"/>
                    <a:pt x="97" y="47"/>
                  </a:cubicBezTo>
                  <a:cubicBezTo>
                    <a:pt x="98" y="49"/>
                    <a:pt x="99" y="51"/>
                    <a:pt x="99" y="52"/>
                  </a:cubicBezTo>
                  <a:lnTo>
                    <a:pt x="94" y="52"/>
                  </a:lnTo>
                  <a:close/>
                  <a:moveTo>
                    <a:pt x="62" y="52"/>
                  </a:moveTo>
                  <a:cubicBezTo>
                    <a:pt x="81" y="24"/>
                    <a:pt x="81" y="24"/>
                    <a:pt x="81" y="24"/>
                  </a:cubicBezTo>
                  <a:cubicBezTo>
                    <a:pt x="82" y="25"/>
                    <a:pt x="82" y="25"/>
                    <a:pt x="83" y="26"/>
                  </a:cubicBezTo>
                  <a:cubicBezTo>
                    <a:pt x="84" y="27"/>
                    <a:pt x="84" y="27"/>
                    <a:pt x="85" y="28"/>
                  </a:cubicBezTo>
                  <a:cubicBezTo>
                    <a:pt x="69" y="52"/>
                    <a:pt x="69" y="52"/>
                    <a:pt x="69" y="52"/>
                  </a:cubicBezTo>
                  <a:lnTo>
                    <a:pt x="62" y="52"/>
                  </a:lnTo>
                  <a:close/>
                  <a:moveTo>
                    <a:pt x="52" y="52"/>
                  </a:moveTo>
                  <a:cubicBezTo>
                    <a:pt x="50" y="52"/>
                    <a:pt x="50" y="52"/>
                    <a:pt x="50" y="52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71" y="17"/>
                    <a:pt x="72" y="18"/>
                    <a:pt x="74" y="19"/>
                  </a:cubicBezTo>
                  <a:lnTo>
                    <a:pt x="52" y="52"/>
                  </a:lnTo>
                  <a:close/>
                  <a:moveTo>
                    <a:pt x="52" y="52"/>
                  </a:moveTo>
                  <a:cubicBezTo>
                    <a:pt x="52" y="52"/>
                    <a:pt x="52" y="52"/>
                    <a:pt x="52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Freeform 194"/>
            <p:cNvSpPr>
              <a:spLocks noEditPoints="1"/>
            </p:cNvSpPr>
            <p:nvPr/>
          </p:nvSpPr>
          <p:spPr bwMode="auto">
            <a:xfrm>
              <a:off x="7768417" y="3496264"/>
              <a:ext cx="108865" cy="173296"/>
            </a:xfrm>
            <a:custGeom>
              <a:avLst/>
              <a:gdLst>
                <a:gd name="T0" fmla="*/ 61 w 62"/>
                <a:gd name="T1" fmla="*/ 44 h 99"/>
                <a:gd name="T2" fmla="*/ 18 w 62"/>
                <a:gd name="T3" fmla="*/ 1 h 99"/>
                <a:gd name="T4" fmla="*/ 17 w 62"/>
                <a:gd name="T5" fmla="*/ 0 h 99"/>
                <a:gd name="T6" fmla="*/ 15 w 62"/>
                <a:gd name="T7" fmla="*/ 1 h 99"/>
                <a:gd name="T8" fmla="*/ 0 w 62"/>
                <a:gd name="T9" fmla="*/ 44 h 99"/>
                <a:gd name="T10" fmla="*/ 26 w 62"/>
                <a:gd name="T11" fmla="*/ 99 h 99"/>
                <a:gd name="T12" fmla="*/ 28 w 62"/>
                <a:gd name="T13" fmla="*/ 99 h 99"/>
                <a:gd name="T14" fmla="*/ 28 w 62"/>
                <a:gd name="T15" fmla="*/ 99 h 99"/>
                <a:gd name="T16" fmla="*/ 30 w 62"/>
                <a:gd name="T17" fmla="*/ 98 h 99"/>
                <a:gd name="T18" fmla="*/ 61 w 62"/>
                <a:gd name="T19" fmla="*/ 47 h 99"/>
                <a:gd name="T20" fmla="*/ 61 w 62"/>
                <a:gd name="T21" fmla="*/ 44 h 99"/>
                <a:gd name="T22" fmla="*/ 48 w 62"/>
                <a:gd name="T23" fmla="*/ 47 h 99"/>
                <a:gd name="T24" fmla="*/ 26 w 62"/>
                <a:gd name="T25" fmla="*/ 83 h 99"/>
                <a:gd name="T26" fmla="*/ 17 w 62"/>
                <a:gd name="T27" fmla="*/ 71 h 99"/>
                <a:gd name="T28" fmla="*/ 11 w 62"/>
                <a:gd name="T29" fmla="*/ 44 h 99"/>
                <a:gd name="T30" fmla="*/ 14 w 62"/>
                <a:gd name="T31" fmla="*/ 24 h 99"/>
                <a:gd name="T32" fmla="*/ 18 w 62"/>
                <a:gd name="T33" fmla="*/ 16 h 99"/>
                <a:gd name="T34" fmla="*/ 48 w 62"/>
                <a:gd name="T35" fmla="*/ 47 h 99"/>
                <a:gd name="T36" fmla="*/ 48 w 62"/>
                <a:gd name="T37" fmla="*/ 47 h 99"/>
                <a:gd name="T38" fmla="*/ 48 w 62"/>
                <a:gd name="T39" fmla="*/ 4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2" h="99">
                  <a:moveTo>
                    <a:pt x="61" y="44"/>
                  </a:move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5" y="13"/>
                    <a:pt x="0" y="29"/>
                    <a:pt x="0" y="44"/>
                  </a:cubicBezTo>
                  <a:cubicBezTo>
                    <a:pt x="0" y="66"/>
                    <a:pt x="9" y="86"/>
                    <a:pt x="26" y="99"/>
                  </a:cubicBezTo>
                  <a:cubicBezTo>
                    <a:pt x="27" y="99"/>
                    <a:pt x="27" y="99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9" y="99"/>
                    <a:pt x="29" y="99"/>
                    <a:pt x="30" y="98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62" y="46"/>
                    <a:pt x="62" y="45"/>
                    <a:pt x="61" y="44"/>
                  </a:cubicBezTo>
                  <a:close/>
                  <a:moveTo>
                    <a:pt x="48" y="47"/>
                  </a:moveTo>
                  <a:cubicBezTo>
                    <a:pt x="26" y="83"/>
                    <a:pt x="26" y="83"/>
                    <a:pt x="26" y="83"/>
                  </a:cubicBezTo>
                  <a:cubicBezTo>
                    <a:pt x="22" y="80"/>
                    <a:pt x="19" y="75"/>
                    <a:pt x="17" y="71"/>
                  </a:cubicBezTo>
                  <a:cubicBezTo>
                    <a:pt x="13" y="63"/>
                    <a:pt x="11" y="54"/>
                    <a:pt x="11" y="44"/>
                  </a:cubicBezTo>
                  <a:cubicBezTo>
                    <a:pt x="11" y="38"/>
                    <a:pt x="12" y="31"/>
                    <a:pt x="14" y="24"/>
                  </a:cubicBezTo>
                  <a:cubicBezTo>
                    <a:pt x="15" y="22"/>
                    <a:pt x="17" y="19"/>
                    <a:pt x="18" y="16"/>
                  </a:cubicBezTo>
                  <a:lnTo>
                    <a:pt x="48" y="47"/>
                  </a:lnTo>
                  <a:close/>
                  <a:moveTo>
                    <a:pt x="48" y="47"/>
                  </a:moveTo>
                  <a:cubicBezTo>
                    <a:pt x="48" y="47"/>
                    <a:pt x="48" y="47"/>
                    <a:pt x="48" y="4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195"/>
            <p:cNvSpPr>
              <a:spLocks noEditPoints="1"/>
            </p:cNvSpPr>
            <p:nvPr/>
          </p:nvSpPr>
          <p:spPr bwMode="auto">
            <a:xfrm>
              <a:off x="7835069" y="3582171"/>
              <a:ext cx="173296" cy="111828"/>
            </a:xfrm>
            <a:custGeom>
              <a:avLst/>
              <a:gdLst>
                <a:gd name="T0" fmla="*/ 97 w 99"/>
                <a:gd name="T1" fmla="*/ 0 h 64"/>
                <a:gd name="T2" fmla="*/ 35 w 99"/>
                <a:gd name="T3" fmla="*/ 0 h 64"/>
                <a:gd name="T4" fmla="*/ 33 w 99"/>
                <a:gd name="T5" fmla="*/ 2 h 64"/>
                <a:gd name="T6" fmla="*/ 0 w 99"/>
                <a:gd name="T7" fmla="*/ 55 h 64"/>
                <a:gd name="T8" fmla="*/ 0 w 99"/>
                <a:gd name="T9" fmla="*/ 56 h 64"/>
                <a:gd name="T10" fmla="*/ 1 w 99"/>
                <a:gd name="T11" fmla="*/ 58 h 64"/>
                <a:gd name="T12" fmla="*/ 31 w 99"/>
                <a:gd name="T13" fmla="*/ 64 h 64"/>
                <a:gd name="T14" fmla="*/ 77 w 99"/>
                <a:gd name="T15" fmla="*/ 47 h 64"/>
                <a:gd name="T16" fmla="*/ 99 w 99"/>
                <a:gd name="T17" fmla="*/ 3 h 64"/>
                <a:gd name="T18" fmla="*/ 99 w 99"/>
                <a:gd name="T19" fmla="*/ 1 h 64"/>
                <a:gd name="T20" fmla="*/ 97 w 99"/>
                <a:gd name="T21" fmla="*/ 0 h 64"/>
                <a:gd name="T22" fmla="*/ 97 w 99"/>
                <a:gd name="T23" fmla="*/ 0 h 64"/>
                <a:gd name="T24" fmla="*/ 97 w 9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64">
                  <a:moveTo>
                    <a:pt x="97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4" y="0"/>
                    <a:pt x="33" y="1"/>
                    <a:pt x="33" y="2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7"/>
                    <a:pt x="1" y="57"/>
                    <a:pt x="1" y="58"/>
                  </a:cubicBezTo>
                  <a:cubicBezTo>
                    <a:pt x="10" y="62"/>
                    <a:pt x="20" y="64"/>
                    <a:pt x="31" y="64"/>
                  </a:cubicBezTo>
                  <a:cubicBezTo>
                    <a:pt x="48" y="64"/>
                    <a:pt x="64" y="58"/>
                    <a:pt x="77" y="47"/>
                  </a:cubicBezTo>
                  <a:cubicBezTo>
                    <a:pt x="89" y="35"/>
                    <a:pt x="97" y="20"/>
                    <a:pt x="99" y="3"/>
                  </a:cubicBezTo>
                  <a:cubicBezTo>
                    <a:pt x="99" y="2"/>
                    <a:pt x="99" y="2"/>
                    <a:pt x="99" y="1"/>
                  </a:cubicBezTo>
                  <a:cubicBezTo>
                    <a:pt x="98" y="1"/>
                    <a:pt x="98" y="0"/>
                    <a:pt x="97" y="0"/>
                  </a:cubicBezTo>
                  <a:close/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196"/>
            <p:cNvSpPr>
              <a:spLocks noEditPoints="1"/>
            </p:cNvSpPr>
            <p:nvPr/>
          </p:nvSpPr>
          <p:spPr bwMode="auto">
            <a:xfrm>
              <a:off x="8906689" y="2426125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9 h 46"/>
                <a:gd name="T24" fmla="*/ 95 w 102"/>
                <a:gd name="T25" fmla="*/ 10 h 46"/>
                <a:gd name="T26" fmla="*/ 91 w 102"/>
                <a:gd name="T27" fmla="*/ 16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4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7" y="29"/>
                  </a:cubicBezTo>
                  <a:cubicBezTo>
                    <a:pt x="67" y="31"/>
                    <a:pt x="68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5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9"/>
                  </a:cubicBezTo>
                  <a:cubicBezTo>
                    <a:pt x="97" y="8"/>
                    <a:pt x="96" y="9"/>
                    <a:pt x="95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4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197"/>
            <p:cNvSpPr>
              <a:spLocks noEditPoints="1"/>
            </p:cNvSpPr>
            <p:nvPr/>
          </p:nvSpPr>
          <p:spPr bwMode="auto">
            <a:xfrm>
              <a:off x="8911873" y="2537953"/>
              <a:ext cx="176999" cy="80723"/>
            </a:xfrm>
            <a:custGeom>
              <a:avLst/>
              <a:gdLst>
                <a:gd name="T0" fmla="*/ 99 w 101"/>
                <a:gd name="T1" fmla="*/ 4 h 46"/>
                <a:gd name="T2" fmla="*/ 92 w 101"/>
                <a:gd name="T3" fmla="*/ 0 h 46"/>
                <a:gd name="T4" fmla="*/ 84 w 101"/>
                <a:gd name="T5" fmla="*/ 5 h 46"/>
                <a:gd name="T6" fmla="*/ 49 w 101"/>
                <a:gd name="T7" fmla="*/ 28 h 46"/>
                <a:gd name="T8" fmla="*/ 27 w 101"/>
                <a:gd name="T9" fmla="*/ 20 h 46"/>
                <a:gd name="T10" fmla="*/ 32 w 101"/>
                <a:gd name="T11" fmla="*/ 20 h 46"/>
                <a:gd name="T12" fmla="*/ 35 w 101"/>
                <a:gd name="T13" fmla="*/ 16 h 46"/>
                <a:gd name="T14" fmla="*/ 33 w 101"/>
                <a:gd name="T15" fmla="*/ 12 h 46"/>
                <a:gd name="T16" fmla="*/ 6 w 101"/>
                <a:gd name="T17" fmla="*/ 0 h 46"/>
                <a:gd name="T18" fmla="*/ 2 w 101"/>
                <a:gd name="T19" fmla="*/ 1 h 46"/>
                <a:gd name="T20" fmla="*/ 0 w 101"/>
                <a:gd name="T21" fmla="*/ 4 h 46"/>
                <a:gd name="T22" fmla="*/ 0 w 101"/>
                <a:gd name="T23" fmla="*/ 34 h 46"/>
                <a:gd name="T24" fmla="*/ 3 w 101"/>
                <a:gd name="T25" fmla="*/ 37 h 46"/>
                <a:gd name="T26" fmla="*/ 7 w 101"/>
                <a:gd name="T27" fmla="*/ 36 h 46"/>
                <a:gd name="T28" fmla="*/ 11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8" y="1"/>
                    <a:pt x="95" y="0"/>
                    <a:pt x="92" y="0"/>
                  </a:cubicBezTo>
                  <a:cubicBezTo>
                    <a:pt x="88" y="0"/>
                    <a:pt x="85" y="2"/>
                    <a:pt x="84" y="5"/>
                  </a:cubicBezTo>
                  <a:cubicBezTo>
                    <a:pt x="78" y="19"/>
                    <a:pt x="65" y="28"/>
                    <a:pt x="49" y="28"/>
                  </a:cubicBezTo>
                  <a:cubicBezTo>
                    <a:pt x="41" y="28"/>
                    <a:pt x="33" y="25"/>
                    <a:pt x="27" y="20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19"/>
                    <a:pt x="35" y="18"/>
                    <a:pt x="35" y="16"/>
                  </a:cubicBezTo>
                  <a:cubicBezTo>
                    <a:pt x="35" y="15"/>
                    <a:pt x="34" y="13"/>
                    <a:pt x="33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7"/>
                    <a:pt x="3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21" y="40"/>
                    <a:pt x="34" y="46"/>
                    <a:pt x="49" y="46"/>
                  </a:cubicBezTo>
                  <a:cubicBezTo>
                    <a:pt x="72" y="46"/>
                    <a:pt x="92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198"/>
            <p:cNvSpPr>
              <a:spLocks noEditPoints="1"/>
            </p:cNvSpPr>
            <p:nvPr/>
          </p:nvSpPr>
          <p:spPr bwMode="auto">
            <a:xfrm>
              <a:off x="7556611" y="3248910"/>
              <a:ext cx="178480" cy="80723"/>
            </a:xfrm>
            <a:custGeom>
              <a:avLst/>
              <a:gdLst>
                <a:gd name="T0" fmla="*/ 10 w 102"/>
                <a:gd name="T1" fmla="*/ 46 h 46"/>
                <a:gd name="T2" fmla="*/ 18 w 102"/>
                <a:gd name="T3" fmla="*/ 40 h 46"/>
                <a:gd name="T4" fmla="*/ 52 w 102"/>
                <a:gd name="T5" fmla="*/ 17 h 46"/>
                <a:gd name="T6" fmla="*/ 75 w 102"/>
                <a:gd name="T7" fmla="*/ 25 h 46"/>
                <a:gd name="T8" fmla="*/ 70 w 102"/>
                <a:gd name="T9" fmla="*/ 26 h 46"/>
                <a:gd name="T10" fmla="*/ 67 w 102"/>
                <a:gd name="T11" fmla="*/ 29 h 46"/>
                <a:gd name="T12" fmla="*/ 69 w 102"/>
                <a:gd name="T13" fmla="*/ 33 h 46"/>
                <a:gd name="T14" fmla="*/ 96 w 102"/>
                <a:gd name="T15" fmla="*/ 45 h 46"/>
                <a:gd name="T16" fmla="*/ 100 w 102"/>
                <a:gd name="T17" fmla="*/ 45 h 46"/>
                <a:gd name="T18" fmla="*/ 102 w 102"/>
                <a:gd name="T19" fmla="*/ 42 h 46"/>
                <a:gd name="T20" fmla="*/ 102 w 102"/>
                <a:gd name="T21" fmla="*/ 12 h 46"/>
                <a:gd name="T22" fmla="*/ 99 w 102"/>
                <a:gd name="T23" fmla="*/ 8 h 46"/>
                <a:gd name="T24" fmla="*/ 95 w 102"/>
                <a:gd name="T25" fmla="*/ 10 h 46"/>
                <a:gd name="T26" fmla="*/ 91 w 102"/>
                <a:gd name="T27" fmla="*/ 15 h 46"/>
                <a:gd name="T28" fmla="*/ 52 w 102"/>
                <a:gd name="T29" fmla="*/ 0 h 46"/>
                <a:gd name="T30" fmla="*/ 2 w 102"/>
                <a:gd name="T31" fmla="*/ 33 h 46"/>
                <a:gd name="T32" fmla="*/ 2 w 102"/>
                <a:gd name="T33" fmla="*/ 42 h 46"/>
                <a:gd name="T34" fmla="*/ 10 w 102"/>
                <a:gd name="T35" fmla="*/ 46 h 46"/>
                <a:gd name="T36" fmla="*/ 10 w 102"/>
                <a:gd name="T37" fmla="*/ 46 h 46"/>
                <a:gd name="T38" fmla="*/ 10 w 102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" h="46">
                  <a:moveTo>
                    <a:pt x="10" y="46"/>
                  </a:moveTo>
                  <a:cubicBezTo>
                    <a:pt x="13" y="46"/>
                    <a:pt x="17" y="43"/>
                    <a:pt x="18" y="40"/>
                  </a:cubicBezTo>
                  <a:cubicBezTo>
                    <a:pt x="24" y="27"/>
                    <a:pt x="37" y="17"/>
                    <a:pt x="52" y="17"/>
                  </a:cubicBezTo>
                  <a:cubicBezTo>
                    <a:pt x="61" y="17"/>
                    <a:pt x="69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7"/>
                    <a:pt x="67" y="29"/>
                  </a:cubicBezTo>
                  <a:cubicBezTo>
                    <a:pt x="67" y="31"/>
                    <a:pt x="68" y="32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9" y="46"/>
                    <a:pt x="100" y="45"/>
                  </a:cubicBezTo>
                  <a:cubicBezTo>
                    <a:pt x="101" y="44"/>
                    <a:pt x="102" y="43"/>
                    <a:pt x="102" y="4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0"/>
                    <a:pt x="101" y="9"/>
                    <a:pt x="99" y="8"/>
                  </a:cubicBezTo>
                  <a:cubicBezTo>
                    <a:pt x="97" y="8"/>
                    <a:pt x="96" y="8"/>
                    <a:pt x="95" y="10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30" y="0"/>
                    <a:pt x="10" y="13"/>
                    <a:pt x="2" y="33"/>
                  </a:cubicBezTo>
                  <a:cubicBezTo>
                    <a:pt x="0" y="36"/>
                    <a:pt x="1" y="39"/>
                    <a:pt x="2" y="42"/>
                  </a:cubicBezTo>
                  <a:cubicBezTo>
                    <a:pt x="4" y="44"/>
                    <a:pt x="7" y="46"/>
                    <a:pt x="10" y="46"/>
                  </a:cubicBezTo>
                  <a:close/>
                  <a:moveTo>
                    <a:pt x="10" y="46"/>
                  </a:moveTo>
                  <a:cubicBezTo>
                    <a:pt x="10" y="46"/>
                    <a:pt x="10" y="46"/>
                    <a:pt x="10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199"/>
            <p:cNvSpPr>
              <a:spLocks noEditPoints="1"/>
            </p:cNvSpPr>
            <p:nvPr/>
          </p:nvSpPr>
          <p:spPr bwMode="auto">
            <a:xfrm>
              <a:off x="7561795" y="3359256"/>
              <a:ext cx="176999" cy="82204"/>
            </a:xfrm>
            <a:custGeom>
              <a:avLst/>
              <a:gdLst>
                <a:gd name="T0" fmla="*/ 99 w 101"/>
                <a:gd name="T1" fmla="*/ 5 h 47"/>
                <a:gd name="T2" fmla="*/ 92 w 101"/>
                <a:gd name="T3" fmla="*/ 1 h 47"/>
                <a:gd name="T4" fmla="*/ 84 w 101"/>
                <a:gd name="T5" fmla="*/ 6 h 47"/>
                <a:gd name="T6" fmla="*/ 49 w 101"/>
                <a:gd name="T7" fmla="*/ 29 h 47"/>
                <a:gd name="T8" fmla="*/ 27 w 101"/>
                <a:gd name="T9" fmla="*/ 21 h 47"/>
                <a:gd name="T10" fmla="*/ 32 w 101"/>
                <a:gd name="T11" fmla="*/ 20 h 47"/>
                <a:gd name="T12" fmla="*/ 35 w 101"/>
                <a:gd name="T13" fmla="*/ 17 h 47"/>
                <a:gd name="T14" fmla="*/ 33 w 101"/>
                <a:gd name="T15" fmla="*/ 13 h 47"/>
                <a:gd name="T16" fmla="*/ 6 w 101"/>
                <a:gd name="T17" fmla="*/ 1 h 47"/>
                <a:gd name="T18" fmla="*/ 2 w 101"/>
                <a:gd name="T19" fmla="*/ 1 h 47"/>
                <a:gd name="T20" fmla="*/ 0 w 101"/>
                <a:gd name="T21" fmla="*/ 4 h 47"/>
                <a:gd name="T22" fmla="*/ 0 w 101"/>
                <a:gd name="T23" fmla="*/ 34 h 47"/>
                <a:gd name="T24" fmla="*/ 3 w 101"/>
                <a:gd name="T25" fmla="*/ 38 h 47"/>
                <a:gd name="T26" fmla="*/ 7 w 101"/>
                <a:gd name="T27" fmla="*/ 36 h 47"/>
                <a:gd name="T28" fmla="*/ 11 w 101"/>
                <a:gd name="T29" fmla="*/ 31 h 47"/>
                <a:gd name="T30" fmla="*/ 49 w 101"/>
                <a:gd name="T31" fmla="*/ 47 h 47"/>
                <a:gd name="T32" fmla="*/ 100 w 101"/>
                <a:gd name="T33" fmla="*/ 13 h 47"/>
                <a:gd name="T34" fmla="*/ 99 w 101"/>
                <a:gd name="T35" fmla="*/ 5 h 47"/>
                <a:gd name="T36" fmla="*/ 99 w 101"/>
                <a:gd name="T37" fmla="*/ 5 h 47"/>
                <a:gd name="T38" fmla="*/ 99 w 101"/>
                <a:gd name="T39" fmla="*/ 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7">
                  <a:moveTo>
                    <a:pt x="99" y="5"/>
                  </a:moveTo>
                  <a:cubicBezTo>
                    <a:pt x="98" y="2"/>
                    <a:pt x="95" y="1"/>
                    <a:pt x="92" y="1"/>
                  </a:cubicBezTo>
                  <a:cubicBezTo>
                    <a:pt x="88" y="1"/>
                    <a:pt x="85" y="3"/>
                    <a:pt x="84" y="6"/>
                  </a:cubicBezTo>
                  <a:cubicBezTo>
                    <a:pt x="78" y="20"/>
                    <a:pt x="65" y="29"/>
                    <a:pt x="49" y="29"/>
                  </a:cubicBezTo>
                  <a:cubicBezTo>
                    <a:pt x="41" y="29"/>
                    <a:pt x="33" y="26"/>
                    <a:pt x="27" y="21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3" y="20"/>
                    <a:pt x="35" y="19"/>
                    <a:pt x="35" y="17"/>
                  </a:cubicBezTo>
                  <a:cubicBezTo>
                    <a:pt x="35" y="15"/>
                    <a:pt x="34" y="14"/>
                    <a:pt x="33" y="1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1" y="37"/>
                    <a:pt x="3" y="38"/>
                  </a:cubicBezTo>
                  <a:cubicBezTo>
                    <a:pt x="4" y="38"/>
                    <a:pt x="6" y="38"/>
                    <a:pt x="7" y="36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21" y="41"/>
                    <a:pt x="34" y="47"/>
                    <a:pt x="49" y="47"/>
                  </a:cubicBezTo>
                  <a:cubicBezTo>
                    <a:pt x="72" y="47"/>
                    <a:pt x="92" y="33"/>
                    <a:pt x="100" y="13"/>
                  </a:cubicBezTo>
                  <a:cubicBezTo>
                    <a:pt x="101" y="10"/>
                    <a:pt x="101" y="7"/>
                    <a:pt x="99" y="5"/>
                  </a:cubicBezTo>
                  <a:close/>
                  <a:moveTo>
                    <a:pt x="99" y="5"/>
                  </a:moveTo>
                  <a:cubicBezTo>
                    <a:pt x="99" y="5"/>
                    <a:pt x="99" y="5"/>
                    <a:pt x="99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200"/>
            <p:cNvSpPr>
              <a:spLocks noEditPoints="1"/>
            </p:cNvSpPr>
            <p:nvPr/>
          </p:nvSpPr>
          <p:spPr bwMode="auto">
            <a:xfrm>
              <a:off x="8281639" y="2005475"/>
              <a:ext cx="176999" cy="80723"/>
            </a:xfrm>
            <a:custGeom>
              <a:avLst/>
              <a:gdLst>
                <a:gd name="T0" fmla="*/ 9 w 101"/>
                <a:gd name="T1" fmla="*/ 46 h 46"/>
                <a:gd name="T2" fmla="*/ 18 w 101"/>
                <a:gd name="T3" fmla="*/ 40 h 46"/>
                <a:gd name="T4" fmla="*/ 52 w 101"/>
                <a:gd name="T5" fmla="*/ 17 h 46"/>
                <a:gd name="T6" fmla="*/ 75 w 101"/>
                <a:gd name="T7" fmla="*/ 25 h 46"/>
                <a:gd name="T8" fmla="*/ 70 w 101"/>
                <a:gd name="T9" fmla="*/ 26 h 46"/>
                <a:gd name="T10" fmla="*/ 66 w 101"/>
                <a:gd name="T11" fmla="*/ 29 h 46"/>
                <a:gd name="T12" fmla="*/ 69 w 101"/>
                <a:gd name="T13" fmla="*/ 33 h 46"/>
                <a:gd name="T14" fmla="*/ 96 w 101"/>
                <a:gd name="T15" fmla="*/ 45 h 46"/>
                <a:gd name="T16" fmla="*/ 99 w 101"/>
                <a:gd name="T17" fmla="*/ 45 h 46"/>
                <a:gd name="T18" fmla="*/ 101 w 101"/>
                <a:gd name="T19" fmla="*/ 42 h 46"/>
                <a:gd name="T20" fmla="*/ 101 w 101"/>
                <a:gd name="T21" fmla="*/ 12 h 46"/>
                <a:gd name="T22" fmla="*/ 99 w 101"/>
                <a:gd name="T23" fmla="*/ 8 h 46"/>
                <a:gd name="T24" fmla="*/ 94 w 101"/>
                <a:gd name="T25" fmla="*/ 10 h 46"/>
                <a:gd name="T26" fmla="*/ 91 w 101"/>
                <a:gd name="T27" fmla="*/ 16 h 46"/>
                <a:gd name="T28" fmla="*/ 52 w 101"/>
                <a:gd name="T29" fmla="*/ 0 h 46"/>
                <a:gd name="T30" fmla="*/ 1 w 101"/>
                <a:gd name="T31" fmla="*/ 33 h 46"/>
                <a:gd name="T32" fmla="*/ 2 w 101"/>
                <a:gd name="T33" fmla="*/ 42 h 46"/>
                <a:gd name="T34" fmla="*/ 9 w 101"/>
                <a:gd name="T35" fmla="*/ 46 h 46"/>
                <a:gd name="T36" fmla="*/ 9 w 101"/>
                <a:gd name="T37" fmla="*/ 46 h 46"/>
                <a:gd name="T38" fmla="*/ 9 w 101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" y="46"/>
                  </a:moveTo>
                  <a:cubicBezTo>
                    <a:pt x="13" y="46"/>
                    <a:pt x="16" y="44"/>
                    <a:pt x="18" y="40"/>
                  </a:cubicBezTo>
                  <a:cubicBezTo>
                    <a:pt x="23" y="27"/>
                    <a:pt x="36" y="17"/>
                    <a:pt x="52" y="17"/>
                  </a:cubicBezTo>
                  <a:cubicBezTo>
                    <a:pt x="60" y="17"/>
                    <a:pt x="68" y="20"/>
                    <a:pt x="75" y="25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8" y="26"/>
                    <a:pt x="67" y="28"/>
                    <a:pt x="66" y="29"/>
                  </a:cubicBezTo>
                  <a:cubicBezTo>
                    <a:pt x="66" y="31"/>
                    <a:pt x="67" y="33"/>
                    <a:pt x="69" y="3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7" y="46"/>
                    <a:pt x="98" y="46"/>
                    <a:pt x="99" y="45"/>
                  </a:cubicBezTo>
                  <a:cubicBezTo>
                    <a:pt x="100" y="44"/>
                    <a:pt x="101" y="43"/>
                    <a:pt x="101" y="42"/>
                  </a:cubicBezTo>
                  <a:cubicBezTo>
                    <a:pt x="101" y="12"/>
                    <a:pt x="101" y="12"/>
                    <a:pt x="101" y="12"/>
                  </a:cubicBezTo>
                  <a:cubicBezTo>
                    <a:pt x="101" y="10"/>
                    <a:pt x="100" y="9"/>
                    <a:pt x="99" y="8"/>
                  </a:cubicBezTo>
                  <a:cubicBezTo>
                    <a:pt x="97" y="8"/>
                    <a:pt x="95" y="9"/>
                    <a:pt x="94" y="10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1" y="6"/>
                    <a:pt x="67" y="0"/>
                    <a:pt x="52" y="0"/>
                  </a:cubicBezTo>
                  <a:cubicBezTo>
                    <a:pt x="29" y="0"/>
                    <a:pt x="10" y="14"/>
                    <a:pt x="1" y="33"/>
                  </a:cubicBezTo>
                  <a:cubicBezTo>
                    <a:pt x="0" y="36"/>
                    <a:pt x="0" y="39"/>
                    <a:pt x="2" y="42"/>
                  </a:cubicBezTo>
                  <a:cubicBezTo>
                    <a:pt x="4" y="44"/>
                    <a:pt x="6" y="46"/>
                    <a:pt x="9" y="46"/>
                  </a:cubicBezTo>
                  <a:close/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201"/>
            <p:cNvSpPr>
              <a:spLocks noEditPoints="1"/>
            </p:cNvSpPr>
            <p:nvPr/>
          </p:nvSpPr>
          <p:spPr bwMode="auto">
            <a:xfrm>
              <a:off x="8286823" y="2118044"/>
              <a:ext cx="176999" cy="79983"/>
            </a:xfrm>
            <a:custGeom>
              <a:avLst/>
              <a:gdLst>
                <a:gd name="T0" fmla="*/ 99 w 101"/>
                <a:gd name="T1" fmla="*/ 4 h 46"/>
                <a:gd name="T2" fmla="*/ 91 w 101"/>
                <a:gd name="T3" fmla="*/ 0 h 46"/>
                <a:gd name="T4" fmla="*/ 83 w 101"/>
                <a:gd name="T5" fmla="*/ 5 h 46"/>
                <a:gd name="T6" fmla="*/ 49 w 101"/>
                <a:gd name="T7" fmla="*/ 28 h 46"/>
                <a:gd name="T8" fmla="*/ 26 w 101"/>
                <a:gd name="T9" fmla="*/ 20 h 46"/>
                <a:gd name="T10" fmla="*/ 31 w 101"/>
                <a:gd name="T11" fmla="*/ 20 h 46"/>
                <a:gd name="T12" fmla="*/ 34 w 101"/>
                <a:gd name="T13" fmla="*/ 16 h 46"/>
                <a:gd name="T14" fmla="*/ 32 w 101"/>
                <a:gd name="T15" fmla="*/ 12 h 46"/>
                <a:gd name="T16" fmla="*/ 5 w 101"/>
                <a:gd name="T17" fmla="*/ 0 h 46"/>
                <a:gd name="T18" fmla="*/ 1 w 101"/>
                <a:gd name="T19" fmla="*/ 0 h 46"/>
                <a:gd name="T20" fmla="*/ 0 w 101"/>
                <a:gd name="T21" fmla="*/ 4 h 46"/>
                <a:gd name="T22" fmla="*/ 0 w 101"/>
                <a:gd name="T23" fmla="*/ 33 h 46"/>
                <a:gd name="T24" fmla="*/ 2 w 101"/>
                <a:gd name="T25" fmla="*/ 37 h 46"/>
                <a:gd name="T26" fmla="*/ 7 w 101"/>
                <a:gd name="T27" fmla="*/ 36 h 46"/>
                <a:gd name="T28" fmla="*/ 10 w 101"/>
                <a:gd name="T29" fmla="*/ 30 h 46"/>
                <a:gd name="T30" fmla="*/ 49 w 101"/>
                <a:gd name="T31" fmla="*/ 46 h 46"/>
                <a:gd name="T32" fmla="*/ 100 w 101"/>
                <a:gd name="T33" fmla="*/ 12 h 46"/>
                <a:gd name="T34" fmla="*/ 99 w 101"/>
                <a:gd name="T35" fmla="*/ 4 h 46"/>
                <a:gd name="T36" fmla="*/ 99 w 101"/>
                <a:gd name="T37" fmla="*/ 4 h 46"/>
                <a:gd name="T38" fmla="*/ 99 w 101"/>
                <a:gd name="T39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46">
                  <a:moveTo>
                    <a:pt x="99" y="4"/>
                  </a:moveTo>
                  <a:cubicBezTo>
                    <a:pt x="97" y="1"/>
                    <a:pt x="94" y="0"/>
                    <a:pt x="91" y="0"/>
                  </a:cubicBezTo>
                  <a:cubicBezTo>
                    <a:pt x="88" y="0"/>
                    <a:pt x="85" y="2"/>
                    <a:pt x="83" y="5"/>
                  </a:cubicBezTo>
                  <a:cubicBezTo>
                    <a:pt x="78" y="19"/>
                    <a:pt x="64" y="28"/>
                    <a:pt x="49" y="28"/>
                  </a:cubicBezTo>
                  <a:cubicBezTo>
                    <a:pt x="40" y="28"/>
                    <a:pt x="33" y="25"/>
                    <a:pt x="26" y="2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3" y="19"/>
                    <a:pt x="34" y="18"/>
                    <a:pt x="34" y="16"/>
                  </a:cubicBezTo>
                  <a:cubicBezTo>
                    <a:pt x="35" y="15"/>
                    <a:pt x="34" y="13"/>
                    <a:pt x="32" y="1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1" y="37"/>
                    <a:pt x="2" y="37"/>
                  </a:cubicBezTo>
                  <a:cubicBezTo>
                    <a:pt x="4" y="38"/>
                    <a:pt x="6" y="37"/>
                    <a:pt x="7" y="3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20" y="40"/>
                    <a:pt x="34" y="46"/>
                    <a:pt x="49" y="46"/>
                  </a:cubicBezTo>
                  <a:cubicBezTo>
                    <a:pt x="72" y="46"/>
                    <a:pt x="91" y="32"/>
                    <a:pt x="100" y="12"/>
                  </a:cubicBezTo>
                  <a:cubicBezTo>
                    <a:pt x="101" y="9"/>
                    <a:pt x="101" y="6"/>
                    <a:pt x="99" y="4"/>
                  </a:cubicBezTo>
                  <a:close/>
                  <a:moveTo>
                    <a:pt x="99" y="4"/>
                  </a:moveTo>
                  <a:cubicBezTo>
                    <a:pt x="99" y="4"/>
                    <a:pt x="99" y="4"/>
                    <a:pt x="99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202"/>
            <p:cNvSpPr>
              <a:spLocks noEditPoints="1"/>
            </p:cNvSpPr>
            <p:nvPr/>
          </p:nvSpPr>
          <p:spPr bwMode="auto">
            <a:xfrm>
              <a:off x="8931128" y="3548845"/>
              <a:ext cx="205141" cy="204400"/>
            </a:xfrm>
            <a:custGeom>
              <a:avLst/>
              <a:gdLst>
                <a:gd name="T0" fmla="*/ 13 w 117"/>
                <a:gd name="T1" fmla="*/ 71 h 117"/>
                <a:gd name="T2" fmla="*/ 17 w 117"/>
                <a:gd name="T3" fmla="*/ 81 h 117"/>
                <a:gd name="T4" fmla="*/ 12 w 117"/>
                <a:gd name="T5" fmla="*/ 88 h 117"/>
                <a:gd name="T6" fmla="*/ 12 w 117"/>
                <a:gd name="T7" fmla="*/ 95 h 117"/>
                <a:gd name="T8" fmla="*/ 21 w 117"/>
                <a:gd name="T9" fmla="*/ 104 h 117"/>
                <a:gd name="T10" fmla="*/ 28 w 117"/>
                <a:gd name="T11" fmla="*/ 104 h 117"/>
                <a:gd name="T12" fmla="*/ 35 w 117"/>
                <a:gd name="T13" fmla="*/ 99 h 117"/>
                <a:gd name="T14" fmla="*/ 45 w 117"/>
                <a:gd name="T15" fmla="*/ 103 h 117"/>
                <a:gd name="T16" fmla="*/ 46 w 117"/>
                <a:gd name="T17" fmla="*/ 112 h 117"/>
                <a:gd name="T18" fmla="*/ 52 w 117"/>
                <a:gd name="T19" fmla="*/ 117 h 117"/>
                <a:gd name="T20" fmla="*/ 64 w 117"/>
                <a:gd name="T21" fmla="*/ 117 h 117"/>
                <a:gd name="T22" fmla="*/ 70 w 117"/>
                <a:gd name="T23" fmla="*/ 112 h 117"/>
                <a:gd name="T24" fmla="*/ 71 w 117"/>
                <a:gd name="T25" fmla="*/ 104 h 117"/>
                <a:gd name="T26" fmla="*/ 82 w 117"/>
                <a:gd name="T27" fmla="*/ 99 h 117"/>
                <a:gd name="T28" fmla="*/ 88 w 117"/>
                <a:gd name="T29" fmla="*/ 104 h 117"/>
                <a:gd name="T30" fmla="*/ 95 w 117"/>
                <a:gd name="T31" fmla="*/ 104 h 117"/>
                <a:gd name="T32" fmla="*/ 104 w 117"/>
                <a:gd name="T33" fmla="*/ 95 h 117"/>
                <a:gd name="T34" fmla="*/ 105 w 117"/>
                <a:gd name="T35" fmla="*/ 88 h 117"/>
                <a:gd name="T36" fmla="*/ 100 w 117"/>
                <a:gd name="T37" fmla="*/ 81 h 117"/>
                <a:gd name="T38" fmla="*/ 104 w 117"/>
                <a:gd name="T39" fmla="*/ 70 h 117"/>
                <a:gd name="T40" fmla="*/ 112 w 117"/>
                <a:gd name="T41" fmla="*/ 69 h 117"/>
                <a:gd name="T42" fmla="*/ 117 w 117"/>
                <a:gd name="T43" fmla="*/ 64 h 117"/>
                <a:gd name="T44" fmla="*/ 117 w 117"/>
                <a:gd name="T45" fmla="*/ 51 h 117"/>
                <a:gd name="T46" fmla="*/ 112 w 117"/>
                <a:gd name="T47" fmla="*/ 46 h 117"/>
                <a:gd name="T48" fmla="*/ 104 w 117"/>
                <a:gd name="T49" fmla="*/ 45 h 117"/>
                <a:gd name="T50" fmla="*/ 100 w 117"/>
                <a:gd name="T51" fmla="*/ 34 h 117"/>
                <a:gd name="T52" fmla="*/ 105 w 117"/>
                <a:gd name="T53" fmla="*/ 29 h 117"/>
                <a:gd name="T54" fmla="*/ 104 w 117"/>
                <a:gd name="T55" fmla="*/ 21 h 117"/>
                <a:gd name="T56" fmla="*/ 95 w 117"/>
                <a:gd name="T57" fmla="*/ 12 h 117"/>
                <a:gd name="T58" fmla="*/ 88 w 117"/>
                <a:gd name="T59" fmla="*/ 12 h 117"/>
                <a:gd name="T60" fmla="*/ 83 w 117"/>
                <a:gd name="T61" fmla="*/ 17 h 117"/>
                <a:gd name="T62" fmla="*/ 71 w 117"/>
                <a:gd name="T63" fmla="*/ 12 h 117"/>
                <a:gd name="T64" fmla="*/ 70 w 117"/>
                <a:gd name="T65" fmla="*/ 4 h 117"/>
                <a:gd name="T66" fmla="*/ 65 w 117"/>
                <a:gd name="T67" fmla="*/ 0 h 117"/>
                <a:gd name="T68" fmla="*/ 52 w 117"/>
                <a:gd name="T69" fmla="*/ 0 h 117"/>
                <a:gd name="T70" fmla="*/ 47 w 117"/>
                <a:gd name="T71" fmla="*/ 4 h 117"/>
                <a:gd name="T72" fmla="*/ 46 w 117"/>
                <a:gd name="T73" fmla="*/ 12 h 117"/>
                <a:gd name="T74" fmla="*/ 34 w 117"/>
                <a:gd name="T75" fmla="*/ 17 h 117"/>
                <a:gd name="T76" fmla="*/ 28 w 117"/>
                <a:gd name="T77" fmla="*/ 12 h 117"/>
                <a:gd name="T78" fmla="*/ 21 w 117"/>
                <a:gd name="T79" fmla="*/ 12 h 117"/>
                <a:gd name="T80" fmla="*/ 12 w 117"/>
                <a:gd name="T81" fmla="*/ 21 h 117"/>
                <a:gd name="T82" fmla="*/ 12 w 117"/>
                <a:gd name="T83" fmla="*/ 29 h 117"/>
                <a:gd name="T84" fmla="*/ 17 w 117"/>
                <a:gd name="T85" fmla="*/ 35 h 117"/>
                <a:gd name="T86" fmla="*/ 12 w 117"/>
                <a:gd name="T87" fmla="*/ 46 h 117"/>
                <a:gd name="T88" fmla="*/ 5 w 117"/>
                <a:gd name="T89" fmla="*/ 47 h 117"/>
                <a:gd name="T90" fmla="*/ 0 w 117"/>
                <a:gd name="T91" fmla="*/ 52 h 117"/>
                <a:gd name="T92" fmla="*/ 0 w 117"/>
                <a:gd name="T93" fmla="*/ 65 h 117"/>
                <a:gd name="T94" fmla="*/ 5 w 117"/>
                <a:gd name="T95" fmla="*/ 70 h 117"/>
                <a:gd name="T96" fmla="*/ 13 w 117"/>
                <a:gd name="T97" fmla="*/ 71 h 117"/>
                <a:gd name="T98" fmla="*/ 58 w 117"/>
                <a:gd name="T99" fmla="*/ 37 h 117"/>
                <a:gd name="T100" fmla="*/ 79 w 117"/>
                <a:gd name="T101" fmla="*/ 58 h 117"/>
                <a:gd name="T102" fmla="*/ 58 w 117"/>
                <a:gd name="T103" fmla="*/ 79 h 117"/>
                <a:gd name="T104" fmla="*/ 38 w 117"/>
                <a:gd name="T105" fmla="*/ 58 h 117"/>
                <a:gd name="T106" fmla="*/ 58 w 117"/>
                <a:gd name="T107" fmla="*/ 37 h 117"/>
                <a:gd name="T108" fmla="*/ 58 w 117"/>
                <a:gd name="T109" fmla="*/ 37 h 117"/>
                <a:gd name="T110" fmla="*/ 58 w 117"/>
                <a:gd name="T111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7" h="117">
                  <a:moveTo>
                    <a:pt x="13" y="71"/>
                  </a:moveTo>
                  <a:cubicBezTo>
                    <a:pt x="14" y="74"/>
                    <a:pt x="15" y="78"/>
                    <a:pt x="17" y="81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10" y="90"/>
                    <a:pt x="10" y="93"/>
                    <a:pt x="12" y="95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3" y="106"/>
                    <a:pt x="26" y="106"/>
                    <a:pt x="28" y="104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38" y="101"/>
                    <a:pt x="42" y="102"/>
                    <a:pt x="45" y="103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7" y="114"/>
                    <a:pt x="49" y="117"/>
                    <a:pt x="52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7" y="117"/>
                    <a:pt x="69" y="114"/>
                    <a:pt x="70" y="112"/>
                  </a:cubicBezTo>
                  <a:cubicBezTo>
                    <a:pt x="71" y="104"/>
                    <a:pt x="71" y="104"/>
                    <a:pt x="71" y="104"/>
                  </a:cubicBezTo>
                  <a:cubicBezTo>
                    <a:pt x="74" y="103"/>
                    <a:pt x="78" y="101"/>
                    <a:pt x="82" y="99"/>
                  </a:cubicBezTo>
                  <a:cubicBezTo>
                    <a:pt x="88" y="104"/>
                    <a:pt x="88" y="104"/>
                    <a:pt x="88" y="104"/>
                  </a:cubicBezTo>
                  <a:cubicBezTo>
                    <a:pt x="90" y="106"/>
                    <a:pt x="93" y="106"/>
                    <a:pt x="95" y="104"/>
                  </a:cubicBezTo>
                  <a:cubicBezTo>
                    <a:pt x="104" y="95"/>
                    <a:pt x="104" y="95"/>
                    <a:pt x="104" y="95"/>
                  </a:cubicBezTo>
                  <a:cubicBezTo>
                    <a:pt x="106" y="93"/>
                    <a:pt x="106" y="90"/>
                    <a:pt x="105" y="8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2" y="78"/>
                    <a:pt x="103" y="74"/>
                    <a:pt x="104" y="70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5" y="69"/>
                    <a:pt x="117" y="67"/>
                    <a:pt x="117" y="64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17" y="49"/>
                    <a:pt x="115" y="47"/>
                    <a:pt x="112" y="46"/>
                  </a:cubicBezTo>
                  <a:cubicBezTo>
                    <a:pt x="104" y="45"/>
                    <a:pt x="104" y="45"/>
                    <a:pt x="104" y="45"/>
                  </a:cubicBezTo>
                  <a:cubicBezTo>
                    <a:pt x="103" y="41"/>
                    <a:pt x="102" y="38"/>
                    <a:pt x="100" y="34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6" y="26"/>
                    <a:pt x="106" y="23"/>
                    <a:pt x="104" y="21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3" y="11"/>
                    <a:pt x="90" y="10"/>
                    <a:pt x="88" y="1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79" y="14"/>
                    <a:pt x="75" y="13"/>
                    <a:pt x="71" y="12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67" y="0"/>
                    <a:pt x="65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9" y="0"/>
                    <a:pt x="47" y="2"/>
                    <a:pt x="47" y="4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2" y="13"/>
                    <a:pt x="38" y="14"/>
                    <a:pt x="34" y="1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6" y="10"/>
                    <a:pt x="23" y="11"/>
                    <a:pt x="21" y="1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0" y="23"/>
                    <a:pt x="10" y="26"/>
                    <a:pt x="12" y="2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5" y="38"/>
                    <a:pt x="13" y="42"/>
                    <a:pt x="12" y="46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7"/>
                    <a:pt x="2" y="70"/>
                    <a:pt x="5" y="70"/>
                  </a:cubicBezTo>
                  <a:lnTo>
                    <a:pt x="13" y="71"/>
                  </a:lnTo>
                  <a:close/>
                  <a:moveTo>
                    <a:pt x="58" y="37"/>
                  </a:moveTo>
                  <a:cubicBezTo>
                    <a:pt x="70" y="37"/>
                    <a:pt x="79" y="46"/>
                    <a:pt x="79" y="58"/>
                  </a:cubicBezTo>
                  <a:cubicBezTo>
                    <a:pt x="79" y="69"/>
                    <a:pt x="70" y="79"/>
                    <a:pt x="58" y="79"/>
                  </a:cubicBezTo>
                  <a:cubicBezTo>
                    <a:pt x="47" y="79"/>
                    <a:pt x="38" y="69"/>
                    <a:pt x="38" y="58"/>
                  </a:cubicBezTo>
                  <a:cubicBezTo>
                    <a:pt x="38" y="46"/>
                    <a:pt x="47" y="37"/>
                    <a:pt x="58" y="37"/>
                  </a:cubicBezTo>
                  <a:close/>
                  <a:moveTo>
                    <a:pt x="58" y="37"/>
                  </a:moveTo>
                  <a:cubicBezTo>
                    <a:pt x="58" y="37"/>
                    <a:pt x="58" y="37"/>
                    <a:pt x="58" y="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203"/>
            <p:cNvSpPr>
              <a:spLocks noEditPoints="1"/>
            </p:cNvSpPr>
            <p:nvPr/>
          </p:nvSpPr>
          <p:spPr bwMode="auto">
            <a:xfrm>
              <a:off x="9108127" y="3651786"/>
              <a:ext cx="168112" cy="170333"/>
            </a:xfrm>
            <a:custGeom>
              <a:avLst/>
              <a:gdLst>
                <a:gd name="T0" fmla="*/ 82 w 96"/>
                <a:gd name="T1" fmla="*/ 15 h 97"/>
                <a:gd name="T2" fmla="*/ 76 w 96"/>
                <a:gd name="T3" fmla="*/ 9 h 97"/>
                <a:gd name="T4" fmla="*/ 69 w 96"/>
                <a:gd name="T5" fmla="*/ 10 h 97"/>
                <a:gd name="T6" fmla="*/ 65 w 96"/>
                <a:gd name="T7" fmla="*/ 13 h 97"/>
                <a:gd name="T8" fmla="*/ 55 w 96"/>
                <a:gd name="T9" fmla="*/ 10 h 97"/>
                <a:gd name="T10" fmla="*/ 54 w 96"/>
                <a:gd name="T11" fmla="*/ 5 h 97"/>
                <a:gd name="T12" fmla="*/ 48 w 96"/>
                <a:gd name="T13" fmla="*/ 1 h 97"/>
                <a:gd name="T14" fmla="*/ 40 w 96"/>
                <a:gd name="T15" fmla="*/ 1 h 97"/>
                <a:gd name="T16" fmla="*/ 35 w 96"/>
                <a:gd name="T17" fmla="*/ 6 h 97"/>
                <a:gd name="T18" fmla="*/ 35 w 96"/>
                <a:gd name="T19" fmla="*/ 12 h 97"/>
                <a:gd name="T20" fmla="*/ 25 w 96"/>
                <a:gd name="T21" fmla="*/ 16 h 97"/>
                <a:gd name="T22" fmla="*/ 21 w 96"/>
                <a:gd name="T23" fmla="*/ 14 h 97"/>
                <a:gd name="T24" fmla="*/ 14 w 96"/>
                <a:gd name="T25" fmla="*/ 15 h 97"/>
                <a:gd name="T26" fmla="*/ 8 w 96"/>
                <a:gd name="T27" fmla="*/ 21 h 97"/>
                <a:gd name="T28" fmla="*/ 9 w 96"/>
                <a:gd name="T29" fmla="*/ 28 h 97"/>
                <a:gd name="T30" fmla="*/ 12 w 96"/>
                <a:gd name="T31" fmla="*/ 32 h 97"/>
                <a:gd name="T32" fmla="*/ 10 w 96"/>
                <a:gd name="T33" fmla="*/ 42 h 97"/>
                <a:gd name="T34" fmla="*/ 4 w 96"/>
                <a:gd name="T35" fmla="*/ 43 h 97"/>
                <a:gd name="T36" fmla="*/ 0 w 96"/>
                <a:gd name="T37" fmla="*/ 49 h 97"/>
                <a:gd name="T38" fmla="*/ 1 w 96"/>
                <a:gd name="T39" fmla="*/ 57 h 97"/>
                <a:gd name="T40" fmla="*/ 6 w 96"/>
                <a:gd name="T41" fmla="*/ 62 h 97"/>
                <a:gd name="T42" fmla="*/ 12 w 96"/>
                <a:gd name="T43" fmla="*/ 62 h 97"/>
                <a:gd name="T44" fmla="*/ 16 w 96"/>
                <a:gd name="T45" fmla="*/ 70 h 97"/>
                <a:gd name="T46" fmla="*/ 13 w 96"/>
                <a:gd name="T47" fmla="*/ 75 h 97"/>
                <a:gd name="T48" fmla="*/ 14 w 96"/>
                <a:gd name="T49" fmla="*/ 82 h 97"/>
                <a:gd name="T50" fmla="*/ 20 w 96"/>
                <a:gd name="T51" fmla="*/ 88 h 97"/>
                <a:gd name="T52" fmla="*/ 27 w 96"/>
                <a:gd name="T53" fmla="*/ 88 h 97"/>
                <a:gd name="T54" fmla="*/ 32 w 96"/>
                <a:gd name="T55" fmla="*/ 84 h 97"/>
                <a:gd name="T56" fmla="*/ 41 w 96"/>
                <a:gd name="T57" fmla="*/ 87 h 97"/>
                <a:gd name="T58" fmla="*/ 42 w 96"/>
                <a:gd name="T59" fmla="*/ 93 h 97"/>
                <a:gd name="T60" fmla="*/ 47 w 96"/>
                <a:gd name="T61" fmla="*/ 97 h 97"/>
                <a:gd name="T62" fmla="*/ 56 w 96"/>
                <a:gd name="T63" fmla="*/ 96 h 97"/>
                <a:gd name="T64" fmla="*/ 61 w 96"/>
                <a:gd name="T65" fmla="*/ 91 h 97"/>
                <a:gd name="T66" fmla="*/ 61 w 96"/>
                <a:gd name="T67" fmla="*/ 85 h 97"/>
                <a:gd name="T68" fmla="*/ 70 w 96"/>
                <a:gd name="T69" fmla="*/ 81 h 97"/>
                <a:gd name="T70" fmla="*/ 75 w 96"/>
                <a:gd name="T71" fmla="*/ 84 h 97"/>
                <a:gd name="T72" fmla="*/ 82 w 96"/>
                <a:gd name="T73" fmla="*/ 83 h 97"/>
                <a:gd name="T74" fmla="*/ 87 w 96"/>
                <a:gd name="T75" fmla="*/ 76 h 97"/>
                <a:gd name="T76" fmla="*/ 87 w 96"/>
                <a:gd name="T77" fmla="*/ 69 h 97"/>
                <a:gd name="T78" fmla="*/ 83 w 96"/>
                <a:gd name="T79" fmla="*/ 65 h 97"/>
                <a:gd name="T80" fmla="*/ 86 w 96"/>
                <a:gd name="T81" fmla="*/ 55 h 97"/>
                <a:gd name="T82" fmla="*/ 92 w 96"/>
                <a:gd name="T83" fmla="*/ 54 h 97"/>
                <a:gd name="T84" fmla="*/ 96 w 96"/>
                <a:gd name="T85" fmla="*/ 49 h 97"/>
                <a:gd name="T86" fmla="*/ 95 w 96"/>
                <a:gd name="T87" fmla="*/ 40 h 97"/>
                <a:gd name="T88" fmla="*/ 90 w 96"/>
                <a:gd name="T89" fmla="*/ 35 h 97"/>
                <a:gd name="T90" fmla="*/ 85 w 96"/>
                <a:gd name="T91" fmla="*/ 35 h 97"/>
                <a:gd name="T92" fmla="*/ 80 w 96"/>
                <a:gd name="T93" fmla="*/ 26 h 97"/>
                <a:gd name="T94" fmla="*/ 83 w 96"/>
                <a:gd name="T95" fmla="*/ 22 h 97"/>
                <a:gd name="T96" fmla="*/ 82 w 96"/>
                <a:gd name="T97" fmla="*/ 15 h 97"/>
                <a:gd name="T98" fmla="*/ 50 w 96"/>
                <a:gd name="T99" fmla="*/ 65 h 97"/>
                <a:gd name="T100" fmla="*/ 31 w 96"/>
                <a:gd name="T101" fmla="*/ 50 h 97"/>
                <a:gd name="T102" fmla="*/ 47 w 96"/>
                <a:gd name="T103" fmla="*/ 31 h 97"/>
                <a:gd name="T104" fmla="*/ 65 w 96"/>
                <a:gd name="T105" fmla="*/ 47 h 97"/>
                <a:gd name="T106" fmla="*/ 50 w 96"/>
                <a:gd name="T107" fmla="*/ 65 h 97"/>
                <a:gd name="T108" fmla="*/ 50 w 96"/>
                <a:gd name="T109" fmla="*/ 65 h 97"/>
                <a:gd name="T110" fmla="*/ 50 w 96"/>
                <a:gd name="T111" fmla="*/ 6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7">
                  <a:moveTo>
                    <a:pt x="82" y="15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4" y="8"/>
                    <a:pt x="71" y="8"/>
                    <a:pt x="69" y="10"/>
                  </a:cubicBezTo>
                  <a:cubicBezTo>
                    <a:pt x="65" y="13"/>
                    <a:pt x="65" y="13"/>
                    <a:pt x="65" y="13"/>
                  </a:cubicBezTo>
                  <a:cubicBezTo>
                    <a:pt x="62" y="12"/>
                    <a:pt x="59" y="10"/>
                    <a:pt x="55" y="10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1" y="0"/>
                    <a:pt x="48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7" y="2"/>
                    <a:pt x="35" y="4"/>
                    <a:pt x="35" y="6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1" y="13"/>
                    <a:pt x="28" y="14"/>
                    <a:pt x="25" y="16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2"/>
                    <a:pt x="16" y="13"/>
                    <a:pt x="14" y="1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7" y="23"/>
                    <a:pt x="7" y="26"/>
                    <a:pt x="9" y="28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5"/>
                    <a:pt x="10" y="39"/>
                    <a:pt x="10" y="42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" y="43"/>
                    <a:pt x="0" y="46"/>
                    <a:pt x="0" y="4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60"/>
                    <a:pt x="3" y="62"/>
                    <a:pt x="6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3" y="65"/>
                    <a:pt x="14" y="68"/>
                    <a:pt x="16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1" y="78"/>
                    <a:pt x="11" y="81"/>
                    <a:pt x="14" y="82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2" y="90"/>
                    <a:pt x="25" y="90"/>
                    <a:pt x="27" y="88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5"/>
                    <a:pt x="37" y="86"/>
                    <a:pt x="41" y="87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42" y="95"/>
                    <a:pt x="45" y="97"/>
                    <a:pt x="47" y="9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59" y="96"/>
                    <a:pt x="61" y="94"/>
                    <a:pt x="61" y="91"/>
                  </a:cubicBezTo>
                  <a:cubicBezTo>
                    <a:pt x="61" y="85"/>
                    <a:pt x="61" y="85"/>
                    <a:pt x="61" y="85"/>
                  </a:cubicBezTo>
                  <a:cubicBezTo>
                    <a:pt x="64" y="84"/>
                    <a:pt x="67" y="82"/>
                    <a:pt x="70" y="8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77" y="85"/>
                    <a:pt x="80" y="85"/>
                    <a:pt x="82" y="83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9" y="74"/>
                    <a:pt x="89" y="71"/>
                    <a:pt x="87" y="69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5" y="62"/>
                    <a:pt x="86" y="59"/>
                    <a:pt x="86" y="55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4" y="54"/>
                    <a:pt x="96" y="51"/>
                    <a:pt x="96" y="4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37"/>
                    <a:pt x="93" y="35"/>
                    <a:pt x="90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4" y="32"/>
                    <a:pt x="82" y="29"/>
                    <a:pt x="80" y="26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85" y="20"/>
                    <a:pt x="84" y="17"/>
                    <a:pt x="82" y="15"/>
                  </a:cubicBezTo>
                  <a:close/>
                  <a:moveTo>
                    <a:pt x="50" y="65"/>
                  </a:moveTo>
                  <a:cubicBezTo>
                    <a:pt x="40" y="66"/>
                    <a:pt x="32" y="59"/>
                    <a:pt x="31" y="50"/>
                  </a:cubicBezTo>
                  <a:cubicBezTo>
                    <a:pt x="30" y="40"/>
                    <a:pt x="37" y="32"/>
                    <a:pt x="47" y="31"/>
                  </a:cubicBezTo>
                  <a:cubicBezTo>
                    <a:pt x="56" y="30"/>
                    <a:pt x="64" y="37"/>
                    <a:pt x="65" y="47"/>
                  </a:cubicBezTo>
                  <a:cubicBezTo>
                    <a:pt x="66" y="56"/>
                    <a:pt x="59" y="64"/>
                    <a:pt x="50" y="65"/>
                  </a:cubicBezTo>
                  <a:close/>
                  <a:moveTo>
                    <a:pt x="50" y="65"/>
                  </a:moveTo>
                  <a:cubicBezTo>
                    <a:pt x="50" y="65"/>
                    <a:pt x="50" y="65"/>
                    <a:pt x="50" y="6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204"/>
            <p:cNvSpPr>
              <a:spLocks noEditPoints="1"/>
            </p:cNvSpPr>
            <p:nvPr/>
          </p:nvSpPr>
          <p:spPr bwMode="auto">
            <a:xfrm>
              <a:off x="8997780" y="3753245"/>
              <a:ext cx="136267" cy="137007"/>
            </a:xfrm>
            <a:custGeom>
              <a:avLst/>
              <a:gdLst>
                <a:gd name="T0" fmla="*/ 5 w 78"/>
                <a:gd name="T1" fmla="*/ 31 h 78"/>
                <a:gd name="T2" fmla="*/ 0 w 78"/>
                <a:gd name="T3" fmla="*/ 36 h 78"/>
                <a:gd name="T4" fmla="*/ 0 w 78"/>
                <a:gd name="T5" fmla="*/ 41 h 78"/>
                <a:gd name="T6" fmla="*/ 5 w 78"/>
                <a:gd name="T7" fmla="*/ 47 h 78"/>
                <a:gd name="T8" fmla="*/ 9 w 78"/>
                <a:gd name="T9" fmla="*/ 47 h 78"/>
                <a:gd name="T10" fmla="*/ 12 w 78"/>
                <a:gd name="T11" fmla="*/ 54 h 78"/>
                <a:gd name="T12" fmla="*/ 9 w 78"/>
                <a:gd name="T13" fmla="*/ 57 h 78"/>
                <a:gd name="T14" fmla="*/ 9 w 78"/>
                <a:gd name="T15" fmla="*/ 64 h 78"/>
                <a:gd name="T16" fmla="*/ 13 w 78"/>
                <a:gd name="T17" fmla="*/ 68 h 78"/>
                <a:gd name="T18" fmla="*/ 20 w 78"/>
                <a:gd name="T19" fmla="*/ 68 h 78"/>
                <a:gd name="T20" fmla="*/ 23 w 78"/>
                <a:gd name="T21" fmla="*/ 66 h 78"/>
                <a:gd name="T22" fmla="*/ 30 w 78"/>
                <a:gd name="T23" fmla="*/ 69 h 78"/>
                <a:gd name="T24" fmla="*/ 31 w 78"/>
                <a:gd name="T25" fmla="*/ 73 h 78"/>
                <a:gd name="T26" fmla="*/ 36 w 78"/>
                <a:gd name="T27" fmla="*/ 78 h 78"/>
                <a:gd name="T28" fmla="*/ 41 w 78"/>
                <a:gd name="T29" fmla="*/ 78 h 78"/>
                <a:gd name="T30" fmla="*/ 47 w 78"/>
                <a:gd name="T31" fmla="*/ 73 h 78"/>
                <a:gd name="T32" fmla="*/ 47 w 78"/>
                <a:gd name="T33" fmla="*/ 69 h 78"/>
                <a:gd name="T34" fmla="*/ 55 w 78"/>
                <a:gd name="T35" fmla="*/ 66 h 78"/>
                <a:gd name="T36" fmla="*/ 58 w 78"/>
                <a:gd name="T37" fmla="*/ 69 h 78"/>
                <a:gd name="T38" fmla="*/ 65 w 78"/>
                <a:gd name="T39" fmla="*/ 68 h 78"/>
                <a:gd name="T40" fmla="*/ 69 w 78"/>
                <a:gd name="T41" fmla="*/ 65 h 78"/>
                <a:gd name="T42" fmla="*/ 69 w 78"/>
                <a:gd name="T43" fmla="*/ 58 h 78"/>
                <a:gd name="T44" fmla="*/ 67 w 78"/>
                <a:gd name="T45" fmla="*/ 55 h 78"/>
                <a:gd name="T46" fmla="*/ 70 w 78"/>
                <a:gd name="T47" fmla="*/ 47 h 78"/>
                <a:gd name="T48" fmla="*/ 74 w 78"/>
                <a:gd name="T49" fmla="*/ 47 h 78"/>
                <a:gd name="T50" fmla="*/ 78 w 78"/>
                <a:gd name="T51" fmla="*/ 42 h 78"/>
                <a:gd name="T52" fmla="*/ 78 w 78"/>
                <a:gd name="T53" fmla="*/ 36 h 78"/>
                <a:gd name="T54" fmla="*/ 74 w 78"/>
                <a:gd name="T55" fmla="*/ 31 h 78"/>
                <a:gd name="T56" fmla="*/ 70 w 78"/>
                <a:gd name="T57" fmla="*/ 31 h 78"/>
                <a:gd name="T58" fmla="*/ 67 w 78"/>
                <a:gd name="T59" fmla="*/ 23 h 78"/>
                <a:gd name="T60" fmla="*/ 70 w 78"/>
                <a:gd name="T61" fmla="*/ 21 h 78"/>
                <a:gd name="T62" fmla="*/ 69 w 78"/>
                <a:gd name="T63" fmla="*/ 14 h 78"/>
                <a:gd name="T64" fmla="*/ 65 w 78"/>
                <a:gd name="T65" fmla="*/ 10 h 78"/>
                <a:gd name="T66" fmla="*/ 58 w 78"/>
                <a:gd name="T67" fmla="*/ 9 h 78"/>
                <a:gd name="T68" fmla="*/ 56 w 78"/>
                <a:gd name="T69" fmla="*/ 11 h 78"/>
                <a:gd name="T70" fmla="*/ 48 w 78"/>
                <a:gd name="T71" fmla="*/ 8 h 78"/>
                <a:gd name="T72" fmla="*/ 48 w 78"/>
                <a:gd name="T73" fmla="*/ 5 h 78"/>
                <a:gd name="T74" fmla="*/ 43 w 78"/>
                <a:gd name="T75" fmla="*/ 0 h 78"/>
                <a:gd name="T76" fmla="*/ 37 w 78"/>
                <a:gd name="T77" fmla="*/ 0 h 78"/>
                <a:gd name="T78" fmla="*/ 32 w 78"/>
                <a:gd name="T79" fmla="*/ 4 h 78"/>
                <a:gd name="T80" fmla="*/ 32 w 78"/>
                <a:gd name="T81" fmla="*/ 8 h 78"/>
                <a:gd name="T82" fmla="*/ 24 w 78"/>
                <a:gd name="T83" fmla="*/ 11 h 78"/>
                <a:gd name="T84" fmla="*/ 21 w 78"/>
                <a:gd name="T85" fmla="*/ 9 h 78"/>
                <a:gd name="T86" fmla="*/ 14 w 78"/>
                <a:gd name="T87" fmla="*/ 9 h 78"/>
                <a:gd name="T88" fmla="*/ 10 w 78"/>
                <a:gd name="T89" fmla="*/ 13 h 78"/>
                <a:gd name="T90" fmla="*/ 10 w 78"/>
                <a:gd name="T91" fmla="*/ 20 h 78"/>
                <a:gd name="T92" fmla="*/ 12 w 78"/>
                <a:gd name="T93" fmla="*/ 23 h 78"/>
                <a:gd name="T94" fmla="*/ 9 w 78"/>
                <a:gd name="T95" fmla="*/ 30 h 78"/>
                <a:gd name="T96" fmla="*/ 5 w 78"/>
                <a:gd name="T97" fmla="*/ 31 h 78"/>
                <a:gd name="T98" fmla="*/ 40 w 78"/>
                <a:gd name="T99" fmla="*/ 25 h 78"/>
                <a:gd name="T100" fmla="*/ 53 w 78"/>
                <a:gd name="T101" fmla="*/ 39 h 78"/>
                <a:gd name="T102" fmla="*/ 39 w 78"/>
                <a:gd name="T103" fmla="*/ 52 h 78"/>
                <a:gd name="T104" fmla="*/ 26 w 78"/>
                <a:gd name="T105" fmla="*/ 38 h 78"/>
                <a:gd name="T106" fmla="*/ 40 w 78"/>
                <a:gd name="T107" fmla="*/ 25 h 78"/>
                <a:gd name="T108" fmla="*/ 40 w 78"/>
                <a:gd name="T109" fmla="*/ 25 h 78"/>
                <a:gd name="T110" fmla="*/ 40 w 78"/>
                <a:gd name="T1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" h="78">
                  <a:moveTo>
                    <a:pt x="5" y="31"/>
                  </a:moveTo>
                  <a:cubicBezTo>
                    <a:pt x="2" y="31"/>
                    <a:pt x="0" y="33"/>
                    <a:pt x="0" y="3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4"/>
                    <a:pt x="2" y="46"/>
                    <a:pt x="5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10" y="49"/>
                    <a:pt x="10" y="52"/>
                    <a:pt x="12" y="54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9"/>
                    <a:pt x="8" y="62"/>
                    <a:pt x="9" y="64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5" y="70"/>
                    <a:pt x="18" y="70"/>
                    <a:pt x="20" y="68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6" y="67"/>
                    <a:pt x="28" y="68"/>
                    <a:pt x="30" y="69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76"/>
                    <a:pt x="33" y="78"/>
                    <a:pt x="36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4" y="78"/>
                    <a:pt x="46" y="76"/>
                    <a:pt x="47" y="7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50" y="69"/>
                    <a:pt x="52" y="68"/>
                    <a:pt x="55" y="66"/>
                  </a:cubicBezTo>
                  <a:cubicBezTo>
                    <a:pt x="58" y="69"/>
                    <a:pt x="58" y="69"/>
                    <a:pt x="58" y="69"/>
                  </a:cubicBezTo>
                  <a:cubicBezTo>
                    <a:pt x="60" y="70"/>
                    <a:pt x="63" y="70"/>
                    <a:pt x="65" y="68"/>
                  </a:cubicBezTo>
                  <a:cubicBezTo>
                    <a:pt x="69" y="65"/>
                    <a:pt x="69" y="65"/>
                    <a:pt x="69" y="65"/>
                  </a:cubicBezTo>
                  <a:cubicBezTo>
                    <a:pt x="71" y="63"/>
                    <a:pt x="71" y="60"/>
                    <a:pt x="69" y="58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8" y="52"/>
                    <a:pt x="69" y="50"/>
                    <a:pt x="70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7"/>
                    <a:pt x="78" y="45"/>
                    <a:pt x="78" y="42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8" y="34"/>
                    <a:pt x="76" y="31"/>
                    <a:pt x="74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28"/>
                    <a:pt x="69" y="26"/>
                    <a:pt x="67" y="2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71" y="19"/>
                    <a:pt x="71" y="16"/>
                    <a:pt x="69" y="14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8"/>
                    <a:pt x="61" y="8"/>
                    <a:pt x="58" y="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3" y="10"/>
                    <a:pt x="51" y="9"/>
                    <a:pt x="48" y="8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2"/>
                    <a:pt x="45" y="0"/>
                    <a:pt x="4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2" y="2"/>
                    <a:pt x="32" y="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9" y="8"/>
                    <a:pt x="26" y="10"/>
                    <a:pt x="24" y="11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19" y="7"/>
                    <a:pt x="16" y="7"/>
                    <a:pt x="14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8" y="18"/>
                    <a:pt x="10" y="20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5"/>
                    <a:pt x="10" y="28"/>
                    <a:pt x="9" y="30"/>
                  </a:cubicBezTo>
                  <a:lnTo>
                    <a:pt x="5" y="31"/>
                  </a:lnTo>
                  <a:close/>
                  <a:moveTo>
                    <a:pt x="40" y="25"/>
                  </a:moveTo>
                  <a:cubicBezTo>
                    <a:pt x="47" y="25"/>
                    <a:pt x="54" y="31"/>
                    <a:pt x="53" y="39"/>
                  </a:cubicBezTo>
                  <a:cubicBezTo>
                    <a:pt x="53" y="46"/>
                    <a:pt x="47" y="53"/>
                    <a:pt x="39" y="52"/>
                  </a:cubicBezTo>
                  <a:cubicBezTo>
                    <a:pt x="32" y="52"/>
                    <a:pt x="26" y="46"/>
                    <a:pt x="26" y="38"/>
                  </a:cubicBezTo>
                  <a:cubicBezTo>
                    <a:pt x="26" y="31"/>
                    <a:pt x="32" y="25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206"/>
            <p:cNvSpPr>
              <a:spLocks noEditPoints="1"/>
            </p:cNvSpPr>
            <p:nvPr/>
          </p:nvSpPr>
          <p:spPr bwMode="auto">
            <a:xfrm>
              <a:off x="9742063" y="3791755"/>
              <a:ext cx="246613" cy="211806"/>
            </a:xfrm>
            <a:custGeom>
              <a:avLst/>
              <a:gdLst>
                <a:gd name="T0" fmla="*/ 71 w 141"/>
                <a:gd name="T1" fmla="*/ 0 h 121"/>
                <a:gd name="T2" fmla="*/ 0 w 141"/>
                <a:gd name="T3" fmla="*/ 55 h 121"/>
                <a:gd name="T4" fmla="*/ 19 w 141"/>
                <a:gd name="T5" fmla="*/ 92 h 121"/>
                <a:gd name="T6" fmla="*/ 10 w 141"/>
                <a:gd name="T7" fmla="*/ 121 h 121"/>
                <a:gd name="T8" fmla="*/ 45 w 141"/>
                <a:gd name="T9" fmla="*/ 106 h 121"/>
                <a:gd name="T10" fmla="*/ 71 w 141"/>
                <a:gd name="T11" fmla="*/ 110 h 121"/>
                <a:gd name="T12" fmla="*/ 141 w 141"/>
                <a:gd name="T13" fmla="*/ 55 h 121"/>
                <a:gd name="T14" fmla="*/ 71 w 141"/>
                <a:gd name="T15" fmla="*/ 0 h 121"/>
                <a:gd name="T16" fmla="*/ 71 w 141"/>
                <a:gd name="T17" fmla="*/ 0 h 121"/>
                <a:gd name="T18" fmla="*/ 71 w 141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1" h="121">
                  <a:moveTo>
                    <a:pt x="71" y="0"/>
                  </a:moveTo>
                  <a:cubicBezTo>
                    <a:pt x="32" y="0"/>
                    <a:pt x="0" y="25"/>
                    <a:pt x="0" y="55"/>
                  </a:cubicBezTo>
                  <a:cubicBezTo>
                    <a:pt x="0" y="70"/>
                    <a:pt x="7" y="83"/>
                    <a:pt x="19" y="92"/>
                  </a:cubicBezTo>
                  <a:cubicBezTo>
                    <a:pt x="19" y="102"/>
                    <a:pt x="17" y="115"/>
                    <a:pt x="10" y="121"/>
                  </a:cubicBezTo>
                  <a:cubicBezTo>
                    <a:pt x="23" y="121"/>
                    <a:pt x="37" y="113"/>
                    <a:pt x="45" y="106"/>
                  </a:cubicBezTo>
                  <a:cubicBezTo>
                    <a:pt x="53" y="109"/>
                    <a:pt x="61" y="110"/>
                    <a:pt x="71" y="110"/>
                  </a:cubicBezTo>
                  <a:cubicBezTo>
                    <a:pt x="109" y="110"/>
                    <a:pt x="141" y="85"/>
                    <a:pt x="141" y="55"/>
                  </a:cubicBezTo>
                  <a:cubicBezTo>
                    <a:pt x="141" y="25"/>
                    <a:pt x="109" y="0"/>
                    <a:pt x="71" y="0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207"/>
            <p:cNvSpPr>
              <a:spLocks noEditPoints="1"/>
            </p:cNvSpPr>
            <p:nvPr/>
          </p:nvSpPr>
          <p:spPr bwMode="auto">
            <a:xfrm>
              <a:off x="8454935" y="3154856"/>
              <a:ext cx="245132" cy="213287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9 w 140"/>
                <a:gd name="T5" fmla="*/ 93 h 122"/>
                <a:gd name="T6" fmla="*/ 9 w 140"/>
                <a:gd name="T7" fmla="*/ 122 h 122"/>
                <a:gd name="T8" fmla="*/ 44 w 140"/>
                <a:gd name="T9" fmla="*/ 106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9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3" y="122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9" y="110"/>
                    <a:pt x="140" y="86"/>
                    <a:pt x="140" y="55"/>
                  </a:cubicBezTo>
                  <a:cubicBezTo>
                    <a:pt x="140" y="25"/>
                    <a:pt x="109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208"/>
            <p:cNvSpPr>
              <a:spLocks noEditPoints="1"/>
            </p:cNvSpPr>
            <p:nvPr/>
          </p:nvSpPr>
          <p:spPr bwMode="auto">
            <a:xfrm>
              <a:off x="6519798" y="3625865"/>
              <a:ext cx="245132" cy="211806"/>
            </a:xfrm>
            <a:custGeom>
              <a:avLst/>
              <a:gdLst>
                <a:gd name="T0" fmla="*/ 70 w 140"/>
                <a:gd name="T1" fmla="*/ 0 h 121"/>
                <a:gd name="T2" fmla="*/ 0 w 140"/>
                <a:gd name="T3" fmla="*/ 55 h 121"/>
                <a:gd name="T4" fmla="*/ 18 w 140"/>
                <a:gd name="T5" fmla="*/ 92 h 121"/>
                <a:gd name="T6" fmla="*/ 9 w 140"/>
                <a:gd name="T7" fmla="*/ 121 h 121"/>
                <a:gd name="T8" fmla="*/ 44 w 140"/>
                <a:gd name="T9" fmla="*/ 106 h 121"/>
                <a:gd name="T10" fmla="*/ 70 w 140"/>
                <a:gd name="T11" fmla="*/ 110 h 121"/>
                <a:gd name="T12" fmla="*/ 140 w 140"/>
                <a:gd name="T13" fmla="*/ 55 h 121"/>
                <a:gd name="T14" fmla="*/ 70 w 140"/>
                <a:gd name="T15" fmla="*/ 0 h 121"/>
                <a:gd name="T16" fmla="*/ 70 w 140"/>
                <a:gd name="T17" fmla="*/ 0 h 121"/>
                <a:gd name="T18" fmla="*/ 70 w 140"/>
                <a:gd name="T1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1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69"/>
                    <a:pt x="7" y="83"/>
                    <a:pt x="18" y="92"/>
                  </a:cubicBezTo>
                  <a:cubicBezTo>
                    <a:pt x="18" y="102"/>
                    <a:pt x="16" y="115"/>
                    <a:pt x="9" y="121"/>
                  </a:cubicBezTo>
                  <a:cubicBezTo>
                    <a:pt x="22" y="121"/>
                    <a:pt x="36" y="113"/>
                    <a:pt x="44" y="106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5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209"/>
            <p:cNvSpPr>
              <a:spLocks noEditPoints="1"/>
            </p:cNvSpPr>
            <p:nvPr/>
          </p:nvSpPr>
          <p:spPr bwMode="auto">
            <a:xfrm>
              <a:off x="7577347" y="2548321"/>
              <a:ext cx="245132" cy="214028"/>
            </a:xfrm>
            <a:custGeom>
              <a:avLst/>
              <a:gdLst>
                <a:gd name="T0" fmla="*/ 70 w 140"/>
                <a:gd name="T1" fmla="*/ 0 h 122"/>
                <a:gd name="T2" fmla="*/ 0 w 140"/>
                <a:gd name="T3" fmla="*/ 55 h 122"/>
                <a:gd name="T4" fmla="*/ 18 w 140"/>
                <a:gd name="T5" fmla="*/ 93 h 122"/>
                <a:gd name="T6" fmla="*/ 9 w 140"/>
                <a:gd name="T7" fmla="*/ 122 h 122"/>
                <a:gd name="T8" fmla="*/ 44 w 140"/>
                <a:gd name="T9" fmla="*/ 107 h 122"/>
                <a:gd name="T10" fmla="*/ 70 w 140"/>
                <a:gd name="T11" fmla="*/ 110 h 122"/>
                <a:gd name="T12" fmla="*/ 140 w 140"/>
                <a:gd name="T13" fmla="*/ 55 h 122"/>
                <a:gd name="T14" fmla="*/ 70 w 140"/>
                <a:gd name="T15" fmla="*/ 0 h 122"/>
                <a:gd name="T16" fmla="*/ 70 w 140"/>
                <a:gd name="T17" fmla="*/ 0 h 122"/>
                <a:gd name="T18" fmla="*/ 70 w 14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0" h="122">
                  <a:moveTo>
                    <a:pt x="70" y="0"/>
                  </a:moveTo>
                  <a:cubicBezTo>
                    <a:pt x="31" y="0"/>
                    <a:pt x="0" y="25"/>
                    <a:pt x="0" y="55"/>
                  </a:cubicBezTo>
                  <a:cubicBezTo>
                    <a:pt x="0" y="70"/>
                    <a:pt x="7" y="83"/>
                    <a:pt x="18" y="93"/>
                  </a:cubicBezTo>
                  <a:cubicBezTo>
                    <a:pt x="18" y="102"/>
                    <a:pt x="16" y="115"/>
                    <a:pt x="9" y="122"/>
                  </a:cubicBezTo>
                  <a:cubicBezTo>
                    <a:pt x="22" y="122"/>
                    <a:pt x="36" y="113"/>
                    <a:pt x="44" y="107"/>
                  </a:cubicBezTo>
                  <a:cubicBezTo>
                    <a:pt x="52" y="109"/>
                    <a:pt x="61" y="110"/>
                    <a:pt x="70" y="110"/>
                  </a:cubicBezTo>
                  <a:cubicBezTo>
                    <a:pt x="108" y="110"/>
                    <a:pt x="140" y="86"/>
                    <a:pt x="140" y="55"/>
                  </a:cubicBezTo>
                  <a:cubicBezTo>
                    <a:pt x="140" y="25"/>
                    <a:pt x="108" y="0"/>
                    <a:pt x="70" y="0"/>
                  </a:cubicBezTo>
                  <a:close/>
                  <a:moveTo>
                    <a:pt x="70" y="0"/>
                  </a:move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210"/>
            <p:cNvSpPr>
              <a:spLocks noEditPoints="1"/>
            </p:cNvSpPr>
            <p:nvPr/>
          </p:nvSpPr>
          <p:spPr bwMode="auto">
            <a:xfrm>
              <a:off x="8619343" y="2658667"/>
              <a:ext cx="65171" cy="65171"/>
            </a:xfrm>
            <a:custGeom>
              <a:avLst/>
              <a:gdLst>
                <a:gd name="T0" fmla="*/ 1 w 37"/>
                <a:gd name="T1" fmla="*/ 30 h 37"/>
                <a:gd name="T2" fmla="*/ 7 w 37"/>
                <a:gd name="T3" fmla="*/ 36 h 37"/>
                <a:gd name="T4" fmla="*/ 10 w 37"/>
                <a:gd name="T5" fmla="*/ 36 h 37"/>
                <a:gd name="T6" fmla="*/ 18 w 37"/>
                <a:gd name="T7" fmla="*/ 28 h 37"/>
                <a:gd name="T8" fmla="*/ 27 w 37"/>
                <a:gd name="T9" fmla="*/ 36 h 37"/>
                <a:gd name="T10" fmla="*/ 30 w 37"/>
                <a:gd name="T11" fmla="*/ 36 h 37"/>
                <a:gd name="T12" fmla="*/ 36 w 37"/>
                <a:gd name="T13" fmla="*/ 30 h 37"/>
                <a:gd name="T14" fmla="*/ 36 w 37"/>
                <a:gd name="T15" fmla="*/ 27 h 37"/>
                <a:gd name="T16" fmla="*/ 28 w 37"/>
                <a:gd name="T17" fmla="*/ 19 h 37"/>
                <a:gd name="T18" fmla="*/ 36 w 37"/>
                <a:gd name="T19" fmla="*/ 10 h 37"/>
                <a:gd name="T20" fmla="*/ 36 w 37"/>
                <a:gd name="T21" fmla="*/ 7 h 37"/>
                <a:gd name="T22" fmla="*/ 30 w 37"/>
                <a:gd name="T23" fmla="*/ 1 h 37"/>
                <a:gd name="T24" fmla="*/ 27 w 37"/>
                <a:gd name="T25" fmla="*/ 1 h 37"/>
                <a:gd name="T26" fmla="*/ 18 w 37"/>
                <a:gd name="T27" fmla="*/ 10 h 37"/>
                <a:gd name="T28" fmla="*/ 10 w 37"/>
                <a:gd name="T29" fmla="*/ 1 h 37"/>
                <a:gd name="T30" fmla="*/ 7 w 37"/>
                <a:gd name="T31" fmla="*/ 1 h 37"/>
                <a:gd name="T32" fmla="*/ 1 w 37"/>
                <a:gd name="T33" fmla="*/ 7 h 37"/>
                <a:gd name="T34" fmla="*/ 1 w 37"/>
                <a:gd name="T35" fmla="*/ 10 h 37"/>
                <a:gd name="T36" fmla="*/ 9 w 37"/>
                <a:gd name="T37" fmla="*/ 19 h 37"/>
                <a:gd name="T38" fmla="*/ 1 w 37"/>
                <a:gd name="T39" fmla="*/ 27 h 37"/>
                <a:gd name="T40" fmla="*/ 1 w 37"/>
                <a:gd name="T41" fmla="*/ 30 h 37"/>
                <a:gd name="T42" fmla="*/ 1 w 37"/>
                <a:gd name="T43" fmla="*/ 30 h 37"/>
                <a:gd name="T44" fmla="*/ 1 w 37"/>
                <a:gd name="T45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1" y="30"/>
                  </a:moveTo>
                  <a:cubicBezTo>
                    <a:pt x="7" y="36"/>
                    <a:pt x="7" y="36"/>
                    <a:pt x="7" y="36"/>
                  </a:cubicBezTo>
                  <a:cubicBezTo>
                    <a:pt x="8" y="37"/>
                    <a:pt x="9" y="37"/>
                    <a:pt x="10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29" y="37"/>
                    <a:pt x="30" y="36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7" y="29"/>
                    <a:pt x="37" y="28"/>
                    <a:pt x="36" y="27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9"/>
                    <a:pt x="37" y="8"/>
                    <a:pt x="36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0"/>
                    <a:pt x="28" y="0"/>
                    <a:pt x="27" y="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lose/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211"/>
            <p:cNvSpPr>
              <a:spLocks noEditPoints="1"/>
            </p:cNvSpPr>
            <p:nvPr/>
          </p:nvSpPr>
          <p:spPr bwMode="auto">
            <a:xfrm>
              <a:off x="8756351" y="2749759"/>
              <a:ext cx="64430" cy="65171"/>
            </a:xfrm>
            <a:custGeom>
              <a:avLst/>
              <a:gdLst>
                <a:gd name="T0" fmla="*/ 8 w 37"/>
                <a:gd name="T1" fmla="*/ 1 h 37"/>
                <a:gd name="T2" fmla="*/ 1 w 37"/>
                <a:gd name="T3" fmla="*/ 7 h 37"/>
                <a:gd name="T4" fmla="*/ 1 w 37"/>
                <a:gd name="T5" fmla="*/ 10 h 37"/>
                <a:gd name="T6" fmla="*/ 10 w 37"/>
                <a:gd name="T7" fmla="*/ 18 h 37"/>
                <a:gd name="T8" fmla="*/ 1 w 37"/>
                <a:gd name="T9" fmla="*/ 27 h 37"/>
                <a:gd name="T10" fmla="*/ 1 w 37"/>
                <a:gd name="T11" fmla="*/ 30 h 37"/>
                <a:gd name="T12" fmla="*/ 8 w 37"/>
                <a:gd name="T13" fmla="*/ 36 h 37"/>
                <a:gd name="T14" fmla="*/ 10 w 37"/>
                <a:gd name="T15" fmla="*/ 36 h 37"/>
                <a:gd name="T16" fmla="*/ 19 w 37"/>
                <a:gd name="T17" fmla="*/ 28 h 37"/>
                <a:gd name="T18" fmla="*/ 27 w 37"/>
                <a:gd name="T19" fmla="*/ 36 h 37"/>
                <a:gd name="T20" fmla="*/ 30 w 37"/>
                <a:gd name="T21" fmla="*/ 36 h 37"/>
                <a:gd name="T22" fmla="*/ 37 w 37"/>
                <a:gd name="T23" fmla="*/ 30 h 37"/>
                <a:gd name="T24" fmla="*/ 37 w 37"/>
                <a:gd name="T25" fmla="*/ 27 h 37"/>
                <a:gd name="T26" fmla="*/ 28 w 37"/>
                <a:gd name="T27" fmla="*/ 18 h 37"/>
                <a:gd name="T28" fmla="*/ 37 w 37"/>
                <a:gd name="T29" fmla="*/ 10 h 37"/>
                <a:gd name="T30" fmla="*/ 37 w 37"/>
                <a:gd name="T31" fmla="*/ 7 h 37"/>
                <a:gd name="T32" fmla="*/ 30 w 37"/>
                <a:gd name="T33" fmla="*/ 1 h 37"/>
                <a:gd name="T34" fmla="*/ 28 w 37"/>
                <a:gd name="T35" fmla="*/ 1 h 37"/>
                <a:gd name="T36" fmla="*/ 19 w 37"/>
                <a:gd name="T37" fmla="*/ 9 h 37"/>
                <a:gd name="T38" fmla="*/ 10 w 37"/>
                <a:gd name="T39" fmla="*/ 1 h 37"/>
                <a:gd name="T40" fmla="*/ 8 w 37"/>
                <a:gd name="T41" fmla="*/ 1 h 37"/>
                <a:gd name="T42" fmla="*/ 8 w 37"/>
                <a:gd name="T43" fmla="*/ 1 h 37"/>
                <a:gd name="T44" fmla="*/ 8 w 37"/>
                <a:gd name="T4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7" h="37">
                  <a:moveTo>
                    <a:pt x="8" y="1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0" y="28"/>
                    <a:pt x="0" y="29"/>
                    <a:pt x="1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7"/>
                    <a:pt x="10" y="37"/>
                    <a:pt x="10" y="3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28" y="37"/>
                    <a:pt x="30" y="37"/>
                    <a:pt x="30" y="36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8"/>
                    <a:pt x="37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8" y="0"/>
                    <a:pt x="28" y="1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8" y="0"/>
                    <a:pt x="8" y="1"/>
                  </a:cubicBezTo>
                  <a:close/>
                  <a:moveTo>
                    <a:pt x="8" y="1"/>
                  </a:moveTo>
                  <a:cubicBezTo>
                    <a:pt x="8" y="1"/>
                    <a:pt x="8" y="1"/>
                    <a:pt x="8" y="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12"/>
            <p:cNvSpPr>
              <a:spLocks noEditPoints="1"/>
            </p:cNvSpPr>
            <p:nvPr/>
          </p:nvSpPr>
          <p:spPr bwMode="auto">
            <a:xfrm>
              <a:off x="8651188" y="2820114"/>
              <a:ext cx="73317" cy="73317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3"/>
                    <a:pt x="33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33" y="0"/>
                    <a:pt x="42" y="10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213"/>
            <p:cNvSpPr>
              <a:spLocks noEditPoints="1"/>
            </p:cNvSpPr>
            <p:nvPr/>
          </p:nvSpPr>
          <p:spPr bwMode="auto">
            <a:xfrm>
              <a:off x="8782271" y="2614973"/>
              <a:ext cx="73317" cy="74058"/>
            </a:xfrm>
            <a:custGeom>
              <a:avLst/>
              <a:gdLst>
                <a:gd name="T0" fmla="*/ 42 w 42"/>
                <a:gd name="T1" fmla="*/ 21 h 42"/>
                <a:gd name="T2" fmla="*/ 21 w 42"/>
                <a:gd name="T3" fmla="*/ 42 h 42"/>
                <a:gd name="T4" fmla="*/ 0 w 42"/>
                <a:gd name="T5" fmla="*/ 21 h 42"/>
                <a:gd name="T6" fmla="*/ 21 w 42"/>
                <a:gd name="T7" fmla="*/ 0 h 42"/>
                <a:gd name="T8" fmla="*/ 42 w 42"/>
                <a:gd name="T9" fmla="*/ 21 h 42"/>
                <a:gd name="T10" fmla="*/ 42 w 42"/>
                <a:gd name="T11" fmla="*/ 21 h 42"/>
                <a:gd name="T12" fmla="*/ 42 w 42"/>
                <a:gd name="T13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2">
                  <a:moveTo>
                    <a:pt x="42" y="21"/>
                  </a:moveTo>
                  <a:cubicBezTo>
                    <a:pt x="42" y="32"/>
                    <a:pt x="32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32" y="0"/>
                    <a:pt x="42" y="9"/>
                    <a:pt x="42" y="21"/>
                  </a:cubicBezTo>
                  <a:close/>
                  <a:moveTo>
                    <a:pt x="42" y="21"/>
                  </a:moveTo>
                  <a:cubicBezTo>
                    <a:pt x="42" y="21"/>
                    <a:pt x="42" y="21"/>
                    <a:pt x="42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214"/>
            <p:cNvSpPr>
              <a:spLocks noEditPoints="1"/>
            </p:cNvSpPr>
            <p:nvPr/>
          </p:nvSpPr>
          <p:spPr bwMode="auto">
            <a:xfrm>
              <a:off x="8689699" y="2676441"/>
              <a:ext cx="87388" cy="133304"/>
            </a:xfrm>
            <a:custGeom>
              <a:avLst/>
              <a:gdLst>
                <a:gd name="T0" fmla="*/ 18 w 50"/>
                <a:gd name="T1" fmla="*/ 29 h 76"/>
                <a:gd name="T2" fmla="*/ 6 w 50"/>
                <a:gd name="T3" fmla="*/ 51 h 76"/>
                <a:gd name="T4" fmla="*/ 0 w 50"/>
                <a:gd name="T5" fmla="*/ 73 h 76"/>
                <a:gd name="T6" fmla="*/ 2 w 50"/>
                <a:gd name="T7" fmla="*/ 76 h 76"/>
                <a:gd name="T8" fmla="*/ 2 w 50"/>
                <a:gd name="T9" fmla="*/ 76 h 76"/>
                <a:gd name="T10" fmla="*/ 5 w 50"/>
                <a:gd name="T11" fmla="*/ 73 h 76"/>
                <a:gd name="T12" fmla="*/ 11 w 50"/>
                <a:gd name="T13" fmla="*/ 53 h 76"/>
                <a:gd name="T14" fmla="*/ 22 w 50"/>
                <a:gd name="T15" fmla="*/ 32 h 76"/>
                <a:gd name="T16" fmla="*/ 41 w 50"/>
                <a:gd name="T17" fmla="*/ 11 h 76"/>
                <a:gd name="T18" fmla="*/ 44 w 50"/>
                <a:gd name="T19" fmla="*/ 15 h 76"/>
                <a:gd name="T20" fmla="*/ 49 w 50"/>
                <a:gd name="T21" fmla="*/ 2 h 76"/>
                <a:gd name="T22" fmla="*/ 48 w 50"/>
                <a:gd name="T23" fmla="*/ 0 h 76"/>
                <a:gd name="T24" fmla="*/ 34 w 50"/>
                <a:gd name="T25" fmla="*/ 2 h 76"/>
                <a:gd name="T26" fmla="*/ 38 w 50"/>
                <a:gd name="T27" fmla="*/ 6 h 76"/>
                <a:gd name="T28" fmla="*/ 18 w 50"/>
                <a:gd name="T29" fmla="*/ 29 h 76"/>
                <a:gd name="T30" fmla="*/ 18 w 50"/>
                <a:gd name="T31" fmla="*/ 29 h 76"/>
                <a:gd name="T32" fmla="*/ 18 w 50"/>
                <a:gd name="T33" fmla="*/ 2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6">
                  <a:moveTo>
                    <a:pt x="18" y="29"/>
                  </a:moveTo>
                  <a:cubicBezTo>
                    <a:pt x="13" y="36"/>
                    <a:pt x="9" y="43"/>
                    <a:pt x="6" y="51"/>
                  </a:cubicBezTo>
                  <a:cubicBezTo>
                    <a:pt x="0" y="63"/>
                    <a:pt x="0" y="72"/>
                    <a:pt x="0" y="73"/>
                  </a:cubicBezTo>
                  <a:cubicBezTo>
                    <a:pt x="0" y="74"/>
                    <a:pt x="1" y="75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4" y="76"/>
                    <a:pt x="5" y="74"/>
                    <a:pt x="5" y="73"/>
                  </a:cubicBezTo>
                  <a:cubicBezTo>
                    <a:pt x="5" y="73"/>
                    <a:pt x="6" y="65"/>
                    <a:pt x="11" y="53"/>
                  </a:cubicBezTo>
                  <a:cubicBezTo>
                    <a:pt x="13" y="45"/>
                    <a:pt x="17" y="38"/>
                    <a:pt x="22" y="32"/>
                  </a:cubicBezTo>
                  <a:cubicBezTo>
                    <a:pt x="27" y="24"/>
                    <a:pt x="34" y="17"/>
                    <a:pt x="41" y="11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0" y="13"/>
                    <a:pt x="23" y="21"/>
                    <a:pt x="18" y="29"/>
                  </a:cubicBezTo>
                  <a:close/>
                  <a:moveTo>
                    <a:pt x="18" y="29"/>
                  </a:moveTo>
                  <a:cubicBezTo>
                    <a:pt x="18" y="29"/>
                    <a:pt x="18" y="29"/>
                    <a:pt x="18" y="2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215"/>
            <p:cNvSpPr>
              <a:spLocks noEditPoints="1"/>
            </p:cNvSpPr>
            <p:nvPr/>
          </p:nvSpPr>
          <p:spPr bwMode="auto">
            <a:xfrm>
              <a:off x="8575649" y="2600902"/>
              <a:ext cx="75539" cy="225877"/>
            </a:xfrm>
            <a:custGeom>
              <a:avLst/>
              <a:gdLst>
                <a:gd name="T0" fmla="*/ 1 w 43"/>
                <a:gd name="T1" fmla="*/ 59 h 129"/>
                <a:gd name="T2" fmla="*/ 12 w 43"/>
                <a:gd name="T3" fmla="*/ 96 h 129"/>
                <a:gd name="T4" fmla="*/ 38 w 43"/>
                <a:gd name="T5" fmla="*/ 128 h 129"/>
                <a:gd name="T6" fmla="*/ 40 w 43"/>
                <a:gd name="T7" fmla="*/ 129 h 129"/>
                <a:gd name="T8" fmla="*/ 42 w 43"/>
                <a:gd name="T9" fmla="*/ 128 h 129"/>
                <a:gd name="T10" fmla="*/ 42 w 43"/>
                <a:gd name="T11" fmla="*/ 124 h 129"/>
                <a:gd name="T12" fmla="*/ 17 w 43"/>
                <a:gd name="T13" fmla="*/ 94 h 129"/>
                <a:gd name="T14" fmla="*/ 7 w 43"/>
                <a:gd name="T15" fmla="*/ 58 h 129"/>
                <a:gd name="T16" fmla="*/ 15 w 43"/>
                <a:gd name="T17" fmla="*/ 13 h 129"/>
                <a:gd name="T18" fmla="*/ 20 w 43"/>
                <a:gd name="T19" fmla="*/ 15 h 129"/>
                <a:gd name="T20" fmla="*/ 19 w 43"/>
                <a:gd name="T21" fmla="*/ 1 h 129"/>
                <a:gd name="T22" fmla="*/ 17 w 43"/>
                <a:gd name="T23" fmla="*/ 1 h 129"/>
                <a:gd name="T24" fmla="*/ 6 w 43"/>
                <a:gd name="T25" fmla="*/ 8 h 129"/>
                <a:gd name="T26" fmla="*/ 10 w 43"/>
                <a:gd name="T27" fmla="*/ 11 h 129"/>
                <a:gd name="T28" fmla="*/ 1 w 43"/>
                <a:gd name="T29" fmla="*/ 59 h 129"/>
                <a:gd name="T30" fmla="*/ 1 w 43"/>
                <a:gd name="T31" fmla="*/ 59 h 129"/>
                <a:gd name="T32" fmla="*/ 1 w 43"/>
                <a:gd name="T33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129">
                  <a:moveTo>
                    <a:pt x="1" y="59"/>
                  </a:moveTo>
                  <a:cubicBezTo>
                    <a:pt x="2" y="72"/>
                    <a:pt x="6" y="84"/>
                    <a:pt x="12" y="96"/>
                  </a:cubicBezTo>
                  <a:cubicBezTo>
                    <a:pt x="23" y="117"/>
                    <a:pt x="38" y="128"/>
                    <a:pt x="38" y="128"/>
                  </a:cubicBezTo>
                  <a:cubicBezTo>
                    <a:pt x="39" y="129"/>
                    <a:pt x="39" y="129"/>
                    <a:pt x="40" y="129"/>
                  </a:cubicBezTo>
                  <a:cubicBezTo>
                    <a:pt x="41" y="129"/>
                    <a:pt x="42" y="129"/>
                    <a:pt x="42" y="128"/>
                  </a:cubicBezTo>
                  <a:cubicBezTo>
                    <a:pt x="43" y="127"/>
                    <a:pt x="43" y="125"/>
                    <a:pt x="42" y="124"/>
                  </a:cubicBezTo>
                  <a:cubicBezTo>
                    <a:pt x="42" y="124"/>
                    <a:pt x="27" y="113"/>
                    <a:pt x="17" y="94"/>
                  </a:cubicBezTo>
                  <a:cubicBezTo>
                    <a:pt x="11" y="82"/>
                    <a:pt x="7" y="70"/>
                    <a:pt x="7" y="58"/>
                  </a:cubicBezTo>
                  <a:cubicBezTo>
                    <a:pt x="6" y="43"/>
                    <a:pt x="9" y="28"/>
                    <a:pt x="15" y="13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3" y="27"/>
                    <a:pt x="0" y="43"/>
                    <a:pt x="1" y="59"/>
                  </a:cubicBezTo>
                  <a:close/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216"/>
            <p:cNvSpPr>
              <a:spLocks noEditPoints="1"/>
            </p:cNvSpPr>
            <p:nvPr/>
          </p:nvSpPr>
          <p:spPr bwMode="auto">
            <a:xfrm>
              <a:off x="10043480" y="5366229"/>
              <a:ext cx="372512" cy="373253"/>
            </a:xfrm>
            <a:custGeom>
              <a:avLst/>
              <a:gdLst>
                <a:gd name="T0" fmla="*/ 0 w 213"/>
                <a:gd name="T1" fmla="*/ 207 h 213"/>
                <a:gd name="T2" fmla="*/ 7 w 213"/>
                <a:gd name="T3" fmla="*/ 213 h 213"/>
                <a:gd name="T4" fmla="*/ 81 w 213"/>
                <a:gd name="T5" fmla="*/ 213 h 213"/>
                <a:gd name="T6" fmla="*/ 81 w 213"/>
                <a:gd name="T7" fmla="*/ 152 h 213"/>
                <a:gd name="T8" fmla="*/ 90 w 213"/>
                <a:gd name="T9" fmla="*/ 142 h 213"/>
                <a:gd name="T10" fmla="*/ 121 w 213"/>
                <a:gd name="T11" fmla="*/ 142 h 213"/>
                <a:gd name="T12" fmla="*/ 132 w 213"/>
                <a:gd name="T13" fmla="*/ 152 h 213"/>
                <a:gd name="T14" fmla="*/ 132 w 213"/>
                <a:gd name="T15" fmla="*/ 213 h 213"/>
                <a:gd name="T16" fmla="*/ 205 w 213"/>
                <a:gd name="T17" fmla="*/ 213 h 213"/>
                <a:gd name="T18" fmla="*/ 213 w 213"/>
                <a:gd name="T19" fmla="*/ 205 h 213"/>
                <a:gd name="T20" fmla="*/ 213 w 213"/>
                <a:gd name="T21" fmla="*/ 92 h 213"/>
                <a:gd name="T22" fmla="*/ 110 w 213"/>
                <a:gd name="T23" fmla="*/ 0 h 213"/>
                <a:gd name="T24" fmla="*/ 0 w 213"/>
                <a:gd name="T25" fmla="*/ 92 h 213"/>
                <a:gd name="T26" fmla="*/ 0 w 213"/>
                <a:gd name="T27" fmla="*/ 207 h 213"/>
                <a:gd name="T28" fmla="*/ 0 w 213"/>
                <a:gd name="T29" fmla="*/ 207 h 213"/>
                <a:gd name="T30" fmla="*/ 0 w 213"/>
                <a:gd name="T31" fmla="*/ 20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3" h="213">
                  <a:moveTo>
                    <a:pt x="0" y="207"/>
                  </a:moveTo>
                  <a:cubicBezTo>
                    <a:pt x="0" y="207"/>
                    <a:pt x="0" y="213"/>
                    <a:pt x="7" y="213"/>
                  </a:cubicBezTo>
                  <a:cubicBezTo>
                    <a:pt x="15" y="213"/>
                    <a:pt x="81" y="213"/>
                    <a:pt x="81" y="213"/>
                  </a:cubicBezTo>
                  <a:cubicBezTo>
                    <a:pt x="81" y="152"/>
                    <a:pt x="81" y="152"/>
                    <a:pt x="81" y="152"/>
                  </a:cubicBezTo>
                  <a:cubicBezTo>
                    <a:pt x="81" y="152"/>
                    <a:pt x="80" y="142"/>
                    <a:pt x="90" y="142"/>
                  </a:cubicBezTo>
                  <a:cubicBezTo>
                    <a:pt x="121" y="142"/>
                    <a:pt x="121" y="142"/>
                    <a:pt x="121" y="142"/>
                  </a:cubicBezTo>
                  <a:cubicBezTo>
                    <a:pt x="133" y="142"/>
                    <a:pt x="132" y="152"/>
                    <a:pt x="132" y="152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205" y="213"/>
                    <a:pt x="205" y="213"/>
                    <a:pt x="205" y="213"/>
                  </a:cubicBezTo>
                  <a:cubicBezTo>
                    <a:pt x="213" y="213"/>
                    <a:pt x="213" y="205"/>
                    <a:pt x="213" y="205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0" y="92"/>
                    <a:pt x="0" y="92"/>
                    <a:pt x="0" y="92"/>
                  </a:cubicBezTo>
                  <a:lnTo>
                    <a:pt x="0" y="207"/>
                  </a:lnTo>
                  <a:close/>
                  <a:moveTo>
                    <a:pt x="0" y="207"/>
                  </a:move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217"/>
            <p:cNvSpPr>
              <a:spLocks noEditPoints="1"/>
            </p:cNvSpPr>
            <p:nvPr/>
          </p:nvSpPr>
          <p:spPr bwMode="auto">
            <a:xfrm>
              <a:off x="9973124" y="5278841"/>
              <a:ext cx="519887" cy="262906"/>
            </a:xfrm>
            <a:custGeom>
              <a:avLst/>
              <a:gdLst>
                <a:gd name="T0" fmla="*/ 0 w 297"/>
                <a:gd name="T1" fmla="*/ 133 h 150"/>
                <a:gd name="T2" fmla="*/ 30 w 297"/>
                <a:gd name="T3" fmla="*/ 133 h 150"/>
                <a:gd name="T4" fmla="*/ 151 w 297"/>
                <a:gd name="T5" fmla="*/ 31 h 150"/>
                <a:gd name="T6" fmla="*/ 264 w 297"/>
                <a:gd name="T7" fmla="*/ 133 h 150"/>
                <a:gd name="T8" fmla="*/ 297 w 297"/>
                <a:gd name="T9" fmla="*/ 133 h 150"/>
                <a:gd name="T10" fmla="*/ 151 w 297"/>
                <a:gd name="T11" fmla="*/ 0 h 150"/>
                <a:gd name="T12" fmla="*/ 0 w 297"/>
                <a:gd name="T13" fmla="*/ 133 h 150"/>
                <a:gd name="T14" fmla="*/ 0 w 297"/>
                <a:gd name="T15" fmla="*/ 133 h 150"/>
                <a:gd name="T16" fmla="*/ 0 w 297"/>
                <a:gd name="T17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" h="150">
                  <a:moveTo>
                    <a:pt x="0" y="133"/>
                  </a:moveTo>
                  <a:cubicBezTo>
                    <a:pt x="0" y="133"/>
                    <a:pt x="9" y="150"/>
                    <a:pt x="30" y="133"/>
                  </a:cubicBezTo>
                  <a:cubicBezTo>
                    <a:pt x="151" y="31"/>
                    <a:pt x="151" y="31"/>
                    <a:pt x="151" y="31"/>
                  </a:cubicBezTo>
                  <a:cubicBezTo>
                    <a:pt x="264" y="133"/>
                    <a:pt x="264" y="133"/>
                    <a:pt x="264" y="133"/>
                  </a:cubicBezTo>
                  <a:cubicBezTo>
                    <a:pt x="288" y="149"/>
                    <a:pt x="297" y="133"/>
                    <a:pt x="297" y="133"/>
                  </a:cubicBezTo>
                  <a:cubicBezTo>
                    <a:pt x="151" y="0"/>
                    <a:pt x="151" y="0"/>
                    <a:pt x="151" y="0"/>
                  </a:cubicBezTo>
                  <a:lnTo>
                    <a:pt x="0" y="133"/>
                  </a:lnTo>
                  <a:close/>
                  <a:moveTo>
                    <a:pt x="0" y="133"/>
                  </a:moveTo>
                  <a:cubicBezTo>
                    <a:pt x="0" y="133"/>
                    <a:pt x="0" y="133"/>
                    <a:pt x="0" y="13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218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close/>
                  <a:moveTo>
                    <a:pt x="71" y="0"/>
                  </a:moveTo>
                  <a:lnTo>
                    <a:pt x="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19"/>
            <p:cNvSpPr>
              <a:spLocks noEditPoints="1"/>
            </p:cNvSpPr>
            <p:nvPr/>
          </p:nvSpPr>
          <p:spPr bwMode="auto">
            <a:xfrm>
              <a:off x="10378963" y="5331422"/>
              <a:ext cx="52581" cy="106644"/>
            </a:xfrm>
            <a:custGeom>
              <a:avLst/>
              <a:gdLst>
                <a:gd name="T0" fmla="*/ 71 w 71"/>
                <a:gd name="T1" fmla="*/ 0 h 144"/>
                <a:gd name="T2" fmla="*/ 0 w 71"/>
                <a:gd name="T3" fmla="*/ 0 h 144"/>
                <a:gd name="T4" fmla="*/ 3 w 71"/>
                <a:gd name="T5" fmla="*/ 85 h 144"/>
                <a:gd name="T6" fmla="*/ 71 w 71"/>
                <a:gd name="T7" fmla="*/ 144 h 144"/>
                <a:gd name="T8" fmla="*/ 71 w 71"/>
                <a:gd name="T9" fmla="*/ 0 h 144"/>
                <a:gd name="T10" fmla="*/ 71 w 71"/>
                <a:gd name="T11" fmla="*/ 0 h 144"/>
                <a:gd name="T12" fmla="*/ 71 w 71"/>
                <a:gd name="T1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4">
                  <a:moveTo>
                    <a:pt x="71" y="0"/>
                  </a:moveTo>
                  <a:lnTo>
                    <a:pt x="0" y="0"/>
                  </a:lnTo>
                  <a:lnTo>
                    <a:pt x="3" y="85"/>
                  </a:lnTo>
                  <a:lnTo>
                    <a:pt x="71" y="144"/>
                  </a:lnTo>
                  <a:lnTo>
                    <a:pt x="71" y="0"/>
                  </a:lnTo>
                  <a:moveTo>
                    <a:pt x="71" y="0"/>
                  </a:moveTo>
                  <a:lnTo>
                    <a:pt x="7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20"/>
            <p:cNvSpPr>
              <a:spLocks noEditPoints="1"/>
            </p:cNvSpPr>
            <p:nvPr/>
          </p:nvSpPr>
          <p:spPr bwMode="auto">
            <a:xfrm>
              <a:off x="7164103" y="3597723"/>
              <a:ext cx="135526" cy="134786"/>
            </a:xfrm>
            <a:custGeom>
              <a:avLst/>
              <a:gdLst>
                <a:gd name="T0" fmla="*/ 77 w 77"/>
                <a:gd name="T1" fmla="*/ 38 h 77"/>
                <a:gd name="T2" fmla="*/ 39 w 77"/>
                <a:gd name="T3" fmla="*/ 77 h 77"/>
                <a:gd name="T4" fmla="*/ 0 w 77"/>
                <a:gd name="T5" fmla="*/ 38 h 77"/>
                <a:gd name="T6" fmla="*/ 39 w 77"/>
                <a:gd name="T7" fmla="*/ 0 h 77"/>
                <a:gd name="T8" fmla="*/ 77 w 77"/>
                <a:gd name="T9" fmla="*/ 38 h 77"/>
                <a:gd name="T10" fmla="*/ 77 w 77"/>
                <a:gd name="T11" fmla="*/ 38 h 77"/>
                <a:gd name="T12" fmla="*/ 77 w 77"/>
                <a:gd name="T13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77">
                  <a:moveTo>
                    <a:pt x="77" y="38"/>
                  </a:moveTo>
                  <a:cubicBezTo>
                    <a:pt x="77" y="60"/>
                    <a:pt x="60" y="77"/>
                    <a:pt x="39" y="77"/>
                  </a:cubicBezTo>
                  <a:cubicBezTo>
                    <a:pt x="17" y="77"/>
                    <a:pt x="0" y="60"/>
                    <a:pt x="0" y="38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60" y="0"/>
                    <a:pt x="77" y="17"/>
                    <a:pt x="77" y="38"/>
                  </a:cubicBezTo>
                  <a:close/>
                  <a:moveTo>
                    <a:pt x="77" y="38"/>
                  </a:moveTo>
                  <a:cubicBezTo>
                    <a:pt x="77" y="38"/>
                    <a:pt x="77" y="38"/>
                    <a:pt x="77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21"/>
            <p:cNvSpPr>
              <a:spLocks noEditPoints="1"/>
            </p:cNvSpPr>
            <p:nvPr/>
          </p:nvSpPr>
          <p:spPr bwMode="auto">
            <a:xfrm>
              <a:off x="7164103" y="3439980"/>
              <a:ext cx="292529" cy="292529"/>
            </a:xfrm>
            <a:custGeom>
              <a:avLst/>
              <a:gdLst>
                <a:gd name="T0" fmla="*/ 128 w 167"/>
                <a:gd name="T1" fmla="*/ 148 h 167"/>
                <a:gd name="T2" fmla="*/ 148 w 167"/>
                <a:gd name="T3" fmla="*/ 167 h 167"/>
                <a:gd name="T4" fmla="*/ 167 w 167"/>
                <a:gd name="T5" fmla="*/ 148 h 167"/>
                <a:gd name="T6" fmla="*/ 19 w 167"/>
                <a:gd name="T7" fmla="*/ 0 h 167"/>
                <a:gd name="T8" fmla="*/ 0 w 167"/>
                <a:gd name="T9" fmla="*/ 19 h 167"/>
                <a:gd name="T10" fmla="*/ 19 w 167"/>
                <a:gd name="T11" fmla="*/ 38 h 167"/>
                <a:gd name="T12" fmla="*/ 128 w 167"/>
                <a:gd name="T13" fmla="*/ 148 h 167"/>
                <a:gd name="T14" fmla="*/ 128 w 167"/>
                <a:gd name="T15" fmla="*/ 148 h 167"/>
                <a:gd name="T16" fmla="*/ 128 w 167"/>
                <a:gd name="T17" fmla="*/ 14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67">
                  <a:moveTo>
                    <a:pt x="128" y="148"/>
                  </a:moveTo>
                  <a:cubicBezTo>
                    <a:pt x="128" y="158"/>
                    <a:pt x="137" y="167"/>
                    <a:pt x="148" y="167"/>
                  </a:cubicBezTo>
                  <a:cubicBezTo>
                    <a:pt x="158" y="167"/>
                    <a:pt x="167" y="158"/>
                    <a:pt x="167" y="148"/>
                  </a:cubicBezTo>
                  <a:cubicBezTo>
                    <a:pt x="167" y="66"/>
                    <a:pt x="10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79" y="38"/>
                    <a:pt x="128" y="88"/>
                    <a:pt x="128" y="148"/>
                  </a:cubicBezTo>
                  <a:close/>
                  <a:moveTo>
                    <a:pt x="128" y="148"/>
                  </a:moveTo>
                  <a:cubicBezTo>
                    <a:pt x="128" y="148"/>
                    <a:pt x="128" y="148"/>
                    <a:pt x="128" y="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2"/>
            <p:cNvSpPr>
              <a:spLocks noEditPoints="1"/>
            </p:cNvSpPr>
            <p:nvPr/>
          </p:nvSpPr>
          <p:spPr bwMode="auto">
            <a:xfrm>
              <a:off x="7164103" y="3315562"/>
              <a:ext cx="416947" cy="416947"/>
            </a:xfrm>
            <a:custGeom>
              <a:avLst/>
              <a:gdLst>
                <a:gd name="T0" fmla="*/ 219 w 238"/>
                <a:gd name="T1" fmla="*/ 238 h 238"/>
                <a:gd name="T2" fmla="*/ 238 w 238"/>
                <a:gd name="T3" fmla="*/ 219 h 238"/>
                <a:gd name="T4" fmla="*/ 19 w 238"/>
                <a:gd name="T5" fmla="*/ 0 h 238"/>
                <a:gd name="T6" fmla="*/ 0 w 238"/>
                <a:gd name="T7" fmla="*/ 19 h 238"/>
                <a:gd name="T8" fmla="*/ 19 w 238"/>
                <a:gd name="T9" fmla="*/ 38 h 238"/>
                <a:gd name="T10" fmla="*/ 199 w 238"/>
                <a:gd name="T11" fmla="*/ 219 h 238"/>
                <a:gd name="T12" fmla="*/ 219 w 238"/>
                <a:gd name="T13" fmla="*/ 238 h 238"/>
                <a:gd name="T14" fmla="*/ 219 w 238"/>
                <a:gd name="T15" fmla="*/ 238 h 238"/>
                <a:gd name="T16" fmla="*/ 219 w 238"/>
                <a:gd name="T17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238">
                  <a:moveTo>
                    <a:pt x="219" y="238"/>
                  </a:moveTo>
                  <a:cubicBezTo>
                    <a:pt x="229" y="238"/>
                    <a:pt x="238" y="229"/>
                    <a:pt x="238" y="219"/>
                  </a:cubicBezTo>
                  <a:cubicBezTo>
                    <a:pt x="238" y="98"/>
                    <a:pt x="140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119" y="38"/>
                    <a:pt x="199" y="119"/>
                    <a:pt x="199" y="219"/>
                  </a:cubicBezTo>
                  <a:cubicBezTo>
                    <a:pt x="199" y="229"/>
                    <a:pt x="208" y="238"/>
                    <a:pt x="219" y="238"/>
                  </a:cubicBezTo>
                  <a:close/>
                  <a:moveTo>
                    <a:pt x="219" y="238"/>
                  </a:moveTo>
                  <a:cubicBezTo>
                    <a:pt x="219" y="238"/>
                    <a:pt x="219" y="238"/>
                    <a:pt x="219" y="2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23"/>
            <p:cNvSpPr>
              <a:spLocks noEditPoints="1"/>
            </p:cNvSpPr>
            <p:nvPr/>
          </p:nvSpPr>
          <p:spPr bwMode="auto">
            <a:xfrm>
              <a:off x="6492396" y="5147758"/>
              <a:ext cx="385102" cy="385102"/>
            </a:xfrm>
            <a:custGeom>
              <a:avLst/>
              <a:gdLst>
                <a:gd name="T0" fmla="*/ 21 w 220"/>
                <a:gd name="T1" fmla="*/ 116 h 220"/>
                <a:gd name="T2" fmla="*/ 7 w 220"/>
                <a:gd name="T3" fmla="*/ 206 h 220"/>
                <a:gd name="T4" fmla="*/ 7 w 220"/>
                <a:gd name="T5" fmla="*/ 220 h 220"/>
                <a:gd name="T6" fmla="*/ 220 w 220"/>
                <a:gd name="T7" fmla="*/ 213 h 220"/>
                <a:gd name="T8" fmla="*/ 200 w 220"/>
                <a:gd name="T9" fmla="*/ 206 h 220"/>
                <a:gd name="T10" fmla="*/ 220 w 220"/>
                <a:gd name="T11" fmla="*/ 89 h 220"/>
                <a:gd name="T12" fmla="*/ 0 w 220"/>
                <a:gd name="T13" fmla="*/ 83 h 220"/>
                <a:gd name="T14" fmla="*/ 138 w 220"/>
                <a:gd name="T15" fmla="*/ 117 h 220"/>
                <a:gd name="T16" fmla="*/ 186 w 220"/>
                <a:gd name="T17" fmla="*/ 116 h 220"/>
                <a:gd name="T18" fmla="*/ 83 w 220"/>
                <a:gd name="T19" fmla="*/ 206 h 220"/>
                <a:gd name="T20" fmla="*/ 110 w 220"/>
                <a:gd name="T21" fmla="*/ 89 h 220"/>
                <a:gd name="T22" fmla="*/ 76 w 220"/>
                <a:gd name="T23" fmla="*/ 116 h 220"/>
                <a:gd name="T24" fmla="*/ 35 w 220"/>
                <a:gd name="T25" fmla="*/ 206 h 220"/>
                <a:gd name="T26" fmla="*/ 55 w 220"/>
                <a:gd name="T27" fmla="*/ 89 h 220"/>
                <a:gd name="T28" fmla="*/ 193 w 220"/>
                <a:gd name="T29" fmla="*/ 21 h 220"/>
                <a:gd name="T30" fmla="*/ 0 w 220"/>
                <a:gd name="T31" fmla="*/ 76 h 220"/>
                <a:gd name="T32" fmla="*/ 193 w 220"/>
                <a:gd name="T33" fmla="*/ 21 h 220"/>
                <a:gd name="T34" fmla="*/ 45 w 220"/>
                <a:gd name="T35" fmla="*/ 63 h 220"/>
                <a:gd name="T36" fmla="*/ 40 w 220"/>
                <a:gd name="T37" fmla="*/ 65 h 220"/>
                <a:gd name="T38" fmla="*/ 52 w 220"/>
                <a:gd name="T39" fmla="*/ 33 h 220"/>
                <a:gd name="T40" fmla="*/ 58 w 220"/>
                <a:gd name="T41" fmla="*/ 36 h 220"/>
                <a:gd name="T42" fmla="*/ 72 w 220"/>
                <a:gd name="T43" fmla="*/ 63 h 220"/>
                <a:gd name="T44" fmla="*/ 68 w 220"/>
                <a:gd name="T45" fmla="*/ 65 h 220"/>
                <a:gd name="T46" fmla="*/ 80 w 220"/>
                <a:gd name="T47" fmla="*/ 33 h 220"/>
                <a:gd name="T48" fmla="*/ 86 w 220"/>
                <a:gd name="T49" fmla="*/ 36 h 220"/>
                <a:gd name="T50" fmla="*/ 110 w 220"/>
                <a:gd name="T51" fmla="*/ 65 h 220"/>
                <a:gd name="T52" fmla="*/ 107 w 220"/>
                <a:gd name="T53" fmla="*/ 34 h 220"/>
                <a:gd name="T54" fmla="*/ 114 w 220"/>
                <a:gd name="T55" fmla="*/ 34 h 220"/>
                <a:gd name="T56" fmla="*/ 153 w 220"/>
                <a:gd name="T57" fmla="*/ 65 h 220"/>
                <a:gd name="T58" fmla="*/ 149 w 220"/>
                <a:gd name="T59" fmla="*/ 64 h 220"/>
                <a:gd name="T60" fmla="*/ 135 w 220"/>
                <a:gd name="T61" fmla="*/ 31 h 220"/>
                <a:gd name="T62" fmla="*/ 155 w 220"/>
                <a:gd name="T63" fmla="*/ 60 h 220"/>
                <a:gd name="T64" fmla="*/ 181 w 220"/>
                <a:gd name="T65" fmla="*/ 65 h 220"/>
                <a:gd name="T66" fmla="*/ 176 w 220"/>
                <a:gd name="T67" fmla="*/ 63 h 220"/>
                <a:gd name="T68" fmla="*/ 164 w 220"/>
                <a:gd name="T69" fmla="*/ 31 h 220"/>
                <a:gd name="T70" fmla="*/ 182 w 220"/>
                <a:gd name="T71" fmla="*/ 60 h 220"/>
                <a:gd name="T72" fmla="*/ 59 w 220"/>
                <a:gd name="T73" fmla="*/ 166 h 220"/>
                <a:gd name="T74" fmla="*/ 55 w 220"/>
                <a:gd name="T75" fmla="*/ 144 h 220"/>
                <a:gd name="T76" fmla="*/ 69 w 220"/>
                <a:gd name="T77" fmla="*/ 144 h 220"/>
                <a:gd name="T78" fmla="*/ 66 w 220"/>
                <a:gd name="T79" fmla="*/ 166 h 220"/>
                <a:gd name="T80" fmla="*/ 62 w 220"/>
                <a:gd name="T81" fmla="*/ 179 h 220"/>
                <a:gd name="T82" fmla="*/ 59 w 220"/>
                <a:gd name="T83" fmla="*/ 166 h 220"/>
                <a:gd name="T84" fmla="*/ 35 w 220"/>
                <a:gd name="T85" fmla="*/ 0 h 220"/>
                <a:gd name="T86" fmla="*/ 193 w 220"/>
                <a:gd name="T87" fmla="*/ 7 h 220"/>
                <a:gd name="T88" fmla="*/ 35 w 220"/>
                <a:gd name="T89" fmla="*/ 14 h 220"/>
                <a:gd name="T90" fmla="*/ 121 w 220"/>
                <a:gd name="T91" fmla="*/ 154 h 220"/>
                <a:gd name="T92" fmla="*/ 135 w 220"/>
                <a:gd name="T93" fmla="*/ 129 h 220"/>
                <a:gd name="T94" fmla="*/ 121 w 220"/>
                <a:gd name="T95" fmla="*/ 154 h 220"/>
                <a:gd name="T96" fmla="*/ 116 w 220"/>
                <a:gd name="T97" fmla="*/ 168 h 220"/>
                <a:gd name="T98" fmla="*/ 160 w 220"/>
                <a:gd name="T99" fmla="*/ 134 h 220"/>
                <a:gd name="T100" fmla="*/ 155 w 220"/>
                <a:gd name="T101" fmla="*/ 149 h 220"/>
                <a:gd name="T102" fmla="*/ 140 w 220"/>
                <a:gd name="T103" fmla="*/ 173 h 220"/>
                <a:gd name="T104" fmla="*/ 155 w 220"/>
                <a:gd name="T105" fmla="*/ 149 h 220"/>
                <a:gd name="T106" fmla="*/ 155 w 220"/>
                <a:gd name="T107" fmla="*/ 149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0" h="220">
                  <a:moveTo>
                    <a:pt x="0" y="89"/>
                  </a:moveTo>
                  <a:cubicBezTo>
                    <a:pt x="0" y="102"/>
                    <a:pt x="9" y="113"/>
                    <a:pt x="21" y="116"/>
                  </a:cubicBezTo>
                  <a:cubicBezTo>
                    <a:pt x="21" y="206"/>
                    <a:pt x="21" y="206"/>
                    <a:pt x="21" y="206"/>
                  </a:cubicBezTo>
                  <a:cubicBezTo>
                    <a:pt x="7" y="206"/>
                    <a:pt x="7" y="206"/>
                    <a:pt x="7" y="206"/>
                  </a:cubicBezTo>
                  <a:cubicBezTo>
                    <a:pt x="3" y="206"/>
                    <a:pt x="0" y="209"/>
                    <a:pt x="0" y="213"/>
                  </a:cubicBezTo>
                  <a:cubicBezTo>
                    <a:pt x="0" y="217"/>
                    <a:pt x="3" y="220"/>
                    <a:pt x="7" y="220"/>
                  </a:cubicBezTo>
                  <a:cubicBezTo>
                    <a:pt x="214" y="220"/>
                    <a:pt x="214" y="220"/>
                    <a:pt x="214" y="220"/>
                  </a:cubicBezTo>
                  <a:cubicBezTo>
                    <a:pt x="217" y="220"/>
                    <a:pt x="220" y="217"/>
                    <a:pt x="220" y="213"/>
                  </a:cubicBezTo>
                  <a:cubicBezTo>
                    <a:pt x="220" y="209"/>
                    <a:pt x="217" y="206"/>
                    <a:pt x="214" y="206"/>
                  </a:cubicBezTo>
                  <a:cubicBezTo>
                    <a:pt x="200" y="206"/>
                    <a:pt x="200" y="206"/>
                    <a:pt x="200" y="206"/>
                  </a:cubicBezTo>
                  <a:cubicBezTo>
                    <a:pt x="200" y="116"/>
                    <a:pt x="200" y="116"/>
                    <a:pt x="200" y="116"/>
                  </a:cubicBezTo>
                  <a:cubicBezTo>
                    <a:pt x="212" y="113"/>
                    <a:pt x="220" y="102"/>
                    <a:pt x="220" y="89"/>
                  </a:cubicBezTo>
                  <a:cubicBezTo>
                    <a:pt x="220" y="83"/>
                    <a:pt x="220" y="83"/>
                    <a:pt x="220" y="83"/>
                  </a:cubicBezTo>
                  <a:cubicBezTo>
                    <a:pt x="0" y="83"/>
                    <a:pt x="0" y="83"/>
                    <a:pt x="0" y="83"/>
                  </a:cubicBezTo>
                  <a:lnTo>
                    <a:pt x="0" y="89"/>
                  </a:lnTo>
                  <a:close/>
                  <a:moveTo>
                    <a:pt x="138" y="117"/>
                  </a:moveTo>
                  <a:cubicBezTo>
                    <a:pt x="153" y="117"/>
                    <a:pt x="165" y="105"/>
                    <a:pt x="165" y="89"/>
                  </a:cubicBezTo>
                  <a:cubicBezTo>
                    <a:pt x="165" y="102"/>
                    <a:pt x="174" y="113"/>
                    <a:pt x="186" y="116"/>
                  </a:cubicBezTo>
                  <a:cubicBezTo>
                    <a:pt x="186" y="206"/>
                    <a:pt x="186" y="206"/>
                    <a:pt x="186" y="206"/>
                  </a:cubicBezTo>
                  <a:cubicBezTo>
                    <a:pt x="83" y="206"/>
                    <a:pt x="83" y="206"/>
                    <a:pt x="83" y="206"/>
                  </a:cubicBezTo>
                  <a:cubicBezTo>
                    <a:pt x="83" y="117"/>
                    <a:pt x="83" y="117"/>
                    <a:pt x="83" y="117"/>
                  </a:cubicBezTo>
                  <a:cubicBezTo>
                    <a:pt x="98" y="117"/>
                    <a:pt x="110" y="105"/>
                    <a:pt x="110" y="89"/>
                  </a:cubicBezTo>
                  <a:cubicBezTo>
                    <a:pt x="110" y="105"/>
                    <a:pt x="123" y="117"/>
                    <a:pt x="138" y="117"/>
                  </a:cubicBezTo>
                  <a:close/>
                  <a:moveTo>
                    <a:pt x="76" y="116"/>
                  </a:moveTo>
                  <a:cubicBezTo>
                    <a:pt x="76" y="206"/>
                    <a:pt x="76" y="206"/>
                    <a:pt x="76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47" y="113"/>
                    <a:pt x="55" y="102"/>
                    <a:pt x="55" y="89"/>
                  </a:cubicBezTo>
                  <a:cubicBezTo>
                    <a:pt x="55" y="102"/>
                    <a:pt x="64" y="113"/>
                    <a:pt x="76" y="116"/>
                  </a:cubicBezTo>
                  <a:close/>
                  <a:moveTo>
                    <a:pt x="193" y="21"/>
                  </a:moveTo>
                  <a:cubicBezTo>
                    <a:pt x="28" y="21"/>
                    <a:pt x="28" y="21"/>
                    <a:pt x="28" y="2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20" y="76"/>
                    <a:pt x="220" y="76"/>
                    <a:pt x="220" y="76"/>
                  </a:cubicBezTo>
                  <a:lnTo>
                    <a:pt x="193" y="21"/>
                  </a:lnTo>
                  <a:close/>
                  <a:moveTo>
                    <a:pt x="58" y="36"/>
                  </a:moveTo>
                  <a:cubicBezTo>
                    <a:pt x="45" y="63"/>
                    <a:pt x="45" y="63"/>
                    <a:pt x="45" y="63"/>
                  </a:cubicBezTo>
                  <a:cubicBezTo>
                    <a:pt x="44" y="65"/>
                    <a:pt x="43" y="65"/>
                    <a:pt x="42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38" y="64"/>
                    <a:pt x="38" y="62"/>
                    <a:pt x="38" y="60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1"/>
                    <a:pt x="55" y="30"/>
                    <a:pt x="57" y="31"/>
                  </a:cubicBezTo>
                  <a:cubicBezTo>
                    <a:pt x="59" y="32"/>
                    <a:pt x="59" y="34"/>
                    <a:pt x="58" y="36"/>
                  </a:cubicBezTo>
                  <a:close/>
                  <a:moveTo>
                    <a:pt x="86" y="36"/>
                  </a:moveTo>
                  <a:cubicBezTo>
                    <a:pt x="72" y="63"/>
                    <a:pt x="72" y="63"/>
                    <a:pt x="72" y="63"/>
                  </a:cubicBezTo>
                  <a:cubicBezTo>
                    <a:pt x="72" y="65"/>
                    <a:pt x="70" y="65"/>
                    <a:pt x="69" y="65"/>
                  </a:cubicBezTo>
                  <a:cubicBezTo>
                    <a:pt x="69" y="65"/>
                    <a:pt x="68" y="65"/>
                    <a:pt x="68" y="65"/>
                  </a:cubicBezTo>
                  <a:cubicBezTo>
                    <a:pt x="66" y="64"/>
                    <a:pt x="65" y="62"/>
                    <a:pt x="66" y="60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1" y="31"/>
                    <a:pt x="83" y="30"/>
                    <a:pt x="84" y="31"/>
                  </a:cubicBezTo>
                  <a:cubicBezTo>
                    <a:pt x="86" y="32"/>
                    <a:pt x="87" y="34"/>
                    <a:pt x="86" y="36"/>
                  </a:cubicBezTo>
                  <a:close/>
                  <a:moveTo>
                    <a:pt x="114" y="62"/>
                  </a:moveTo>
                  <a:cubicBezTo>
                    <a:pt x="114" y="64"/>
                    <a:pt x="112" y="65"/>
                    <a:pt x="110" y="65"/>
                  </a:cubicBezTo>
                  <a:cubicBezTo>
                    <a:pt x="108" y="65"/>
                    <a:pt x="107" y="64"/>
                    <a:pt x="107" y="62"/>
                  </a:cubicBezTo>
                  <a:cubicBezTo>
                    <a:pt x="107" y="34"/>
                    <a:pt x="107" y="34"/>
                    <a:pt x="107" y="34"/>
                  </a:cubicBezTo>
                  <a:cubicBezTo>
                    <a:pt x="107" y="32"/>
                    <a:pt x="108" y="31"/>
                    <a:pt x="110" y="31"/>
                  </a:cubicBezTo>
                  <a:cubicBezTo>
                    <a:pt x="112" y="31"/>
                    <a:pt x="114" y="32"/>
                    <a:pt x="114" y="34"/>
                  </a:cubicBezTo>
                  <a:lnTo>
                    <a:pt x="114" y="62"/>
                  </a:lnTo>
                  <a:close/>
                  <a:moveTo>
                    <a:pt x="153" y="65"/>
                  </a:moveTo>
                  <a:cubicBezTo>
                    <a:pt x="153" y="65"/>
                    <a:pt x="152" y="65"/>
                    <a:pt x="152" y="65"/>
                  </a:cubicBezTo>
                  <a:cubicBezTo>
                    <a:pt x="150" y="65"/>
                    <a:pt x="149" y="65"/>
                    <a:pt x="149" y="64"/>
                  </a:cubicBezTo>
                  <a:cubicBezTo>
                    <a:pt x="134" y="36"/>
                    <a:pt x="134" y="36"/>
                    <a:pt x="134" y="36"/>
                  </a:cubicBezTo>
                  <a:cubicBezTo>
                    <a:pt x="133" y="34"/>
                    <a:pt x="133" y="32"/>
                    <a:pt x="135" y="31"/>
                  </a:cubicBezTo>
                  <a:cubicBezTo>
                    <a:pt x="137" y="30"/>
                    <a:pt x="139" y="31"/>
                    <a:pt x="140" y="33"/>
                  </a:cubicBezTo>
                  <a:cubicBezTo>
                    <a:pt x="155" y="60"/>
                    <a:pt x="155" y="60"/>
                    <a:pt x="155" y="60"/>
                  </a:cubicBezTo>
                  <a:cubicBezTo>
                    <a:pt x="156" y="62"/>
                    <a:pt x="155" y="64"/>
                    <a:pt x="153" y="65"/>
                  </a:cubicBezTo>
                  <a:close/>
                  <a:moveTo>
                    <a:pt x="181" y="65"/>
                  </a:moveTo>
                  <a:cubicBezTo>
                    <a:pt x="180" y="65"/>
                    <a:pt x="180" y="65"/>
                    <a:pt x="179" y="65"/>
                  </a:cubicBezTo>
                  <a:cubicBezTo>
                    <a:pt x="178" y="65"/>
                    <a:pt x="177" y="65"/>
                    <a:pt x="176" y="63"/>
                  </a:cubicBezTo>
                  <a:cubicBezTo>
                    <a:pt x="162" y="36"/>
                    <a:pt x="162" y="36"/>
                    <a:pt x="162" y="36"/>
                  </a:cubicBezTo>
                  <a:cubicBezTo>
                    <a:pt x="161" y="34"/>
                    <a:pt x="162" y="32"/>
                    <a:pt x="164" y="31"/>
                  </a:cubicBezTo>
                  <a:cubicBezTo>
                    <a:pt x="166" y="30"/>
                    <a:pt x="168" y="31"/>
                    <a:pt x="168" y="33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3" y="62"/>
                    <a:pt x="182" y="64"/>
                    <a:pt x="181" y="65"/>
                  </a:cubicBezTo>
                  <a:close/>
                  <a:moveTo>
                    <a:pt x="59" y="166"/>
                  </a:moveTo>
                  <a:cubicBezTo>
                    <a:pt x="59" y="150"/>
                    <a:pt x="59" y="150"/>
                    <a:pt x="59" y="150"/>
                  </a:cubicBezTo>
                  <a:cubicBezTo>
                    <a:pt x="57" y="149"/>
                    <a:pt x="55" y="147"/>
                    <a:pt x="55" y="144"/>
                  </a:cubicBezTo>
                  <a:cubicBezTo>
                    <a:pt x="55" y="141"/>
                    <a:pt x="58" y="138"/>
                    <a:pt x="62" y="138"/>
                  </a:cubicBezTo>
                  <a:cubicBezTo>
                    <a:pt x="66" y="138"/>
                    <a:pt x="69" y="141"/>
                    <a:pt x="69" y="144"/>
                  </a:cubicBezTo>
                  <a:cubicBezTo>
                    <a:pt x="69" y="147"/>
                    <a:pt x="68" y="149"/>
                    <a:pt x="66" y="150"/>
                  </a:cubicBezTo>
                  <a:cubicBezTo>
                    <a:pt x="66" y="166"/>
                    <a:pt x="66" y="166"/>
                    <a:pt x="66" y="166"/>
                  </a:cubicBezTo>
                  <a:cubicBezTo>
                    <a:pt x="68" y="167"/>
                    <a:pt x="69" y="169"/>
                    <a:pt x="69" y="172"/>
                  </a:cubicBezTo>
                  <a:cubicBezTo>
                    <a:pt x="69" y="176"/>
                    <a:pt x="66" y="179"/>
                    <a:pt x="62" y="179"/>
                  </a:cubicBezTo>
                  <a:cubicBezTo>
                    <a:pt x="58" y="179"/>
                    <a:pt x="55" y="176"/>
                    <a:pt x="55" y="172"/>
                  </a:cubicBezTo>
                  <a:cubicBezTo>
                    <a:pt x="55" y="169"/>
                    <a:pt x="57" y="167"/>
                    <a:pt x="59" y="166"/>
                  </a:cubicBezTo>
                  <a:close/>
                  <a:moveTo>
                    <a:pt x="28" y="7"/>
                  </a:moveTo>
                  <a:cubicBezTo>
                    <a:pt x="28" y="3"/>
                    <a:pt x="31" y="0"/>
                    <a:pt x="35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90" y="0"/>
                    <a:pt x="193" y="3"/>
                    <a:pt x="193" y="7"/>
                  </a:cubicBezTo>
                  <a:cubicBezTo>
                    <a:pt x="193" y="11"/>
                    <a:pt x="190" y="14"/>
                    <a:pt x="186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4"/>
                    <a:pt x="28" y="11"/>
                    <a:pt x="28" y="7"/>
                  </a:cubicBezTo>
                  <a:close/>
                  <a:moveTo>
                    <a:pt x="121" y="154"/>
                  </a:moveTo>
                  <a:cubicBezTo>
                    <a:pt x="116" y="149"/>
                    <a:pt x="116" y="149"/>
                    <a:pt x="116" y="149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40" y="134"/>
                    <a:pt x="140" y="134"/>
                    <a:pt x="140" y="134"/>
                  </a:cubicBezTo>
                  <a:lnTo>
                    <a:pt x="121" y="154"/>
                  </a:lnTo>
                  <a:close/>
                  <a:moveTo>
                    <a:pt x="121" y="173"/>
                  </a:moveTo>
                  <a:cubicBezTo>
                    <a:pt x="116" y="168"/>
                    <a:pt x="116" y="168"/>
                    <a:pt x="116" y="168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0" y="134"/>
                    <a:pt x="160" y="134"/>
                    <a:pt x="160" y="134"/>
                  </a:cubicBezTo>
                  <a:lnTo>
                    <a:pt x="121" y="173"/>
                  </a:lnTo>
                  <a:close/>
                  <a:moveTo>
                    <a:pt x="155" y="149"/>
                  </a:moveTo>
                  <a:cubicBezTo>
                    <a:pt x="160" y="154"/>
                    <a:pt x="160" y="154"/>
                    <a:pt x="160" y="154"/>
                  </a:cubicBezTo>
                  <a:cubicBezTo>
                    <a:pt x="140" y="173"/>
                    <a:pt x="140" y="173"/>
                    <a:pt x="140" y="173"/>
                  </a:cubicBezTo>
                  <a:cubicBezTo>
                    <a:pt x="135" y="168"/>
                    <a:pt x="135" y="168"/>
                    <a:pt x="135" y="168"/>
                  </a:cubicBezTo>
                  <a:lnTo>
                    <a:pt x="155" y="149"/>
                  </a:lnTo>
                  <a:close/>
                  <a:moveTo>
                    <a:pt x="155" y="149"/>
                  </a:moveTo>
                  <a:cubicBezTo>
                    <a:pt x="155" y="149"/>
                    <a:pt x="155" y="149"/>
                    <a:pt x="155" y="1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5" name="TextBox 224"/>
          <p:cNvSpPr txBox="1"/>
          <p:nvPr/>
        </p:nvSpPr>
        <p:spPr>
          <a:xfrm>
            <a:off x="1910068" y="2429413"/>
            <a:ext cx="1540806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 </a:t>
            </a: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3220280" y="4342764"/>
            <a:ext cx="2727717" cy="191970"/>
            <a:chOff x="5279680" y="3506146"/>
            <a:chExt cx="2352034" cy="150443"/>
          </a:xfrm>
          <a:solidFill>
            <a:schemeClr val="accent1"/>
          </a:solidFill>
        </p:grpSpPr>
        <p:sp>
          <p:nvSpPr>
            <p:cNvPr id="227" name="Parallelogram 226"/>
            <p:cNvSpPr/>
            <p:nvPr/>
          </p:nvSpPr>
          <p:spPr>
            <a:xfrm>
              <a:off x="7159104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Parallelogram 227"/>
            <p:cNvSpPr/>
            <p:nvPr/>
          </p:nvSpPr>
          <p:spPr>
            <a:xfrm>
              <a:off x="6689248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Parallelogram 228"/>
            <p:cNvSpPr/>
            <p:nvPr/>
          </p:nvSpPr>
          <p:spPr>
            <a:xfrm>
              <a:off x="6219392" y="3506147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Parallelogram 229"/>
            <p:cNvSpPr/>
            <p:nvPr/>
          </p:nvSpPr>
          <p:spPr>
            <a:xfrm>
              <a:off x="5749536" y="350614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Parallelogram 230"/>
            <p:cNvSpPr/>
            <p:nvPr/>
          </p:nvSpPr>
          <p:spPr>
            <a:xfrm>
              <a:off x="5279680" y="350614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3220280" y="4760464"/>
            <a:ext cx="2727717" cy="191970"/>
            <a:chOff x="5279680" y="3902230"/>
            <a:chExt cx="2352034" cy="150443"/>
          </a:xfrm>
          <a:solidFill>
            <a:schemeClr val="accent2"/>
          </a:solidFill>
        </p:grpSpPr>
        <p:sp>
          <p:nvSpPr>
            <p:cNvPr id="233" name="Parallelogram 232"/>
            <p:cNvSpPr/>
            <p:nvPr/>
          </p:nvSpPr>
          <p:spPr>
            <a:xfrm>
              <a:off x="7159104" y="3902231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Parallelogram 233"/>
            <p:cNvSpPr/>
            <p:nvPr/>
          </p:nvSpPr>
          <p:spPr>
            <a:xfrm>
              <a:off x="6689248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Parallelogram 234"/>
            <p:cNvSpPr/>
            <p:nvPr/>
          </p:nvSpPr>
          <p:spPr>
            <a:xfrm>
              <a:off x="6219392" y="3902231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Parallelogram 235"/>
            <p:cNvSpPr/>
            <p:nvPr/>
          </p:nvSpPr>
          <p:spPr>
            <a:xfrm>
              <a:off x="5749536" y="3902232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Parallelogram 236"/>
            <p:cNvSpPr/>
            <p:nvPr/>
          </p:nvSpPr>
          <p:spPr>
            <a:xfrm>
              <a:off x="5279680" y="3902230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8" name="Group 237"/>
          <p:cNvGrpSpPr/>
          <p:nvPr/>
        </p:nvGrpSpPr>
        <p:grpSpPr>
          <a:xfrm>
            <a:off x="3220280" y="5202928"/>
            <a:ext cx="2727717" cy="191970"/>
            <a:chOff x="5279680" y="4321797"/>
            <a:chExt cx="2352034" cy="150443"/>
          </a:xfrm>
          <a:solidFill>
            <a:schemeClr val="accent3"/>
          </a:solidFill>
        </p:grpSpPr>
        <p:sp>
          <p:nvSpPr>
            <p:cNvPr id="239" name="Parallelogram 238"/>
            <p:cNvSpPr/>
            <p:nvPr/>
          </p:nvSpPr>
          <p:spPr>
            <a:xfrm>
              <a:off x="7159104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0" name="Parallelogram 239"/>
            <p:cNvSpPr/>
            <p:nvPr/>
          </p:nvSpPr>
          <p:spPr>
            <a:xfrm>
              <a:off x="6689248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Parallelogram 240"/>
            <p:cNvSpPr/>
            <p:nvPr/>
          </p:nvSpPr>
          <p:spPr>
            <a:xfrm>
              <a:off x="6219392" y="4321798"/>
              <a:ext cx="472610" cy="150439"/>
            </a:xfrm>
            <a:prstGeom prst="parallelogram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Parallelogram 241"/>
            <p:cNvSpPr/>
            <p:nvPr/>
          </p:nvSpPr>
          <p:spPr>
            <a:xfrm>
              <a:off x="5749536" y="4321799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Parallelogram 242"/>
            <p:cNvSpPr/>
            <p:nvPr/>
          </p:nvSpPr>
          <p:spPr>
            <a:xfrm>
              <a:off x="5279680" y="4321797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3220280" y="5630671"/>
            <a:ext cx="2727717" cy="191970"/>
            <a:chOff x="5279680" y="4727406"/>
            <a:chExt cx="2352034" cy="150443"/>
          </a:xfrm>
          <a:solidFill>
            <a:schemeClr val="accent4"/>
          </a:solidFill>
        </p:grpSpPr>
        <p:sp>
          <p:nvSpPr>
            <p:cNvPr id="245" name="Parallelogram 244"/>
            <p:cNvSpPr/>
            <p:nvPr/>
          </p:nvSpPr>
          <p:spPr>
            <a:xfrm>
              <a:off x="7159104" y="4727407"/>
              <a:ext cx="472610" cy="150439"/>
            </a:xfrm>
            <a:prstGeom prst="parallelogram">
              <a:avLst/>
            </a:prstGeom>
            <a:solidFill>
              <a:schemeClr val="accent4"/>
            </a:solidFill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Parallelogram 245"/>
            <p:cNvSpPr/>
            <p:nvPr/>
          </p:nvSpPr>
          <p:spPr>
            <a:xfrm>
              <a:off x="6689248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Parallelogram 246"/>
            <p:cNvSpPr/>
            <p:nvPr/>
          </p:nvSpPr>
          <p:spPr>
            <a:xfrm>
              <a:off x="6219392" y="4727407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Parallelogram 247"/>
            <p:cNvSpPr/>
            <p:nvPr/>
          </p:nvSpPr>
          <p:spPr>
            <a:xfrm>
              <a:off x="5749536" y="4727408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Parallelogram 248"/>
            <p:cNvSpPr/>
            <p:nvPr/>
          </p:nvSpPr>
          <p:spPr>
            <a:xfrm>
              <a:off x="5279680" y="4727406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3220280" y="6073130"/>
            <a:ext cx="2727717" cy="191970"/>
            <a:chOff x="5279680" y="5146968"/>
            <a:chExt cx="2352034" cy="150443"/>
          </a:xfrm>
          <a:solidFill>
            <a:schemeClr val="accent1"/>
          </a:solidFill>
        </p:grpSpPr>
        <p:sp>
          <p:nvSpPr>
            <p:cNvPr id="251" name="Parallelogram 250"/>
            <p:cNvSpPr/>
            <p:nvPr/>
          </p:nvSpPr>
          <p:spPr>
            <a:xfrm>
              <a:off x="7159104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Parallelogram 251"/>
            <p:cNvSpPr/>
            <p:nvPr/>
          </p:nvSpPr>
          <p:spPr>
            <a:xfrm>
              <a:off x="6689248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Parallelogram 252"/>
            <p:cNvSpPr/>
            <p:nvPr/>
          </p:nvSpPr>
          <p:spPr>
            <a:xfrm>
              <a:off x="6219392" y="5146969"/>
              <a:ext cx="472610" cy="150439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Parallelogram 253"/>
            <p:cNvSpPr/>
            <p:nvPr/>
          </p:nvSpPr>
          <p:spPr>
            <a:xfrm>
              <a:off x="5749536" y="5146970"/>
              <a:ext cx="472610" cy="150441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Parallelogram 254"/>
            <p:cNvSpPr/>
            <p:nvPr/>
          </p:nvSpPr>
          <p:spPr>
            <a:xfrm>
              <a:off x="5279680" y="5146968"/>
              <a:ext cx="472610" cy="150440"/>
            </a:xfrm>
            <a:prstGeom prst="parallelogram">
              <a:avLst/>
            </a:prstGeom>
            <a:grp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US" sz="95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1921823" y="432414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1921823" y="4723057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1921823" y="5188504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1933572" y="5611325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1921823" y="6070612"/>
            <a:ext cx="1298457" cy="299843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1887405" y="2732559"/>
            <a:ext cx="732893" cy="494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75K</a:t>
            </a:r>
            <a:endParaRPr lang="en-GB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2513862" y="2716167"/>
            <a:ext cx="350534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918581" y="3472615"/>
            <a:ext cx="427694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4" name="文本框 263"/>
          <p:cNvSpPr txBox="1"/>
          <p:nvPr/>
        </p:nvSpPr>
        <p:spPr>
          <a:xfrm>
            <a:off x="372973" y="375965"/>
            <a:ext cx="2503076" cy="374375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800" dirty="0">
                <a:solidFill>
                  <a:srgbClr val="E7E6E6">
                    <a:lumMod val="25000"/>
                  </a:srgb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265" name="文本框 264"/>
          <p:cNvSpPr txBox="1"/>
          <p:nvPr/>
        </p:nvSpPr>
        <p:spPr>
          <a:xfrm>
            <a:off x="372973" y="66869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cs typeface="+mn-ea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/>
      <p:bldP spid="256" grpId="0"/>
      <p:bldP spid="257" grpId="0"/>
      <p:bldP spid="258" grpId="0"/>
      <p:bldP spid="259" grpId="0"/>
      <p:bldP spid="260" grpId="0"/>
      <p:bldP spid="261" grpId="0"/>
      <p:bldP spid="262" grpId="0"/>
      <p:bldP spid="26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3111"/>
  <p:tag name="MH_LIBRARY" val="CONTENTS"/>
  <p:tag name="MH_AUTOCOLOR" val="TRUE"/>
  <p:tag name="MH_TYPE" val="SECTION"/>
  <p:tag name="ID" val="5471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OTHERS"/>
  <p:tag name="ID" val="5471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233"/>
  <p:tag name="MH_LIBRARY" val="CONTENTS"/>
  <p:tag name="MH_TYPE" val="ENTRY"/>
  <p:tag name="ID" val="547144"/>
  <p:tag name="MH_ORDER" val="1"/>
</p:tagLst>
</file>

<file path=ppt/theme/theme1.xml><?xml version="1.0" encoding="utf-8"?>
<a:theme xmlns:a="http://schemas.openxmlformats.org/drawingml/2006/main" name="1_自定义设计方案">
  <a:themeElements>
    <a:clrScheme name="自定义 45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C40"/>
      </a:accent1>
      <a:accent2>
        <a:srgbClr val="8CC344"/>
      </a:accent2>
      <a:accent3>
        <a:srgbClr val="004C40"/>
      </a:accent3>
      <a:accent4>
        <a:srgbClr val="8CC344"/>
      </a:accent4>
      <a:accent5>
        <a:srgbClr val="004C40"/>
      </a:accent5>
      <a:accent6>
        <a:srgbClr val="8CC344"/>
      </a:accent6>
      <a:hlink>
        <a:srgbClr val="004C40"/>
      </a:hlink>
      <a:folHlink>
        <a:srgbClr val="8CC344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2322</Words>
  <Application>Microsoft Office PowerPoint</Application>
  <PresentationFormat>自定义</PresentationFormat>
  <Paragraphs>225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方正正准黑简体</vt:lpstr>
      <vt:lpstr>宋体</vt:lpstr>
      <vt:lpstr>微软雅黑</vt:lpstr>
      <vt:lpstr>Arial</vt:lpstr>
      <vt:lpstr>Calibri</vt:lpstr>
      <vt:lpstr>Calibri Light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2016-10-17T14:00:00Z</dcterms:created>
  <dcterms:modified xsi:type="dcterms:W3CDTF">2021-01-06T04:12:37Z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