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39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204"/>
      </p:cViewPr>
      <p:guideLst>
        <p:guide orient="horz" pos="2341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1B-48AF-A481-583DD9F76C8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1B-48AF-A481-583DD9F76C8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1B-48AF-A481-583DD9F76C88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21B-48AF-A481-583DD9F76C8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0.56999999999999995</c:v>
                </c:pt>
                <c:pt idx="2">
                  <c:v>0.15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1B-48AF-A481-583DD9F76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4-47F5-B2EF-633B043C3A0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4-47F5-B2EF-633B043C3A0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A4-47F5-B2EF-633B043C3A0B}"/>
              </c:ext>
            </c:extLst>
          </c:dPt>
          <c:dPt>
            <c:idx val="3"/>
            <c:bubble3D val="0"/>
            <c:spPr>
              <a:noFill/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A4-47F5-B2EF-633B043C3A0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A4-47F5-B2EF-633B043C3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B-4B0E-A9C4-958570E9B05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B-4B0E-A9C4-958570E9B051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0B-4B0E-A9C4-958570E9B05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0B-4B0E-A9C4-958570E9B051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0B-4B0E-A9C4-958570E9B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2A-4058-81EB-D0C2BA103CF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2A-4058-81EB-D0C2BA103C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32A-4058-81EB-D0C2BA103CF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32A-4058-81EB-D0C2BA103CF3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A-4058-81EB-D0C2BA103CF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2A-4058-81EB-D0C2BA103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945885184"/>
        <c:axId val="945886720"/>
      </c:barChart>
      <c:catAx>
        <c:axId val="9458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45886720"/>
        <c:crosses val="autoZero"/>
        <c:auto val="1"/>
        <c:lblAlgn val="ctr"/>
        <c:lblOffset val="100"/>
        <c:noMultiLvlLbl val="0"/>
      </c:catAx>
      <c:valAx>
        <c:axId val="94588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58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92F8-1CF2-4C8E-9225-C44A17794C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E477-7D8E-42CA-BCFE-1C7040043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https://shop58478898.taobao.com/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6DE-B835-4D36-97CC-FD2EC8516BC8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AFC-1AE1-481F-A58B-CC8EAA5986EC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F5F2-F90B-4530-9D65-BCDA11575A77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F3D5-1294-4C31-93AC-B04D1DD123D3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/>
        </p:nvSpPr>
        <p:spPr>
          <a:xfrm>
            <a:off x="11146258" y="0"/>
            <a:ext cx="1045743" cy="723900"/>
          </a:xfrm>
          <a:custGeom>
            <a:avLst/>
            <a:gdLst>
              <a:gd name="connsiteX0" fmla="*/ 0 w 1045743"/>
              <a:gd name="connsiteY0" fmla="*/ 0 h 723900"/>
              <a:gd name="connsiteX1" fmla="*/ 1045743 w 1045743"/>
              <a:gd name="connsiteY1" fmla="*/ 0 h 723900"/>
              <a:gd name="connsiteX2" fmla="*/ 1045743 w 1045743"/>
              <a:gd name="connsiteY2" fmla="*/ 723900 h 723900"/>
              <a:gd name="connsiteX3" fmla="*/ 155740 w 1045743"/>
              <a:gd name="connsiteY3" fmla="*/ 723900 h 723900"/>
              <a:gd name="connsiteX4" fmla="*/ 0 w 1045743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743" h="723900">
                <a:moveTo>
                  <a:pt x="0" y="0"/>
                </a:moveTo>
                <a:lnTo>
                  <a:pt x="1045743" y="0"/>
                </a:lnTo>
                <a:lnTo>
                  <a:pt x="1045743" y="723900"/>
                </a:lnTo>
                <a:lnTo>
                  <a:pt x="15574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任意多边形 8"/>
          <p:cNvSpPr/>
          <p:nvPr userDrawn="1"/>
        </p:nvSpPr>
        <p:spPr>
          <a:xfrm>
            <a:off x="1" y="0"/>
            <a:ext cx="11301997" cy="723900"/>
          </a:xfrm>
          <a:custGeom>
            <a:avLst/>
            <a:gdLst>
              <a:gd name="connsiteX0" fmla="*/ 0 w 11301997"/>
              <a:gd name="connsiteY0" fmla="*/ 0 h 723900"/>
              <a:gd name="connsiteX1" fmla="*/ 11146257 w 11301997"/>
              <a:gd name="connsiteY1" fmla="*/ 0 h 723900"/>
              <a:gd name="connsiteX2" fmla="*/ 11301997 w 11301997"/>
              <a:gd name="connsiteY2" fmla="*/ 723900 h 723900"/>
              <a:gd name="connsiteX3" fmla="*/ 0 w 11301997"/>
              <a:gd name="connsiteY3" fmla="*/ 723900 h 723900"/>
              <a:gd name="connsiteX4" fmla="*/ 0 w 11301997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1997" h="723900">
                <a:moveTo>
                  <a:pt x="0" y="0"/>
                </a:moveTo>
                <a:lnTo>
                  <a:pt x="11146257" y="0"/>
                </a:lnTo>
                <a:lnTo>
                  <a:pt x="1130199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347450" y="176213"/>
            <a:ext cx="643358" cy="36512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62DEEFA5-1169-48A7-B69F-D8239E65177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B18-D307-437B-8C31-D7E2A1380E89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D7EA-35F9-44B3-99A7-22118B992A9E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5D3B-DC42-4ED4-9E6E-65994CC58CF7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6CB-28B5-4CE2-AF2A-ACD11A887746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DB35-1480-4D76-8447-54D8EC6650DE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B5C1-B812-400A-B588-0EA1CB5E25EF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D63A-4880-4700-B6C7-BE7B43081088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0723-1516-452D-8A3B-375281BDDFB8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EFA5-1169-48A7-B69F-D8239E651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2737418" y="567699"/>
            <a:ext cx="6717164" cy="5722602"/>
          </a:xfrm>
          <a:custGeom>
            <a:avLst/>
            <a:gdLst>
              <a:gd name="T0" fmla="*/ 157 w 657"/>
              <a:gd name="T1" fmla="*/ 35 h 559"/>
              <a:gd name="T2" fmla="*/ 325 w 657"/>
              <a:gd name="T3" fmla="*/ 33 h 559"/>
              <a:gd name="T4" fmla="*/ 488 w 657"/>
              <a:gd name="T5" fmla="*/ 54 h 559"/>
              <a:gd name="T6" fmla="*/ 596 w 657"/>
              <a:gd name="T7" fmla="*/ 107 h 559"/>
              <a:gd name="T8" fmla="*/ 264 w 657"/>
              <a:gd name="T9" fmla="*/ 83 h 559"/>
              <a:gd name="T10" fmla="*/ 349 w 657"/>
              <a:gd name="T11" fmla="*/ 93 h 559"/>
              <a:gd name="T12" fmla="*/ 117 w 657"/>
              <a:gd name="T13" fmla="*/ 104 h 559"/>
              <a:gd name="T14" fmla="*/ 614 w 657"/>
              <a:gd name="T15" fmla="*/ 143 h 559"/>
              <a:gd name="T16" fmla="*/ 279 w 657"/>
              <a:gd name="T17" fmla="*/ 118 h 559"/>
              <a:gd name="T18" fmla="*/ 459 w 657"/>
              <a:gd name="T19" fmla="*/ 138 h 559"/>
              <a:gd name="T20" fmla="*/ 55 w 657"/>
              <a:gd name="T21" fmla="*/ 134 h 559"/>
              <a:gd name="T22" fmla="*/ 93 w 657"/>
              <a:gd name="T23" fmla="*/ 138 h 559"/>
              <a:gd name="T24" fmla="*/ 75 w 657"/>
              <a:gd name="T25" fmla="*/ 142 h 559"/>
              <a:gd name="T26" fmla="*/ 134 w 657"/>
              <a:gd name="T27" fmla="*/ 147 h 559"/>
              <a:gd name="T28" fmla="*/ 206 w 657"/>
              <a:gd name="T29" fmla="*/ 155 h 559"/>
              <a:gd name="T30" fmla="*/ 87 w 657"/>
              <a:gd name="T31" fmla="*/ 163 h 559"/>
              <a:gd name="T32" fmla="*/ 104 w 657"/>
              <a:gd name="T33" fmla="*/ 169 h 559"/>
              <a:gd name="T34" fmla="*/ 549 w 657"/>
              <a:gd name="T35" fmla="*/ 184 h 559"/>
              <a:gd name="T36" fmla="*/ 161 w 657"/>
              <a:gd name="T37" fmla="*/ 175 h 559"/>
              <a:gd name="T38" fmla="*/ 533 w 657"/>
              <a:gd name="T39" fmla="*/ 177 h 559"/>
              <a:gd name="T40" fmla="*/ 51 w 657"/>
              <a:gd name="T41" fmla="*/ 185 h 559"/>
              <a:gd name="T42" fmla="*/ 110 w 657"/>
              <a:gd name="T43" fmla="*/ 191 h 559"/>
              <a:gd name="T44" fmla="*/ 333 w 657"/>
              <a:gd name="T45" fmla="*/ 192 h 559"/>
              <a:gd name="T46" fmla="*/ 626 w 657"/>
              <a:gd name="T47" fmla="*/ 204 h 559"/>
              <a:gd name="T48" fmla="*/ 273 w 657"/>
              <a:gd name="T49" fmla="*/ 204 h 559"/>
              <a:gd name="T50" fmla="*/ 566 w 657"/>
              <a:gd name="T51" fmla="*/ 211 h 559"/>
              <a:gd name="T52" fmla="*/ 144 w 657"/>
              <a:gd name="T53" fmla="*/ 215 h 559"/>
              <a:gd name="T54" fmla="*/ 292 w 657"/>
              <a:gd name="T55" fmla="*/ 216 h 559"/>
              <a:gd name="T56" fmla="*/ 573 w 657"/>
              <a:gd name="T57" fmla="*/ 226 h 559"/>
              <a:gd name="T58" fmla="*/ 329 w 657"/>
              <a:gd name="T59" fmla="*/ 234 h 559"/>
              <a:gd name="T60" fmla="*/ 131 w 657"/>
              <a:gd name="T61" fmla="*/ 230 h 559"/>
              <a:gd name="T62" fmla="*/ 507 w 657"/>
              <a:gd name="T63" fmla="*/ 240 h 559"/>
              <a:gd name="T64" fmla="*/ 600 w 657"/>
              <a:gd name="T65" fmla="*/ 268 h 559"/>
              <a:gd name="T66" fmla="*/ 540 w 657"/>
              <a:gd name="T67" fmla="*/ 248 h 559"/>
              <a:gd name="T68" fmla="*/ 509 w 657"/>
              <a:gd name="T69" fmla="*/ 259 h 559"/>
              <a:gd name="T70" fmla="*/ 406 w 657"/>
              <a:gd name="T71" fmla="*/ 257 h 559"/>
              <a:gd name="T72" fmla="*/ 372 w 657"/>
              <a:gd name="T73" fmla="*/ 260 h 559"/>
              <a:gd name="T74" fmla="*/ 246 w 657"/>
              <a:gd name="T75" fmla="*/ 270 h 559"/>
              <a:gd name="T76" fmla="*/ 152 w 657"/>
              <a:gd name="T77" fmla="*/ 274 h 559"/>
              <a:gd name="T78" fmla="*/ 507 w 657"/>
              <a:gd name="T79" fmla="*/ 280 h 559"/>
              <a:gd name="T80" fmla="*/ 189 w 657"/>
              <a:gd name="T81" fmla="*/ 282 h 559"/>
              <a:gd name="T82" fmla="*/ 314 w 657"/>
              <a:gd name="T83" fmla="*/ 285 h 559"/>
              <a:gd name="T84" fmla="*/ 504 w 657"/>
              <a:gd name="T85" fmla="*/ 289 h 559"/>
              <a:gd name="T86" fmla="*/ 479 w 657"/>
              <a:gd name="T87" fmla="*/ 294 h 559"/>
              <a:gd name="T88" fmla="*/ 483 w 657"/>
              <a:gd name="T89" fmla="*/ 300 h 559"/>
              <a:gd name="T90" fmla="*/ 485 w 657"/>
              <a:gd name="T91" fmla="*/ 312 h 559"/>
              <a:gd name="T92" fmla="*/ 409 w 657"/>
              <a:gd name="T93" fmla="*/ 314 h 559"/>
              <a:gd name="T94" fmla="*/ 268 w 657"/>
              <a:gd name="T95" fmla="*/ 318 h 559"/>
              <a:gd name="T96" fmla="*/ 460 w 657"/>
              <a:gd name="T97" fmla="*/ 323 h 559"/>
              <a:gd name="T98" fmla="*/ 387 w 657"/>
              <a:gd name="T99" fmla="*/ 334 h 559"/>
              <a:gd name="T100" fmla="*/ 67 w 657"/>
              <a:gd name="T101" fmla="*/ 334 h 559"/>
              <a:gd name="T102" fmla="*/ 50 w 657"/>
              <a:gd name="T103" fmla="*/ 338 h 559"/>
              <a:gd name="T104" fmla="*/ 410 w 657"/>
              <a:gd name="T105" fmla="*/ 351 h 559"/>
              <a:gd name="T106" fmla="*/ 157 w 657"/>
              <a:gd name="T107" fmla="*/ 363 h 559"/>
              <a:gd name="T108" fmla="*/ 315 w 657"/>
              <a:gd name="T109" fmla="*/ 357 h 559"/>
              <a:gd name="T110" fmla="*/ 321 w 657"/>
              <a:gd name="T111" fmla="*/ 364 h 559"/>
              <a:gd name="T112" fmla="*/ 232 w 657"/>
              <a:gd name="T113" fmla="*/ 366 h 559"/>
              <a:gd name="T114" fmla="*/ 101 w 657"/>
              <a:gd name="T115" fmla="*/ 391 h 559"/>
              <a:gd name="T116" fmla="*/ 402 w 657"/>
              <a:gd name="T117" fmla="*/ 382 h 559"/>
              <a:gd name="T118" fmla="*/ 72 w 657"/>
              <a:gd name="T119" fmla="*/ 403 h 559"/>
              <a:gd name="T120" fmla="*/ 157 w 657"/>
              <a:gd name="T121" fmla="*/ 399 h 559"/>
              <a:gd name="T122" fmla="*/ 392 w 657"/>
              <a:gd name="T123" fmla="*/ 416 h 559"/>
              <a:gd name="T124" fmla="*/ 115 w 657"/>
              <a:gd name="T125" fmla="*/ 44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7" h="559">
                <a:moveTo>
                  <a:pt x="185" y="392"/>
                </a:moveTo>
                <a:cubicBezTo>
                  <a:pt x="192" y="400"/>
                  <a:pt x="207" y="406"/>
                  <a:pt x="216" y="414"/>
                </a:cubicBezTo>
                <a:cubicBezTo>
                  <a:pt x="214" y="422"/>
                  <a:pt x="205" y="411"/>
                  <a:pt x="200" y="411"/>
                </a:cubicBezTo>
                <a:cubicBezTo>
                  <a:pt x="199" y="411"/>
                  <a:pt x="200" y="413"/>
                  <a:pt x="199" y="414"/>
                </a:cubicBezTo>
                <a:cubicBezTo>
                  <a:pt x="189" y="412"/>
                  <a:pt x="187" y="402"/>
                  <a:pt x="179" y="401"/>
                </a:cubicBezTo>
                <a:cubicBezTo>
                  <a:pt x="182" y="407"/>
                  <a:pt x="191" y="411"/>
                  <a:pt x="198" y="417"/>
                </a:cubicBezTo>
                <a:cubicBezTo>
                  <a:pt x="203" y="421"/>
                  <a:pt x="211" y="426"/>
                  <a:pt x="209" y="433"/>
                </a:cubicBezTo>
                <a:cubicBezTo>
                  <a:pt x="201" y="431"/>
                  <a:pt x="193" y="424"/>
                  <a:pt x="185" y="421"/>
                </a:cubicBezTo>
                <a:cubicBezTo>
                  <a:pt x="186" y="426"/>
                  <a:pt x="195" y="429"/>
                  <a:pt x="198" y="434"/>
                </a:cubicBezTo>
                <a:cubicBezTo>
                  <a:pt x="202" y="438"/>
                  <a:pt x="212" y="442"/>
                  <a:pt x="209" y="449"/>
                </a:cubicBezTo>
                <a:cubicBezTo>
                  <a:pt x="199" y="446"/>
                  <a:pt x="188" y="438"/>
                  <a:pt x="177" y="434"/>
                </a:cubicBezTo>
                <a:cubicBezTo>
                  <a:pt x="186" y="440"/>
                  <a:pt x="193" y="448"/>
                  <a:pt x="202" y="455"/>
                </a:cubicBezTo>
                <a:cubicBezTo>
                  <a:pt x="203" y="464"/>
                  <a:pt x="214" y="464"/>
                  <a:pt x="214" y="474"/>
                </a:cubicBezTo>
                <a:cubicBezTo>
                  <a:pt x="213" y="474"/>
                  <a:pt x="213" y="474"/>
                  <a:pt x="213" y="475"/>
                </a:cubicBezTo>
                <a:cubicBezTo>
                  <a:pt x="206" y="472"/>
                  <a:pt x="202" y="464"/>
                  <a:pt x="194" y="464"/>
                </a:cubicBezTo>
                <a:cubicBezTo>
                  <a:pt x="201" y="475"/>
                  <a:pt x="215" y="482"/>
                  <a:pt x="217" y="496"/>
                </a:cubicBezTo>
                <a:cubicBezTo>
                  <a:pt x="213" y="496"/>
                  <a:pt x="209" y="492"/>
                  <a:pt x="206" y="490"/>
                </a:cubicBezTo>
                <a:cubicBezTo>
                  <a:pt x="202" y="487"/>
                  <a:pt x="199" y="484"/>
                  <a:pt x="195" y="482"/>
                </a:cubicBezTo>
                <a:cubicBezTo>
                  <a:pt x="197" y="485"/>
                  <a:pt x="203" y="489"/>
                  <a:pt x="207" y="493"/>
                </a:cubicBezTo>
                <a:cubicBezTo>
                  <a:pt x="207" y="494"/>
                  <a:pt x="206" y="495"/>
                  <a:pt x="206" y="496"/>
                </a:cubicBezTo>
                <a:cubicBezTo>
                  <a:pt x="214" y="502"/>
                  <a:pt x="220" y="510"/>
                  <a:pt x="227" y="517"/>
                </a:cubicBezTo>
                <a:cubicBezTo>
                  <a:pt x="227" y="519"/>
                  <a:pt x="225" y="519"/>
                  <a:pt x="225" y="521"/>
                </a:cubicBezTo>
                <a:cubicBezTo>
                  <a:pt x="230" y="527"/>
                  <a:pt x="237" y="529"/>
                  <a:pt x="240" y="537"/>
                </a:cubicBezTo>
                <a:cubicBezTo>
                  <a:pt x="239" y="539"/>
                  <a:pt x="236" y="539"/>
                  <a:pt x="234" y="539"/>
                </a:cubicBezTo>
                <a:cubicBezTo>
                  <a:pt x="241" y="542"/>
                  <a:pt x="249" y="542"/>
                  <a:pt x="253" y="547"/>
                </a:cubicBezTo>
                <a:cubicBezTo>
                  <a:pt x="253" y="551"/>
                  <a:pt x="249" y="552"/>
                  <a:pt x="251" y="556"/>
                </a:cubicBezTo>
                <a:cubicBezTo>
                  <a:pt x="241" y="559"/>
                  <a:pt x="234" y="550"/>
                  <a:pt x="227" y="546"/>
                </a:cubicBezTo>
                <a:cubicBezTo>
                  <a:pt x="223" y="546"/>
                  <a:pt x="221" y="545"/>
                  <a:pt x="220" y="543"/>
                </a:cubicBezTo>
                <a:cubicBezTo>
                  <a:pt x="215" y="542"/>
                  <a:pt x="208" y="542"/>
                  <a:pt x="206" y="538"/>
                </a:cubicBezTo>
                <a:cubicBezTo>
                  <a:pt x="206" y="536"/>
                  <a:pt x="206" y="535"/>
                  <a:pt x="208" y="535"/>
                </a:cubicBezTo>
                <a:cubicBezTo>
                  <a:pt x="204" y="530"/>
                  <a:pt x="194" y="530"/>
                  <a:pt x="192" y="522"/>
                </a:cubicBezTo>
                <a:cubicBezTo>
                  <a:pt x="190" y="521"/>
                  <a:pt x="191" y="524"/>
                  <a:pt x="188" y="523"/>
                </a:cubicBezTo>
                <a:cubicBezTo>
                  <a:pt x="170" y="507"/>
                  <a:pt x="149" y="492"/>
                  <a:pt x="129" y="477"/>
                </a:cubicBezTo>
                <a:cubicBezTo>
                  <a:pt x="133" y="484"/>
                  <a:pt x="143" y="490"/>
                  <a:pt x="148" y="498"/>
                </a:cubicBezTo>
                <a:cubicBezTo>
                  <a:pt x="139" y="495"/>
                  <a:pt x="130" y="486"/>
                  <a:pt x="124" y="478"/>
                </a:cubicBezTo>
                <a:cubicBezTo>
                  <a:pt x="118" y="472"/>
                  <a:pt x="112" y="466"/>
                  <a:pt x="104" y="462"/>
                </a:cubicBezTo>
                <a:cubicBezTo>
                  <a:pt x="103" y="458"/>
                  <a:pt x="103" y="459"/>
                  <a:pt x="100" y="457"/>
                </a:cubicBezTo>
                <a:cubicBezTo>
                  <a:pt x="99" y="454"/>
                  <a:pt x="92" y="452"/>
                  <a:pt x="92" y="448"/>
                </a:cubicBezTo>
                <a:cubicBezTo>
                  <a:pt x="92" y="451"/>
                  <a:pt x="86" y="444"/>
                  <a:pt x="87" y="442"/>
                </a:cubicBezTo>
                <a:cubicBezTo>
                  <a:pt x="72" y="431"/>
                  <a:pt x="61" y="416"/>
                  <a:pt x="49" y="402"/>
                </a:cubicBezTo>
                <a:cubicBezTo>
                  <a:pt x="44" y="395"/>
                  <a:pt x="35" y="389"/>
                  <a:pt x="36" y="379"/>
                </a:cubicBezTo>
                <a:cubicBezTo>
                  <a:pt x="41" y="379"/>
                  <a:pt x="44" y="382"/>
                  <a:pt x="48" y="385"/>
                </a:cubicBezTo>
                <a:cubicBezTo>
                  <a:pt x="47" y="380"/>
                  <a:pt x="40" y="381"/>
                  <a:pt x="41" y="375"/>
                </a:cubicBezTo>
                <a:cubicBezTo>
                  <a:pt x="40" y="374"/>
                  <a:pt x="43" y="374"/>
                  <a:pt x="44" y="374"/>
                </a:cubicBezTo>
                <a:cubicBezTo>
                  <a:pt x="41" y="358"/>
                  <a:pt x="26" y="352"/>
                  <a:pt x="23" y="335"/>
                </a:cubicBezTo>
                <a:cubicBezTo>
                  <a:pt x="22" y="333"/>
                  <a:pt x="20" y="332"/>
                  <a:pt x="19" y="330"/>
                </a:cubicBezTo>
                <a:cubicBezTo>
                  <a:pt x="22" y="324"/>
                  <a:pt x="16" y="317"/>
                  <a:pt x="16" y="309"/>
                </a:cubicBezTo>
                <a:cubicBezTo>
                  <a:pt x="14" y="306"/>
                  <a:pt x="10" y="306"/>
                  <a:pt x="10" y="301"/>
                </a:cubicBezTo>
                <a:cubicBezTo>
                  <a:pt x="10" y="299"/>
                  <a:pt x="12" y="298"/>
                  <a:pt x="14" y="298"/>
                </a:cubicBezTo>
                <a:cubicBezTo>
                  <a:pt x="17" y="285"/>
                  <a:pt x="0" y="285"/>
                  <a:pt x="3" y="275"/>
                </a:cubicBezTo>
                <a:cubicBezTo>
                  <a:pt x="6" y="275"/>
                  <a:pt x="8" y="275"/>
                  <a:pt x="10" y="276"/>
                </a:cubicBezTo>
                <a:cubicBezTo>
                  <a:pt x="11" y="272"/>
                  <a:pt x="12" y="266"/>
                  <a:pt x="10" y="262"/>
                </a:cubicBezTo>
                <a:cubicBezTo>
                  <a:pt x="8" y="258"/>
                  <a:pt x="1" y="257"/>
                  <a:pt x="2" y="251"/>
                </a:cubicBezTo>
                <a:cubicBezTo>
                  <a:pt x="5" y="250"/>
                  <a:pt x="6" y="250"/>
                  <a:pt x="10" y="250"/>
                </a:cubicBezTo>
                <a:cubicBezTo>
                  <a:pt x="10" y="249"/>
                  <a:pt x="11" y="244"/>
                  <a:pt x="10" y="242"/>
                </a:cubicBezTo>
                <a:cubicBezTo>
                  <a:pt x="9" y="238"/>
                  <a:pt x="5" y="238"/>
                  <a:pt x="5" y="233"/>
                </a:cubicBezTo>
                <a:cubicBezTo>
                  <a:pt x="7" y="231"/>
                  <a:pt x="9" y="230"/>
                  <a:pt x="13" y="231"/>
                </a:cubicBezTo>
                <a:cubicBezTo>
                  <a:pt x="14" y="219"/>
                  <a:pt x="15" y="206"/>
                  <a:pt x="19" y="195"/>
                </a:cubicBezTo>
                <a:cubicBezTo>
                  <a:pt x="17" y="193"/>
                  <a:pt x="15" y="191"/>
                  <a:pt x="14" y="188"/>
                </a:cubicBezTo>
                <a:cubicBezTo>
                  <a:pt x="15" y="186"/>
                  <a:pt x="17" y="185"/>
                  <a:pt x="21" y="185"/>
                </a:cubicBezTo>
                <a:cubicBezTo>
                  <a:pt x="24" y="173"/>
                  <a:pt x="27" y="162"/>
                  <a:pt x="28" y="149"/>
                </a:cubicBezTo>
                <a:cubicBezTo>
                  <a:pt x="32" y="143"/>
                  <a:pt x="32" y="136"/>
                  <a:pt x="36" y="129"/>
                </a:cubicBezTo>
                <a:cubicBezTo>
                  <a:pt x="39" y="126"/>
                  <a:pt x="43" y="122"/>
                  <a:pt x="45" y="118"/>
                </a:cubicBezTo>
                <a:cubicBezTo>
                  <a:pt x="52" y="110"/>
                  <a:pt x="54" y="103"/>
                  <a:pt x="62" y="97"/>
                </a:cubicBezTo>
                <a:cubicBezTo>
                  <a:pt x="62" y="95"/>
                  <a:pt x="59" y="94"/>
                  <a:pt x="59" y="90"/>
                </a:cubicBezTo>
                <a:cubicBezTo>
                  <a:pt x="62" y="87"/>
                  <a:pt x="68" y="88"/>
                  <a:pt x="71" y="90"/>
                </a:cubicBezTo>
                <a:cubicBezTo>
                  <a:pt x="77" y="85"/>
                  <a:pt x="83" y="82"/>
                  <a:pt x="90" y="80"/>
                </a:cubicBezTo>
                <a:cubicBezTo>
                  <a:pt x="96" y="78"/>
                  <a:pt x="100" y="74"/>
                  <a:pt x="105" y="69"/>
                </a:cubicBezTo>
                <a:cubicBezTo>
                  <a:pt x="112" y="63"/>
                  <a:pt x="120" y="57"/>
                  <a:pt x="129" y="52"/>
                </a:cubicBezTo>
                <a:cubicBezTo>
                  <a:pt x="136" y="47"/>
                  <a:pt x="143" y="43"/>
                  <a:pt x="151" y="38"/>
                </a:cubicBezTo>
                <a:cubicBezTo>
                  <a:pt x="153" y="39"/>
                  <a:pt x="153" y="37"/>
                  <a:pt x="155" y="38"/>
                </a:cubicBezTo>
                <a:cubicBezTo>
                  <a:pt x="156" y="37"/>
                  <a:pt x="157" y="37"/>
                  <a:pt x="157" y="35"/>
                </a:cubicBezTo>
                <a:cubicBezTo>
                  <a:pt x="165" y="34"/>
                  <a:pt x="172" y="28"/>
                  <a:pt x="182" y="27"/>
                </a:cubicBezTo>
                <a:cubicBezTo>
                  <a:pt x="199" y="19"/>
                  <a:pt x="222" y="16"/>
                  <a:pt x="242" y="10"/>
                </a:cubicBezTo>
                <a:cubicBezTo>
                  <a:pt x="338" y="0"/>
                  <a:pt x="445" y="8"/>
                  <a:pt x="518" y="46"/>
                </a:cubicBezTo>
                <a:cubicBezTo>
                  <a:pt x="541" y="54"/>
                  <a:pt x="557" y="67"/>
                  <a:pt x="574" y="80"/>
                </a:cubicBezTo>
                <a:cubicBezTo>
                  <a:pt x="585" y="88"/>
                  <a:pt x="594" y="96"/>
                  <a:pt x="601" y="106"/>
                </a:cubicBezTo>
                <a:cubicBezTo>
                  <a:pt x="604" y="110"/>
                  <a:pt x="605" y="115"/>
                  <a:pt x="609" y="119"/>
                </a:cubicBezTo>
                <a:cubicBezTo>
                  <a:pt x="615" y="126"/>
                  <a:pt x="623" y="131"/>
                  <a:pt x="629" y="138"/>
                </a:cubicBezTo>
                <a:cubicBezTo>
                  <a:pt x="634" y="146"/>
                  <a:pt x="638" y="153"/>
                  <a:pt x="643" y="160"/>
                </a:cubicBezTo>
                <a:cubicBezTo>
                  <a:pt x="656" y="184"/>
                  <a:pt x="657" y="213"/>
                  <a:pt x="648" y="237"/>
                </a:cubicBezTo>
                <a:cubicBezTo>
                  <a:pt x="646" y="238"/>
                  <a:pt x="647" y="241"/>
                  <a:pt x="645" y="241"/>
                </a:cubicBezTo>
                <a:cubicBezTo>
                  <a:pt x="645" y="243"/>
                  <a:pt x="644" y="244"/>
                  <a:pt x="644" y="247"/>
                </a:cubicBezTo>
                <a:cubicBezTo>
                  <a:pt x="644" y="249"/>
                  <a:pt x="643" y="248"/>
                  <a:pt x="642" y="247"/>
                </a:cubicBezTo>
                <a:cubicBezTo>
                  <a:pt x="644" y="255"/>
                  <a:pt x="639" y="265"/>
                  <a:pt x="638" y="273"/>
                </a:cubicBezTo>
                <a:cubicBezTo>
                  <a:pt x="637" y="273"/>
                  <a:pt x="637" y="271"/>
                  <a:pt x="636" y="271"/>
                </a:cubicBezTo>
                <a:cubicBezTo>
                  <a:pt x="634" y="272"/>
                  <a:pt x="638" y="273"/>
                  <a:pt x="637" y="275"/>
                </a:cubicBezTo>
                <a:cubicBezTo>
                  <a:pt x="631" y="294"/>
                  <a:pt x="623" y="311"/>
                  <a:pt x="614" y="327"/>
                </a:cubicBezTo>
                <a:cubicBezTo>
                  <a:pt x="613" y="327"/>
                  <a:pt x="611" y="326"/>
                  <a:pt x="611" y="326"/>
                </a:cubicBezTo>
                <a:cubicBezTo>
                  <a:pt x="598" y="339"/>
                  <a:pt x="587" y="358"/>
                  <a:pt x="572" y="371"/>
                </a:cubicBezTo>
                <a:cubicBezTo>
                  <a:pt x="556" y="385"/>
                  <a:pt x="539" y="396"/>
                  <a:pt x="521" y="408"/>
                </a:cubicBezTo>
                <a:cubicBezTo>
                  <a:pt x="511" y="411"/>
                  <a:pt x="502" y="419"/>
                  <a:pt x="490" y="414"/>
                </a:cubicBezTo>
                <a:cubicBezTo>
                  <a:pt x="463" y="424"/>
                  <a:pt x="433" y="423"/>
                  <a:pt x="402" y="423"/>
                </a:cubicBezTo>
                <a:cubicBezTo>
                  <a:pt x="388" y="423"/>
                  <a:pt x="374" y="427"/>
                  <a:pt x="360" y="427"/>
                </a:cubicBezTo>
                <a:cubicBezTo>
                  <a:pt x="334" y="428"/>
                  <a:pt x="310" y="422"/>
                  <a:pt x="289" y="418"/>
                </a:cubicBezTo>
                <a:cubicBezTo>
                  <a:pt x="286" y="421"/>
                  <a:pt x="285" y="426"/>
                  <a:pt x="281" y="429"/>
                </a:cubicBezTo>
                <a:cubicBezTo>
                  <a:pt x="275" y="428"/>
                  <a:pt x="279" y="422"/>
                  <a:pt x="281" y="419"/>
                </a:cubicBezTo>
                <a:cubicBezTo>
                  <a:pt x="264" y="414"/>
                  <a:pt x="247" y="414"/>
                  <a:pt x="230" y="409"/>
                </a:cubicBezTo>
                <a:cubicBezTo>
                  <a:pt x="230" y="412"/>
                  <a:pt x="237" y="413"/>
                  <a:pt x="237" y="418"/>
                </a:cubicBezTo>
                <a:cubicBezTo>
                  <a:pt x="232" y="420"/>
                  <a:pt x="228" y="415"/>
                  <a:pt x="224" y="413"/>
                </a:cubicBezTo>
                <a:cubicBezTo>
                  <a:pt x="216" y="408"/>
                  <a:pt x="207" y="404"/>
                  <a:pt x="199" y="399"/>
                </a:cubicBezTo>
                <a:cubicBezTo>
                  <a:pt x="195" y="396"/>
                  <a:pt x="190" y="394"/>
                  <a:pt x="185" y="392"/>
                </a:cubicBezTo>
                <a:close/>
                <a:moveTo>
                  <a:pt x="481" y="33"/>
                </a:moveTo>
                <a:cubicBezTo>
                  <a:pt x="446" y="23"/>
                  <a:pt x="408" y="15"/>
                  <a:pt x="368" y="12"/>
                </a:cubicBezTo>
                <a:cubicBezTo>
                  <a:pt x="307" y="8"/>
                  <a:pt x="244" y="10"/>
                  <a:pt x="191" y="27"/>
                </a:cubicBezTo>
                <a:cubicBezTo>
                  <a:pt x="164" y="37"/>
                  <a:pt x="137" y="48"/>
                  <a:pt x="117" y="64"/>
                </a:cubicBezTo>
                <a:cubicBezTo>
                  <a:pt x="115" y="65"/>
                  <a:pt x="111" y="67"/>
                  <a:pt x="112" y="70"/>
                </a:cubicBezTo>
                <a:cubicBezTo>
                  <a:pt x="113" y="69"/>
                  <a:pt x="117" y="70"/>
                  <a:pt x="119" y="70"/>
                </a:cubicBezTo>
                <a:cubicBezTo>
                  <a:pt x="125" y="65"/>
                  <a:pt x="135" y="63"/>
                  <a:pt x="143" y="59"/>
                </a:cubicBezTo>
                <a:cubicBezTo>
                  <a:pt x="159" y="31"/>
                  <a:pt x="203" y="32"/>
                  <a:pt x="237" y="31"/>
                </a:cubicBezTo>
                <a:cubicBezTo>
                  <a:pt x="247" y="31"/>
                  <a:pt x="261" y="29"/>
                  <a:pt x="272" y="29"/>
                </a:cubicBezTo>
                <a:cubicBezTo>
                  <a:pt x="272" y="25"/>
                  <a:pt x="267" y="25"/>
                  <a:pt x="268" y="21"/>
                </a:cubicBezTo>
                <a:cubicBezTo>
                  <a:pt x="270" y="15"/>
                  <a:pt x="282" y="19"/>
                  <a:pt x="287" y="21"/>
                </a:cubicBezTo>
                <a:cubicBezTo>
                  <a:pt x="295" y="23"/>
                  <a:pt x="300" y="26"/>
                  <a:pt x="307" y="27"/>
                </a:cubicBezTo>
                <a:cubicBezTo>
                  <a:pt x="313" y="28"/>
                  <a:pt x="327" y="26"/>
                  <a:pt x="333" y="28"/>
                </a:cubicBezTo>
                <a:cubicBezTo>
                  <a:pt x="330" y="23"/>
                  <a:pt x="324" y="20"/>
                  <a:pt x="324" y="14"/>
                </a:cubicBezTo>
                <a:cubicBezTo>
                  <a:pt x="334" y="7"/>
                  <a:pt x="349" y="18"/>
                  <a:pt x="360" y="23"/>
                </a:cubicBezTo>
                <a:cubicBezTo>
                  <a:pt x="366" y="25"/>
                  <a:pt x="371" y="26"/>
                  <a:pt x="375" y="28"/>
                </a:cubicBezTo>
                <a:cubicBezTo>
                  <a:pt x="372" y="25"/>
                  <a:pt x="367" y="23"/>
                  <a:pt x="367" y="17"/>
                </a:cubicBezTo>
                <a:cubicBezTo>
                  <a:pt x="373" y="13"/>
                  <a:pt x="377" y="17"/>
                  <a:pt x="383" y="19"/>
                </a:cubicBezTo>
                <a:cubicBezTo>
                  <a:pt x="392" y="23"/>
                  <a:pt x="407" y="27"/>
                  <a:pt x="413" y="33"/>
                </a:cubicBezTo>
                <a:cubicBezTo>
                  <a:pt x="418" y="32"/>
                  <a:pt x="420" y="34"/>
                  <a:pt x="425" y="33"/>
                </a:cubicBezTo>
                <a:cubicBezTo>
                  <a:pt x="424" y="31"/>
                  <a:pt x="423" y="29"/>
                  <a:pt x="422" y="27"/>
                </a:cubicBezTo>
                <a:cubicBezTo>
                  <a:pt x="424" y="25"/>
                  <a:pt x="426" y="24"/>
                  <a:pt x="428" y="23"/>
                </a:cubicBezTo>
                <a:cubicBezTo>
                  <a:pt x="453" y="29"/>
                  <a:pt x="471" y="45"/>
                  <a:pt x="493" y="50"/>
                </a:cubicBezTo>
                <a:cubicBezTo>
                  <a:pt x="493" y="47"/>
                  <a:pt x="491" y="46"/>
                  <a:pt x="491" y="44"/>
                </a:cubicBezTo>
                <a:cubicBezTo>
                  <a:pt x="492" y="42"/>
                  <a:pt x="495" y="42"/>
                  <a:pt x="496" y="39"/>
                </a:cubicBezTo>
                <a:cubicBezTo>
                  <a:pt x="490" y="38"/>
                  <a:pt x="485" y="36"/>
                  <a:pt x="481" y="33"/>
                </a:cubicBezTo>
                <a:close/>
                <a:moveTo>
                  <a:pt x="330" y="18"/>
                </a:moveTo>
                <a:cubicBezTo>
                  <a:pt x="333" y="21"/>
                  <a:pt x="335" y="26"/>
                  <a:pt x="340" y="28"/>
                </a:cubicBezTo>
                <a:cubicBezTo>
                  <a:pt x="347" y="31"/>
                  <a:pt x="360" y="26"/>
                  <a:pt x="367" y="28"/>
                </a:cubicBezTo>
                <a:cubicBezTo>
                  <a:pt x="357" y="23"/>
                  <a:pt x="344" y="15"/>
                  <a:pt x="330" y="18"/>
                </a:cubicBezTo>
                <a:close/>
                <a:moveTo>
                  <a:pt x="374" y="22"/>
                </a:moveTo>
                <a:cubicBezTo>
                  <a:pt x="379" y="28"/>
                  <a:pt x="397" y="37"/>
                  <a:pt x="408" y="32"/>
                </a:cubicBezTo>
                <a:cubicBezTo>
                  <a:pt x="398" y="28"/>
                  <a:pt x="387" y="20"/>
                  <a:pt x="374" y="22"/>
                </a:cubicBezTo>
                <a:close/>
                <a:moveTo>
                  <a:pt x="274" y="25"/>
                </a:moveTo>
                <a:cubicBezTo>
                  <a:pt x="277" y="29"/>
                  <a:pt x="289" y="28"/>
                  <a:pt x="294" y="25"/>
                </a:cubicBezTo>
                <a:cubicBezTo>
                  <a:pt x="288" y="24"/>
                  <a:pt x="277" y="22"/>
                  <a:pt x="274" y="25"/>
                </a:cubicBezTo>
                <a:close/>
                <a:moveTo>
                  <a:pt x="428" y="30"/>
                </a:moveTo>
                <a:cubicBezTo>
                  <a:pt x="429" y="34"/>
                  <a:pt x="433" y="34"/>
                  <a:pt x="437" y="35"/>
                </a:cubicBezTo>
                <a:cubicBezTo>
                  <a:pt x="448" y="38"/>
                  <a:pt x="462" y="45"/>
                  <a:pt x="471" y="44"/>
                </a:cubicBezTo>
                <a:cubicBezTo>
                  <a:pt x="458" y="37"/>
                  <a:pt x="443" y="27"/>
                  <a:pt x="428" y="30"/>
                </a:cubicBezTo>
                <a:close/>
                <a:moveTo>
                  <a:pt x="361" y="47"/>
                </a:moveTo>
                <a:cubicBezTo>
                  <a:pt x="350" y="41"/>
                  <a:pt x="343" y="27"/>
                  <a:pt x="325" y="33"/>
                </a:cubicBezTo>
                <a:cubicBezTo>
                  <a:pt x="335" y="39"/>
                  <a:pt x="349" y="45"/>
                  <a:pt x="361" y="47"/>
                </a:cubicBezTo>
                <a:close/>
                <a:moveTo>
                  <a:pt x="371" y="48"/>
                </a:moveTo>
                <a:cubicBezTo>
                  <a:pt x="373" y="47"/>
                  <a:pt x="375" y="45"/>
                  <a:pt x="379" y="45"/>
                </a:cubicBezTo>
                <a:cubicBezTo>
                  <a:pt x="379" y="44"/>
                  <a:pt x="378" y="44"/>
                  <a:pt x="380" y="43"/>
                </a:cubicBezTo>
                <a:cubicBezTo>
                  <a:pt x="393" y="39"/>
                  <a:pt x="399" y="56"/>
                  <a:pt x="412" y="55"/>
                </a:cubicBezTo>
                <a:cubicBezTo>
                  <a:pt x="411" y="52"/>
                  <a:pt x="403" y="51"/>
                  <a:pt x="405" y="47"/>
                </a:cubicBezTo>
                <a:cubicBezTo>
                  <a:pt x="404" y="46"/>
                  <a:pt x="402" y="46"/>
                  <a:pt x="400" y="46"/>
                </a:cubicBezTo>
                <a:cubicBezTo>
                  <a:pt x="387" y="33"/>
                  <a:pt x="367" y="35"/>
                  <a:pt x="348" y="32"/>
                </a:cubicBezTo>
                <a:cubicBezTo>
                  <a:pt x="354" y="39"/>
                  <a:pt x="363" y="43"/>
                  <a:pt x="371" y="48"/>
                </a:cubicBezTo>
                <a:close/>
                <a:moveTo>
                  <a:pt x="274" y="37"/>
                </a:moveTo>
                <a:cubicBezTo>
                  <a:pt x="264" y="36"/>
                  <a:pt x="254" y="34"/>
                  <a:pt x="247" y="35"/>
                </a:cubicBezTo>
                <a:cubicBezTo>
                  <a:pt x="215" y="40"/>
                  <a:pt x="178" y="45"/>
                  <a:pt x="150" y="60"/>
                </a:cubicBezTo>
                <a:cubicBezTo>
                  <a:pt x="159" y="59"/>
                  <a:pt x="168" y="56"/>
                  <a:pt x="177" y="53"/>
                </a:cubicBezTo>
                <a:cubicBezTo>
                  <a:pt x="186" y="51"/>
                  <a:pt x="196" y="48"/>
                  <a:pt x="206" y="47"/>
                </a:cubicBezTo>
                <a:cubicBezTo>
                  <a:pt x="224" y="44"/>
                  <a:pt x="242" y="44"/>
                  <a:pt x="258" y="42"/>
                </a:cubicBezTo>
                <a:cubicBezTo>
                  <a:pt x="269" y="40"/>
                  <a:pt x="279" y="43"/>
                  <a:pt x="289" y="41"/>
                </a:cubicBezTo>
                <a:cubicBezTo>
                  <a:pt x="286" y="37"/>
                  <a:pt x="280" y="38"/>
                  <a:pt x="274" y="37"/>
                </a:cubicBezTo>
                <a:close/>
                <a:moveTo>
                  <a:pt x="316" y="35"/>
                </a:moveTo>
                <a:cubicBezTo>
                  <a:pt x="318" y="35"/>
                  <a:pt x="322" y="37"/>
                  <a:pt x="324" y="36"/>
                </a:cubicBezTo>
                <a:cubicBezTo>
                  <a:pt x="321" y="36"/>
                  <a:pt x="319" y="32"/>
                  <a:pt x="316" y="35"/>
                </a:cubicBezTo>
                <a:close/>
                <a:moveTo>
                  <a:pt x="152" y="54"/>
                </a:moveTo>
                <a:cubicBezTo>
                  <a:pt x="172" y="45"/>
                  <a:pt x="197" y="40"/>
                  <a:pt x="219" y="35"/>
                </a:cubicBezTo>
                <a:cubicBezTo>
                  <a:pt x="194" y="36"/>
                  <a:pt x="164" y="37"/>
                  <a:pt x="152" y="54"/>
                </a:cubicBezTo>
                <a:close/>
                <a:moveTo>
                  <a:pt x="437" y="43"/>
                </a:moveTo>
                <a:cubicBezTo>
                  <a:pt x="432" y="42"/>
                  <a:pt x="432" y="36"/>
                  <a:pt x="425" y="37"/>
                </a:cubicBezTo>
                <a:cubicBezTo>
                  <a:pt x="427" y="40"/>
                  <a:pt x="433" y="43"/>
                  <a:pt x="437" y="43"/>
                </a:cubicBezTo>
                <a:close/>
                <a:moveTo>
                  <a:pt x="307" y="42"/>
                </a:moveTo>
                <a:cubicBezTo>
                  <a:pt x="304" y="39"/>
                  <a:pt x="297" y="40"/>
                  <a:pt x="293" y="38"/>
                </a:cubicBezTo>
                <a:cubicBezTo>
                  <a:pt x="295" y="44"/>
                  <a:pt x="303" y="41"/>
                  <a:pt x="307" y="42"/>
                </a:cubicBezTo>
                <a:close/>
                <a:moveTo>
                  <a:pt x="408" y="44"/>
                </a:moveTo>
                <a:cubicBezTo>
                  <a:pt x="404" y="42"/>
                  <a:pt x="402" y="39"/>
                  <a:pt x="398" y="39"/>
                </a:cubicBezTo>
                <a:cubicBezTo>
                  <a:pt x="399" y="42"/>
                  <a:pt x="405" y="44"/>
                  <a:pt x="408" y="44"/>
                </a:cubicBezTo>
                <a:close/>
                <a:moveTo>
                  <a:pt x="442" y="43"/>
                </a:moveTo>
                <a:cubicBezTo>
                  <a:pt x="451" y="42"/>
                  <a:pt x="459" y="52"/>
                  <a:pt x="463" y="47"/>
                </a:cubicBezTo>
                <a:cubicBezTo>
                  <a:pt x="457" y="44"/>
                  <a:pt x="447" y="41"/>
                  <a:pt x="439" y="39"/>
                </a:cubicBezTo>
                <a:cubicBezTo>
                  <a:pt x="438" y="42"/>
                  <a:pt x="442" y="41"/>
                  <a:pt x="442" y="43"/>
                </a:cubicBezTo>
                <a:close/>
                <a:moveTo>
                  <a:pt x="412" y="44"/>
                </a:moveTo>
                <a:cubicBezTo>
                  <a:pt x="413" y="45"/>
                  <a:pt x="417" y="47"/>
                  <a:pt x="417" y="44"/>
                </a:cubicBezTo>
                <a:cubicBezTo>
                  <a:pt x="416" y="43"/>
                  <a:pt x="412" y="41"/>
                  <a:pt x="412" y="44"/>
                </a:cubicBezTo>
                <a:close/>
                <a:moveTo>
                  <a:pt x="512" y="46"/>
                </a:moveTo>
                <a:cubicBezTo>
                  <a:pt x="506" y="44"/>
                  <a:pt x="500" y="44"/>
                  <a:pt x="496" y="46"/>
                </a:cubicBezTo>
                <a:cubicBezTo>
                  <a:pt x="496" y="49"/>
                  <a:pt x="498" y="49"/>
                  <a:pt x="498" y="52"/>
                </a:cubicBezTo>
                <a:cubicBezTo>
                  <a:pt x="528" y="59"/>
                  <a:pt x="543" y="81"/>
                  <a:pt x="569" y="92"/>
                </a:cubicBezTo>
                <a:cubicBezTo>
                  <a:pt x="556" y="75"/>
                  <a:pt x="533" y="54"/>
                  <a:pt x="512" y="46"/>
                </a:cubicBezTo>
                <a:close/>
                <a:moveTo>
                  <a:pt x="266" y="47"/>
                </a:moveTo>
                <a:cubicBezTo>
                  <a:pt x="260" y="46"/>
                  <a:pt x="257" y="48"/>
                  <a:pt x="252" y="47"/>
                </a:cubicBezTo>
                <a:cubicBezTo>
                  <a:pt x="255" y="50"/>
                  <a:pt x="263" y="51"/>
                  <a:pt x="266" y="47"/>
                </a:cubicBezTo>
                <a:close/>
                <a:moveTo>
                  <a:pt x="238" y="49"/>
                </a:moveTo>
                <a:cubicBezTo>
                  <a:pt x="237" y="49"/>
                  <a:pt x="236" y="49"/>
                  <a:pt x="236" y="49"/>
                </a:cubicBezTo>
                <a:cubicBezTo>
                  <a:pt x="225" y="50"/>
                  <a:pt x="216" y="53"/>
                  <a:pt x="206" y="56"/>
                </a:cubicBezTo>
                <a:cubicBezTo>
                  <a:pt x="202" y="58"/>
                  <a:pt x="196" y="58"/>
                  <a:pt x="193" y="62"/>
                </a:cubicBezTo>
                <a:cubicBezTo>
                  <a:pt x="209" y="57"/>
                  <a:pt x="220" y="55"/>
                  <a:pt x="239" y="53"/>
                </a:cubicBezTo>
                <a:cubicBezTo>
                  <a:pt x="239" y="51"/>
                  <a:pt x="238" y="51"/>
                  <a:pt x="238" y="49"/>
                </a:cubicBezTo>
                <a:close/>
                <a:moveTo>
                  <a:pt x="295" y="51"/>
                </a:moveTo>
                <a:cubicBezTo>
                  <a:pt x="301" y="53"/>
                  <a:pt x="308" y="56"/>
                  <a:pt x="313" y="58"/>
                </a:cubicBezTo>
                <a:cubicBezTo>
                  <a:pt x="312" y="54"/>
                  <a:pt x="307" y="53"/>
                  <a:pt x="305" y="50"/>
                </a:cubicBezTo>
                <a:cubicBezTo>
                  <a:pt x="301" y="50"/>
                  <a:pt x="298" y="49"/>
                  <a:pt x="295" y="51"/>
                </a:cubicBezTo>
                <a:close/>
                <a:moveTo>
                  <a:pt x="316" y="56"/>
                </a:moveTo>
                <a:cubicBezTo>
                  <a:pt x="327" y="57"/>
                  <a:pt x="332" y="69"/>
                  <a:pt x="343" y="71"/>
                </a:cubicBezTo>
                <a:cubicBezTo>
                  <a:pt x="351" y="72"/>
                  <a:pt x="359" y="67"/>
                  <a:pt x="371" y="69"/>
                </a:cubicBezTo>
                <a:cubicBezTo>
                  <a:pt x="370" y="65"/>
                  <a:pt x="373" y="64"/>
                  <a:pt x="376" y="62"/>
                </a:cubicBezTo>
                <a:cubicBezTo>
                  <a:pt x="357" y="57"/>
                  <a:pt x="336" y="50"/>
                  <a:pt x="310" y="50"/>
                </a:cubicBezTo>
                <a:cubicBezTo>
                  <a:pt x="311" y="53"/>
                  <a:pt x="316" y="52"/>
                  <a:pt x="316" y="56"/>
                </a:cubicBezTo>
                <a:close/>
                <a:moveTo>
                  <a:pt x="454" y="59"/>
                </a:moveTo>
                <a:cubicBezTo>
                  <a:pt x="445" y="55"/>
                  <a:pt x="436" y="49"/>
                  <a:pt x="425" y="50"/>
                </a:cubicBezTo>
                <a:cubicBezTo>
                  <a:pt x="425" y="50"/>
                  <a:pt x="424" y="50"/>
                  <a:pt x="424" y="51"/>
                </a:cubicBezTo>
                <a:cubicBezTo>
                  <a:pt x="437" y="61"/>
                  <a:pt x="453" y="67"/>
                  <a:pt x="473" y="71"/>
                </a:cubicBezTo>
                <a:cubicBezTo>
                  <a:pt x="469" y="65"/>
                  <a:pt x="461" y="63"/>
                  <a:pt x="454" y="59"/>
                </a:cubicBezTo>
                <a:close/>
                <a:moveTo>
                  <a:pt x="465" y="52"/>
                </a:moveTo>
                <a:cubicBezTo>
                  <a:pt x="473" y="56"/>
                  <a:pt x="484" y="59"/>
                  <a:pt x="493" y="60"/>
                </a:cubicBezTo>
                <a:cubicBezTo>
                  <a:pt x="484" y="58"/>
                  <a:pt x="475" y="47"/>
                  <a:pt x="465" y="52"/>
                </a:cubicBezTo>
                <a:close/>
                <a:moveTo>
                  <a:pt x="488" y="54"/>
                </a:moveTo>
                <a:cubicBezTo>
                  <a:pt x="488" y="52"/>
                  <a:pt x="486" y="53"/>
                  <a:pt x="487" y="50"/>
                </a:cubicBezTo>
                <a:cubicBezTo>
                  <a:pt x="484" y="49"/>
                  <a:pt x="486" y="52"/>
                  <a:pt x="485" y="52"/>
                </a:cubicBezTo>
                <a:cubicBezTo>
                  <a:pt x="484" y="51"/>
                  <a:pt x="481" y="49"/>
                  <a:pt x="479" y="50"/>
                </a:cubicBezTo>
                <a:cubicBezTo>
                  <a:pt x="482" y="51"/>
                  <a:pt x="485" y="53"/>
                  <a:pt x="488" y="54"/>
                </a:cubicBezTo>
                <a:close/>
                <a:moveTo>
                  <a:pt x="287" y="51"/>
                </a:moveTo>
                <a:cubicBezTo>
                  <a:pt x="285" y="53"/>
                  <a:pt x="280" y="53"/>
                  <a:pt x="278" y="55"/>
                </a:cubicBezTo>
                <a:cubicBezTo>
                  <a:pt x="285" y="62"/>
                  <a:pt x="297" y="65"/>
                  <a:pt x="305" y="72"/>
                </a:cubicBezTo>
                <a:cubicBezTo>
                  <a:pt x="314" y="69"/>
                  <a:pt x="324" y="74"/>
                  <a:pt x="335" y="72"/>
                </a:cubicBezTo>
                <a:cubicBezTo>
                  <a:pt x="322" y="62"/>
                  <a:pt x="303" y="58"/>
                  <a:pt x="287" y="51"/>
                </a:cubicBezTo>
                <a:close/>
                <a:moveTo>
                  <a:pt x="361" y="55"/>
                </a:moveTo>
                <a:cubicBezTo>
                  <a:pt x="361" y="52"/>
                  <a:pt x="357" y="52"/>
                  <a:pt x="355" y="53"/>
                </a:cubicBezTo>
                <a:cubicBezTo>
                  <a:pt x="358" y="53"/>
                  <a:pt x="360" y="54"/>
                  <a:pt x="361" y="55"/>
                </a:cubicBezTo>
                <a:close/>
                <a:moveTo>
                  <a:pt x="497" y="56"/>
                </a:moveTo>
                <a:cubicBezTo>
                  <a:pt x="498" y="53"/>
                  <a:pt x="494" y="54"/>
                  <a:pt x="493" y="53"/>
                </a:cubicBezTo>
                <a:cubicBezTo>
                  <a:pt x="493" y="55"/>
                  <a:pt x="495" y="56"/>
                  <a:pt x="497" y="56"/>
                </a:cubicBezTo>
                <a:close/>
                <a:moveTo>
                  <a:pt x="251" y="55"/>
                </a:moveTo>
                <a:cubicBezTo>
                  <a:pt x="252" y="57"/>
                  <a:pt x="255" y="59"/>
                  <a:pt x="258" y="60"/>
                </a:cubicBezTo>
                <a:cubicBezTo>
                  <a:pt x="260" y="59"/>
                  <a:pt x="263" y="58"/>
                  <a:pt x="265" y="56"/>
                </a:cubicBezTo>
                <a:cubicBezTo>
                  <a:pt x="262" y="53"/>
                  <a:pt x="256" y="54"/>
                  <a:pt x="251" y="55"/>
                </a:cubicBezTo>
                <a:close/>
                <a:moveTo>
                  <a:pt x="185" y="56"/>
                </a:moveTo>
                <a:cubicBezTo>
                  <a:pt x="186" y="56"/>
                  <a:pt x="188" y="55"/>
                  <a:pt x="190" y="54"/>
                </a:cubicBezTo>
                <a:cubicBezTo>
                  <a:pt x="187" y="55"/>
                  <a:pt x="185" y="54"/>
                  <a:pt x="185" y="56"/>
                </a:cubicBezTo>
                <a:close/>
                <a:moveTo>
                  <a:pt x="241" y="55"/>
                </a:moveTo>
                <a:cubicBezTo>
                  <a:pt x="232" y="57"/>
                  <a:pt x="217" y="60"/>
                  <a:pt x="209" y="62"/>
                </a:cubicBezTo>
                <a:cubicBezTo>
                  <a:pt x="221" y="65"/>
                  <a:pt x="232" y="69"/>
                  <a:pt x="244" y="72"/>
                </a:cubicBezTo>
                <a:cubicBezTo>
                  <a:pt x="247" y="69"/>
                  <a:pt x="251" y="66"/>
                  <a:pt x="254" y="62"/>
                </a:cubicBezTo>
                <a:cubicBezTo>
                  <a:pt x="249" y="61"/>
                  <a:pt x="245" y="54"/>
                  <a:pt x="241" y="55"/>
                </a:cubicBezTo>
                <a:close/>
                <a:moveTo>
                  <a:pt x="172" y="59"/>
                </a:moveTo>
                <a:cubicBezTo>
                  <a:pt x="166" y="60"/>
                  <a:pt x="158" y="60"/>
                  <a:pt x="155" y="66"/>
                </a:cubicBezTo>
                <a:cubicBezTo>
                  <a:pt x="165" y="63"/>
                  <a:pt x="174" y="59"/>
                  <a:pt x="183" y="56"/>
                </a:cubicBezTo>
                <a:cubicBezTo>
                  <a:pt x="180" y="56"/>
                  <a:pt x="176" y="58"/>
                  <a:pt x="172" y="59"/>
                </a:cubicBezTo>
                <a:close/>
                <a:moveTo>
                  <a:pt x="261" y="63"/>
                </a:moveTo>
                <a:cubicBezTo>
                  <a:pt x="267" y="65"/>
                  <a:pt x="270" y="70"/>
                  <a:pt x="276" y="72"/>
                </a:cubicBezTo>
                <a:cubicBezTo>
                  <a:pt x="279" y="70"/>
                  <a:pt x="284" y="68"/>
                  <a:pt x="288" y="69"/>
                </a:cubicBezTo>
                <a:cubicBezTo>
                  <a:pt x="282" y="62"/>
                  <a:pt x="268" y="52"/>
                  <a:pt x="261" y="63"/>
                </a:cubicBezTo>
                <a:close/>
                <a:moveTo>
                  <a:pt x="521" y="88"/>
                </a:moveTo>
                <a:cubicBezTo>
                  <a:pt x="506" y="78"/>
                  <a:pt x="490" y="65"/>
                  <a:pt x="472" y="59"/>
                </a:cubicBezTo>
                <a:cubicBezTo>
                  <a:pt x="485" y="73"/>
                  <a:pt x="503" y="84"/>
                  <a:pt x="521" y="88"/>
                </a:cubicBezTo>
                <a:close/>
                <a:moveTo>
                  <a:pt x="539" y="78"/>
                </a:moveTo>
                <a:cubicBezTo>
                  <a:pt x="531" y="70"/>
                  <a:pt x="521" y="64"/>
                  <a:pt x="509" y="60"/>
                </a:cubicBezTo>
                <a:cubicBezTo>
                  <a:pt x="516" y="69"/>
                  <a:pt x="528" y="73"/>
                  <a:pt x="539" y="78"/>
                </a:cubicBezTo>
                <a:close/>
                <a:moveTo>
                  <a:pt x="142" y="64"/>
                </a:moveTo>
                <a:cubicBezTo>
                  <a:pt x="145" y="64"/>
                  <a:pt x="145" y="62"/>
                  <a:pt x="148" y="62"/>
                </a:cubicBezTo>
                <a:cubicBezTo>
                  <a:pt x="148" y="59"/>
                  <a:pt x="142" y="62"/>
                  <a:pt x="142" y="64"/>
                </a:cubicBezTo>
                <a:close/>
                <a:moveTo>
                  <a:pt x="428" y="67"/>
                </a:moveTo>
                <a:cubicBezTo>
                  <a:pt x="428" y="63"/>
                  <a:pt x="420" y="60"/>
                  <a:pt x="417" y="61"/>
                </a:cubicBezTo>
                <a:cubicBezTo>
                  <a:pt x="420" y="63"/>
                  <a:pt x="424" y="65"/>
                  <a:pt x="428" y="67"/>
                </a:cubicBezTo>
                <a:close/>
                <a:moveTo>
                  <a:pt x="211" y="78"/>
                </a:moveTo>
                <a:cubicBezTo>
                  <a:pt x="212" y="79"/>
                  <a:pt x="213" y="81"/>
                  <a:pt x="214" y="79"/>
                </a:cubicBezTo>
                <a:cubicBezTo>
                  <a:pt x="209" y="76"/>
                  <a:pt x="198" y="71"/>
                  <a:pt x="203" y="63"/>
                </a:cubicBezTo>
                <a:cubicBezTo>
                  <a:pt x="198" y="64"/>
                  <a:pt x="193" y="66"/>
                  <a:pt x="188" y="67"/>
                </a:cubicBezTo>
                <a:cubicBezTo>
                  <a:pt x="194" y="72"/>
                  <a:pt x="205" y="76"/>
                  <a:pt x="211" y="78"/>
                </a:cubicBezTo>
                <a:close/>
                <a:moveTo>
                  <a:pt x="150" y="67"/>
                </a:moveTo>
                <a:cubicBezTo>
                  <a:pt x="152" y="67"/>
                  <a:pt x="155" y="67"/>
                  <a:pt x="154" y="65"/>
                </a:cubicBezTo>
                <a:cubicBezTo>
                  <a:pt x="153" y="64"/>
                  <a:pt x="150" y="65"/>
                  <a:pt x="150" y="67"/>
                </a:cubicBezTo>
                <a:close/>
                <a:moveTo>
                  <a:pt x="160" y="70"/>
                </a:moveTo>
                <a:cubicBezTo>
                  <a:pt x="164" y="72"/>
                  <a:pt x="166" y="68"/>
                  <a:pt x="170" y="69"/>
                </a:cubicBezTo>
                <a:cubicBezTo>
                  <a:pt x="170" y="67"/>
                  <a:pt x="170" y="66"/>
                  <a:pt x="171" y="66"/>
                </a:cubicBezTo>
                <a:cubicBezTo>
                  <a:pt x="167" y="65"/>
                  <a:pt x="162" y="67"/>
                  <a:pt x="160" y="70"/>
                </a:cubicBezTo>
                <a:close/>
                <a:moveTo>
                  <a:pt x="526" y="87"/>
                </a:moveTo>
                <a:cubicBezTo>
                  <a:pt x="516" y="79"/>
                  <a:pt x="508" y="65"/>
                  <a:pt x="491" y="66"/>
                </a:cubicBezTo>
                <a:cubicBezTo>
                  <a:pt x="503" y="72"/>
                  <a:pt x="515" y="82"/>
                  <a:pt x="526" y="87"/>
                </a:cubicBezTo>
                <a:close/>
                <a:moveTo>
                  <a:pt x="248" y="74"/>
                </a:moveTo>
                <a:cubicBezTo>
                  <a:pt x="254" y="77"/>
                  <a:pt x="258" y="71"/>
                  <a:pt x="260" y="67"/>
                </a:cubicBezTo>
                <a:cubicBezTo>
                  <a:pt x="255" y="64"/>
                  <a:pt x="250" y="70"/>
                  <a:pt x="248" y="74"/>
                </a:cubicBezTo>
                <a:close/>
                <a:moveTo>
                  <a:pt x="209" y="69"/>
                </a:moveTo>
                <a:cubicBezTo>
                  <a:pt x="214" y="77"/>
                  <a:pt x="225" y="80"/>
                  <a:pt x="232" y="86"/>
                </a:cubicBezTo>
                <a:cubicBezTo>
                  <a:pt x="235" y="83"/>
                  <a:pt x="238" y="79"/>
                  <a:pt x="241" y="75"/>
                </a:cubicBezTo>
                <a:cubicBezTo>
                  <a:pt x="233" y="70"/>
                  <a:pt x="221" y="68"/>
                  <a:pt x="209" y="69"/>
                </a:cubicBezTo>
                <a:close/>
                <a:moveTo>
                  <a:pt x="596" y="107"/>
                </a:moveTo>
                <a:cubicBezTo>
                  <a:pt x="584" y="92"/>
                  <a:pt x="570" y="79"/>
                  <a:pt x="553" y="69"/>
                </a:cubicBezTo>
                <a:cubicBezTo>
                  <a:pt x="566" y="82"/>
                  <a:pt x="578" y="100"/>
                  <a:pt x="596" y="107"/>
                </a:cubicBezTo>
                <a:close/>
                <a:moveTo>
                  <a:pt x="194" y="79"/>
                </a:moveTo>
                <a:cubicBezTo>
                  <a:pt x="195" y="78"/>
                  <a:pt x="194" y="76"/>
                  <a:pt x="197" y="76"/>
                </a:cubicBezTo>
                <a:cubicBezTo>
                  <a:pt x="194" y="73"/>
                  <a:pt x="186" y="72"/>
                  <a:pt x="180" y="70"/>
                </a:cubicBezTo>
                <a:cubicBezTo>
                  <a:pt x="185" y="73"/>
                  <a:pt x="189" y="76"/>
                  <a:pt x="194" y="79"/>
                </a:cubicBezTo>
                <a:close/>
                <a:moveTo>
                  <a:pt x="171" y="73"/>
                </a:moveTo>
                <a:cubicBezTo>
                  <a:pt x="175" y="75"/>
                  <a:pt x="178" y="77"/>
                  <a:pt x="183" y="78"/>
                </a:cubicBezTo>
                <a:cubicBezTo>
                  <a:pt x="179" y="76"/>
                  <a:pt x="174" y="67"/>
                  <a:pt x="171" y="73"/>
                </a:cubicBezTo>
                <a:close/>
                <a:moveTo>
                  <a:pt x="259" y="78"/>
                </a:moveTo>
                <a:cubicBezTo>
                  <a:pt x="270" y="87"/>
                  <a:pt x="281" y="75"/>
                  <a:pt x="265" y="70"/>
                </a:cubicBezTo>
                <a:cubicBezTo>
                  <a:pt x="264" y="73"/>
                  <a:pt x="260" y="75"/>
                  <a:pt x="259" y="78"/>
                </a:cubicBezTo>
                <a:close/>
                <a:moveTo>
                  <a:pt x="493" y="86"/>
                </a:moveTo>
                <a:cubicBezTo>
                  <a:pt x="486" y="77"/>
                  <a:pt x="469" y="74"/>
                  <a:pt x="457" y="72"/>
                </a:cubicBezTo>
                <a:cubicBezTo>
                  <a:pt x="467" y="79"/>
                  <a:pt x="480" y="85"/>
                  <a:pt x="493" y="86"/>
                </a:cubicBezTo>
                <a:close/>
                <a:moveTo>
                  <a:pt x="146" y="75"/>
                </a:moveTo>
                <a:cubicBezTo>
                  <a:pt x="148" y="79"/>
                  <a:pt x="156" y="76"/>
                  <a:pt x="158" y="72"/>
                </a:cubicBezTo>
                <a:cubicBezTo>
                  <a:pt x="153" y="71"/>
                  <a:pt x="147" y="71"/>
                  <a:pt x="146" y="75"/>
                </a:cubicBezTo>
                <a:close/>
                <a:moveTo>
                  <a:pt x="350" y="74"/>
                </a:moveTo>
                <a:cubicBezTo>
                  <a:pt x="356" y="82"/>
                  <a:pt x="370" y="84"/>
                  <a:pt x="383" y="83"/>
                </a:cubicBezTo>
                <a:cubicBezTo>
                  <a:pt x="379" y="79"/>
                  <a:pt x="374" y="78"/>
                  <a:pt x="373" y="72"/>
                </a:cubicBezTo>
                <a:cubicBezTo>
                  <a:pt x="367" y="72"/>
                  <a:pt x="358" y="75"/>
                  <a:pt x="350" y="74"/>
                </a:cubicBezTo>
                <a:close/>
                <a:moveTo>
                  <a:pt x="132" y="75"/>
                </a:moveTo>
                <a:cubicBezTo>
                  <a:pt x="134" y="75"/>
                  <a:pt x="135" y="74"/>
                  <a:pt x="137" y="74"/>
                </a:cubicBezTo>
                <a:cubicBezTo>
                  <a:pt x="136" y="70"/>
                  <a:pt x="132" y="73"/>
                  <a:pt x="132" y="75"/>
                </a:cubicBezTo>
                <a:close/>
                <a:moveTo>
                  <a:pt x="280" y="75"/>
                </a:moveTo>
                <a:cubicBezTo>
                  <a:pt x="281" y="76"/>
                  <a:pt x="282" y="77"/>
                  <a:pt x="283" y="76"/>
                </a:cubicBezTo>
                <a:cubicBezTo>
                  <a:pt x="284" y="74"/>
                  <a:pt x="286" y="75"/>
                  <a:pt x="289" y="75"/>
                </a:cubicBezTo>
                <a:cubicBezTo>
                  <a:pt x="289" y="74"/>
                  <a:pt x="291" y="74"/>
                  <a:pt x="292" y="73"/>
                </a:cubicBezTo>
                <a:cubicBezTo>
                  <a:pt x="287" y="72"/>
                  <a:pt x="283" y="72"/>
                  <a:pt x="280" y="75"/>
                </a:cubicBezTo>
                <a:close/>
                <a:moveTo>
                  <a:pt x="583" y="124"/>
                </a:moveTo>
                <a:cubicBezTo>
                  <a:pt x="580" y="120"/>
                  <a:pt x="576" y="117"/>
                  <a:pt x="574" y="113"/>
                </a:cubicBezTo>
                <a:cubicBezTo>
                  <a:pt x="566" y="113"/>
                  <a:pt x="560" y="106"/>
                  <a:pt x="558" y="99"/>
                </a:cubicBezTo>
                <a:cubicBezTo>
                  <a:pt x="552" y="99"/>
                  <a:pt x="546" y="94"/>
                  <a:pt x="545" y="90"/>
                </a:cubicBezTo>
                <a:cubicBezTo>
                  <a:pt x="533" y="89"/>
                  <a:pt x="528" y="76"/>
                  <a:pt x="516" y="73"/>
                </a:cubicBezTo>
                <a:cubicBezTo>
                  <a:pt x="533" y="95"/>
                  <a:pt x="560" y="108"/>
                  <a:pt x="583" y="124"/>
                </a:cubicBezTo>
                <a:close/>
                <a:moveTo>
                  <a:pt x="155" y="81"/>
                </a:moveTo>
                <a:cubicBezTo>
                  <a:pt x="162" y="85"/>
                  <a:pt x="167" y="90"/>
                  <a:pt x="175" y="93"/>
                </a:cubicBezTo>
                <a:cubicBezTo>
                  <a:pt x="178" y="90"/>
                  <a:pt x="180" y="85"/>
                  <a:pt x="183" y="81"/>
                </a:cubicBezTo>
                <a:cubicBezTo>
                  <a:pt x="174" y="78"/>
                  <a:pt x="161" y="70"/>
                  <a:pt x="155" y="81"/>
                </a:cubicBezTo>
                <a:close/>
                <a:moveTo>
                  <a:pt x="337" y="76"/>
                </a:moveTo>
                <a:cubicBezTo>
                  <a:pt x="339" y="78"/>
                  <a:pt x="343" y="79"/>
                  <a:pt x="343" y="83"/>
                </a:cubicBezTo>
                <a:cubicBezTo>
                  <a:pt x="345" y="81"/>
                  <a:pt x="347" y="80"/>
                  <a:pt x="349" y="78"/>
                </a:cubicBezTo>
                <a:cubicBezTo>
                  <a:pt x="346" y="79"/>
                  <a:pt x="348" y="78"/>
                  <a:pt x="347" y="76"/>
                </a:cubicBezTo>
                <a:cubicBezTo>
                  <a:pt x="342" y="77"/>
                  <a:pt x="340" y="73"/>
                  <a:pt x="337" y="76"/>
                </a:cubicBezTo>
                <a:close/>
                <a:moveTo>
                  <a:pt x="237" y="90"/>
                </a:moveTo>
                <a:cubicBezTo>
                  <a:pt x="244" y="90"/>
                  <a:pt x="247" y="82"/>
                  <a:pt x="250" y="78"/>
                </a:cubicBezTo>
                <a:cubicBezTo>
                  <a:pt x="243" y="73"/>
                  <a:pt x="237" y="84"/>
                  <a:pt x="237" y="90"/>
                </a:cubicBezTo>
                <a:close/>
                <a:moveTo>
                  <a:pt x="285" y="78"/>
                </a:moveTo>
                <a:cubicBezTo>
                  <a:pt x="289" y="84"/>
                  <a:pt x="301" y="79"/>
                  <a:pt x="306" y="76"/>
                </a:cubicBezTo>
                <a:cubicBezTo>
                  <a:pt x="301" y="76"/>
                  <a:pt x="291" y="77"/>
                  <a:pt x="285" y="78"/>
                </a:cubicBezTo>
                <a:close/>
                <a:moveTo>
                  <a:pt x="391" y="84"/>
                </a:moveTo>
                <a:cubicBezTo>
                  <a:pt x="399" y="87"/>
                  <a:pt x="410" y="84"/>
                  <a:pt x="417" y="86"/>
                </a:cubicBezTo>
                <a:cubicBezTo>
                  <a:pt x="407" y="82"/>
                  <a:pt x="396" y="75"/>
                  <a:pt x="382" y="76"/>
                </a:cubicBezTo>
                <a:cubicBezTo>
                  <a:pt x="385" y="78"/>
                  <a:pt x="387" y="82"/>
                  <a:pt x="391" y="84"/>
                </a:cubicBezTo>
                <a:close/>
                <a:moveTo>
                  <a:pt x="137" y="78"/>
                </a:moveTo>
                <a:cubicBezTo>
                  <a:pt x="139" y="79"/>
                  <a:pt x="141" y="82"/>
                  <a:pt x="144" y="80"/>
                </a:cubicBezTo>
                <a:cubicBezTo>
                  <a:pt x="144" y="76"/>
                  <a:pt x="138" y="76"/>
                  <a:pt x="137" y="78"/>
                </a:cubicBezTo>
                <a:close/>
                <a:moveTo>
                  <a:pt x="321" y="79"/>
                </a:moveTo>
                <a:cubicBezTo>
                  <a:pt x="325" y="82"/>
                  <a:pt x="330" y="84"/>
                  <a:pt x="338" y="83"/>
                </a:cubicBezTo>
                <a:cubicBezTo>
                  <a:pt x="335" y="77"/>
                  <a:pt x="327" y="76"/>
                  <a:pt x="321" y="79"/>
                </a:cubicBezTo>
                <a:close/>
                <a:moveTo>
                  <a:pt x="202" y="78"/>
                </a:moveTo>
                <a:cubicBezTo>
                  <a:pt x="201" y="80"/>
                  <a:pt x="200" y="81"/>
                  <a:pt x="199" y="83"/>
                </a:cubicBezTo>
                <a:cubicBezTo>
                  <a:pt x="207" y="86"/>
                  <a:pt x="224" y="104"/>
                  <a:pt x="230" y="90"/>
                </a:cubicBezTo>
                <a:cubicBezTo>
                  <a:pt x="221" y="86"/>
                  <a:pt x="211" y="80"/>
                  <a:pt x="202" y="78"/>
                </a:cubicBezTo>
                <a:close/>
                <a:moveTo>
                  <a:pt x="97" y="84"/>
                </a:moveTo>
                <a:cubicBezTo>
                  <a:pt x="103" y="86"/>
                  <a:pt x="104" y="81"/>
                  <a:pt x="107" y="78"/>
                </a:cubicBezTo>
                <a:cubicBezTo>
                  <a:pt x="103" y="79"/>
                  <a:pt x="100" y="81"/>
                  <a:pt x="97" y="84"/>
                </a:cubicBezTo>
                <a:close/>
                <a:moveTo>
                  <a:pt x="122" y="80"/>
                </a:moveTo>
                <a:cubicBezTo>
                  <a:pt x="124" y="81"/>
                  <a:pt x="126" y="79"/>
                  <a:pt x="124" y="78"/>
                </a:cubicBezTo>
                <a:cubicBezTo>
                  <a:pt x="124" y="79"/>
                  <a:pt x="122" y="77"/>
                  <a:pt x="122" y="80"/>
                </a:cubicBezTo>
                <a:close/>
                <a:moveTo>
                  <a:pt x="256" y="80"/>
                </a:moveTo>
                <a:cubicBezTo>
                  <a:pt x="253" y="84"/>
                  <a:pt x="249" y="88"/>
                  <a:pt x="247" y="92"/>
                </a:cubicBezTo>
                <a:cubicBezTo>
                  <a:pt x="255" y="91"/>
                  <a:pt x="260" y="88"/>
                  <a:pt x="264" y="83"/>
                </a:cubicBezTo>
                <a:cubicBezTo>
                  <a:pt x="261" y="83"/>
                  <a:pt x="259" y="81"/>
                  <a:pt x="256" y="80"/>
                </a:cubicBezTo>
                <a:close/>
                <a:moveTo>
                  <a:pt x="277" y="84"/>
                </a:moveTo>
                <a:cubicBezTo>
                  <a:pt x="281" y="83"/>
                  <a:pt x="283" y="85"/>
                  <a:pt x="285" y="83"/>
                </a:cubicBezTo>
                <a:cubicBezTo>
                  <a:pt x="283" y="80"/>
                  <a:pt x="278" y="80"/>
                  <a:pt x="277" y="84"/>
                </a:cubicBezTo>
                <a:close/>
                <a:moveTo>
                  <a:pt x="295" y="86"/>
                </a:moveTo>
                <a:cubicBezTo>
                  <a:pt x="301" y="85"/>
                  <a:pt x="311" y="86"/>
                  <a:pt x="315" y="83"/>
                </a:cubicBezTo>
                <a:cubicBezTo>
                  <a:pt x="310" y="79"/>
                  <a:pt x="300" y="83"/>
                  <a:pt x="295" y="86"/>
                </a:cubicBezTo>
                <a:close/>
                <a:moveTo>
                  <a:pt x="127" y="83"/>
                </a:moveTo>
                <a:cubicBezTo>
                  <a:pt x="129" y="84"/>
                  <a:pt x="130" y="86"/>
                  <a:pt x="134" y="86"/>
                </a:cubicBezTo>
                <a:cubicBezTo>
                  <a:pt x="134" y="84"/>
                  <a:pt x="137" y="84"/>
                  <a:pt x="138" y="83"/>
                </a:cubicBezTo>
                <a:cubicBezTo>
                  <a:pt x="136" y="82"/>
                  <a:pt x="135" y="81"/>
                  <a:pt x="133" y="81"/>
                </a:cubicBezTo>
                <a:cubicBezTo>
                  <a:pt x="133" y="83"/>
                  <a:pt x="131" y="83"/>
                  <a:pt x="129" y="84"/>
                </a:cubicBezTo>
                <a:cubicBezTo>
                  <a:pt x="128" y="83"/>
                  <a:pt x="131" y="81"/>
                  <a:pt x="128" y="81"/>
                </a:cubicBezTo>
                <a:cubicBezTo>
                  <a:pt x="128" y="82"/>
                  <a:pt x="127" y="82"/>
                  <a:pt x="127" y="83"/>
                </a:cubicBezTo>
                <a:close/>
                <a:moveTo>
                  <a:pt x="457" y="85"/>
                </a:moveTo>
                <a:cubicBezTo>
                  <a:pt x="454" y="85"/>
                  <a:pt x="453" y="81"/>
                  <a:pt x="451" y="83"/>
                </a:cubicBezTo>
                <a:cubicBezTo>
                  <a:pt x="453" y="83"/>
                  <a:pt x="456" y="88"/>
                  <a:pt x="457" y="85"/>
                </a:cubicBezTo>
                <a:close/>
                <a:moveTo>
                  <a:pt x="591" y="129"/>
                </a:moveTo>
                <a:cubicBezTo>
                  <a:pt x="592" y="131"/>
                  <a:pt x="594" y="131"/>
                  <a:pt x="595" y="132"/>
                </a:cubicBezTo>
                <a:cubicBezTo>
                  <a:pt x="595" y="134"/>
                  <a:pt x="595" y="135"/>
                  <a:pt x="595" y="136"/>
                </a:cubicBezTo>
                <a:cubicBezTo>
                  <a:pt x="600" y="140"/>
                  <a:pt x="603" y="147"/>
                  <a:pt x="609" y="150"/>
                </a:cubicBezTo>
                <a:cubicBezTo>
                  <a:pt x="599" y="120"/>
                  <a:pt x="572" y="102"/>
                  <a:pt x="548" y="84"/>
                </a:cubicBezTo>
                <a:cubicBezTo>
                  <a:pt x="544" y="85"/>
                  <a:pt x="541" y="81"/>
                  <a:pt x="539" y="83"/>
                </a:cubicBezTo>
                <a:cubicBezTo>
                  <a:pt x="558" y="96"/>
                  <a:pt x="578" y="109"/>
                  <a:pt x="591" y="129"/>
                </a:cubicBezTo>
                <a:close/>
                <a:moveTo>
                  <a:pt x="423" y="83"/>
                </a:moveTo>
                <a:cubicBezTo>
                  <a:pt x="423" y="85"/>
                  <a:pt x="425" y="84"/>
                  <a:pt x="424" y="86"/>
                </a:cubicBezTo>
                <a:cubicBezTo>
                  <a:pt x="427" y="84"/>
                  <a:pt x="430" y="92"/>
                  <a:pt x="433" y="88"/>
                </a:cubicBezTo>
                <a:cubicBezTo>
                  <a:pt x="431" y="87"/>
                  <a:pt x="427" y="86"/>
                  <a:pt x="425" y="83"/>
                </a:cubicBezTo>
                <a:cubicBezTo>
                  <a:pt x="424" y="83"/>
                  <a:pt x="424" y="83"/>
                  <a:pt x="423" y="83"/>
                </a:cubicBezTo>
                <a:close/>
                <a:moveTo>
                  <a:pt x="185" y="95"/>
                </a:moveTo>
                <a:cubicBezTo>
                  <a:pt x="187" y="92"/>
                  <a:pt x="188" y="87"/>
                  <a:pt x="191" y="87"/>
                </a:cubicBezTo>
                <a:cubicBezTo>
                  <a:pt x="191" y="84"/>
                  <a:pt x="189" y="83"/>
                  <a:pt x="186" y="83"/>
                </a:cubicBezTo>
                <a:cubicBezTo>
                  <a:pt x="187" y="88"/>
                  <a:pt x="183" y="91"/>
                  <a:pt x="185" y="95"/>
                </a:cubicBezTo>
                <a:close/>
                <a:moveTo>
                  <a:pt x="156" y="87"/>
                </a:moveTo>
                <a:cubicBezTo>
                  <a:pt x="154" y="86"/>
                  <a:pt x="153" y="83"/>
                  <a:pt x="151" y="84"/>
                </a:cubicBezTo>
                <a:cubicBezTo>
                  <a:pt x="152" y="86"/>
                  <a:pt x="155" y="87"/>
                  <a:pt x="156" y="87"/>
                </a:cubicBezTo>
                <a:close/>
                <a:moveTo>
                  <a:pt x="115" y="90"/>
                </a:moveTo>
                <a:cubicBezTo>
                  <a:pt x="118" y="91"/>
                  <a:pt x="119" y="93"/>
                  <a:pt x="123" y="93"/>
                </a:cubicBezTo>
                <a:cubicBezTo>
                  <a:pt x="125" y="91"/>
                  <a:pt x="128" y="90"/>
                  <a:pt x="130" y="88"/>
                </a:cubicBezTo>
                <a:cubicBezTo>
                  <a:pt x="125" y="86"/>
                  <a:pt x="118" y="83"/>
                  <a:pt x="115" y="90"/>
                </a:cubicBezTo>
                <a:close/>
                <a:moveTo>
                  <a:pt x="334" y="86"/>
                </a:moveTo>
                <a:cubicBezTo>
                  <a:pt x="337" y="90"/>
                  <a:pt x="342" y="87"/>
                  <a:pt x="347" y="88"/>
                </a:cubicBezTo>
                <a:cubicBezTo>
                  <a:pt x="346" y="83"/>
                  <a:pt x="339" y="87"/>
                  <a:pt x="334" y="86"/>
                </a:cubicBezTo>
                <a:close/>
                <a:moveTo>
                  <a:pt x="79" y="93"/>
                </a:moveTo>
                <a:cubicBezTo>
                  <a:pt x="82" y="91"/>
                  <a:pt x="86" y="90"/>
                  <a:pt x="88" y="86"/>
                </a:cubicBezTo>
                <a:cubicBezTo>
                  <a:pt x="84" y="87"/>
                  <a:pt x="77" y="91"/>
                  <a:pt x="79" y="93"/>
                </a:cubicBezTo>
                <a:close/>
                <a:moveTo>
                  <a:pt x="147" y="87"/>
                </a:moveTo>
                <a:cubicBezTo>
                  <a:pt x="144" y="88"/>
                  <a:pt x="142" y="90"/>
                  <a:pt x="140" y="92"/>
                </a:cubicBezTo>
                <a:cubicBezTo>
                  <a:pt x="150" y="97"/>
                  <a:pt x="159" y="103"/>
                  <a:pt x="168" y="108"/>
                </a:cubicBezTo>
                <a:cubicBezTo>
                  <a:pt x="169" y="104"/>
                  <a:pt x="172" y="103"/>
                  <a:pt x="173" y="99"/>
                </a:cubicBezTo>
                <a:cubicBezTo>
                  <a:pt x="164" y="95"/>
                  <a:pt x="156" y="90"/>
                  <a:pt x="147" y="87"/>
                </a:cubicBezTo>
                <a:close/>
                <a:moveTo>
                  <a:pt x="313" y="88"/>
                </a:moveTo>
                <a:cubicBezTo>
                  <a:pt x="309" y="88"/>
                  <a:pt x="304" y="88"/>
                  <a:pt x="302" y="90"/>
                </a:cubicBezTo>
                <a:cubicBezTo>
                  <a:pt x="308" y="92"/>
                  <a:pt x="315" y="90"/>
                  <a:pt x="323" y="90"/>
                </a:cubicBezTo>
                <a:cubicBezTo>
                  <a:pt x="322" y="86"/>
                  <a:pt x="316" y="88"/>
                  <a:pt x="313" y="88"/>
                </a:cubicBezTo>
                <a:close/>
                <a:moveTo>
                  <a:pt x="191" y="104"/>
                </a:moveTo>
                <a:cubicBezTo>
                  <a:pt x="198" y="102"/>
                  <a:pt x="205" y="99"/>
                  <a:pt x="214" y="98"/>
                </a:cubicBezTo>
                <a:cubicBezTo>
                  <a:pt x="209" y="94"/>
                  <a:pt x="204" y="90"/>
                  <a:pt x="197" y="88"/>
                </a:cubicBezTo>
                <a:cubicBezTo>
                  <a:pt x="195" y="93"/>
                  <a:pt x="194" y="99"/>
                  <a:pt x="191" y="104"/>
                </a:cubicBezTo>
                <a:close/>
                <a:moveTo>
                  <a:pt x="504" y="102"/>
                </a:moveTo>
                <a:cubicBezTo>
                  <a:pt x="514" y="106"/>
                  <a:pt x="521" y="114"/>
                  <a:pt x="530" y="119"/>
                </a:cubicBezTo>
                <a:cubicBezTo>
                  <a:pt x="523" y="102"/>
                  <a:pt x="505" y="94"/>
                  <a:pt x="485" y="89"/>
                </a:cubicBezTo>
                <a:cubicBezTo>
                  <a:pt x="490" y="95"/>
                  <a:pt x="499" y="96"/>
                  <a:pt x="504" y="102"/>
                </a:cubicBezTo>
                <a:close/>
                <a:moveTo>
                  <a:pt x="378" y="90"/>
                </a:moveTo>
                <a:cubicBezTo>
                  <a:pt x="387" y="93"/>
                  <a:pt x="395" y="98"/>
                  <a:pt x="403" y="101"/>
                </a:cubicBezTo>
                <a:cubicBezTo>
                  <a:pt x="397" y="96"/>
                  <a:pt x="391" y="86"/>
                  <a:pt x="378" y="90"/>
                </a:cubicBezTo>
                <a:close/>
                <a:moveTo>
                  <a:pt x="516" y="96"/>
                </a:moveTo>
                <a:cubicBezTo>
                  <a:pt x="518" y="96"/>
                  <a:pt x="519" y="97"/>
                  <a:pt x="520" y="96"/>
                </a:cubicBezTo>
                <a:cubicBezTo>
                  <a:pt x="517" y="93"/>
                  <a:pt x="513" y="91"/>
                  <a:pt x="509" y="89"/>
                </a:cubicBezTo>
                <a:cubicBezTo>
                  <a:pt x="510" y="93"/>
                  <a:pt x="516" y="92"/>
                  <a:pt x="516" y="96"/>
                </a:cubicBezTo>
                <a:close/>
                <a:moveTo>
                  <a:pt x="342" y="92"/>
                </a:moveTo>
                <a:cubicBezTo>
                  <a:pt x="344" y="92"/>
                  <a:pt x="346" y="94"/>
                  <a:pt x="349" y="93"/>
                </a:cubicBezTo>
                <a:cubicBezTo>
                  <a:pt x="349" y="92"/>
                  <a:pt x="351" y="92"/>
                  <a:pt x="350" y="90"/>
                </a:cubicBezTo>
                <a:cubicBezTo>
                  <a:pt x="347" y="90"/>
                  <a:pt x="344" y="90"/>
                  <a:pt x="342" y="92"/>
                </a:cubicBezTo>
                <a:close/>
                <a:moveTo>
                  <a:pt x="379" y="94"/>
                </a:moveTo>
                <a:cubicBezTo>
                  <a:pt x="379" y="91"/>
                  <a:pt x="376" y="93"/>
                  <a:pt x="375" y="91"/>
                </a:cubicBezTo>
                <a:cubicBezTo>
                  <a:pt x="375" y="93"/>
                  <a:pt x="377" y="94"/>
                  <a:pt x="379" y="94"/>
                </a:cubicBezTo>
                <a:close/>
                <a:moveTo>
                  <a:pt x="436" y="110"/>
                </a:moveTo>
                <a:cubicBezTo>
                  <a:pt x="437" y="109"/>
                  <a:pt x="438" y="108"/>
                  <a:pt x="440" y="108"/>
                </a:cubicBezTo>
                <a:cubicBezTo>
                  <a:pt x="440" y="111"/>
                  <a:pt x="442" y="111"/>
                  <a:pt x="443" y="113"/>
                </a:cubicBezTo>
                <a:cubicBezTo>
                  <a:pt x="450" y="113"/>
                  <a:pt x="457" y="118"/>
                  <a:pt x="464" y="120"/>
                </a:cubicBezTo>
                <a:cubicBezTo>
                  <a:pt x="458" y="111"/>
                  <a:pt x="450" y="107"/>
                  <a:pt x="442" y="102"/>
                </a:cubicBezTo>
                <a:cubicBezTo>
                  <a:pt x="439" y="100"/>
                  <a:pt x="437" y="97"/>
                  <a:pt x="434" y="95"/>
                </a:cubicBezTo>
                <a:cubicBezTo>
                  <a:pt x="425" y="91"/>
                  <a:pt x="413" y="93"/>
                  <a:pt x="403" y="91"/>
                </a:cubicBezTo>
                <a:cubicBezTo>
                  <a:pt x="413" y="99"/>
                  <a:pt x="422" y="106"/>
                  <a:pt x="436" y="110"/>
                </a:cubicBezTo>
                <a:close/>
                <a:moveTo>
                  <a:pt x="233" y="94"/>
                </a:moveTo>
                <a:cubicBezTo>
                  <a:pt x="234" y="94"/>
                  <a:pt x="235" y="94"/>
                  <a:pt x="235" y="92"/>
                </a:cubicBezTo>
                <a:cubicBezTo>
                  <a:pt x="234" y="92"/>
                  <a:pt x="234" y="92"/>
                  <a:pt x="233" y="92"/>
                </a:cubicBezTo>
                <a:cubicBezTo>
                  <a:pt x="233" y="92"/>
                  <a:pt x="232" y="93"/>
                  <a:pt x="233" y="94"/>
                </a:cubicBezTo>
                <a:close/>
                <a:moveTo>
                  <a:pt x="105" y="96"/>
                </a:moveTo>
                <a:cubicBezTo>
                  <a:pt x="109" y="102"/>
                  <a:pt x="117" y="102"/>
                  <a:pt x="120" y="95"/>
                </a:cubicBezTo>
                <a:cubicBezTo>
                  <a:pt x="115" y="93"/>
                  <a:pt x="107" y="90"/>
                  <a:pt x="105" y="96"/>
                </a:cubicBezTo>
                <a:close/>
                <a:moveTo>
                  <a:pt x="133" y="98"/>
                </a:moveTo>
                <a:cubicBezTo>
                  <a:pt x="144" y="102"/>
                  <a:pt x="154" y="108"/>
                  <a:pt x="165" y="112"/>
                </a:cubicBezTo>
                <a:cubicBezTo>
                  <a:pt x="165" y="109"/>
                  <a:pt x="161" y="111"/>
                  <a:pt x="162" y="107"/>
                </a:cubicBezTo>
                <a:cubicBezTo>
                  <a:pt x="151" y="105"/>
                  <a:pt x="149" y="98"/>
                  <a:pt x="140" y="97"/>
                </a:cubicBezTo>
                <a:cubicBezTo>
                  <a:pt x="140" y="95"/>
                  <a:pt x="139" y="95"/>
                  <a:pt x="139" y="93"/>
                </a:cubicBezTo>
                <a:cubicBezTo>
                  <a:pt x="138" y="94"/>
                  <a:pt x="137" y="93"/>
                  <a:pt x="137" y="93"/>
                </a:cubicBezTo>
                <a:cubicBezTo>
                  <a:pt x="136" y="95"/>
                  <a:pt x="134" y="95"/>
                  <a:pt x="133" y="98"/>
                </a:cubicBezTo>
                <a:close/>
                <a:moveTo>
                  <a:pt x="278" y="93"/>
                </a:moveTo>
                <a:cubicBezTo>
                  <a:pt x="278" y="94"/>
                  <a:pt x="277" y="96"/>
                  <a:pt x="278" y="96"/>
                </a:cubicBezTo>
                <a:cubicBezTo>
                  <a:pt x="279" y="95"/>
                  <a:pt x="280" y="95"/>
                  <a:pt x="282" y="95"/>
                </a:cubicBezTo>
                <a:cubicBezTo>
                  <a:pt x="281" y="92"/>
                  <a:pt x="280" y="94"/>
                  <a:pt x="278" y="93"/>
                </a:cubicBezTo>
                <a:close/>
                <a:moveTo>
                  <a:pt x="253" y="98"/>
                </a:moveTo>
                <a:cubicBezTo>
                  <a:pt x="258" y="100"/>
                  <a:pt x="270" y="98"/>
                  <a:pt x="273" y="95"/>
                </a:cubicBezTo>
                <a:cubicBezTo>
                  <a:pt x="267" y="94"/>
                  <a:pt x="256" y="93"/>
                  <a:pt x="253" y="98"/>
                </a:cubicBezTo>
                <a:close/>
                <a:moveTo>
                  <a:pt x="310" y="95"/>
                </a:moveTo>
                <a:cubicBezTo>
                  <a:pt x="316" y="99"/>
                  <a:pt x="319" y="105"/>
                  <a:pt x="329" y="103"/>
                </a:cubicBezTo>
                <a:cubicBezTo>
                  <a:pt x="329" y="99"/>
                  <a:pt x="333" y="99"/>
                  <a:pt x="334" y="96"/>
                </a:cubicBezTo>
                <a:cubicBezTo>
                  <a:pt x="327" y="96"/>
                  <a:pt x="317" y="93"/>
                  <a:pt x="310" y="95"/>
                </a:cubicBezTo>
                <a:close/>
                <a:moveTo>
                  <a:pt x="311" y="104"/>
                </a:moveTo>
                <a:cubicBezTo>
                  <a:pt x="305" y="102"/>
                  <a:pt x="291" y="90"/>
                  <a:pt x="290" y="104"/>
                </a:cubicBezTo>
                <a:cubicBezTo>
                  <a:pt x="297" y="108"/>
                  <a:pt x="304" y="112"/>
                  <a:pt x="313" y="109"/>
                </a:cubicBezTo>
                <a:cubicBezTo>
                  <a:pt x="312" y="108"/>
                  <a:pt x="311" y="106"/>
                  <a:pt x="311" y="104"/>
                </a:cubicBezTo>
                <a:close/>
                <a:moveTo>
                  <a:pt x="308" y="100"/>
                </a:moveTo>
                <a:cubicBezTo>
                  <a:pt x="308" y="97"/>
                  <a:pt x="306" y="96"/>
                  <a:pt x="304" y="97"/>
                </a:cubicBezTo>
                <a:cubicBezTo>
                  <a:pt x="304" y="99"/>
                  <a:pt x="307" y="98"/>
                  <a:pt x="308" y="100"/>
                </a:cubicBezTo>
                <a:close/>
                <a:moveTo>
                  <a:pt x="388" y="99"/>
                </a:moveTo>
                <a:cubicBezTo>
                  <a:pt x="389" y="99"/>
                  <a:pt x="389" y="99"/>
                  <a:pt x="390" y="100"/>
                </a:cubicBezTo>
                <a:cubicBezTo>
                  <a:pt x="391" y="97"/>
                  <a:pt x="385" y="97"/>
                  <a:pt x="387" y="98"/>
                </a:cubicBezTo>
                <a:cubicBezTo>
                  <a:pt x="387" y="98"/>
                  <a:pt x="388" y="98"/>
                  <a:pt x="388" y="99"/>
                </a:cubicBezTo>
                <a:close/>
                <a:moveTo>
                  <a:pt x="186" y="101"/>
                </a:moveTo>
                <a:cubicBezTo>
                  <a:pt x="188" y="102"/>
                  <a:pt x="189" y="97"/>
                  <a:pt x="187" y="98"/>
                </a:cubicBezTo>
                <a:cubicBezTo>
                  <a:pt x="188" y="100"/>
                  <a:pt x="186" y="99"/>
                  <a:pt x="186" y="101"/>
                </a:cubicBezTo>
                <a:close/>
                <a:moveTo>
                  <a:pt x="356" y="99"/>
                </a:moveTo>
                <a:cubicBezTo>
                  <a:pt x="366" y="104"/>
                  <a:pt x="375" y="110"/>
                  <a:pt x="385" y="116"/>
                </a:cubicBezTo>
                <a:cubicBezTo>
                  <a:pt x="385" y="114"/>
                  <a:pt x="387" y="115"/>
                  <a:pt x="386" y="113"/>
                </a:cubicBezTo>
                <a:cubicBezTo>
                  <a:pt x="375" y="107"/>
                  <a:pt x="369" y="97"/>
                  <a:pt x="356" y="99"/>
                </a:cubicBezTo>
                <a:close/>
                <a:moveTo>
                  <a:pt x="448" y="100"/>
                </a:moveTo>
                <a:cubicBezTo>
                  <a:pt x="447" y="99"/>
                  <a:pt x="444" y="97"/>
                  <a:pt x="443" y="98"/>
                </a:cubicBezTo>
                <a:cubicBezTo>
                  <a:pt x="444" y="99"/>
                  <a:pt x="447" y="101"/>
                  <a:pt x="448" y="100"/>
                </a:cubicBezTo>
                <a:close/>
                <a:moveTo>
                  <a:pt x="98" y="102"/>
                </a:moveTo>
                <a:cubicBezTo>
                  <a:pt x="102" y="102"/>
                  <a:pt x="106" y="107"/>
                  <a:pt x="109" y="103"/>
                </a:cubicBezTo>
                <a:cubicBezTo>
                  <a:pt x="106" y="102"/>
                  <a:pt x="104" y="99"/>
                  <a:pt x="101" y="98"/>
                </a:cubicBezTo>
                <a:cubicBezTo>
                  <a:pt x="100" y="100"/>
                  <a:pt x="98" y="100"/>
                  <a:pt x="98" y="102"/>
                </a:cubicBezTo>
                <a:close/>
                <a:moveTo>
                  <a:pt x="283" y="102"/>
                </a:moveTo>
                <a:cubicBezTo>
                  <a:pt x="283" y="100"/>
                  <a:pt x="285" y="102"/>
                  <a:pt x="285" y="102"/>
                </a:cubicBezTo>
                <a:cubicBezTo>
                  <a:pt x="285" y="101"/>
                  <a:pt x="285" y="100"/>
                  <a:pt x="285" y="98"/>
                </a:cubicBezTo>
                <a:cubicBezTo>
                  <a:pt x="283" y="98"/>
                  <a:pt x="282" y="101"/>
                  <a:pt x="283" y="102"/>
                </a:cubicBezTo>
                <a:close/>
                <a:moveTo>
                  <a:pt x="332" y="104"/>
                </a:moveTo>
                <a:cubicBezTo>
                  <a:pt x="335" y="105"/>
                  <a:pt x="336" y="107"/>
                  <a:pt x="339" y="108"/>
                </a:cubicBezTo>
                <a:cubicBezTo>
                  <a:pt x="341" y="106"/>
                  <a:pt x="343" y="104"/>
                  <a:pt x="344" y="101"/>
                </a:cubicBezTo>
                <a:cubicBezTo>
                  <a:pt x="340" y="95"/>
                  <a:pt x="334" y="101"/>
                  <a:pt x="332" y="104"/>
                </a:cubicBezTo>
                <a:close/>
                <a:moveTo>
                  <a:pt x="117" y="104"/>
                </a:moveTo>
                <a:cubicBezTo>
                  <a:pt x="118" y="105"/>
                  <a:pt x="119" y="105"/>
                  <a:pt x="121" y="105"/>
                </a:cubicBezTo>
                <a:cubicBezTo>
                  <a:pt x="120" y="101"/>
                  <a:pt x="124" y="102"/>
                  <a:pt x="125" y="99"/>
                </a:cubicBezTo>
                <a:cubicBezTo>
                  <a:pt x="122" y="100"/>
                  <a:pt x="118" y="101"/>
                  <a:pt x="117" y="104"/>
                </a:cubicBezTo>
                <a:close/>
                <a:moveTo>
                  <a:pt x="484" y="104"/>
                </a:moveTo>
                <a:cubicBezTo>
                  <a:pt x="481" y="102"/>
                  <a:pt x="477" y="99"/>
                  <a:pt x="474" y="100"/>
                </a:cubicBezTo>
                <a:cubicBezTo>
                  <a:pt x="477" y="102"/>
                  <a:pt x="480" y="103"/>
                  <a:pt x="484" y="104"/>
                </a:cubicBezTo>
                <a:close/>
                <a:moveTo>
                  <a:pt x="546" y="109"/>
                </a:moveTo>
                <a:cubicBezTo>
                  <a:pt x="540" y="106"/>
                  <a:pt x="539" y="100"/>
                  <a:pt x="532" y="99"/>
                </a:cubicBezTo>
                <a:cubicBezTo>
                  <a:pt x="532" y="100"/>
                  <a:pt x="531" y="101"/>
                  <a:pt x="531" y="102"/>
                </a:cubicBezTo>
                <a:cubicBezTo>
                  <a:pt x="536" y="104"/>
                  <a:pt x="541" y="108"/>
                  <a:pt x="546" y="109"/>
                </a:cubicBezTo>
                <a:close/>
                <a:moveTo>
                  <a:pt x="586" y="110"/>
                </a:moveTo>
                <a:cubicBezTo>
                  <a:pt x="583" y="106"/>
                  <a:pt x="579" y="102"/>
                  <a:pt x="574" y="99"/>
                </a:cubicBezTo>
                <a:cubicBezTo>
                  <a:pt x="577" y="103"/>
                  <a:pt x="581" y="107"/>
                  <a:pt x="586" y="110"/>
                </a:cubicBezTo>
                <a:close/>
                <a:moveTo>
                  <a:pt x="56" y="113"/>
                </a:moveTo>
                <a:cubicBezTo>
                  <a:pt x="63" y="114"/>
                  <a:pt x="66" y="106"/>
                  <a:pt x="70" y="101"/>
                </a:cubicBezTo>
                <a:cubicBezTo>
                  <a:pt x="64" y="99"/>
                  <a:pt x="58" y="107"/>
                  <a:pt x="56" y="113"/>
                </a:cubicBezTo>
                <a:close/>
                <a:moveTo>
                  <a:pt x="123" y="108"/>
                </a:moveTo>
                <a:cubicBezTo>
                  <a:pt x="126" y="110"/>
                  <a:pt x="128" y="111"/>
                  <a:pt x="131" y="112"/>
                </a:cubicBezTo>
                <a:cubicBezTo>
                  <a:pt x="133" y="109"/>
                  <a:pt x="136" y="106"/>
                  <a:pt x="138" y="103"/>
                </a:cubicBezTo>
                <a:cubicBezTo>
                  <a:pt x="132" y="99"/>
                  <a:pt x="125" y="101"/>
                  <a:pt x="123" y="108"/>
                </a:cubicBezTo>
                <a:close/>
                <a:moveTo>
                  <a:pt x="272" y="109"/>
                </a:moveTo>
                <a:cubicBezTo>
                  <a:pt x="273" y="107"/>
                  <a:pt x="274" y="106"/>
                  <a:pt x="274" y="104"/>
                </a:cubicBezTo>
                <a:cubicBezTo>
                  <a:pt x="271" y="104"/>
                  <a:pt x="267" y="101"/>
                  <a:pt x="262" y="103"/>
                </a:cubicBezTo>
                <a:cubicBezTo>
                  <a:pt x="266" y="105"/>
                  <a:pt x="268" y="108"/>
                  <a:pt x="272" y="109"/>
                </a:cubicBezTo>
                <a:close/>
                <a:moveTo>
                  <a:pt x="89" y="109"/>
                </a:moveTo>
                <a:cubicBezTo>
                  <a:pt x="92" y="111"/>
                  <a:pt x="95" y="113"/>
                  <a:pt x="97" y="115"/>
                </a:cubicBezTo>
                <a:cubicBezTo>
                  <a:pt x="98" y="111"/>
                  <a:pt x="103" y="111"/>
                  <a:pt x="103" y="106"/>
                </a:cubicBezTo>
                <a:cubicBezTo>
                  <a:pt x="97" y="104"/>
                  <a:pt x="92" y="103"/>
                  <a:pt x="89" y="109"/>
                </a:cubicBezTo>
                <a:close/>
                <a:moveTo>
                  <a:pt x="242" y="106"/>
                </a:moveTo>
                <a:cubicBezTo>
                  <a:pt x="243" y="108"/>
                  <a:pt x="247" y="109"/>
                  <a:pt x="250" y="110"/>
                </a:cubicBezTo>
                <a:cubicBezTo>
                  <a:pt x="250" y="108"/>
                  <a:pt x="251" y="106"/>
                  <a:pt x="251" y="104"/>
                </a:cubicBezTo>
                <a:cubicBezTo>
                  <a:pt x="247" y="104"/>
                  <a:pt x="245" y="106"/>
                  <a:pt x="242" y="106"/>
                </a:cubicBezTo>
                <a:close/>
                <a:moveTo>
                  <a:pt x="70" y="112"/>
                </a:moveTo>
                <a:cubicBezTo>
                  <a:pt x="73" y="110"/>
                  <a:pt x="75" y="109"/>
                  <a:pt x="76" y="106"/>
                </a:cubicBezTo>
                <a:cubicBezTo>
                  <a:pt x="76" y="105"/>
                  <a:pt x="75" y="105"/>
                  <a:pt x="75" y="104"/>
                </a:cubicBezTo>
                <a:cubicBezTo>
                  <a:pt x="74" y="107"/>
                  <a:pt x="68" y="109"/>
                  <a:pt x="70" y="112"/>
                </a:cubicBezTo>
                <a:close/>
                <a:moveTo>
                  <a:pt x="180" y="108"/>
                </a:moveTo>
                <a:cubicBezTo>
                  <a:pt x="182" y="107"/>
                  <a:pt x="184" y="107"/>
                  <a:pt x="185" y="106"/>
                </a:cubicBezTo>
                <a:cubicBezTo>
                  <a:pt x="184" y="105"/>
                  <a:pt x="184" y="105"/>
                  <a:pt x="183" y="104"/>
                </a:cubicBezTo>
                <a:cubicBezTo>
                  <a:pt x="182" y="106"/>
                  <a:pt x="180" y="106"/>
                  <a:pt x="180" y="108"/>
                </a:cubicBezTo>
                <a:close/>
                <a:moveTo>
                  <a:pt x="479" y="111"/>
                </a:moveTo>
                <a:cubicBezTo>
                  <a:pt x="477" y="108"/>
                  <a:pt x="471" y="105"/>
                  <a:pt x="468" y="105"/>
                </a:cubicBezTo>
                <a:cubicBezTo>
                  <a:pt x="471" y="107"/>
                  <a:pt x="474" y="110"/>
                  <a:pt x="479" y="111"/>
                </a:cubicBezTo>
                <a:close/>
                <a:moveTo>
                  <a:pt x="254" y="112"/>
                </a:moveTo>
                <a:cubicBezTo>
                  <a:pt x="258" y="114"/>
                  <a:pt x="261" y="116"/>
                  <a:pt x="265" y="118"/>
                </a:cubicBezTo>
                <a:cubicBezTo>
                  <a:pt x="267" y="117"/>
                  <a:pt x="269" y="115"/>
                  <a:pt x="269" y="112"/>
                </a:cubicBezTo>
                <a:cubicBezTo>
                  <a:pt x="266" y="108"/>
                  <a:pt x="260" y="108"/>
                  <a:pt x="256" y="105"/>
                </a:cubicBezTo>
                <a:cubicBezTo>
                  <a:pt x="254" y="106"/>
                  <a:pt x="254" y="109"/>
                  <a:pt x="254" y="112"/>
                </a:cubicBezTo>
                <a:close/>
                <a:moveTo>
                  <a:pt x="414" y="114"/>
                </a:moveTo>
                <a:cubicBezTo>
                  <a:pt x="415" y="116"/>
                  <a:pt x="412" y="115"/>
                  <a:pt x="413" y="117"/>
                </a:cubicBezTo>
                <a:cubicBezTo>
                  <a:pt x="417" y="120"/>
                  <a:pt x="421" y="123"/>
                  <a:pt x="425" y="125"/>
                </a:cubicBezTo>
                <a:cubicBezTo>
                  <a:pt x="426" y="123"/>
                  <a:pt x="428" y="122"/>
                  <a:pt x="428" y="120"/>
                </a:cubicBezTo>
                <a:cubicBezTo>
                  <a:pt x="419" y="115"/>
                  <a:pt x="414" y="107"/>
                  <a:pt x="403" y="105"/>
                </a:cubicBezTo>
                <a:cubicBezTo>
                  <a:pt x="406" y="109"/>
                  <a:pt x="412" y="110"/>
                  <a:pt x="414" y="114"/>
                </a:cubicBezTo>
                <a:close/>
                <a:moveTo>
                  <a:pt x="116" y="109"/>
                </a:moveTo>
                <a:cubicBezTo>
                  <a:pt x="116" y="107"/>
                  <a:pt x="114" y="107"/>
                  <a:pt x="113" y="106"/>
                </a:cubicBezTo>
                <a:cubicBezTo>
                  <a:pt x="113" y="108"/>
                  <a:pt x="114" y="109"/>
                  <a:pt x="116" y="109"/>
                </a:cubicBezTo>
                <a:close/>
                <a:moveTo>
                  <a:pt x="140" y="119"/>
                </a:moveTo>
                <a:cubicBezTo>
                  <a:pt x="144" y="120"/>
                  <a:pt x="146" y="123"/>
                  <a:pt x="149" y="124"/>
                </a:cubicBezTo>
                <a:cubicBezTo>
                  <a:pt x="154" y="121"/>
                  <a:pt x="159" y="119"/>
                  <a:pt x="163" y="115"/>
                </a:cubicBezTo>
                <a:cubicBezTo>
                  <a:pt x="158" y="111"/>
                  <a:pt x="151" y="109"/>
                  <a:pt x="144" y="106"/>
                </a:cubicBezTo>
                <a:cubicBezTo>
                  <a:pt x="142" y="111"/>
                  <a:pt x="141" y="115"/>
                  <a:pt x="140" y="119"/>
                </a:cubicBezTo>
                <a:close/>
                <a:moveTo>
                  <a:pt x="552" y="109"/>
                </a:moveTo>
                <a:cubicBezTo>
                  <a:pt x="551" y="107"/>
                  <a:pt x="549" y="107"/>
                  <a:pt x="548" y="107"/>
                </a:cubicBezTo>
                <a:cubicBezTo>
                  <a:pt x="548" y="109"/>
                  <a:pt x="549" y="110"/>
                  <a:pt x="552" y="109"/>
                </a:cubicBezTo>
                <a:close/>
                <a:moveTo>
                  <a:pt x="244" y="112"/>
                </a:moveTo>
                <a:cubicBezTo>
                  <a:pt x="243" y="109"/>
                  <a:pt x="240" y="109"/>
                  <a:pt x="238" y="107"/>
                </a:cubicBezTo>
                <a:cubicBezTo>
                  <a:pt x="239" y="110"/>
                  <a:pt x="243" y="110"/>
                  <a:pt x="244" y="112"/>
                </a:cubicBezTo>
                <a:close/>
                <a:moveTo>
                  <a:pt x="457" y="108"/>
                </a:moveTo>
                <a:cubicBezTo>
                  <a:pt x="461" y="113"/>
                  <a:pt x="465" y="118"/>
                  <a:pt x="472" y="120"/>
                </a:cubicBezTo>
                <a:cubicBezTo>
                  <a:pt x="472" y="113"/>
                  <a:pt x="462" y="110"/>
                  <a:pt x="457" y="108"/>
                </a:cubicBezTo>
                <a:close/>
                <a:moveTo>
                  <a:pt x="614" y="143"/>
                </a:moveTo>
                <a:cubicBezTo>
                  <a:pt x="611" y="127"/>
                  <a:pt x="602" y="113"/>
                  <a:pt x="588" y="109"/>
                </a:cubicBezTo>
                <a:cubicBezTo>
                  <a:pt x="597" y="120"/>
                  <a:pt x="604" y="133"/>
                  <a:pt x="614" y="143"/>
                </a:cubicBezTo>
                <a:close/>
                <a:moveTo>
                  <a:pt x="423" y="110"/>
                </a:moveTo>
                <a:cubicBezTo>
                  <a:pt x="422" y="110"/>
                  <a:pt x="422" y="109"/>
                  <a:pt x="420" y="109"/>
                </a:cubicBezTo>
                <a:cubicBezTo>
                  <a:pt x="419" y="111"/>
                  <a:pt x="423" y="111"/>
                  <a:pt x="423" y="110"/>
                </a:cubicBezTo>
                <a:close/>
                <a:moveTo>
                  <a:pt x="358" y="110"/>
                </a:moveTo>
                <a:cubicBezTo>
                  <a:pt x="358" y="109"/>
                  <a:pt x="354" y="108"/>
                  <a:pt x="354" y="110"/>
                </a:cubicBezTo>
                <a:cubicBezTo>
                  <a:pt x="355" y="110"/>
                  <a:pt x="357" y="112"/>
                  <a:pt x="358" y="110"/>
                </a:cubicBezTo>
                <a:close/>
                <a:moveTo>
                  <a:pt x="103" y="118"/>
                </a:moveTo>
                <a:cubicBezTo>
                  <a:pt x="105" y="119"/>
                  <a:pt x="105" y="121"/>
                  <a:pt x="107" y="121"/>
                </a:cubicBezTo>
                <a:cubicBezTo>
                  <a:pt x="109" y="117"/>
                  <a:pt x="113" y="116"/>
                  <a:pt x="114" y="111"/>
                </a:cubicBezTo>
                <a:cubicBezTo>
                  <a:pt x="108" y="108"/>
                  <a:pt x="106" y="116"/>
                  <a:pt x="103" y="118"/>
                </a:cubicBezTo>
                <a:close/>
                <a:moveTo>
                  <a:pt x="81" y="115"/>
                </a:moveTo>
                <a:cubicBezTo>
                  <a:pt x="84" y="114"/>
                  <a:pt x="89" y="114"/>
                  <a:pt x="89" y="118"/>
                </a:cubicBezTo>
                <a:cubicBezTo>
                  <a:pt x="88" y="120"/>
                  <a:pt x="85" y="123"/>
                  <a:pt x="86" y="125"/>
                </a:cubicBezTo>
                <a:cubicBezTo>
                  <a:pt x="91" y="124"/>
                  <a:pt x="93" y="120"/>
                  <a:pt x="93" y="115"/>
                </a:cubicBezTo>
                <a:cubicBezTo>
                  <a:pt x="92" y="114"/>
                  <a:pt x="87" y="113"/>
                  <a:pt x="85" y="110"/>
                </a:cubicBezTo>
                <a:cubicBezTo>
                  <a:pt x="84" y="112"/>
                  <a:pt x="82" y="113"/>
                  <a:pt x="81" y="115"/>
                </a:cubicBezTo>
                <a:close/>
                <a:moveTo>
                  <a:pt x="178" y="114"/>
                </a:moveTo>
                <a:cubicBezTo>
                  <a:pt x="180" y="113"/>
                  <a:pt x="184" y="112"/>
                  <a:pt x="183" y="110"/>
                </a:cubicBezTo>
                <a:cubicBezTo>
                  <a:pt x="182" y="112"/>
                  <a:pt x="178" y="111"/>
                  <a:pt x="178" y="114"/>
                </a:cubicBezTo>
                <a:close/>
                <a:moveTo>
                  <a:pt x="227" y="118"/>
                </a:moveTo>
                <a:cubicBezTo>
                  <a:pt x="235" y="119"/>
                  <a:pt x="241" y="126"/>
                  <a:pt x="250" y="121"/>
                </a:cubicBezTo>
                <a:cubicBezTo>
                  <a:pt x="247" y="116"/>
                  <a:pt x="240" y="116"/>
                  <a:pt x="237" y="110"/>
                </a:cubicBezTo>
                <a:cubicBezTo>
                  <a:pt x="235" y="110"/>
                  <a:pt x="234" y="110"/>
                  <a:pt x="233" y="110"/>
                </a:cubicBezTo>
                <a:cubicBezTo>
                  <a:pt x="232" y="114"/>
                  <a:pt x="229" y="115"/>
                  <a:pt x="227" y="118"/>
                </a:cubicBezTo>
                <a:close/>
                <a:moveTo>
                  <a:pt x="544" y="131"/>
                </a:moveTo>
                <a:cubicBezTo>
                  <a:pt x="544" y="127"/>
                  <a:pt x="546" y="125"/>
                  <a:pt x="545" y="121"/>
                </a:cubicBezTo>
                <a:cubicBezTo>
                  <a:pt x="540" y="118"/>
                  <a:pt x="534" y="112"/>
                  <a:pt x="529" y="111"/>
                </a:cubicBezTo>
                <a:cubicBezTo>
                  <a:pt x="535" y="116"/>
                  <a:pt x="535" y="128"/>
                  <a:pt x="544" y="131"/>
                </a:cubicBezTo>
                <a:close/>
                <a:moveTo>
                  <a:pt x="547" y="116"/>
                </a:moveTo>
                <a:cubicBezTo>
                  <a:pt x="545" y="113"/>
                  <a:pt x="541" y="112"/>
                  <a:pt x="538" y="110"/>
                </a:cubicBezTo>
                <a:cubicBezTo>
                  <a:pt x="540" y="113"/>
                  <a:pt x="544" y="117"/>
                  <a:pt x="547" y="116"/>
                </a:cubicBezTo>
                <a:close/>
                <a:moveTo>
                  <a:pt x="307" y="113"/>
                </a:moveTo>
                <a:cubicBezTo>
                  <a:pt x="313" y="116"/>
                  <a:pt x="319" y="120"/>
                  <a:pt x="325" y="122"/>
                </a:cubicBezTo>
                <a:cubicBezTo>
                  <a:pt x="324" y="112"/>
                  <a:pt x="316" y="109"/>
                  <a:pt x="307" y="113"/>
                </a:cubicBezTo>
                <a:close/>
                <a:moveTo>
                  <a:pt x="498" y="123"/>
                </a:moveTo>
                <a:cubicBezTo>
                  <a:pt x="499" y="122"/>
                  <a:pt x="492" y="118"/>
                  <a:pt x="490" y="116"/>
                </a:cubicBezTo>
                <a:cubicBezTo>
                  <a:pt x="491" y="116"/>
                  <a:pt x="491" y="115"/>
                  <a:pt x="490" y="115"/>
                </a:cubicBezTo>
                <a:cubicBezTo>
                  <a:pt x="488" y="115"/>
                  <a:pt x="488" y="113"/>
                  <a:pt x="486" y="112"/>
                </a:cubicBezTo>
                <a:cubicBezTo>
                  <a:pt x="487" y="114"/>
                  <a:pt x="485" y="113"/>
                  <a:pt x="484" y="114"/>
                </a:cubicBezTo>
                <a:cubicBezTo>
                  <a:pt x="483" y="118"/>
                  <a:pt x="490" y="117"/>
                  <a:pt x="490" y="120"/>
                </a:cubicBezTo>
                <a:cubicBezTo>
                  <a:pt x="490" y="119"/>
                  <a:pt x="496" y="121"/>
                  <a:pt x="498" y="123"/>
                </a:cubicBezTo>
                <a:close/>
                <a:moveTo>
                  <a:pt x="134" y="115"/>
                </a:moveTo>
                <a:cubicBezTo>
                  <a:pt x="136" y="116"/>
                  <a:pt x="137" y="115"/>
                  <a:pt x="137" y="113"/>
                </a:cubicBezTo>
                <a:cubicBezTo>
                  <a:pt x="135" y="113"/>
                  <a:pt x="135" y="114"/>
                  <a:pt x="134" y="115"/>
                </a:cubicBezTo>
                <a:close/>
                <a:moveTo>
                  <a:pt x="350" y="115"/>
                </a:moveTo>
                <a:cubicBezTo>
                  <a:pt x="359" y="120"/>
                  <a:pt x="366" y="127"/>
                  <a:pt x="375" y="132"/>
                </a:cubicBezTo>
                <a:cubicBezTo>
                  <a:pt x="368" y="125"/>
                  <a:pt x="359" y="120"/>
                  <a:pt x="350" y="113"/>
                </a:cubicBezTo>
                <a:cubicBezTo>
                  <a:pt x="351" y="114"/>
                  <a:pt x="350" y="114"/>
                  <a:pt x="350" y="115"/>
                </a:cubicBezTo>
                <a:close/>
                <a:moveTo>
                  <a:pt x="111" y="123"/>
                </a:moveTo>
                <a:cubicBezTo>
                  <a:pt x="113" y="125"/>
                  <a:pt x="115" y="126"/>
                  <a:pt x="117" y="128"/>
                </a:cubicBezTo>
                <a:cubicBezTo>
                  <a:pt x="121" y="125"/>
                  <a:pt x="123" y="120"/>
                  <a:pt x="126" y="117"/>
                </a:cubicBezTo>
                <a:cubicBezTo>
                  <a:pt x="119" y="111"/>
                  <a:pt x="114" y="117"/>
                  <a:pt x="111" y="123"/>
                </a:cubicBezTo>
                <a:close/>
                <a:moveTo>
                  <a:pt x="306" y="121"/>
                </a:moveTo>
                <a:cubicBezTo>
                  <a:pt x="306" y="120"/>
                  <a:pt x="306" y="120"/>
                  <a:pt x="307" y="120"/>
                </a:cubicBezTo>
                <a:cubicBezTo>
                  <a:pt x="307" y="117"/>
                  <a:pt x="304" y="118"/>
                  <a:pt x="304" y="115"/>
                </a:cubicBezTo>
                <a:cubicBezTo>
                  <a:pt x="303" y="116"/>
                  <a:pt x="301" y="115"/>
                  <a:pt x="301" y="114"/>
                </a:cubicBezTo>
                <a:cubicBezTo>
                  <a:pt x="299" y="114"/>
                  <a:pt x="298" y="114"/>
                  <a:pt x="296" y="114"/>
                </a:cubicBezTo>
                <a:cubicBezTo>
                  <a:pt x="298" y="117"/>
                  <a:pt x="302" y="119"/>
                  <a:pt x="306" y="121"/>
                </a:cubicBezTo>
                <a:close/>
                <a:moveTo>
                  <a:pt x="364" y="114"/>
                </a:moveTo>
                <a:cubicBezTo>
                  <a:pt x="362" y="114"/>
                  <a:pt x="361" y="113"/>
                  <a:pt x="360" y="115"/>
                </a:cubicBezTo>
                <a:cubicBezTo>
                  <a:pt x="364" y="116"/>
                  <a:pt x="368" y="123"/>
                  <a:pt x="372" y="123"/>
                </a:cubicBezTo>
                <a:cubicBezTo>
                  <a:pt x="370" y="119"/>
                  <a:pt x="365" y="119"/>
                  <a:pt x="364" y="114"/>
                </a:cubicBezTo>
                <a:close/>
                <a:moveTo>
                  <a:pt x="521" y="137"/>
                </a:moveTo>
                <a:cubicBezTo>
                  <a:pt x="513" y="128"/>
                  <a:pt x="506" y="118"/>
                  <a:pt x="493" y="114"/>
                </a:cubicBezTo>
                <a:cubicBezTo>
                  <a:pt x="502" y="122"/>
                  <a:pt x="510" y="130"/>
                  <a:pt x="521" y="137"/>
                </a:cubicBezTo>
                <a:close/>
                <a:moveTo>
                  <a:pt x="273" y="115"/>
                </a:moveTo>
                <a:cubicBezTo>
                  <a:pt x="271" y="116"/>
                  <a:pt x="274" y="115"/>
                  <a:pt x="273" y="118"/>
                </a:cubicBezTo>
                <a:cubicBezTo>
                  <a:pt x="273" y="119"/>
                  <a:pt x="270" y="118"/>
                  <a:pt x="270" y="119"/>
                </a:cubicBezTo>
                <a:cubicBezTo>
                  <a:pt x="272" y="122"/>
                  <a:pt x="275" y="123"/>
                  <a:pt x="278" y="124"/>
                </a:cubicBezTo>
                <a:cubicBezTo>
                  <a:pt x="278" y="122"/>
                  <a:pt x="279" y="121"/>
                  <a:pt x="279" y="118"/>
                </a:cubicBezTo>
                <a:cubicBezTo>
                  <a:pt x="278" y="117"/>
                  <a:pt x="276" y="119"/>
                  <a:pt x="274" y="117"/>
                </a:cubicBezTo>
                <a:cubicBezTo>
                  <a:pt x="273" y="115"/>
                  <a:pt x="276" y="116"/>
                  <a:pt x="275" y="114"/>
                </a:cubicBezTo>
                <a:cubicBezTo>
                  <a:pt x="274" y="114"/>
                  <a:pt x="273" y="114"/>
                  <a:pt x="273" y="115"/>
                </a:cubicBezTo>
                <a:close/>
                <a:moveTo>
                  <a:pt x="440" y="115"/>
                </a:moveTo>
                <a:cubicBezTo>
                  <a:pt x="444" y="121"/>
                  <a:pt x="455" y="128"/>
                  <a:pt x="464" y="131"/>
                </a:cubicBezTo>
                <a:cubicBezTo>
                  <a:pt x="465" y="129"/>
                  <a:pt x="468" y="128"/>
                  <a:pt x="468" y="124"/>
                </a:cubicBezTo>
                <a:cubicBezTo>
                  <a:pt x="458" y="122"/>
                  <a:pt x="450" y="115"/>
                  <a:pt x="440" y="115"/>
                </a:cubicBezTo>
                <a:close/>
                <a:moveTo>
                  <a:pt x="339" y="115"/>
                </a:moveTo>
                <a:cubicBezTo>
                  <a:pt x="339" y="117"/>
                  <a:pt x="341" y="117"/>
                  <a:pt x="343" y="118"/>
                </a:cubicBezTo>
                <a:cubicBezTo>
                  <a:pt x="342" y="116"/>
                  <a:pt x="340" y="114"/>
                  <a:pt x="339" y="115"/>
                </a:cubicBezTo>
                <a:close/>
                <a:moveTo>
                  <a:pt x="517" y="117"/>
                </a:moveTo>
                <a:cubicBezTo>
                  <a:pt x="517" y="116"/>
                  <a:pt x="515" y="115"/>
                  <a:pt x="514" y="115"/>
                </a:cubicBezTo>
                <a:cubicBezTo>
                  <a:pt x="513" y="117"/>
                  <a:pt x="516" y="117"/>
                  <a:pt x="517" y="117"/>
                </a:cubicBezTo>
                <a:close/>
                <a:moveTo>
                  <a:pt x="66" y="117"/>
                </a:moveTo>
                <a:cubicBezTo>
                  <a:pt x="67" y="118"/>
                  <a:pt x="70" y="117"/>
                  <a:pt x="69" y="115"/>
                </a:cubicBezTo>
                <a:cubicBezTo>
                  <a:pt x="68" y="115"/>
                  <a:pt x="66" y="115"/>
                  <a:pt x="66" y="117"/>
                </a:cubicBezTo>
                <a:close/>
                <a:moveTo>
                  <a:pt x="188" y="120"/>
                </a:moveTo>
                <a:cubicBezTo>
                  <a:pt x="191" y="123"/>
                  <a:pt x="195" y="124"/>
                  <a:pt x="198" y="127"/>
                </a:cubicBezTo>
                <a:cubicBezTo>
                  <a:pt x="202" y="125"/>
                  <a:pt x="204" y="122"/>
                  <a:pt x="206" y="118"/>
                </a:cubicBezTo>
                <a:cubicBezTo>
                  <a:pt x="201" y="114"/>
                  <a:pt x="194" y="117"/>
                  <a:pt x="188" y="120"/>
                </a:cubicBezTo>
                <a:close/>
                <a:moveTo>
                  <a:pt x="301" y="121"/>
                </a:moveTo>
                <a:cubicBezTo>
                  <a:pt x="295" y="122"/>
                  <a:pt x="292" y="113"/>
                  <a:pt x="287" y="117"/>
                </a:cubicBezTo>
                <a:cubicBezTo>
                  <a:pt x="295" y="122"/>
                  <a:pt x="304" y="127"/>
                  <a:pt x="312" y="132"/>
                </a:cubicBezTo>
                <a:cubicBezTo>
                  <a:pt x="310" y="127"/>
                  <a:pt x="301" y="126"/>
                  <a:pt x="301" y="121"/>
                </a:cubicBezTo>
                <a:close/>
                <a:moveTo>
                  <a:pt x="390" y="120"/>
                </a:moveTo>
                <a:cubicBezTo>
                  <a:pt x="395" y="124"/>
                  <a:pt x="402" y="126"/>
                  <a:pt x="408" y="129"/>
                </a:cubicBezTo>
                <a:cubicBezTo>
                  <a:pt x="403" y="124"/>
                  <a:pt x="398" y="120"/>
                  <a:pt x="391" y="117"/>
                </a:cubicBezTo>
                <a:cubicBezTo>
                  <a:pt x="391" y="119"/>
                  <a:pt x="390" y="119"/>
                  <a:pt x="390" y="120"/>
                </a:cubicBezTo>
                <a:close/>
                <a:moveTo>
                  <a:pt x="423" y="128"/>
                </a:moveTo>
                <a:cubicBezTo>
                  <a:pt x="418" y="126"/>
                  <a:pt x="414" y="119"/>
                  <a:pt x="409" y="118"/>
                </a:cubicBezTo>
                <a:cubicBezTo>
                  <a:pt x="414" y="120"/>
                  <a:pt x="419" y="133"/>
                  <a:pt x="423" y="128"/>
                </a:cubicBezTo>
                <a:close/>
                <a:moveTo>
                  <a:pt x="487" y="122"/>
                </a:moveTo>
                <a:cubicBezTo>
                  <a:pt x="488" y="120"/>
                  <a:pt x="485" y="118"/>
                  <a:pt x="482" y="118"/>
                </a:cubicBezTo>
                <a:cubicBezTo>
                  <a:pt x="482" y="121"/>
                  <a:pt x="485" y="121"/>
                  <a:pt x="487" y="122"/>
                </a:cubicBezTo>
                <a:close/>
                <a:moveTo>
                  <a:pt x="562" y="128"/>
                </a:moveTo>
                <a:cubicBezTo>
                  <a:pt x="565" y="123"/>
                  <a:pt x="555" y="120"/>
                  <a:pt x="551" y="118"/>
                </a:cubicBezTo>
                <a:cubicBezTo>
                  <a:pt x="552" y="124"/>
                  <a:pt x="558" y="125"/>
                  <a:pt x="562" y="128"/>
                </a:cubicBezTo>
                <a:close/>
                <a:moveTo>
                  <a:pt x="121" y="131"/>
                </a:moveTo>
                <a:cubicBezTo>
                  <a:pt x="125" y="132"/>
                  <a:pt x="127" y="135"/>
                  <a:pt x="131" y="136"/>
                </a:cubicBezTo>
                <a:cubicBezTo>
                  <a:pt x="133" y="132"/>
                  <a:pt x="133" y="126"/>
                  <a:pt x="135" y="121"/>
                </a:cubicBezTo>
                <a:cubicBezTo>
                  <a:pt x="134" y="120"/>
                  <a:pt x="132" y="120"/>
                  <a:pt x="131" y="119"/>
                </a:cubicBezTo>
                <a:cubicBezTo>
                  <a:pt x="127" y="122"/>
                  <a:pt x="124" y="126"/>
                  <a:pt x="121" y="131"/>
                </a:cubicBezTo>
                <a:close/>
                <a:moveTo>
                  <a:pt x="347" y="121"/>
                </a:moveTo>
                <a:cubicBezTo>
                  <a:pt x="356" y="126"/>
                  <a:pt x="365" y="133"/>
                  <a:pt x="374" y="135"/>
                </a:cubicBezTo>
                <a:cubicBezTo>
                  <a:pt x="365" y="130"/>
                  <a:pt x="357" y="124"/>
                  <a:pt x="348" y="119"/>
                </a:cubicBezTo>
                <a:cubicBezTo>
                  <a:pt x="348" y="120"/>
                  <a:pt x="347" y="120"/>
                  <a:pt x="347" y="121"/>
                </a:cubicBezTo>
                <a:close/>
                <a:moveTo>
                  <a:pt x="79" y="122"/>
                </a:moveTo>
                <a:cubicBezTo>
                  <a:pt x="81" y="123"/>
                  <a:pt x="82" y="123"/>
                  <a:pt x="84" y="122"/>
                </a:cubicBezTo>
                <a:cubicBezTo>
                  <a:pt x="84" y="121"/>
                  <a:pt x="84" y="120"/>
                  <a:pt x="84" y="120"/>
                </a:cubicBezTo>
                <a:cubicBezTo>
                  <a:pt x="82" y="120"/>
                  <a:pt x="80" y="120"/>
                  <a:pt x="79" y="122"/>
                </a:cubicBezTo>
                <a:close/>
                <a:moveTo>
                  <a:pt x="31" y="166"/>
                </a:moveTo>
                <a:cubicBezTo>
                  <a:pt x="35" y="158"/>
                  <a:pt x="35" y="148"/>
                  <a:pt x="42" y="143"/>
                </a:cubicBezTo>
                <a:cubicBezTo>
                  <a:pt x="42" y="141"/>
                  <a:pt x="43" y="140"/>
                  <a:pt x="44" y="138"/>
                </a:cubicBezTo>
                <a:cubicBezTo>
                  <a:pt x="43" y="137"/>
                  <a:pt x="42" y="135"/>
                  <a:pt x="42" y="134"/>
                </a:cubicBezTo>
                <a:cubicBezTo>
                  <a:pt x="46" y="131"/>
                  <a:pt x="52" y="127"/>
                  <a:pt x="52" y="121"/>
                </a:cubicBezTo>
                <a:cubicBezTo>
                  <a:pt x="51" y="121"/>
                  <a:pt x="51" y="121"/>
                  <a:pt x="50" y="121"/>
                </a:cubicBezTo>
                <a:cubicBezTo>
                  <a:pt x="40" y="132"/>
                  <a:pt x="32" y="148"/>
                  <a:pt x="31" y="166"/>
                </a:cubicBezTo>
                <a:close/>
                <a:moveTo>
                  <a:pt x="60" y="121"/>
                </a:moveTo>
                <a:cubicBezTo>
                  <a:pt x="60" y="125"/>
                  <a:pt x="66" y="125"/>
                  <a:pt x="66" y="121"/>
                </a:cubicBezTo>
                <a:cubicBezTo>
                  <a:pt x="65" y="121"/>
                  <a:pt x="61" y="121"/>
                  <a:pt x="60" y="121"/>
                </a:cubicBezTo>
                <a:close/>
                <a:moveTo>
                  <a:pt x="97" y="129"/>
                </a:moveTo>
                <a:cubicBezTo>
                  <a:pt x="102" y="133"/>
                  <a:pt x="104" y="127"/>
                  <a:pt x="105" y="124"/>
                </a:cubicBezTo>
                <a:cubicBezTo>
                  <a:pt x="103" y="124"/>
                  <a:pt x="104" y="121"/>
                  <a:pt x="101" y="121"/>
                </a:cubicBezTo>
                <a:cubicBezTo>
                  <a:pt x="100" y="124"/>
                  <a:pt x="98" y="126"/>
                  <a:pt x="97" y="129"/>
                </a:cubicBezTo>
                <a:close/>
                <a:moveTo>
                  <a:pt x="204" y="132"/>
                </a:moveTo>
                <a:cubicBezTo>
                  <a:pt x="205" y="132"/>
                  <a:pt x="207" y="132"/>
                  <a:pt x="208" y="133"/>
                </a:cubicBezTo>
                <a:cubicBezTo>
                  <a:pt x="210" y="130"/>
                  <a:pt x="212" y="127"/>
                  <a:pt x="212" y="122"/>
                </a:cubicBezTo>
                <a:cubicBezTo>
                  <a:pt x="208" y="124"/>
                  <a:pt x="205" y="127"/>
                  <a:pt x="204" y="132"/>
                </a:cubicBezTo>
                <a:close/>
                <a:moveTo>
                  <a:pt x="459" y="138"/>
                </a:moveTo>
                <a:cubicBezTo>
                  <a:pt x="462" y="133"/>
                  <a:pt x="452" y="134"/>
                  <a:pt x="454" y="129"/>
                </a:cubicBezTo>
                <a:cubicBezTo>
                  <a:pt x="447" y="129"/>
                  <a:pt x="444" y="122"/>
                  <a:pt x="438" y="123"/>
                </a:cubicBezTo>
                <a:cubicBezTo>
                  <a:pt x="446" y="127"/>
                  <a:pt x="452" y="133"/>
                  <a:pt x="459" y="138"/>
                </a:cubicBezTo>
                <a:close/>
                <a:moveTo>
                  <a:pt x="532" y="127"/>
                </a:moveTo>
                <a:cubicBezTo>
                  <a:pt x="531" y="124"/>
                  <a:pt x="527" y="123"/>
                  <a:pt x="525" y="122"/>
                </a:cubicBezTo>
                <a:cubicBezTo>
                  <a:pt x="526" y="125"/>
                  <a:pt x="529" y="125"/>
                  <a:pt x="532" y="127"/>
                </a:cubicBezTo>
                <a:close/>
                <a:moveTo>
                  <a:pt x="153" y="126"/>
                </a:moveTo>
                <a:cubicBezTo>
                  <a:pt x="152" y="128"/>
                  <a:pt x="156" y="129"/>
                  <a:pt x="157" y="128"/>
                </a:cubicBezTo>
                <a:cubicBezTo>
                  <a:pt x="156" y="127"/>
                  <a:pt x="158" y="124"/>
                  <a:pt x="158" y="123"/>
                </a:cubicBezTo>
                <a:cubicBezTo>
                  <a:pt x="156" y="123"/>
                  <a:pt x="156" y="126"/>
                  <a:pt x="153" y="126"/>
                </a:cubicBezTo>
                <a:close/>
                <a:moveTo>
                  <a:pt x="286" y="123"/>
                </a:moveTo>
                <a:cubicBezTo>
                  <a:pt x="286" y="126"/>
                  <a:pt x="288" y="128"/>
                  <a:pt x="289" y="130"/>
                </a:cubicBezTo>
                <a:cubicBezTo>
                  <a:pt x="298" y="134"/>
                  <a:pt x="305" y="140"/>
                  <a:pt x="316" y="144"/>
                </a:cubicBezTo>
                <a:cubicBezTo>
                  <a:pt x="317" y="143"/>
                  <a:pt x="318" y="143"/>
                  <a:pt x="318" y="141"/>
                </a:cubicBezTo>
                <a:cubicBezTo>
                  <a:pt x="314" y="139"/>
                  <a:pt x="309" y="139"/>
                  <a:pt x="309" y="134"/>
                </a:cubicBezTo>
                <a:cubicBezTo>
                  <a:pt x="306" y="136"/>
                  <a:pt x="303" y="133"/>
                  <a:pt x="303" y="131"/>
                </a:cubicBezTo>
                <a:cubicBezTo>
                  <a:pt x="296" y="132"/>
                  <a:pt x="293" y="123"/>
                  <a:pt x="286" y="123"/>
                </a:cubicBezTo>
                <a:close/>
                <a:moveTo>
                  <a:pt x="138" y="132"/>
                </a:moveTo>
                <a:cubicBezTo>
                  <a:pt x="140" y="130"/>
                  <a:pt x="144" y="130"/>
                  <a:pt x="144" y="127"/>
                </a:cubicBezTo>
                <a:cubicBezTo>
                  <a:pt x="143" y="125"/>
                  <a:pt x="141" y="125"/>
                  <a:pt x="139" y="123"/>
                </a:cubicBezTo>
                <a:cubicBezTo>
                  <a:pt x="139" y="127"/>
                  <a:pt x="137" y="128"/>
                  <a:pt x="138" y="132"/>
                </a:cubicBezTo>
                <a:close/>
                <a:moveTo>
                  <a:pt x="509" y="147"/>
                </a:moveTo>
                <a:cubicBezTo>
                  <a:pt x="512" y="146"/>
                  <a:pt x="511" y="143"/>
                  <a:pt x="510" y="140"/>
                </a:cubicBezTo>
                <a:cubicBezTo>
                  <a:pt x="506" y="141"/>
                  <a:pt x="503" y="137"/>
                  <a:pt x="500" y="134"/>
                </a:cubicBezTo>
                <a:cubicBezTo>
                  <a:pt x="497" y="134"/>
                  <a:pt x="490" y="131"/>
                  <a:pt x="490" y="128"/>
                </a:cubicBezTo>
                <a:cubicBezTo>
                  <a:pt x="486" y="128"/>
                  <a:pt x="485" y="125"/>
                  <a:pt x="482" y="123"/>
                </a:cubicBezTo>
                <a:cubicBezTo>
                  <a:pt x="487" y="136"/>
                  <a:pt x="500" y="140"/>
                  <a:pt x="509" y="147"/>
                </a:cubicBezTo>
                <a:close/>
                <a:moveTo>
                  <a:pt x="169" y="135"/>
                </a:moveTo>
                <a:cubicBezTo>
                  <a:pt x="171" y="135"/>
                  <a:pt x="171" y="137"/>
                  <a:pt x="173" y="137"/>
                </a:cubicBezTo>
                <a:cubicBezTo>
                  <a:pt x="175" y="132"/>
                  <a:pt x="178" y="129"/>
                  <a:pt x="179" y="124"/>
                </a:cubicBezTo>
                <a:cubicBezTo>
                  <a:pt x="173" y="125"/>
                  <a:pt x="170" y="129"/>
                  <a:pt x="169" y="135"/>
                </a:cubicBezTo>
                <a:close/>
                <a:moveTo>
                  <a:pt x="248" y="126"/>
                </a:moveTo>
                <a:cubicBezTo>
                  <a:pt x="250" y="126"/>
                  <a:pt x="251" y="128"/>
                  <a:pt x="253" y="128"/>
                </a:cubicBezTo>
                <a:cubicBezTo>
                  <a:pt x="254" y="123"/>
                  <a:pt x="249" y="123"/>
                  <a:pt x="248" y="126"/>
                </a:cubicBezTo>
                <a:close/>
                <a:moveTo>
                  <a:pt x="332" y="126"/>
                </a:moveTo>
                <a:cubicBezTo>
                  <a:pt x="334" y="128"/>
                  <a:pt x="337" y="129"/>
                  <a:pt x="340" y="131"/>
                </a:cubicBezTo>
                <a:cubicBezTo>
                  <a:pt x="340" y="126"/>
                  <a:pt x="336" y="126"/>
                  <a:pt x="334" y="124"/>
                </a:cubicBezTo>
                <a:cubicBezTo>
                  <a:pt x="334" y="125"/>
                  <a:pt x="332" y="125"/>
                  <a:pt x="332" y="126"/>
                </a:cubicBezTo>
                <a:close/>
                <a:moveTo>
                  <a:pt x="581" y="131"/>
                </a:moveTo>
                <a:cubicBezTo>
                  <a:pt x="582" y="128"/>
                  <a:pt x="576" y="124"/>
                  <a:pt x="574" y="124"/>
                </a:cubicBezTo>
                <a:cubicBezTo>
                  <a:pt x="576" y="127"/>
                  <a:pt x="579" y="128"/>
                  <a:pt x="581" y="131"/>
                </a:cubicBezTo>
                <a:close/>
                <a:moveTo>
                  <a:pt x="75" y="133"/>
                </a:moveTo>
                <a:cubicBezTo>
                  <a:pt x="77" y="134"/>
                  <a:pt x="79" y="129"/>
                  <a:pt x="81" y="126"/>
                </a:cubicBezTo>
                <a:cubicBezTo>
                  <a:pt x="79" y="126"/>
                  <a:pt x="78" y="124"/>
                  <a:pt x="76" y="124"/>
                </a:cubicBezTo>
                <a:cubicBezTo>
                  <a:pt x="75" y="127"/>
                  <a:pt x="75" y="130"/>
                  <a:pt x="75" y="133"/>
                </a:cubicBezTo>
                <a:close/>
                <a:moveTo>
                  <a:pt x="524" y="132"/>
                </a:moveTo>
                <a:cubicBezTo>
                  <a:pt x="527" y="136"/>
                  <a:pt x="529" y="140"/>
                  <a:pt x="532" y="142"/>
                </a:cubicBezTo>
                <a:cubicBezTo>
                  <a:pt x="534" y="145"/>
                  <a:pt x="537" y="147"/>
                  <a:pt x="539" y="149"/>
                </a:cubicBezTo>
                <a:cubicBezTo>
                  <a:pt x="542" y="145"/>
                  <a:pt x="537" y="140"/>
                  <a:pt x="534" y="140"/>
                </a:cubicBezTo>
                <a:cubicBezTo>
                  <a:pt x="534" y="137"/>
                  <a:pt x="529" y="136"/>
                  <a:pt x="527" y="133"/>
                </a:cubicBezTo>
                <a:cubicBezTo>
                  <a:pt x="526" y="130"/>
                  <a:pt x="520" y="129"/>
                  <a:pt x="518" y="125"/>
                </a:cubicBezTo>
                <a:cubicBezTo>
                  <a:pt x="519" y="125"/>
                  <a:pt x="519" y="125"/>
                  <a:pt x="518" y="124"/>
                </a:cubicBezTo>
                <a:cubicBezTo>
                  <a:pt x="516" y="128"/>
                  <a:pt x="522" y="130"/>
                  <a:pt x="524" y="132"/>
                </a:cubicBezTo>
                <a:close/>
                <a:moveTo>
                  <a:pt x="182" y="131"/>
                </a:moveTo>
                <a:cubicBezTo>
                  <a:pt x="186" y="129"/>
                  <a:pt x="190" y="133"/>
                  <a:pt x="194" y="130"/>
                </a:cubicBezTo>
                <a:cubicBezTo>
                  <a:pt x="190" y="128"/>
                  <a:pt x="189" y="126"/>
                  <a:pt x="183" y="125"/>
                </a:cubicBezTo>
                <a:cubicBezTo>
                  <a:pt x="183" y="127"/>
                  <a:pt x="182" y="128"/>
                  <a:pt x="182" y="131"/>
                </a:cubicBezTo>
                <a:close/>
                <a:moveTo>
                  <a:pt x="549" y="134"/>
                </a:moveTo>
                <a:cubicBezTo>
                  <a:pt x="552" y="137"/>
                  <a:pt x="556" y="140"/>
                  <a:pt x="560" y="143"/>
                </a:cubicBezTo>
                <a:cubicBezTo>
                  <a:pt x="561" y="140"/>
                  <a:pt x="562" y="137"/>
                  <a:pt x="561" y="132"/>
                </a:cubicBezTo>
                <a:cubicBezTo>
                  <a:pt x="557" y="130"/>
                  <a:pt x="555" y="127"/>
                  <a:pt x="550" y="125"/>
                </a:cubicBezTo>
                <a:cubicBezTo>
                  <a:pt x="550" y="128"/>
                  <a:pt x="548" y="132"/>
                  <a:pt x="549" y="134"/>
                </a:cubicBezTo>
                <a:close/>
                <a:moveTo>
                  <a:pt x="272" y="128"/>
                </a:moveTo>
                <a:cubicBezTo>
                  <a:pt x="274" y="127"/>
                  <a:pt x="275" y="127"/>
                  <a:pt x="276" y="128"/>
                </a:cubicBezTo>
                <a:cubicBezTo>
                  <a:pt x="276" y="126"/>
                  <a:pt x="274" y="126"/>
                  <a:pt x="273" y="126"/>
                </a:cubicBezTo>
                <a:cubicBezTo>
                  <a:pt x="273" y="127"/>
                  <a:pt x="272" y="127"/>
                  <a:pt x="272" y="128"/>
                </a:cubicBezTo>
                <a:close/>
                <a:moveTo>
                  <a:pt x="388" y="128"/>
                </a:moveTo>
                <a:cubicBezTo>
                  <a:pt x="388" y="132"/>
                  <a:pt x="394" y="132"/>
                  <a:pt x="400" y="132"/>
                </a:cubicBezTo>
                <a:cubicBezTo>
                  <a:pt x="397" y="127"/>
                  <a:pt x="393" y="125"/>
                  <a:pt x="388" y="128"/>
                </a:cubicBezTo>
                <a:close/>
                <a:moveTo>
                  <a:pt x="433" y="131"/>
                </a:moveTo>
                <a:cubicBezTo>
                  <a:pt x="440" y="136"/>
                  <a:pt x="446" y="142"/>
                  <a:pt x="453" y="147"/>
                </a:cubicBezTo>
                <a:cubicBezTo>
                  <a:pt x="453" y="144"/>
                  <a:pt x="456" y="143"/>
                  <a:pt x="456" y="140"/>
                </a:cubicBezTo>
                <a:cubicBezTo>
                  <a:pt x="449" y="135"/>
                  <a:pt x="442" y="131"/>
                  <a:pt x="436" y="126"/>
                </a:cubicBezTo>
                <a:cubicBezTo>
                  <a:pt x="435" y="128"/>
                  <a:pt x="434" y="129"/>
                  <a:pt x="433" y="131"/>
                </a:cubicBezTo>
                <a:close/>
                <a:moveTo>
                  <a:pt x="55" y="134"/>
                </a:moveTo>
                <a:cubicBezTo>
                  <a:pt x="57" y="132"/>
                  <a:pt x="57" y="129"/>
                  <a:pt x="59" y="128"/>
                </a:cubicBezTo>
                <a:cubicBezTo>
                  <a:pt x="57" y="126"/>
                  <a:pt x="51" y="133"/>
                  <a:pt x="55" y="134"/>
                </a:cubicBezTo>
                <a:close/>
                <a:moveTo>
                  <a:pt x="112" y="135"/>
                </a:moveTo>
                <a:cubicBezTo>
                  <a:pt x="112" y="133"/>
                  <a:pt x="114" y="132"/>
                  <a:pt x="115" y="131"/>
                </a:cubicBezTo>
                <a:cubicBezTo>
                  <a:pt x="109" y="121"/>
                  <a:pt x="102" y="135"/>
                  <a:pt x="112" y="135"/>
                </a:cubicBezTo>
                <a:close/>
                <a:moveTo>
                  <a:pt x="78" y="135"/>
                </a:moveTo>
                <a:cubicBezTo>
                  <a:pt x="80" y="135"/>
                  <a:pt x="80" y="137"/>
                  <a:pt x="81" y="137"/>
                </a:cubicBezTo>
                <a:cubicBezTo>
                  <a:pt x="84" y="135"/>
                  <a:pt x="85" y="132"/>
                  <a:pt x="86" y="128"/>
                </a:cubicBezTo>
                <a:cubicBezTo>
                  <a:pt x="85" y="128"/>
                  <a:pt x="84" y="128"/>
                  <a:pt x="84" y="128"/>
                </a:cubicBezTo>
                <a:cubicBezTo>
                  <a:pt x="82" y="130"/>
                  <a:pt x="80" y="133"/>
                  <a:pt x="78" y="135"/>
                </a:cubicBezTo>
                <a:close/>
                <a:moveTo>
                  <a:pt x="219" y="131"/>
                </a:moveTo>
                <a:cubicBezTo>
                  <a:pt x="221" y="132"/>
                  <a:pt x="221" y="130"/>
                  <a:pt x="223" y="131"/>
                </a:cubicBezTo>
                <a:cubicBezTo>
                  <a:pt x="223" y="129"/>
                  <a:pt x="221" y="128"/>
                  <a:pt x="219" y="128"/>
                </a:cubicBezTo>
                <a:cubicBezTo>
                  <a:pt x="219" y="129"/>
                  <a:pt x="219" y="130"/>
                  <a:pt x="219" y="131"/>
                </a:cubicBezTo>
                <a:close/>
                <a:moveTo>
                  <a:pt x="236" y="129"/>
                </a:moveTo>
                <a:cubicBezTo>
                  <a:pt x="241" y="135"/>
                  <a:pt x="247" y="131"/>
                  <a:pt x="255" y="134"/>
                </a:cubicBezTo>
                <a:cubicBezTo>
                  <a:pt x="251" y="129"/>
                  <a:pt x="241" y="126"/>
                  <a:pt x="236" y="129"/>
                </a:cubicBezTo>
                <a:close/>
                <a:moveTo>
                  <a:pt x="468" y="135"/>
                </a:moveTo>
                <a:cubicBezTo>
                  <a:pt x="471" y="134"/>
                  <a:pt x="471" y="130"/>
                  <a:pt x="473" y="128"/>
                </a:cubicBezTo>
                <a:cubicBezTo>
                  <a:pt x="470" y="129"/>
                  <a:pt x="467" y="132"/>
                  <a:pt x="468" y="135"/>
                </a:cubicBezTo>
                <a:close/>
                <a:moveTo>
                  <a:pt x="149" y="128"/>
                </a:moveTo>
                <a:cubicBezTo>
                  <a:pt x="146" y="133"/>
                  <a:pt x="140" y="134"/>
                  <a:pt x="136" y="139"/>
                </a:cubicBezTo>
                <a:cubicBezTo>
                  <a:pt x="140" y="139"/>
                  <a:pt x="141" y="138"/>
                  <a:pt x="144" y="139"/>
                </a:cubicBezTo>
                <a:cubicBezTo>
                  <a:pt x="146" y="136"/>
                  <a:pt x="149" y="133"/>
                  <a:pt x="152" y="131"/>
                </a:cubicBezTo>
                <a:cubicBezTo>
                  <a:pt x="152" y="129"/>
                  <a:pt x="151" y="128"/>
                  <a:pt x="149" y="128"/>
                </a:cubicBezTo>
                <a:close/>
                <a:moveTo>
                  <a:pt x="261" y="132"/>
                </a:moveTo>
                <a:cubicBezTo>
                  <a:pt x="265" y="134"/>
                  <a:pt x="269" y="137"/>
                  <a:pt x="273" y="138"/>
                </a:cubicBezTo>
                <a:cubicBezTo>
                  <a:pt x="274" y="136"/>
                  <a:pt x="274" y="136"/>
                  <a:pt x="274" y="134"/>
                </a:cubicBezTo>
                <a:cubicBezTo>
                  <a:pt x="269" y="133"/>
                  <a:pt x="267" y="129"/>
                  <a:pt x="263" y="128"/>
                </a:cubicBezTo>
                <a:cubicBezTo>
                  <a:pt x="262" y="130"/>
                  <a:pt x="261" y="130"/>
                  <a:pt x="261" y="132"/>
                </a:cubicBezTo>
                <a:close/>
                <a:moveTo>
                  <a:pt x="324" y="133"/>
                </a:moveTo>
                <a:cubicBezTo>
                  <a:pt x="324" y="131"/>
                  <a:pt x="320" y="129"/>
                  <a:pt x="319" y="130"/>
                </a:cubicBezTo>
                <a:cubicBezTo>
                  <a:pt x="321" y="131"/>
                  <a:pt x="321" y="133"/>
                  <a:pt x="324" y="133"/>
                </a:cubicBezTo>
                <a:close/>
                <a:moveTo>
                  <a:pt x="338" y="135"/>
                </a:moveTo>
                <a:cubicBezTo>
                  <a:pt x="338" y="131"/>
                  <a:pt x="334" y="131"/>
                  <a:pt x="332" y="129"/>
                </a:cubicBezTo>
                <a:cubicBezTo>
                  <a:pt x="333" y="132"/>
                  <a:pt x="336" y="133"/>
                  <a:pt x="338" y="135"/>
                </a:cubicBezTo>
                <a:close/>
                <a:moveTo>
                  <a:pt x="623" y="157"/>
                </a:moveTo>
                <a:cubicBezTo>
                  <a:pt x="624" y="158"/>
                  <a:pt x="627" y="156"/>
                  <a:pt x="628" y="158"/>
                </a:cubicBezTo>
                <a:cubicBezTo>
                  <a:pt x="630" y="169"/>
                  <a:pt x="623" y="179"/>
                  <a:pt x="629" y="190"/>
                </a:cubicBezTo>
                <a:cubicBezTo>
                  <a:pt x="633" y="188"/>
                  <a:pt x="631" y="179"/>
                  <a:pt x="635" y="177"/>
                </a:cubicBezTo>
                <a:cubicBezTo>
                  <a:pt x="631" y="174"/>
                  <a:pt x="635" y="164"/>
                  <a:pt x="638" y="161"/>
                </a:cubicBezTo>
                <a:cubicBezTo>
                  <a:pt x="634" y="154"/>
                  <a:pt x="630" y="147"/>
                  <a:pt x="625" y="142"/>
                </a:cubicBezTo>
                <a:cubicBezTo>
                  <a:pt x="624" y="138"/>
                  <a:pt x="619" y="138"/>
                  <a:pt x="619" y="134"/>
                </a:cubicBezTo>
                <a:cubicBezTo>
                  <a:pt x="617" y="134"/>
                  <a:pt x="615" y="128"/>
                  <a:pt x="614" y="131"/>
                </a:cubicBezTo>
                <a:cubicBezTo>
                  <a:pt x="618" y="138"/>
                  <a:pt x="621" y="147"/>
                  <a:pt x="623" y="157"/>
                </a:cubicBezTo>
                <a:close/>
                <a:moveTo>
                  <a:pt x="284" y="132"/>
                </a:moveTo>
                <a:cubicBezTo>
                  <a:pt x="285" y="130"/>
                  <a:pt x="281" y="129"/>
                  <a:pt x="281" y="131"/>
                </a:cubicBezTo>
                <a:cubicBezTo>
                  <a:pt x="282" y="131"/>
                  <a:pt x="283" y="132"/>
                  <a:pt x="284" y="132"/>
                </a:cubicBezTo>
                <a:close/>
                <a:moveTo>
                  <a:pt x="351" y="135"/>
                </a:moveTo>
                <a:cubicBezTo>
                  <a:pt x="348" y="134"/>
                  <a:pt x="346" y="132"/>
                  <a:pt x="344" y="130"/>
                </a:cubicBezTo>
                <a:cubicBezTo>
                  <a:pt x="343" y="130"/>
                  <a:pt x="343" y="131"/>
                  <a:pt x="343" y="132"/>
                </a:cubicBezTo>
                <a:cubicBezTo>
                  <a:pt x="346" y="133"/>
                  <a:pt x="349" y="137"/>
                  <a:pt x="351" y="135"/>
                </a:cubicBezTo>
                <a:close/>
                <a:moveTo>
                  <a:pt x="89" y="140"/>
                </a:moveTo>
                <a:cubicBezTo>
                  <a:pt x="86" y="138"/>
                  <a:pt x="91" y="134"/>
                  <a:pt x="91" y="131"/>
                </a:cubicBezTo>
                <a:cubicBezTo>
                  <a:pt x="88" y="131"/>
                  <a:pt x="83" y="143"/>
                  <a:pt x="89" y="140"/>
                </a:cubicBezTo>
                <a:close/>
                <a:moveTo>
                  <a:pt x="163" y="132"/>
                </a:moveTo>
                <a:cubicBezTo>
                  <a:pt x="164" y="132"/>
                  <a:pt x="164" y="133"/>
                  <a:pt x="165" y="133"/>
                </a:cubicBezTo>
                <a:cubicBezTo>
                  <a:pt x="165" y="132"/>
                  <a:pt x="165" y="131"/>
                  <a:pt x="166" y="131"/>
                </a:cubicBezTo>
                <a:cubicBezTo>
                  <a:pt x="164" y="131"/>
                  <a:pt x="163" y="131"/>
                  <a:pt x="163" y="132"/>
                </a:cubicBezTo>
                <a:close/>
                <a:moveTo>
                  <a:pt x="425" y="133"/>
                </a:moveTo>
                <a:cubicBezTo>
                  <a:pt x="426" y="135"/>
                  <a:pt x="428" y="132"/>
                  <a:pt x="428" y="131"/>
                </a:cubicBezTo>
                <a:cubicBezTo>
                  <a:pt x="427" y="131"/>
                  <a:pt x="427" y="130"/>
                  <a:pt x="426" y="131"/>
                </a:cubicBezTo>
                <a:cubicBezTo>
                  <a:pt x="426" y="132"/>
                  <a:pt x="425" y="132"/>
                  <a:pt x="425" y="133"/>
                </a:cubicBezTo>
                <a:close/>
                <a:moveTo>
                  <a:pt x="473" y="137"/>
                </a:moveTo>
                <a:cubicBezTo>
                  <a:pt x="479" y="139"/>
                  <a:pt x="482" y="143"/>
                  <a:pt x="488" y="145"/>
                </a:cubicBezTo>
                <a:cubicBezTo>
                  <a:pt x="487" y="138"/>
                  <a:pt x="481" y="135"/>
                  <a:pt x="476" y="131"/>
                </a:cubicBezTo>
                <a:cubicBezTo>
                  <a:pt x="475" y="133"/>
                  <a:pt x="473" y="134"/>
                  <a:pt x="473" y="137"/>
                </a:cubicBezTo>
                <a:close/>
                <a:moveTo>
                  <a:pt x="219" y="136"/>
                </a:moveTo>
                <a:cubicBezTo>
                  <a:pt x="222" y="137"/>
                  <a:pt x="225" y="138"/>
                  <a:pt x="228" y="139"/>
                </a:cubicBezTo>
                <a:cubicBezTo>
                  <a:pt x="230" y="138"/>
                  <a:pt x="231" y="137"/>
                  <a:pt x="231" y="135"/>
                </a:cubicBezTo>
                <a:cubicBezTo>
                  <a:pt x="228" y="131"/>
                  <a:pt x="222" y="132"/>
                  <a:pt x="219" y="136"/>
                </a:cubicBezTo>
                <a:close/>
                <a:moveTo>
                  <a:pt x="93" y="138"/>
                </a:moveTo>
                <a:cubicBezTo>
                  <a:pt x="95" y="137"/>
                  <a:pt x="97" y="135"/>
                  <a:pt x="97" y="133"/>
                </a:cubicBezTo>
                <a:cubicBezTo>
                  <a:pt x="96" y="133"/>
                  <a:pt x="96" y="132"/>
                  <a:pt x="95" y="132"/>
                </a:cubicBezTo>
                <a:cubicBezTo>
                  <a:pt x="95" y="135"/>
                  <a:pt x="93" y="135"/>
                  <a:pt x="93" y="138"/>
                </a:cubicBezTo>
                <a:close/>
                <a:moveTo>
                  <a:pt x="115" y="137"/>
                </a:moveTo>
                <a:cubicBezTo>
                  <a:pt x="119" y="139"/>
                  <a:pt x="122" y="142"/>
                  <a:pt x="127" y="142"/>
                </a:cubicBezTo>
                <a:cubicBezTo>
                  <a:pt x="127" y="141"/>
                  <a:pt x="128" y="140"/>
                  <a:pt x="129" y="138"/>
                </a:cubicBezTo>
                <a:cubicBezTo>
                  <a:pt x="123" y="139"/>
                  <a:pt x="118" y="128"/>
                  <a:pt x="115" y="137"/>
                </a:cubicBezTo>
                <a:close/>
                <a:moveTo>
                  <a:pt x="580" y="138"/>
                </a:moveTo>
                <a:cubicBezTo>
                  <a:pt x="580" y="136"/>
                  <a:pt x="577" y="134"/>
                  <a:pt x="575" y="133"/>
                </a:cubicBezTo>
                <a:cubicBezTo>
                  <a:pt x="576" y="136"/>
                  <a:pt x="578" y="137"/>
                  <a:pt x="580" y="138"/>
                </a:cubicBezTo>
                <a:close/>
                <a:moveTo>
                  <a:pt x="66" y="139"/>
                </a:moveTo>
                <a:cubicBezTo>
                  <a:pt x="67" y="140"/>
                  <a:pt x="68" y="141"/>
                  <a:pt x="70" y="141"/>
                </a:cubicBezTo>
                <a:cubicBezTo>
                  <a:pt x="71" y="138"/>
                  <a:pt x="70" y="137"/>
                  <a:pt x="70" y="135"/>
                </a:cubicBezTo>
                <a:cubicBezTo>
                  <a:pt x="68" y="135"/>
                  <a:pt x="69" y="133"/>
                  <a:pt x="67" y="134"/>
                </a:cubicBezTo>
                <a:cubicBezTo>
                  <a:pt x="67" y="136"/>
                  <a:pt x="65" y="136"/>
                  <a:pt x="66" y="139"/>
                </a:cubicBezTo>
                <a:close/>
                <a:moveTo>
                  <a:pt x="312" y="150"/>
                </a:moveTo>
                <a:cubicBezTo>
                  <a:pt x="313" y="149"/>
                  <a:pt x="313" y="148"/>
                  <a:pt x="314" y="146"/>
                </a:cubicBezTo>
                <a:cubicBezTo>
                  <a:pt x="307" y="143"/>
                  <a:pt x="299" y="138"/>
                  <a:pt x="290" y="134"/>
                </a:cubicBezTo>
                <a:cubicBezTo>
                  <a:pt x="295" y="142"/>
                  <a:pt x="304" y="145"/>
                  <a:pt x="312" y="150"/>
                </a:cubicBezTo>
                <a:close/>
                <a:moveTo>
                  <a:pt x="431" y="135"/>
                </a:moveTo>
                <a:cubicBezTo>
                  <a:pt x="435" y="141"/>
                  <a:pt x="444" y="146"/>
                  <a:pt x="450" y="148"/>
                </a:cubicBezTo>
                <a:cubicBezTo>
                  <a:pt x="444" y="144"/>
                  <a:pt x="438" y="136"/>
                  <a:pt x="431" y="135"/>
                </a:cubicBezTo>
                <a:close/>
                <a:moveTo>
                  <a:pt x="181" y="138"/>
                </a:moveTo>
                <a:cubicBezTo>
                  <a:pt x="182" y="137"/>
                  <a:pt x="186" y="137"/>
                  <a:pt x="186" y="135"/>
                </a:cubicBezTo>
                <a:cubicBezTo>
                  <a:pt x="184" y="135"/>
                  <a:pt x="182" y="135"/>
                  <a:pt x="180" y="135"/>
                </a:cubicBezTo>
                <a:cubicBezTo>
                  <a:pt x="180" y="136"/>
                  <a:pt x="181" y="137"/>
                  <a:pt x="181" y="138"/>
                </a:cubicBezTo>
                <a:close/>
                <a:moveTo>
                  <a:pt x="341" y="138"/>
                </a:moveTo>
                <a:cubicBezTo>
                  <a:pt x="346" y="141"/>
                  <a:pt x="354" y="153"/>
                  <a:pt x="358" y="143"/>
                </a:cubicBezTo>
                <a:cubicBezTo>
                  <a:pt x="353" y="140"/>
                  <a:pt x="348" y="137"/>
                  <a:pt x="342" y="135"/>
                </a:cubicBezTo>
                <a:cubicBezTo>
                  <a:pt x="342" y="137"/>
                  <a:pt x="341" y="136"/>
                  <a:pt x="341" y="138"/>
                </a:cubicBezTo>
                <a:close/>
                <a:moveTo>
                  <a:pt x="510" y="137"/>
                </a:moveTo>
                <a:cubicBezTo>
                  <a:pt x="510" y="136"/>
                  <a:pt x="507" y="134"/>
                  <a:pt x="507" y="135"/>
                </a:cubicBezTo>
                <a:cubicBezTo>
                  <a:pt x="508" y="135"/>
                  <a:pt x="508" y="138"/>
                  <a:pt x="510" y="137"/>
                </a:cubicBezTo>
                <a:close/>
                <a:moveTo>
                  <a:pt x="152" y="141"/>
                </a:moveTo>
                <a:cubicBezTo>
                  <a:pt x="156" y="141"/>
                  <a:pt x="158" y="143"/>
                  <a:pt x="160" y="143"/>
                </a:cubicBezTo>
                <a:cubicBezTo>
                  <a:pt x="161" y="142"/>
                  <a:pt x="163" y="140"/>
                  <a:pt x="163" y="138"/>
                </a:cubicBezTo>
                <a:cubicBezTo>
                  <a:pt x="159" y="135"/>
                  <a:pt x="153" y="135"/>
                  <a:pt x="152" y="141"/>
                </a:cubicBezTo>
                <a:close/>
                <a:moveTo>
                  <a:pt x="183" y="141"/>
                </a:moveTo>
                <a:cubicBezTo>
                  <a:pt x="183" y="145"/>
                  <a:pt x="188" y="144"/>
                  <a:pt x="189" y="146"/>
                </a:cubicBezTo>
                <a:cubicBezTo>
                  <a:pt x="191" y="143"/>
                  <a:pt x="196" y="138"/>
                  <a:pt x="194" y="135"/>
                </a:cubicBezTo>
                <a:cubicBezTo>
                  <a:pt x="190" y="137"/>
                  <a:pt x="188" y="141"/>
                  <a:pt x="183" y="141"/>
                </a:cubicBezTo>
                <a:close/>
                <a:moveTo>
                  <a:pt x="411" y="146"/>
                </a:moveTo>
                <a:cubicBezTo>
                  <a:pt x="411" y="144"/>
                  <a:pt x="413" y="143"/>
                  <a:pt x="414" y="140"/>
                </a:cubicBezTo>
                <a:cubicBezTo>
                  <a:pt x="410" y="136"/>
                  <a:pt x="403" y="135"/>
                  <a:pt x="397" y="135"/>
                </a:cubicBezTo>
                <a:cubicBezTo>
                  <a:pt x="400" y="140"/>
                  <a:pt x="406" y="145"/>
                  <a:pt x="411" y="146"/>
                </a:cubicBezTo>
                <a:close/>
                <a:moveTo>
                  <a:pt x="335" y="141"/>
                </a:moveTo>
                <a:cubicBezTo>
                  <a:pt x="336" y="139"/>
                  <a:pt x="335" y="137"/>
                  <a:pt x="333" y="137"/>
                </a:cubicBezTo>
                <a:cubicBezTo>
                  <a:pt x="333" y="139"/>
                  <a:pt x="333" y="141"/>
                  <a:pt x="335" y="141"/>
                </a:cubicBezTo>
                <a:close/>
                <a:moveTo>
                  <a:pt x="252" y="139"/>
                </a:moveTo>
                <a:cubicBezTo>
                  <a:pt x="252" y="137"/>
                  <a:pt x="251" y="137"/>
                  <a:pt x="249" y="137"/>
                </a:cubicBezTo>
                <a:cubicBezTo>
                  <a:pt x="248" y="140"/>
                  <a:pt x="250" y="139"/>
                  <a:pt x="252" y="139"/>
                </a:cubicBezTo>
                <a:close/>
                <a:moveTo>
                  <a:pt x="278" y="138"/>
                </a:moveTo>
                <a:cubicBezTo>
                  <a:pt x="278" y="140"/>
                  <a:pt x="282" y="143"/>
                  <a:pt x="285" y="141"/>
                </a:cubicBezTo>
                <a:cubicBezTo>
                  <a:pt x="283" y="140"/>
                  <a:pt x="280" y="137"/>
                  <a:pt x="278" y="138"/>
                </a:cubicBezTo>
                <a:close/>
                <a:moveTo>
                  <a:pt x="384" y="138"/>
                </a:moveTo>
                <a:cubicBezTo>
                  <a:pt x="386" y="142"/>
                  <a:pt x="390" y="144"/>
                  <a:pt x="394" y="146"/>
                </a:cubicBezTo>
                <a:cubicBezTo>
                  <a:pt x="392" y="143"/>
                  <a:pt x="387" y="138"/>
                  <a:pt x="384" y="138"/>
                </a:cubicBezTo>
                <a:close/>
                <a:moveTo>
                  <a:pt x="467" y="141"/>
                </a:moveTo>
                <a:cubicBezTo>
                  <a:pt x="467" y="139"/>
                  <a:pt x="464" y="139"/>
                  <a:pt x="464" y="138"/>
                </a:cubicBezTo>
                <a:cubicBezTo>
                  <a:pt x="461" y="140"/>
                  <a:pt x="465" y="142"/>
                  <a:pt x="467" y="141"/>
                </a:cubicBezTo>
                <a:close/>
                <a:moveTo>
                  <a:pt x="503" y="153"/>
                </a:moveTo>
                <a:cubicBezTo>
                  <a:pt x="504" y="152"/>
                  <a:pt x="505" y="151"/>
                  <a:pt x="506" y="150"/>
                </a:cubicBezTo>
                <a:cubicBezTo>
                  <a:pt x="502" y="144"/>
                  <a:pt x="496" y="142"/>
                  <a:pt x="491" y="138"/>
                </a:cubicBezTo>
                <a:cubicBezTo>
                  <a:pt x="493" y="145"/>
                  <a:pt x="499" y="148"/>
                  <a:pt x="503" y="153"/>
                </a:cubicBezTo>
                <a:close/>
                <a:moveTo>
                  <a:pt x="566" y="147"/>
                </a:moveTo>
                <a:cubicBezTo>
                  <a:pt x="568" y="150"/>
                  <a:pt x="571" y="151"/>
                  <a:pt x="572" y="154"/>
                </a:cubicBezTo>
                <a:cubicBezTo>
                  <a:pt x="571" y="153"/>
                  <a:pt x="572" y="156"/>
                  <a:pt x="570" y="155"/>
                </a:cubicBezTo>
                <a:cubicBezTo>
                  <a:pt x="571" y="158"/>
                  <a:pt x="573" y="159"/>
                  <a:pt x="575" y="160"/>
                </a:cubicBezTo>
                <a:cubicBezTo>
                  <a:pt x="575" y="154"/>
                  <a:pt x="579" y="152"/>
                  <a:pt x="579" y="146"/>
                </a:cubicBezTo>
                <a:cubicBezTo>
                  <a:pt x="576" y="143"/>
                  <a:pt x="572" y="140"/>
                  <a:pt x="567" y="138"/>
                </a:cubicBezTo>
                <a:cubicBezTo>
                  <a:pt x="567" y="142"/>
                  <a:pt x="567" y="143"/>
                  <a:pt x="566" y="147"/>
                </a:cubicBezTo>
                <a:close/>
                <a:moveTo>
                  <a:pt x="75" y="142"/>
                </a:moveTo>
                <a:cubicBezTo>
                  <a:pt x="75" y="144"/>
                  <a:pt x="76" y="144"/>
                  <a:pt x="77" y="145"/>
                </a:cubicBezTo>
                <a:cubicBezTo>
                  <a:pt x="79" y="144"/>
                  <a:pt x="79" y="142"/>
                  <a:pt x="79" y="140"/>
                </a:cubicBezTo>
                <a:cubicBezTo>
                  <a:pt x="77" y="141"/>
                  <a:pt x="79" y="138"/>
                  <a:pt x="77" y="138"/>
                </a:cubicBezTo>
                <a:cubicBezTo>
                  <a:pt x="77" y="140"/>
                  <a:pt x="74" y="140"/>
                  <a:pt x="75" y="142"/>
                </a:cubicBezTo>
                <a:close/>
                <a:moveTo>
                  <a:pt x="233" y="140"/>
                </a:moveTo>
                <a:cubicBezTo>
                  <a:pt x="236" y="144"/>
                  <a:pt x="242" y="145"/>
                  <a:pt x="247" y="147"/>
                </a:cubicBezTo>
                <a:cubicBezTo>
                  <a:pt x="246" y="144"/>
                  <a:pt x="245" y="144"/>
                  <a:pt x="245" y="141"/>
                </a:cubicBezTo>
                <a:cubicBezTo>
                  <a:pt x="240" y="143"/>
                  <a:pt x="237" y="136"/>
                  <a:pt x="233" y="140"/>
                </a:cubicBezTo>
                <a:close/>
                <a:moveTo>
                  <a:pt x="254" y="141"/>
                </a:moveTo>
                <a:cubicBezTo>
                  <a:pt x="257" y="142"/>
                  <a:pt x="257" y="145"/>
                  <a:pt x="261" y="145"/>
                </a:cubicBezTo>
                <a:cubicBezTo>
                  <a:pt x="261" y="142"/>
                  <a:pt x="259" y="141"/>
                  <a:pt x="258" y="138"/>
                </a:cubicBezTo>
                <a:cubicBezTo>
                  <a:pt x="257" y="138"/>
                  <a:pt x="256" y="138"/>
                  <a:pt x="255" y="138"/>
                </a:cubicBezTo>
                <a:cubicBezTo>
                  <a:pt x="256" y="140"/>
                  <a:pt x="254" y="140"/>
                  <a:pt x="254" y="141"/>
                </a:cubicBezTo>
                <a:close/>
                <a:moveTo>
                  <a:pt x="99" y="149"/>
                </a:moveTo>
                <a:cubicBezTo>
                  <a:pt x="103" y="146"/>
                  <a:pt x="109" y="145"/>
                  <a:pt x="114" y="144"/>
                </a:cubicBezTo>
                <a:cubicBezTo>
                  <a:pt x="115" y="145"/>
                  <a:pt x="122" y="149"/>
                  <a:pt x="123" y="145"/>
                </a:cubicBezTo>
                <a:cubicBezTo>
                  <a:pt x="120" y="143"/>
                  <a:pt x="117" y="141"/>
                  <a:pt x="113" y="140"/>
                </a:cubicBezTo>
                <a:cubicBezTo>
                  <a:pt x="110" y="145"/>
                  <a:pt x="105" y="146"/>
                  <a:pt x="102" y="140"/>
                </a:cubicBezTo>
                <a:cubicBezTo>
                  <a:pt x="101" y="142"/>
                  <a:pt x="98" y="146"/>
                  <a:pt x="99" y="149"/>
                </a:cubicBezTo>
                <a:close/>
                <a:moveTo>
                  <a:pt x="269" y="149"/>
                </a:moveTo>
                <a:cubicBezTo>
                  <a:pt x="269" y="146"/>
                  <a:pt x="271" y="145"/>
                  <a:pt x="271" y="142"/>
                </a:cubicBezTo>
                <a:cubicBezTo>
                  <a:pt x="268" y="142"/>
                  <a:pt x="264" y="140"/>
                  <a:pt x="263" y="140"/>
                </a:cubicBezTo>
                <a:cubicBezTo>
                  <a:pt x="266" y="142"/>
                  <a:pt x="265" y="148"/>
                  <a:pt x="269" y="149"/>
                </a:cubicBezTo>
                <a:close/>
                <a:moveTo>
                  <a:pt x="165" y="146"/>
                </a:moveTo>
                <a:cubicBezTo>
                  <a:pt x="169" y="146"/>
                  <a:pt x="170" y="149"/>
                  <a:pt x="174" y="149"/>
                </a:cubicBezTo>
                <a:cubicBezTo>
                  <a:pt x="174" y="146"/>
                  <a:pt x="172" y="145"/>
                  <a:pt x="172" y="143"/>
                </a:cubicBezTo>
                <a:cubicBezTo>
                  <a:pt x="170" y="142"/>
                  <a:pt x="168" y="142"/>
                  <a:pt x="166" y="140"/>
                </a:cubicBezTo>
                <a:cubicBezTo>
                  <a:pt x="167" y="143"/>
                  <a:pt x="165" y="143"/>
                  <a:pt x="165" y="146"/>
                </a:cubicBezTo>
                <a:close/>
                <a:moveTo>
                  <a:pt x="215" y="146"/>
                </a:moveTo>
                <a:cubicBezTo>
                  <a:pt x="214" y="145"/>
                  <a:pt x="215" y="140"/>
                  <a:pt x="211" y="140"/>
                </a:cubicBezTo>
                <a:cubicBezTo>
                  <a:pt x="210" y="143"/>
                  <a:pt x="213" y="147"/>
                  <a:pt x="215" y="146"/>
                </a:cubicBezTo>
                <a:close/>
                <a:moveTo>
                  <a:pt x="227" y="145"/>
                </a:moveTo>
                <a:cubicBezTo>
                  <a:pt x="227" y="141"/>
                  <a:pt x="222" y="141"/>
                  <a:pt x="220" y="141"/>
                </a:cubicBezTo>
                <a:cubicBezTo>
                  <a:pt x="223" y="142"/>
                  <a:pt x="224" y="144"/>
                  <a:pt x="227" y="145"/>
                </a:cubicBezTo>
                <a:close/>
                <a:moveTo>
                  <a:pt x="586" y="143"/>
                </a:moveTo>
                <a:cubicBezTo>
                  <a:pt x="586" y="141"/>
                  <a:pt x="585" y="141"/>
                  <a:pt x="583" y="141"/>
                </a:cubicBezTo>
                <a:cubicBezTo>
                  <a:pt x="583" y="142"/>
                  <a:pt x="584" y="143"/>
                  <a:pt x="586" y="143"/>
                </a:cubicBezTo>
                <a:close/>
                <a:moveTo>
                  <a:pt x="342" y="145"/>
                </a:moveTo>
                <a:cubicBezTo>
                  <a:pt x="343" y="141"/>
                  <a:pt x="337" y="141"/>
                  <a:pt x="338" y="145"/>
                </a:cubicBezTo>
                <a:cubicBezTo>
                  <a:pt x="343" y="145"/>
                  <a:pt x="345" y="151"/>
                  <a:pt x="349" y="150"/>
                </a:cubicBezTo>
                <a:cubicBezTo>
                  <a:pt x="347" y="148"/>
                  <a:pt x="346" y="145"/>
                  <a:pt x="342" y="145"/>
                </a:cubicBezTo>
                <a:close/>
                <a:moveTo>
                  <a:pt x="456" y="149"/>
                </a:moveTo>
                <a:cubicBezTo>
                  <a:pt x="457" y="150"/>
                  <a:pt x="458" y="152"/>
                  <a:pt x="460" y="152"/>
                </a:cubicBezTo>
                <a:cubicBezTo>
                  <a:pt x="462" y="150"/>
                  <a:pt x="463" y="148"/>
                  <a:pt x="464" y="145"/>
                </a:cubicBezTo>
                <a:cubicBezTo>
                  <a:pt x="461" y="145"/>
                  <a:pt x="461" y="143"/>
                  <a:pt x="460" y="142"/>
                </a:cubicBezTo>
                <a:cubicBezTo>
                  <a:pt x="459" y="145"/>
                  <a:pt x="456" y="146"/>
                  <a:pt x="456" y="149"/>
                </a:cubicBezTo>
                <a:close/>
                <a:moveTo>
                  <a:pt x="470" y="143"/>
                </a:moveTo>
                <a:cubicBezTo>
                  <a:pt x="470" y="143"/>
                  <a:pt x="470" y="144"/>
                  <a:pt x="470" y="145"/>
                </a:cubicBezTo>
                <a:cubicBezTo>
                  <a:pt x="478" y="150"/>
                  <a:pt x="485" y="157"/>
                  <a:pt x="495" y="161"/>
                </a:cubicBezTo>
                <a:cubicBezTo>
                  <a:pt x="489" y="151"/>
                  <a:pt x="479" y="147"/>
                  <a:pt x="470" y="143"/>
                </a:cubicBezTo>
                <a:close/>
                <a:moveTo>
                  <a:pt x="63" y="147"/>
                </a:moveTo>
                <a:cubicBezTo>
                  <a:pt x="64" y="148"/>
                  <a:pt x="65" y="149"/>
                  <a:pt x="67" y="149"/>
                </a:cubicBezTo>
                <a:cubicBezTo>
                  <a:pt x="68" y="148"/>
                  <a:pt x="69" y="146"/>
                  <a:pt x="69" y="145"/>
                </a:cubicBezTo>
                <a:cubicBezTo>
                  <a:pt x="67" y="143"/>
                  <a:pt x="62" y="141"/>
                  <a:pt x="63" y="147"/>
                </a:cubicBezTo>
                <a:close/>
                <a:moveTo>
                  <a:pt x="81" y="147"/>
                </a:moveTo>
                <a:cubicBezTo>
                  <a:pt x="82" y="147"/>
                  <a:pt x="83" y="148"/>
                  <a:pt x="84" y="148"/>
                </a:cubicBezTo>
                <a:cubicBezTo>
                  <a:pt x="84" y="145"/>
                  <a:pt x="87" y="147"/>
                  <a:pt x="86" y="144"/>
                </a:cubicBezTo>
                <a:cubicBezTo>
                  <a:pt x="84" y="144"/>
                  <a:pt x="84" y="143"/>
                  <a:pt x="83" y="143"/>
                </a:cubicBezTo>
                <a:cubicBezTo>
                  <a:pt x="83" y="146"/>
                  <a:pt x="81" y="145"/>
                  <a:pt x="81" y="147"/>
                </a:cubicBezTo>
                <a:close/>
                <a:moveTo>
                  <a:pt x="193" y="148"/>
                </a:moveTo>
                <a:cubicBezTo>
                  <a:pt x="195" y="150"/>
                  <a:pt x="198" y="152"/>
                  <a:pt x="202" y="152"/>
                </a:cubicBezTo>
                <a:cubicBezTo>
                  <a:pt x="203" y="150"/>
                  <a:pt x="204" y="148"/>
                  <a:pt x="204" y="145"/>
                </a:cubicBezTo>
                <a:cubicBezTo>
                  <a:pt x="200" y="141"/>
                  <a:pt x="196" y="146"/>
                  <a:pt x="193" y="148"/>
                </a:cubicBezTo>
                <a:close/>
                <a:moveTo>
                  <a:pt x="319" y="146"/>
                </a:moveTo>
                <a:cubicBezTo>
                  <a:pt x="323" y="148"/>
                  <a:pt x="326" y="151"/>
                  <a:pt x="330" y="152"/>
                </a:cubicBezTo>
                <a:cubicBezTo>
                  <a:pt x="328" y="148"/>
                  <a:pt x="324" y="146"/>
                  <a:pt x="321" y="143"/>
                </a:cubicBezTo>
                <a:cubicBezTo>
                  <a:pt x="320" y="144"/>
                  <a:pt x="319" y="145"/>
                  <a:pt x="319" y="146"/>
                </a:cubicBezTo>
                <a:close/>
                <a:moveTo>
                  <a:pt x="412" y="149"/>
                </a:moveTo>
                <a:cubicBezTo>
                  <a:pt x="414" y="150"/>
                  <a:pt x="414" y="153"/>
                  <a:pt x="417" y="153"/>
                </a:cubicBezTo>
                <a:cubicBezTo>
                  <a:pt x="418" y="150"/>
                  <a:pt x="420" y="148"/>
                  <a:pt x="420" y="145"/>
                </a:cubicBezTo>
                <a:cubicBezTo>
                  <a:pt x="417" y="141"/>
                  <a:pt x="414" y="147"/>
                  <a:pt x="412" y="149"/>
                </a:cubicBezTo>
                <a:close/>
                <a:moveTo>
                  <a:pt x="134" y="147"/>
                </a:moveTo>
                <a:cubicBezTo>
                  <a:pt x="135" y="147"/>
                  <a:pt x="136" y="146"/>
                  <a:pt x="137" y="145"/>
                </a:cubicBezTo>
                <a:cubicBezTo>
                  <a:pt x="136" y="143"/>
                  <a:pt x="131" y="144"/>
                  <a:pt x="134" y="147"/>
                </a:cubicBezTo>
                <a:close/>
                <a:moveTo>
                  <a:pt x="217" y="149"/>
                </a:moveTo>
                <a:cubicBezTo>
                  <a:pt x="220" y="151"/>
                  <a:pt x="223" y="153"/>
                  <a:pt x="226" y="155"/>
                </a:cubicBezTo>
                <a:cubicBezTo>
                  <a:pt x="227" y="154"/>
                  <a:pt x="225" y="152"/>
                  <a:pt x="227" y="151"/>
                </a:cubicBezTo>
                <a:cubicBezTo>
                  <a:pt x="223" y="149"/>
                  <a:pt x="222" y="145"/>
                  <a:pt x="217" y="144"/>
                </a:cubicBezTo>
                <a:cubicBezTo>
                  <a:pt x="217" y="146"/>
                  <a:pt x="218" y="147"/>
                  <a:pt x="217" y="149"/>
                </a:cubicBezTo>
                <a:close/>
                <a:moveTo>
                  <a:pt x="230" y="147"/>
                </a:moveTo>
                <a:cubicBezTo>
                  <a:pt x="235" y="148"/>
                  <a:pt x="237" y="153"/>
                  <a:pt x="243" y="153"/>
                </a:cubicBezTo>
                <a:cubicBezTo>
                  <a:pt x="243" y="151"/>
                  <a:pt x="243" y="151"/>
                  <a:pt x="244" y="149"/>
                </a:cubicBezTo>
                <a:cubicBezTo>
                  <a:pt x="239" y="148"/>
                  <a:pt x="235" y="146"/>
                  <a:pt x="231" y="144"/>
                </a:cubicBezTo>
                <a:cubicBezTo>
                  <a:pt x="231" y="145"/>
                  <a:pt x="231" y="146"/>
                  <a:pt x="230" y="147"/>
                </a:cubicBezTo>
                <a:close/>
                <a:moveTo>
                  <a:pt x="272" y="153"/>
                </a:moveTo>
                <a:cubicBezTo>
                  <a:pt x="280" y="159"/>
                  <a:pt x="289" y="165"/>
                  <a:pt x="299" y="169"/>
                </a:cubicBezTo>
                <a:cubicBezTo>
                  <a:pt x="299" y="168"/>
                  <a:pt x="301" y="168"/>
                  <a:pt x="300" y="166"/>
                </a:cubicBezTo>
                <a:cubicBezTo>
                  <a:pt x="293" y="161"/>
                  <a:pt x="286" y="155"/>
                  <a:pt x="278" y="150"/>
                </a:cubicBezTo>
                <a:cubicBezTo>
                  <a:pt x="277" y="147"/>
                  <a:pt x="278" y="145"/>
                  <a:pt x="277" y="145"/>
                </a:cubicBezTo>
                <a:cubicBezTo>
                  <a:pt x="277" y="144"/>
                  <a:pt x="276" y="144"/>
                  <a:pt x="275" y="144"/>
                </a:cubicBezTo>
                <a:cubicBezTo>
                  <a:pt x="274" y="147"/>
                  <a:pt x="272" y="149"/>
                  <a:pt x="272" y="153"/>
                </a:cubicBezTo>
                <a:close/>
                <a:moveTo>
                  <a:pt x="42" y="166"/>
                </a:moveTo>
                <a:cubicBezTo>
                  <a:pt x="46" y="160"/>
                  <a:pt x="50" y="151"/>
                  <a:pt x="52" y="145"/>
                </a:cubicBezTo>
                <a:cubicBezTo>
                  <a:pt x="47" y="151"/>
                  <a:pt x="43" y="157"/>
                  <a:pt x="42" y="166"/>
                </a:cubicBezTo>
                <a:close/>
                <a:moveTo>
                  <a:pt x="148" y="148"/>
                </a:moveTo>
                <a:cubicBezTo>
                  <a:pt x="151" y="149"/>
                  <a:pt x="153" y="152"/>
                  <a:pt x="157" y="153"/>
                </a:cubicBezTo>
                <a:cubicBezTo>
                  <a:pt x="158" y="151"/>
                  <a:pt x="159" y="150"/>
                  <a:pt x="158" y="146"/>
                </a:cubicBezTo>
                <a:cubicBezTo>
                  <a:pt x="155" y="147"/>
                  <a:pt x="149" y="142"/>
                  <a:pt x="148" y="148"/>
                </a:cubicBezTo>
                <a:close/>
                <a:moveTo>
                  <a:pt x="380" y="147"/>
                </a:moveTo>
                <a:cubicBezTo>
                  <a:pt x="385" y="153"/>
                  <a:pt x="392" y="158"/>
                  <a:pt x="400" y="162"/>
                </a:cubicBezTo>
                <a:cubicBezTo>
                  <a:pt x="400" y="160"/>
                  <a:pt x="401" y="158"/>
                  <a:pt x="402" y="157"/>
                </a:cubicBezTo>
                <a:cubicBezTo>
                  <a:pt x="395" y="153"/>
                  <a:pt x="388" y="145"/>
                  <a:pt x="380" y="147"/>
                </a:cubicBezTo>
                <a:close/>
                <a:moveTo>
                  <a:pt x="512" y="149"/>
                </a:moveTo>
                <a:cubicBezTo>
                  <a:pt x="512" y="150"/>
                  <a:pt x="513" y="151"/>
                  <a:pt x="514" y="151"/>
                </a:cubicBezTo>
                <a:cubicBezTo>
                  <a:pt x="514" y="149"/>
                  <a:pt x="518" y="147"/>
                  <a:pt x="515" y="146"/>
                </a:cubicBezTo>
                <a:cubicBezTo>
                  <a:pt x="514" y="147"/>
                  <a:pt x="514" y="148"/>
                  <a:pt x="512" y="149"/>
                </a:cubicBezTo>
                <a:close/>
                <a:moveTo>
                  <a:pt x="250" y="147"/>
                </a:moveTo>
                <a:cubicBezTo>
                  <a:pt x="250" y="150"/>
                  <a:pt x="253" y="150"/>
                  <a:pt x="255" y="151"/>
                </a:cubicBezTo>
                <a:cubicBezTo>
                  <a:pt x="255" y="150"/>
                  <a:pt x="255" y="149"/>
                  <a:pt x="255" y="148"/>
                </a:cubicBezTo>
                <a:cubicBezTo>
                  <a:pt x="253" y="148"/>
                  <a:pt x="252" y="145"/>
                  <a:pt x="250" y="147"/>
                </a:cubicBezTo>
                <a:close/>
                <a:moveTo>
                  <a:pt x="358" y="151"/>
                </a:moveTo>
                <a:cubicBezTo>
                  <a:pt x="359" y="152"/>
                  <a:pt x="360" y="153"/>
                  <a:pt x="362" y="154"/>
                </a:cubicBezTo>
                <a:cubicBezTo>
                  <a:pt x="364" y="152"/>
                  <a:pt x="365" y="150"/>
                  <a:pt x="366" y="147"/>
                </a:cubicBezTo>
                <a:cubicBezTo>
                  <a:pt x="362" y="145"/>
                  <a:pt x="359" y="148"/>
                  <a:pt x="358" y="151"/>
                </a:cubicBezTo>
                <a:close/>
                <a:moveTo>
                  <a:pt x="93" y="152"/>
                </a:moveTo>
                <a:cubicBezTo>
                  <a:pt x="93" y="151"/>
                  <a:pt x="93" y="151"/>
                  <a:pt x="93" y="151"/>
                </a:cubicBezTo>
                <a:cubicBezTo>
                  <a:pt x="93" y="149"/>
                  <a:pt x="92" y="149"/>
                  <a:pt x="91" y="148"/>
                </a:cubicBezTo>
                <a:cubicBezTo>
                  <a:pt x="89" y="149"/>
                  <a:pt x="90" y="152"/>
                  <a:pt x="93" y="152"/>
                </a:cubicBezTo>
                <a:close/>
                <a:moveTo>
                  <a:pt x="315" y="152"/>
                </a:moveTo>
                <a:cubicBezTo>
                  <a:pt x="318" y="155"/>
                  <a:pt x="323" y="157"/>
                  <a:pt x="325" y="161"/>
                </a:cubicBezTo>
                <a:cubicBezTo>
                  <a:pt x="328" y="160"/>
                  <a:pt x="329" y="157"/>
                  <a:pt x="329" y="154"/>
                </a:cubicBezTo>
                <a:cubicBezTo>
                  <a:pt x="325" y="152"/>
                  <a:pt x="321" y="150"/>
                  <a:pt x="318" y="148"/>
                </a:cubicBezTo>
                <a:cubicBezTo>
                  <a:pt x="317" y="150"/>
                  <a:pt x="315" y="150"/>
                  <a:pt x="315" y="152"/>
                </a:cubicBezTo>
                <a:close/>
                <a:moveTo>
                  <a:pt x="445" y="156"/>
                </a:moveTo>
                <a:cubicBezTo>
                  <a:pt x="448" y="152"/>
                  <a:pt x="440" y="151"/>
                  <a:pt x="437" y="148"/>
                </a:cubicBezTo>
                <a:cubicBezTo>
                  <a:pt x="439" y="152"/>
                  <a:pt x="442" y="154"/>
                  <a:pt x="445" y="156"/>
                </a:cubicBezTo>
                <a:close/>
                <a:moveTo>
                  <a:pt x="464" y="155"/>
                </a:moveTo>
                <a:cubicBezTo>
                  <a:pt x="470" y="162"/>
                  <a:pt x="476" y="168"/>
                  <a:pt x="485" y="172"/>
                </a:cubicBezTo>
                <a:cubicBezTo>
                  <a:pt x="487" y="170"/>
                  <a:pt x="490" y="167"/>
                  <a:pt x="491" y="164"/>
                </a:cubicBezTo>
                <a:cubicBezTo>
                  <a:pt x="484" y="158"/>
                  <a:pt x="477" y="154"/>
                  <a:pt x="467" y="148"/>
                </a:cubicBezTo>
                <a:cubicBezTo>
                  <a:pt x="466" y="151"/>
                  <a:pt x="465" y="153"/>
                  <a:pt x="464" y="155"/>
                </a:cubicBezTo>
                <a:close/>
                <a:moveTo>
                  <a:pt x="517" y="154"/>
                </a:moveTo>
                <a:cubicBezTo>
                  <a:pt x="521" y="156"/>
                  <a:pt x="522" y="161"/>
                  <a:pt x="527" y="162"/>
                </a:cubicBezTo>
                <a:cubicBezTo>
                  <a:pt x="529" y="160"/>
                  <a:pt x="529" y="157"/>
                  <a:pt x="529" y="154"/>
                </a:cubicBezTo>
                <a:cubicBezTo>
                  <a:pt x="526" y="152"/>
                  <a:pt x="523" y="150"/>
                  <a:pt x="521" y="148"/>
                </a:cubicBezTo>
                <a:cubicBezTo>
                  <a:pt x="519" y="150"/>
                  <a:pt x="518" y="152"/>
                  <a:pt x="517" y="154"/>
                </a:cubicBezTo>
                <a:close/>
                <a:moveTo>
                  <a:pt x="70" y="152"/>
                </a:moveTo>
                <a:cubicBezTo>
                  <a:pt x="72" y="153"/>
                  <a:pt x="72" y="148"/>
                  <a:pt x="70" y="149"/>
                </a:cubicBezTo>
                <a:cubicBezTo>
                  <a:pt x="71" y="150"/>
                  <a:pt x="70" y="150"/>
                  <a:pt x="70" y="152"/>
                </a:cubicBezTo>
                <a:close/>
                <a:moveTo>
                  <a:pt x="206" y="155"/>
                </a:moveTo>
                <a:cubicBezTo>
                  <a:pt x="209" y="155"/>
                  <a:pt x="212" y="157"/>
                  <a:pt x="215" y="158"/>
                </a:cubicBezTo>
                <a:cubicBezTo>
                  <a:pt x="215" y="156"/>
                  <a:pt x="214" y="155"/>
                  <a:pt x="214" y="152"/>
                </a:cubicBezTo>
                <a:cubicBezTo>
                  <a:pt x="212" y="151"/>
                  <a:pt x="210" y="150"/>
                  <a:pt x="208" y="149"/>
                </a:cubicBezTo>
                <a:cubicBezTo>
                  <a:pt x="208" y="151"/>
                  <a:pt x="205" y="152"/>
                  <a:pt x="206" y="155"/>
                </a:cubicBezTo>
                <a:close/>
                <a:moveTo>
                  <a:pt x="423" y="149"/>
                </a:moveTo>
                <a:cubicBezTo>
                  <a:pt x="423" y="151"/>
                  <a:pt x="421" y="153"/>
                  <a:pt x="420" y="155"/>
                </a:cubicBezTo>
                <a:cubicBezTo>
                  <a:pt x="425" y="160"/>
                  <a:pt x="431" y="164"/>
                  <a:pt x="437" y="167"/>
                </a:cubicBezTo>
                <a:cubicBezTo>
                  <a:pt x="438" y="165"/>
                  <a:pt x="439" y="163"/>
                  <a:pt x="440" y="161"/>
                </a:cubicBezTo>
                <a:cubicBezTo>
                  <a:pt x="435" y="156"/>
                  <a:pt x="430" y="151"/>
                  <a:pt x="423" y="149"/>
                </a:cubicBezTo>
                <a:close/>
                <a:moveTo>
                  <a:pt x="160" y="156"/>
                </a:moveTo>
                <a:cubicBezTo>
                  <a:pt x="163" y="157"/>
                  <a:pt x="165" y="160"/>
                  <a:pt x="168" y="162"/>
                </a:cubicBezTo>
                <a:cubicBezTo>
                  <a:pt x="171" y="160"/>
                  <a:pt x="175" y="159"/>
                  <a:pt x="175" y="155"/>
                </a:cubicBezTo>
                <a:cubicBezTo>
                  <a:pt x="171" y="153"/>
                  <a:pt x="168" y="150"/>
                  <a:pt x="163" y="149"/>
                </a:cubicBezTo>
                <a:cubicBezTo>
                  <a:pt x="162" y="152"/>
                  <a:pt x="160" y="153"/>
                  <a:pt x="160" y="156"/>
                </a:cubicBezTo>
                <a:close/>
                <a:moveTo>
                  <a:pt x="365" y="155"/>
                </a:moveTo>
                <a:cubicBezTo>
                  <a:pt x="366" y="158"/>
                  <a:pt x="368" y="160"/>
                  <a:pt x="371" y="159"/>
                </a:cubicBezTo>
                <a:cubicBezTo>
                  <a:pt x="370" y="156"/>
                  <a:pt x="372" y="155"/>
                  <a:pt x="372" y="152"/>
                </a:cubicBezTo>
                <a:cubicBezTo>
                  <a:pt x="372" y="150"/>
                  <a:pt x="370" y="150"/>
                  <a:pt x="369" y="149"/>
                </a:cubicBezTo>
                <a:cubicBezTo>
                  <a:pt x="368" y="152"/>
                  <a:pt x="366" y="153"/>
                  <a:pt x="365" y="155"/>
                </a:cubicBezTo>
                <a:close/>
                <a:moveTo>
                  <a:pt x="578" y="163"/>
                </a:moveTo>
                <a:cubicBezTo>
                  <a:pt x="581" y="164"/>
                  <a:pt x="581" y="167"/>
                  <a:pt x="584" y="168"/>
                </a:cubicBezTo>
                <a:cubicBezTo>
                  <a:pt x="586" y="161"/>
                  <a:pt x="590" y="150"/>
                  <a:pt x="583" y="149"/>
                </a:cubicBezTo>
                <a:cubicBezTo>
                  <a:pt x="580" y="153"/>
                  <a:pt x="580" y="159"/>
                  <a:pt x="578" y="163"/>
                </a:cubicBezTo>
                <a:close/>
                <a:moveTo>
                  <a:pt x="76" y="157"/>
                </a:moveTo>
                <a:cubicBezTo>
                  <a:pt x="80" y="157"/>
                  <a:pt x="83" y="153"/>
                  <a:pt x="81" y="150"/>
                </a:cubicBezTo>
                <a:cubicBezTo>
                  <a:pt x="77" y="150"/>
                  <a:pt x="78" y="154"/>
                  <a:pt x="76" y="157"/>
                </a:cubicBezTo>
                <a:close/>
                <a:moveTo>
                  <a:pt x="104" y="152"/>
                </a:moveTo>
                <a:cubicBezTo>
                  <a:pt x="106" y="152"/>
                  <a:pt x="107" y="154"/>
                  <a:pt x="109" y="154"/>
                </a:cubicBezTo>
                <a:cubicBezTo>
                  <a:pt x="110" y="153"/>
                  <a:pt x="110" y="152"/>
                  <a:pt x="110" y="150"/>
                </a:cubicBezTo>
                <a:cubicBezTo>
                  <a:pt x="107" y="150"/>
                  <a:pt x="105" y="150"/>
                  <a:pt x="104" y="152"/>
                </a:cubicBezTo>
                <a:close/>
                <a:moveTo>
                  <a:pt x="114" y="155"/>
                </a:moveTo>
                <a:cubicBezTo>
                  <a:pt x="115" y="154"/>
                  <a:pt x="116" y="152"/>
                  <a:pt x="118" y="151"/>
                </a:cubicBezTo>
                <a:cubicBezTo>
                  <a:pt x="116" y="151"/>
                  <a:pt x="116" y="149"/>
                  <a:pt x="115" y="150"/>
                </a:cubicBezTo>
                <a:cubicBezTo>
                  <a:pt x="115" y="152"/>
                  <a:pt x="113" y="154"/>
                  <a:pt x="114" y="155"/>
                </a:cubicBezTo>
                <a:close/>
                <a:moveTo>
                  <a:pt x="294" y="154"/>
                </a:moveTo>
                <a:cubicBezTo>
                  <a:pt x="293" y="152"/>
                  <a:pt x="292" y="151"/>
                  <a:pt x="290" y="150"/>
                </a:cubicBezTo>
                <a:cubicBezTo>
                  <a:pt x="291" y="152"/>
                  <a:pt x="293" y="152"/>
                  <a:pt x="294" y="154"/>
                </a:cubicBezTo>
                <a:close/>
                <a:moveTo>
                  <a:pt x="152" y="155"/>
                </a:moveTo>
                <a:cubicBezTo>
                  <a:pt x="151" y="152"/>
                  <a:pt x="147" y="152"/>
                  <a:pt x="145" y="151"/>
                </a:cubicBezTo>
                <a:cubicBezTo>
                  <a:pt x="144" y="153"/>
                  <a:pt x="149" y="155"/>
                  <a:pt x="152" y="155"/>
                </a:cubicBezTo>
                <a:close/>
                <a:moveTo>
                  <a:pt x="245" y="155"/>
                </a:moveTo>
                <a:cubicBezTo>
                  <a:pt x="247" y="154"/>
                  <a:pt x="248" y="152"/>
                  <a:pt x="250" y="152"/>
                </a:cubicBezTo>
                <a:cubicBezTo>
                  <a:pt x="250" y="153"/>
                  <a:pt x="251" y="153"/>
                  <a:pt x="251" y="154"/>
                </a:cubicBezTo>
                <a:cubicBezTo>
                  <a:pt x="252" y="156"/>
                  <a:pt x="251" y="157"/>
                  <a:pt x="251" y="159"/>
                </a:cubicBezTo>
                <a:cubicBezTo>
                  <a:pt x="255" y="161"/>
                  <a:pt x="258" y="164"/>
                  <a:pt x="262" y="166"/>
                </a:cubicBezTo>
                <a:cubicBezTo>
                  <a:pt x="263" y="163"/>
                  <a:pt x="265" y="161"/>
                  <a:pt x="265" y="157"/>
                </a:cubicBezTo>
                <a:cubicBezTo>
                  <a:pt x="258" y="156"/>
                  <a:pt x="254" y="152"/>
                  <a:pt x="247" y="151"/>
                </a:cubicBezTo>
                <a:cubicBezTo>
                  <a:pt x="247" y="153"/>
                  <a:pt x="245" y="153"/>
                  <a:pt x="245" y="155"/>
                </a:cubicBezTo>
                <a:close/>
                <a:moveTo>
                  <a:pt x="63" y="160"/>
                </a:moveTo>
                <a:cubicBezTo>
                  <a:pt x="64" y="157"/>
                  <a:pt x="68" y="151"/>
                  <a:pt x="62" y="151"/>
                </a:cubicBezTo>
                <a:cubicBezTo>
                  <a:pt x="61" y="155"/>
                  <a:pt x="58" y="160"/>
                  <a:pt x="63" y="160"/>
                </a:cubicBezTo>
                <a:close/>
                <a:moveTo>
                  <a:pt x="548" y="154"/>
                </a:moveTo>
                <a:cubicBezTo>
                  <a:pt x="547" y="153"/>
                  <a:pt x="546" y="152"/>
                  <a:pt x="544" y="151"/>
                </a:cubicBezTo>
                <a:cubicBezTo>
                  <a:pt x="544" y="153"/>
                  <a:pt x="547" y="155"/>
                  <a:pt x="548" y="154"/>
                </a:cubicBezTo>
                <a:close/>
                <a:moveTo>
                  <a:pt x="117" y="160"/>
                </a:moveTo>
                <a:cubicBezTo>
                  <a:pt x="118" y="161"/>
                  <a:pt x="120" y="162"/>
                  <a:pt x="122" y="163"/>
                </a:cubicBezTo>
                <a:cubicBezTo>
                  <a:pt x="124" y="160"/>
                  <a:pt x="126" y="158"/>
                  <a:pt x="128" y="155"/>
                </a:cubicBezTo>
                <a:cubicBezTo>
                  <a:pt x="125" y="148"/>
                  <a:pt x="117" y="154"/>
                  <a:pt x="117" y="160"/>
                </a:cubicBezTo>
                <a:close/>
                <a:moveTo>
                  <a:pt x="506" y="156"/>
                </a:moveTo>
                <a:cubicBezTo>
                  <a:pt x="508" y="156"/>
                  <a:pt x="508" y="158"/>
                  <a:pt x="510" y="158"/>
                </a:cubicBezTo>
                <a:cubicBezTo>
                  <a:pt x="510" y="156"/>
                  <a:pt x="512" y="155"/>
                  <a:pt x="512" y="153"/>
                </a:cubicBezTo>
                <a:cubicBezTo>
                  <a:pt x="509" y="151"/>
                  <a:pt x="507" y="153"/>
                  <a:pt x="506" y="156"/>
                </a:cubicBezTo>
                <a:close/>
                <a:moveTo>
                  <a:pt x="237" y="161"/>
                </a:moveTo>
                <a:cubicBezTo>
                  <a:pt x="238" y="160"/>
                  <a:pt x="238" y="158"/>
                  <a:pt x="239" y="157"/>
                </a:cubicBezTo>
                <a:cubicBezTo>
                  <a:pt x="237" y="156"/>
                  <a:pt x="234" y="154"/>
                  <a:pt x="231" y="152"/>
                </a:cubicBezTo>
                <a:cubicBezTo>
                  <a:pt x="232" y="156"/>
                  <a:pt x="232" y="161"/>
                  <a:pt x="237" y="161"/>
                </a:cubicBezTo>
                <a:close/>
                <a:moveTo>
                  <a:pt x="609" y="158"/>
                </a:moveTo>
                <a:cubicBezTo>
                  <a:pt x="606" y="157"/>
                  <a:pt x="606" y="154"/>
                  <a:pt x="604" y="152"/>
                </a:cubicBezTo>
                <a:cubicBezTo>
                  <a:pt x="604" y="155"/>
                  <a:pt x="605" y="160"/>
                  <a:pt x="609" y="158"/>
                </a:cubicBezTo>
                <a:close/>
                <a:moveTo>
                  <a:pt x="55" y="156"/>
                </a:moveTo>
                <a:cubicBezTo>
                  <a:pt x="57" y="156"/>
                  <a:pt x="57" y="155"/>
                  <a:pt x="57" y="153"/>
                </a:cubicBezTo>
                <a:cubicBezTo>
                  <a:pt x="55" y="153"/>
                  <a:pt x="55" y="154"/>
                  <a:pt x="55" y="156"/>
                </a:cubicBezTo>
                <a:close/>
                <a:moveTo>
                  <a:pt x="621" y="169"/>
                </a:moveTo>
                <a:cubicBezTo>
                  <a:pt x="620" y="163"/>
                  <a:pt x="620" y="157"/>
                  <a:pt x="617" y="153"/>
                </a:cubicBezTo>
                <a:cubicBezTo>
                  <a:pt x="616" y="160"/>
                  <a:pt x="616" y="166"/>
                  <a:pt x="621" y="169"/>
                </a:cubicBezTo>
                <a:close/>
                <a:moveTo>
                  <a:pt x="87" y="163"/>
                </a:moveTo>
                <a:cubicBezTo>
                  <a:pt x="89" y="163"/>
                  <a:pt x="89" y="165"/>
                  <a:pt x="90" y="165"/>
                </a:cubicBezTo>
                <a:cubicBezTo>
                  <a:pt x="91" y="161"/>
                  <a:pt x="91" y="159"/>
                  <a:pt x="92" y="155"/>
                </a:cubicBezTo>
                <a:cubicBezTo>
                  <a:pt x="90" y="155"/>
                  <a:pt x="90" y="154"/>
                  <a:pt x="88" y="154"/>
                </a:cubicBezTo>
                <a:cubicBezTo>
                  <a:pt x="87" y="157"/>
                  <a:pt x="87" y="160"/>
                  <a:pt x="87" y="163"/>
                </a:cubicBezTo>
                <a:close/>
                <a:moveTo>
                  <a:pt x="200" y="157"/>
                </a:moveTo>
                <a:cubicBezTo>
                  <a:pt x="200" y="156"/>
                  <a:pt x="200" y="155"/>
                  <a:pt x="200" y="154"/>
                </a:cubicBezTo>
                <a:cubicBezTo>
                  <a:pt x="197" y="154"/>
                  <a:pt x="197" y="157"/>
                  <a:pt x="200" y="157"/>
                </a:cubicBezTo>
                <a:close/>
                <a:moveTo>
                  <a:pt x="408" y="155"/>
                </a:moveTo>
                <a:cubicBezTo>
                  <a:pt x="410" y="156"/>
                  <a:pt x="411" y="159"/>
                  <a:pt x="414" y="158"/>
                </a:cubicBezTo>
                <a:cubicBezTo>
                  <a:pt x="414" y="156"/>
                  <a:pt x="409" y="153"/>
                  <a:pt x="408" y="155"/>
                </a:cubicBezTo>
                <a:close/>
                <a:moveTo>
                  <a:pt x="65" y="161"/>
                </a:moveTo>
                <a:cubicBezTo>
                  <a:pt x="66" y="162"/>
                  <a:pt x="67" y="162"/>
                  <a:pt x="70" y="162"/>
                </a:cubicBezTo>
                <a:cubicBezTo>
                  <a:pt x="71" y="160"/>
                  <a:pt x="71" y="157"/>
                  <a:pt x="70" y="155"/>
                </a:cubicBezTo>
                <a:cubicBezTo>
                  <a:pt x="66" y="154"/>
                  <a:pt x="66" y="158"/>
                  <a:pt x="65" y="161"/>
                </a:cubicBezTo>
                <a:close/>
                <a:moveTo>
                  <a:pt x="218" y="160"/>
                </a:moveTo>
                <a:cubicBezTo>
                  <a:pt x="223" y="161"/>
                  <a:pt x="224" y="164"/>
                  <a:pt x="229" y="165"/>
                </a:cubicBezTo>
                <a:cubicBezTo>
                  <a:pt x="228" y="158"/>
                  <a:pt x="221" y="158"/>
                  <a:pt x="217" y="155"/>
                </a:cubicBezTo>
                <a:cubicBezTo>
                  <a:pt x="217" y="157"/>
                  <a:pt x="219" y="158"/>
                  <a:pt x="218" y="160"/>
                </a:cubicBezTo>
                <a:close/>
                <a:moveTo>
                  <a:pt x="303" y="162"/>
                </a:moveTo>
                <a:cubicBezTo>
                  <a:pt x="305" y="161"/>
                  <a:pt x="307" y="161"/>
                  <a:pt x="307" y="158"/>
                </a:cubicBezTo>
                <a:cubicBezTo>
                  <a:pt x="304" y="158"/>
                  <a:pt x="303" y="155"/>
                  <a:pt x="299" y="155"/>
                </a:cubicBezTo>
                <a:cubicBezTo>
                  <a:pt x="300" y="158"/>
                  <a:pt x="302" y="159"/>
                  <a:pt x="303" y="162"/>
                </a:cubicBezTo>
                <a:close/>
                <a:moveTo>
                  <a:pt x="373" y="163"/>
                </a:moveTo>
                <a:cubicBezTo>
                  <a:pt x="379" y="166"/>
                  <a:pt x="383" y="171"/>
                  <a:pt x="389" y="175"/>
                </a:cubicBezTo>
                <a:cubicBezTo>
                  <a:pt x="391" y="172"/>
                  <a:pt x="393" y="170"/>
                  <a:pt x="394" y="166"/>
                </a:cubicBezTo>
                <a:cubicBezTo>
                  <a:pt x="388" y="161"/>
                  <a:pt x="384" y="157"/>
                  <a:pt x="376" y="155"/>
                </a:cubicBezTo>
                <a:cubicBezTo>
                  <a:pt x="375" y="157"/>
                  <a:pt x="373" y="160"/>
                  <a:pt x="373" y="163"/>
                </a:cubicBezTo>
                <a:close/>
                <a:moveTo>
                  <a:pt x="107" y="158"/>
                </a:moveTo>
                <a:cubicBezTo>
                  <a:pt x="105" y="157"/>
                  <a:pt x="104" y="156"/>
                  <a:pt x="101" y="155"/>
                </a:cubicBezTo>
                <a:cubicBezTo>
                  <a:pt x="102" y="158"/>
                  <a:pt x="105" y="159"/>
                  <a:pt x="107" y="158"/>
                </a:cubicBezTo>
                <a:close/>
                <a:moveTo>
                  <a:pt x="448" y="158"/>
                </a:moveTo>
                <a:cubicBezTo>
                  <a:pt x="450" y="160"/>
                  <a:pt x="452" y="162"/>
                  <a:pt x="454" y="163"/>
                </a:cubicBezTo>
                <a:cubicBezTo>
                  <a:pt x="455" y="162"/>
                  <a:pt x="457" y="161"/>
                  <a:pt x="456" y="159"/>
                </a:cubicBezTo>
                <a:cubicBezTo>
                  <a:pt x="453" y="158"/>
                  <a:pt x="453" y="156"/>
                  <a:pt x="450" y="155"/>
                </a:cubicBezTo>
                <a:cubicBezTo>
                  <a:pt x="450" y="157"/>
                  <a:pt x="448" y="157"/>
                  <a:pt x="448" y="158"/>
                </a:cubicBezTo>
                <a:close/>
                <a:moveTo>
                  <a:pt x="513" y="160"/>
                </a:moveTo>
                <a:cubicBezTo>
                  <a:pt x="517" y="162"/>
                  <a:pt x="519" y="165"/>
                  <a:pt x="524" y="166"/>
                </a:cubicBezTo>
                <a:cubicBezTo>
                  <a:pt x="525" y="161"/>
                  <a:pt x="517" y="160"/>
                  <a:pt x="515" y="156"/>
                </a:cubicBezTo>
                <a:cubicBezTo>
                  <a:pt x="514" y="158"/>
                  <a:pt x="513" y="159"/>
                  <a:pt x="513" y="160"/>
                </a:cubicBezTo>
                <a:close/>
                <a:moveTo>
                  <a:pt x="330" y="163"/>
                </a:moveTo>
                <a:cubicBezTo>
                  <a:pt x="332" y="165"/>
                  <a:pt x="336" y="170"/>
                  <a:pt x="338" y="166"/>
                </a:cubicBezTo>
                <a:cubicBezTo>
                  <a:pt x="336" y="163"/>
                  <a:pt x="337" y="159"/>
                  <a:pt x="333" y="157"/>
                </a:cubicBezTo>
                <a:cubicBezTo>
                  <a:pt x="332" y="159"/>
                  <a:pt x="330" y="161"/>
                  <a:pt x="330" y="163"/>
                </a:cubicBezTo>
                <a:close/>
                <a:moveTo>
                  <a:pt x="171" y="163"/>
                </a:moveTo>
                <a:cubicBezTo>
                  <a:pt x="173" y="164"/>
                  <a:pt x="174" y="166"/>
                  <a:pt x="176" y="166"/>
                </a:cubicBezTo>
                <a:cubicBezTo>
                  <a:pt x="176" y="164"/>
                  <a:pt x="178" y="163"/>
                  <a:pt x="179" y="162"/>
                </a:cubicBezTo>
                <a:cubicBezTo>
                  <a:pt x="179" y="160"/>
                  <a:pt x="179" y="158"/>
                  <a:pt x="177" y="157"/>
                </a:cubicBezTo>
                <a:cubicBezTo>
                  <a:pt x="176" y="160"/>
                  <a:pt x="172" y="160"/>
                  <a:pt x="171" y="163"/>
                </a:cubicBezTo>
                <a:close/>
                <a:moveTo>
                  <a:pt x="204" y="160"/>
                </a:moveTo>
                <a:cubicBezTo>
                  <a:pt x="208" y="163"/>
                  <a:pt x="212" y="165"/>
                  <a:pt x="216" y="168"/>
                </a:cubicBezTo>
                <a:cubicBezTo>
                  <a:pt x="217" y="165"/>
                  <a:pt x="214" y="164"/>
                  <a:pt x="215" y="162"/>
                </a:cubicBezTo>
                <a:cubicBezTo>
                  <a:pt x="214" y="160"/>
                  <a:pt x="214" y="162"/>
                  <a:pt x="212" y="162"/>
                </a:cubicBezTo>
                <a:cubicBezTo>
                  <a:pt x="211" y="159"/>
                  <a:pt x="207" y="159"/>
                  <a:pt x="205" y="157"/>
                </a:cubicBezTo>
                <a:cubicBezTo>
                  <a:pt x="204" y="158"/>
                  <a:pt x="204" y="159"/>
                  <a:pt x="204" y="160"/>
                </a:cubicBezTo>
                <a:close/>
                <a:moveTo>
                  <a:pt x="593" y="177"/>
                </a:moveTo>
                <a:cubicBezTo>
                  <a:pt x="595" y="171"/>
                  <a:pt x="598" y="161"/>
                  <a:pt x="591" y="158"/>
                </a:cubicBezTo>
                <a:cubicBezTo>
                  <a:pt x="590" y="164"/>
                  <a:pt x="585" y="175"/>
                  <a:pt x="593" y="177"/>
                </a:cubicBezTo>
                <a:close/>
                <a:moveTo>
                  <a:pt x="138" y="163"/>
                </a:moveTo>
                <a:cubicBezTo>
                  <a:pt x="141" y="166"/>
                  <a:pt x="145" y="167"/>
                  <a:pt x="149" y="169"/>
                </a:cubicBezTo>
                <a:cubicBezTo>
                  <a:pt x="151" y="167"/>
                  <a:pt x="151" y="165"/>
                  <a:pt x="152" y="163"/>
                </a:cubicBezTo>
                <a:cubicBezTo>
                  <a:pt x="148" y="161"/>
                  <a:pt x="139" y="155"/>
                  <a:pt x="138" y="163"/>
                </a:cubicBezTo>
                <a:close/>
                <a:moveTo>
                  <a:pt x="99" y="170"/>
                </a:moveTo>
                <a:cubicBezTo>
                  <a:pt x="97" y="167"/>
                  <a:pt x="98" y="162"/>
                  <a:pt x="95" y="160"/>
                </a:cubicBezTo>
                <a:cubicBezTo>
                  <a:pt x="94" y="165"/>
                  <a:pt x="93" y="170"/>
                  <a:pt x="99" y="170"/>
                </a:cubicBezTo>
                <a:close/>
                <a:moveTo>
                  <a:pt x="307" y="164"/>
                </a:moveTo>
                <a:cubicBezTo>
                  <a:pt x="312" y="167"/>
                  <a:pt x="316" y="171"/>
                  <a:pt x="321" y="174"/>
                </a:cubicBezTo>
                <a:cubicBezTo>
                  <a:pt x="322" y="171"/>
                  <a:pt x="322" y="169"/>
                  <a:pt x="324" y="168"/>
                </a:cubicBezTo>
                <a:cubicBezTo>
                  <a:pt x="318" y="167"/>
                  <a:pt x="310" y="155"/>
                  <a:pt x="307" y="164"/>
                </a:cubicBezTo>
                <a:close/>
                <a:moveTo>
                  <a:pt x="428" y="166"/>
                </a:moveTo>
                <a:cubicBezTo>
                  <a:pt x="425" y="165"/>
                  <a:pt x="421" y="159"/>
                  <a:pt x="417" y="161"/>
                </a:cubicBezTo>
                <a:cubicBezTo>
                  <a:pt x="421" y="163"/>
                  <a:pt x="425" y="167"/>
                  <a:pt x="428" y="166"/>
                </a:cubicBezTo>
                <a:close/>
                <a:moveTo>
                  <a:pt x="104" y="169"/>
                </a:moveTo>
                <a:cubicBezTo>
                  <a:pt x="106" y="168"/>
                  <a:pt x="108" y="167"/>
                  <a:pt x="107" y="164"/>
                </a:cubicBezTo>
                <a:cubicBezTo>
                  <a:pt x="106" y="162"/>
                  <a:pt x="104" y="161"/>
                  <a:pt x="101" y="160"/>
                </a:cubicBezTo>
                <a:cubicBezTo>
                  <a:pt x="101" y="164"/>
                  <a:pt x="104" y="166"/>
                  <a:pt x="104" y="169"/>
                </a:cubicBezTo>
                <a:close/>
                <a:moveTo>
                  <a:pt x="268" y="160"/>
                </a:moveTo>
                <a:cubicBezTo>
                  <a:pt x="268" y="164"/>
                  <a:pt x="265" y="165"/>
                  <a:pt x="265" y="168"/>
                </a:cubicBezTo>
                <a:cubicBezTo>
                  <a:pt x="269" y="170"/>
                  <a:pt x="271" y="174"/>
                  <a:pt x="276" y="175"/>
                </a:cubicBezTo>
                <a:cubicBezTo>
                  <a:pt x="277" y="174"/>
                  <a:pt x="278" y="173"/>
                  <a:pt x="279" y="171"/>
                </a:cubicBezTo>
                <a:cubicBezTo>
                  <a:pt x="276" y="169"/>
                  <a:pt x="274" y="165"/>
                  <a:pt x="273" y="163"/>
                </a:cubicBezTo>
                <a:cubicBezTo>
                  <a:pt x="272" y="164"/>
                  <a:pt x="271" y="159"/>
                  <a:pt x="268" y="160"/>
                </a:cubicBezTo>
                <a:close/>
                <a:moveTo>
                  <a:pt x="402" y="164"/>
                </a:moveTo>
                <a:cubicBezTo>
                  <a:pt x="404" y="166"/>
                  <a:pt x="406" y="168"/>
                  <a:pt x="409" y="168"/>
                </a:cubicBezTo>
                <a:cubicBezTo>
                  <a:pt x="410" y="163"/>
                  <a:pt x="403" y="157"/>
                  <a:pt x="402" y="164"/>
                </a:cubicBezTo>
                <a:close/>
                <a:moveTo>
                  <a:pt x="572" y="171"/>
                </a:moveTo>
                <a:cubicBezTo>
                  <a:pt x="572" y="165"/>
                  <a:pt x="570" y="164"/>
                  <a:pt x="566" y="162"/>
                </a:cubicBezTo>
                <a:cubicBezTo>
                  <a:pt x="568" y="165"/>
                  <a:pt x="570" y="168"/>
                  <a:pt x="572" y="171"/>
                </a:cubicBezTo>
                <a:close/>
                <a:moveTo>
                  <a:pt x="458" y="166"/>
                </a:moveTo>
                <a:cubicBezTo>
                  <a:pt x="465" y="170"/>
                  <a:pt x="470" y="179"/>
                  <a:pt x="478" y="180"/>
                </a:cubicBezTo>
                <a:cubicBezTo>
                  <a:pt x="474" y="172"/>
                  <a:pt x="467" y="167"/>
                  <a:pt x="460" y="162"/>
                </a:cubicBezTo>
                <a:cubicBezTo>
                  <a:pt x="460" y="164"/>
                  <a:pt x="458" y="164"/>
                  <a:pt x="458" y="166"/>
                </a:cubicBezTo>
                <a:close/>
                <a:moveTo>
                  <a:pt x="504" y="166"/>
                </a:moveTo>
                <a:cubicBezTo>
                  <a:pt x="503" y="165"/>
                  <a:pt x="504" y="165"/>
                  <a:pt x="504" y="164"/>
                </a:cubicBezTo>
                <a:cubicBezTo>
                  <a:pt x="502" y="164"/>
                  <a:pt x="502" y="162"/>
                  <a:pt x="500" y="162"/>
                </a:cubicBezTo>
                <a:cubicBezTo>
                  <a:pt x="501" y="164"/>
                  <a:pt x="501" y="167"/>
                  <a:pt x="504" y="166"/>
                </a:cubicBezTo>
                <a:close/>
                <a:moveTo>
                  <a:pt x="534" y="169"/>
                </a:moveTo>
                <a:cubicBezTo>
                  <a:pt x="534" y="167"/>
                  <a:pt x="537" y="164"/>
                  <a:pt x="535" y="162"/>
                </a:cubicBezTo>
                <a:cubicBezTo>
                  <a:pt x="533" y="164"/>
                  <a:pt x="531" y="168"/>
                  <a:pt x="534" y="169"/>
                </a:cubicBezTo>
                <a:close/>
                <a:moveTo>
                  <a:pt x="608" y="174"/>
                </a:moveTo>
                <a:cubicBezTo>
                  <a:pt x="610" y="169"/>
                  <a:pt x="606" y="165"/>
                  <a:pt x="603" y="162"/>
                </a:cubicBezTo>
                <a:cubicBezTo>
                  <a:pt x="601" y="168"/>
                  <a:pt x="605" y="171"/>
                  <a:pt x="608" y="174"/>
                </a:cubicBezTo>
                <a:close/>
                <a:moveTo>
                  <a:pt x="244" y="166"/>
                </a:moveTo>
                <a:cubicBezTo>
                  <a:pt x="249" y="169"/>
                  <a:pt x="253" y="172"/>
                  <a:pt x="259" y="174"/>
                </a:cubicBezTo>
                <a:cubicBezTo>
                  <a:pt x="258" y="167"/>
                  <a:pt x="250" y="167"/>
                  <a:pt x="246" y="163"/>
                </a:cubicBezTo>
                <a:cubicBezTo>
                  <a:pt x="245" y="164"/>
                  <a:pt x="244" y="165"/>
                  <a:pt x="244" y="166"/>
                </a:cubicBezTo>
                <a:close/>
                <a:moveTo>
                  <a:pt x="77" y="165"/>
                </a:moveTo>
                <a:cubicBezTo>
                  <a:pt x="79" y="166"/>
                  <a:pt x="78" y="170"/>
                  <a:pt x="81" y="169"/>
                </a:cubicBezTo>
                <a:cubicBezTo>
                  <a:pt x="81" y="167"/>
                  <a:pt x="82" y="166"/>
                  <a:pt x="82" y="164"/>
                </a:cubicBezTo>
                <a:cubicBezTo>
                  <a:pt x="80" y="163"/>
                  <a:pt x="78" y="164"/>
                  <a:pt x="77" y="165"/>
                </a:cubicBezTo>
                <a:close/>
                <a:moveTo>
                  <a:pt x="223" y="165"/>
                </a:moveTo>
                <a:cubicBezTo>
                  <a:pt x="221" y="165"/>
                  <a:pt x="221" y="164"/>
                  <a:pt x="219" y="163"/>
                </a:cubicBezTo>
                <a:cubicBezTo>
                  <a:pt x="218" y="164"/>
                  <a:pt x="219" y="167"/>
                  <a:pt x="219" y="169"/>
                </a:cubicBezTo>
                <a:cubicBezTo>
                  <a:pt x="222" y="170"/>
                  <a:pt x="224" y="173"/>
                  <a:pt x="228" y="174"/>
                </a:cubicBezTo>
                <a:cubicBezTo>
                  <a:pt x="229" y="168"/>
                  <a:pt x="222" y="170"/>
                  <a:pt x="220" y="166"/>
                </a:cubicBezTo>
                <a:cubicBezTo>
                  <a:pt x="221" y="164"/>
                  <a:pt x="223" y="167"/>
                  <a:pt x="223" y="165"/>
                </a:cubicBezTo>
                <a:close/>
                <a:moveTo>
                  <a:pt x="343" y="166"/>
                </a:moveTo>
                <a:cubicBezTo>
                  <a:pt x="345" y="169"/>
                  <a:pt x="346" y="172"/>
                  <a:pt x="347" y="176"/>
                </a:cubicBezTo>
                <a:cubicBezTo>
                  <a:pt x="351" y="174"/>
                  <a:pt x="352" y="170"/>
                  <a:pt x="354" y="167"/>
                </a:cubicBezTo>
                <a:cubicBezTo>
                  <a:pt x="351" y="165"/>
                  <a:pt x="344" y="160"/>
                  <a:pt x="343" y="166"/>
                </a:cubicBezTo>
                <a:close/>
                <a:moveTo>
                  <a:pt x="282" y="170"/>
                </a:moveTo>
                <a:cubicBezTo>
                  <a:pt x="284" y="167"/>
                  <a:pt x="280" y="165"/>
                  <a:pt x="278" y="164"/>
                </a:cubicBezTo>
                <a:cubicBezTo>
                  <a:pt x="279" y="166"/>
                  <a:pt x="281" y="168"/>
                  <a:pt x="282" y="170"/>
                </a:cubicBezTo>
                <a:close/>
                <a:moveTo>
                  <a:pt x="366" y="168"/>
                </a:moveTo>
                <a:cubicBezTo>
                  <a:pt x="366" y="166"/>
                  <a:pt x="361" y="164"/>
                  <a:pt x="360" y="165"/>
                </a:cubicBezTo>
                <a:cubicBezTo>
                  <a:pt x="362" y="165"/>
                  <a:pt x="363" y="168"/>
                  <a:pt x="366" y="168"/>
                </a:cubicBezTo>
                <a:close/>
                <a:moveTo>
                  <a:pt x="521" y="170"/>
                </a:moveTo>
                <a:cubicBezTo>
                  <a:pt x="522" y="167"/>
                  <a:pt x="516" y="166"/>
                  <a:pt x="514" y="164"/>
                </a:cubicBezTo>
                <a:cubicBezTo>
                  <a:pt x="515" y="167"/>
                  <a:pt x="518" y="169"/>
                  <a:pt x="521" y="170"/>
                </a:cubicBezTo>
                <a:close/>
                <a:moveTo>
                  <a:pt x="179" y="168"/>
                </a:moveTo>
                <a:cubicBezTo>
                  <a:pt x="180" y="170"/>
                  <a:pt x="181" y="169"/>
                  <a:pt x="183" y="169"/>
                </a:cubicBezTo>
                <a:cubicBezTo>
                  <a:pt x="183" y="167"/>
                  <a:pt x="183" y="166"/>
                  <a:pt x="182" y="165"/>
                </a:cubicBezTo>
                <a:cubicBezTo>
                  <a:pt x="182" y="165"/>
                  <a:pt x="181" y="165"/>
                  <a:pt x="180" y="165"/>
                </a:cubicBezTo>
                <a:cubicBezTo>
                  <a:pt x="180" y="166"/>
                  <a:pt x="179" y="167"/>
                  <a:pt x="179" y="168"/>
                </a:cubicBezTo>
                <a:close/>
                <a:moveTo>
                  <a:pt x="429" y="176"/>
                </a:moveTo>
                <a:cubicBezTo>
                  <a:pt x="430" y="175"/>
                  <a:pt x="432" y="174"/>
                  <a:pt x="431" y="172"/>
                </a:cubicBezTo>
                <a:cubicBezTo>
                  <a:pt x="426" y="170"/>
                  <a:pt x="421" y="165"/>
                  <a:pt x="417" y="165"/>
                </a:cubicBezTo>
                <a:cubicBezTo>
                  <a:pt x="421" y="169"/>
                  <a:pt x="425" y="173"/>
                  <a:pt x="429" y="176"/>
                </a:cubicBezTo>
                <a:close/>
                <a:moveTo>
                  <a:pt x="440" y="169"/>
                </a:moveTo>
                <a:cubicBezTo>
                  <a:pt x="442" y="169"/>
                  <a:pt x="443" y="171"/>
                  <a:pt x="445" y="172"/>
                </a:cubicBezTo>
                <a:cubicBezTo>
                  <a:pt x="445" y="169"/>
                  <a:pt x="444" y="167"/>
                  <a:pt x="442" y="165"/>
                </a:cubicBezTo>
                <a:cubicBezTo>
                  <a:pt x="442" y="167"/>
                  <a:pt x="440" y="167"/>
                  <a:pt x="440" y="169"/>
                </a:cubicBezTo>
                <a:close/>
                <a:moveTo>
                  <a:pt x="549" y="184"/>
                </a:moveTo>
                <a:cubicBezTo>
                  <a:pt x="549" y="177"/>
                  <a:pt x="545" y="170"/>
                  <a:pt x="541" y="165"/>
                </a:cubicBezTo>
                <a:cubicBezTo>
                  <a:pt x="534" y="173"/>
                  <a:pt x="543" y="180"/>
                  <a:pt x="549" y="184"/>
                </a:cubicBezTo>
                <a:close/>
                <a:moveTo>
                  <a:pt x="108" y="177"/>
                </a:moveTo>
                <a:cubicBezTo>
                  <a:pt x="110" y="179"/>
                  <a:pt x="112" y="180"/>
                  <a:pt x="115" y="180"/>
                </a:cubicBezTo>
                <a:cubicBezTo>
                  <a:pt x="115" y="175"/>
                  <a:pt x="119" y="174"/>
                  <a:pt x="118" y="169"/>
                </a:cubicBezTo>
                <a:cubicBezTo>
                  <a:pt x="117" y="168"/>
                  <a:pt x="115" y="166"/>
                  <a:pt x="112" y="166"/>
                </a:cubicBezTo>
                <a:cubicBezTo>
                  <a:pt x="111" y="170"/>
                  <a:pt x="109" y="173"/>
                  <a:pt x="108" y="177"/>
                </a:cubicBezTo>
                <a:close/>
                <a:moveTo>
                  <a:pt x="153" y="171"/>
                </a:moveTo>
                <a:cubicBezTo>
                  <a:pt x="155" y="172"/>
                  <a:pt x="156" y="173"/>
                  <a:pt x="158" y="173"/>
                </a:cubicBezTo>
                <a:cubicBezTo>
                  <a:pt x="159" y="171"/>
                  <a:pt x="161" y="171"/>
                  <a:pt x="162" y="168"/>
                </a:cubicBezTo>
                <a:cubicBezTo>
                  <a:pt x="159" y="168"/>
                  <a:pt x="158" y="166"/>
                  <a:pt x="155" y="166"/>
                </a:cubicBezTo>
                <a:cubicBezTo>
                  <a:pt x="155" y="168"/>
                  <a:pt x="154" y="169"/>
                  <a:pt x="153" y="171"/>
                </a:cubicBezTo>
                <a:close/>
                <a:moveTo>
                  <a:pt x="191" y="168"/>
                </a:moveTo>
                <a:cubicBezTo>
                  <a:pt x="190" y="168"/>
                  <a:pt x="188" y="165"/>
                  <a:pt x="187" y="166"/>
                </a:cubicBezTo>
                <a:cubicBezTo>
                  <a:pt x="188" y="167"/>
                  <a:pt x="190" y="170"/>
                  <a:pt x="191" y="168"/>
                </a:cubicBezTo>
                <a:close/>
                <a:moveTo>
                  <a:pt x="231" y="171"/>
                </a:moveTo>
                <a:cubicBezTo>
                  <a:pt x="231" y="167"/>
                  <a:pt x="226" y="165"/>
                  <a:pt x="223" y="166"/>
                </a:cubicBezTo>
                <a:cubicBezTo>
                  <a:pt x="226" y="168"/>
                  <a:pt x="229" y="169"/>
                  <a:pt x="231" y="171"/>
                </a:cubicBezTo>
                <a:close/>
                <a:moveTo>
                  <a:pt x="86" y="172"/>
                </a:moveTo>
                <a:cubicBezTo>
                  <a:pt x="87" y="172"/>
                  <a:pt x="88" y="173"/>
                  <a:pt x="90" y="173"/>
                </a:cubicBezTo>
                <a:cubicBezTo>
                  <a:pt x="90" y="173"/>
                  <a:pt x="90" y="172"/>
                  <a:pt x="90" y="172"/>
                </a:cubicBezTo>
                <a:cubicBezTo>
                  <a:pt x="90" y="169"/>
                  <a:pt x="88" y="168"/>
                  <a:pt x="86" y="167"/>
                </a:cubicBezTo>
                <a:cubicBezTo>
                  <a:pt x="86" y="169"/>
                  <a:pt x="86" y="170"/>
                  <a:pt x="86" y="172"/>
                </a:cubicBezTo>
                <a:close/>
                <a:moveTo>
                  <a:pt x="488" y="175"/>
                </a:moveTo>
                <a:cubicBezTo>
                  <a:pt x="491" y="175"/>
                  <a:pt x="491" y="179"/>
                  <a:pt x="495" y="179"/>
                </a:cubicBezTo>
                <a:cubicBezTo>
                  <a:pt x="498" y="176"/>
                  <a:pt x="499" y="172"/>
                  <a:pt x="497" y="167"/>
                </a:cubicBezTo>
                <a:cubicBezTo>
                  <a:pt x="492" y="167"/>
                  <a:pt x="490" y="172"/>
                  <a:pt x="488" y="175"/>
                </a:cubicBezTo>
                <a:close/>
                <a:moveTo>
                  <a:pt x="507" y="168"/>
                </a:moveTo>
                <a:cubicBezTo>
                  <a:pt x="507" y="171"/>
                  <a:pt x="511" y="172"/>
                  <a:pt x="513" y="174"/>
                </a:cubicBezTo>
                <a:cubicBezTo>
                  <a:pt x="513" y="171"/>
                  <a:pt x="516" y="173"/>
                  <a:pt x="515" y="171"/>
                </a:cubicBezTo>
                <a:cubicBezTo>
                  <a:pt x="511" y="171"/>
                  <a:pt x="510" y="166"/>
                  <a:pt x="507" y="168"/>
                </a:cubicBezTo>
                <a:close/>
                <a:moveTo>
                  <a:pt x="640" y="174"/>
                </a:moveTo>
                <a:cubicBezTo>
                  <a:pt x="638" y="184"/>
                  <a:pt x="634" y="198"/>
                  <a:pt x="635" y="208"/>
                </a:cubicBezTo>
                <a:cubicBezTo>
                  <a:pt x="636" y="204"/>
                  <a:pt x="637" y="200"/>
                  <a:pt x="640" y="198"/>
                </a:cubicBezTo>
                <a:cubicBezTo>
                  <a:pt x="641" y="199"/>
                  <a:pt x="643" y="199"/>
                  <a:pt x="643" y="200"/>
                </a:cubicBezTo>
                <a:cubicBezTo>
                  <a:pt x="641" y="214"/>
                  <a:pt x="636" y="227"/>
                  <a:pt x="639" y="241"/>
                </a:cubicBezTo>
                <a:cubicBezTo>
                  <a:pt x="638" y="234"/>
                  <a:pt x="643" y="229"/>
                  <a:pt x="644" y="223"/>
                </a:cubicBezTo>
                <a:cubicBezTo>
                  <a:pt x="645" y="213"/>
                  <a:pt x="643" y="203"/>
                  <a:pt x="649" y="196"/>
                </a:cubicBezTo>
                <a:cubicBezTo>
                  <a:pt x="649" y="184"/>
                  <a:pt x="646" y="174"/>
                  <a:pt x="640" y="167"/>
                </a:cubicBezTo>
                <a:cubicBezTo>
                  <a:pt x="640" y="169"/>
                  <a:pt x="640" y="171"/>
                  <a:pt x="640" y="174"/>
                </a:cubicBezTo>
                <a:close/>
                <a:moveTo>
                  <a:pt x="52" y="174"/>
                </a:moveTo>
                <a:cubicBezTo>
                  <a:pt x="53" y="173"/>
                  <a:pt x="54" y="172"/>
                  <a:pt x="55" y="172"/>
                </a:cubicBezTo>
                <a:cubicBezTo>
                  <a:pt x="54" y="170"/>
                  <a:pt x="56" y="168"/>
                  <a:pt x="53" y="168"/>
                </a:cubicBezTo>
                <a:cubicBezTo>
                  <a:pt x="53" y="170"/>
                  <a:pt x="50" y="172"/>
                  <a:pt x="52" y="174"/>
                </a:cubicBezTo>
                <a:close/>
                <a:moveTo>
                  <a:pt x="392" y="177"/>
                </a:moveTo>
                <a:cubicBezTo>
                  <a:pt x="394" y="180"/>
                  <a:pt x="397" y="182"/>
                  <a:pt x="400" y="183"/>
                </a:cubicBezTo>
                <a:cubicBezTo>
                  <a:pt x="402" y="180"/>
                  <a:pt x="404" y="177"/>
                  <a:pt x="405" y="174"/>
                </a:cubicBezTo>
                <a:cubicBezTo>
                  <a:pt x="403" y="171"/>
                  <a:pt x="400" y="171"/>
                  <a:pt x="397" y="168"/>
                </a:cubicBezTo>
                <a:cubicBezTo>
                  <a:pt x="396" y="172"/>
                  <a:pt x="393" y="173"/>
                  <a:pt x="392" y="177"/>
                </a:cubicBezTo>
                <a:close/>
                <a:moveTo>
                  <a:pt x="69" y="174"/>
                </a:moveTo>
                <a:cubicBezTo>
                  <a:pt x="69" y="171"/>
                  <a:pt x="71" y="171"/>
                  <a:pt x="71" y="169"/>
                </a:cubicBezTo>
                <a:cubicBezTo>
                  <a:pt x="69" y="169"/>
                  <a:pt x="66" y="174"/>
                  <a:pt x="69" y="174"/>
                </a:cubicBezTo>
                <a:close/>
                <a:moveTo>
                  <a:pt x="219" y="173"/>
                </a:moveTo>
                <a:cubicBezTo>
                  <a:pt x="214" y="173"/>
                  <a:pt x="211" y="167"/>
                  <a:pt x="209" y="169"/>
                </a:cubicBezTo>
                <a:cubicBezTo>
                  <a:pt x="212" y="170"/>
                  <a:pt x="216" y="177"/>
                  <a:pt x="219" y="173"/>
                </a:cubicBezTo>
                <a:close/>
                <a:moveTo>
                  <a:pt x="358" y="182"/>
                </a:moveTo>
                <a:cubicBezTo>
                  <a:pt x="360" y="179"/>
                  <a:pt x="362" y="176"/>
                  <a:pt x="363" y="172"/>
                </a:cubicBezTo>
                <a:cubicBezTo>
                  <a:pt x="360" y="172"/>
                  <a:pt x="360" y="168"/>
                  <a:pt x="356" y="169"/>
                </a:cubicBezTo>
                <a:cubicBezTo>
                  <a:pt x="352" y="176"/>
                  <a:pt x="349" y="179"/>
                  <a:pt x="358" y="182"/>
                </a:cubicBezTo>
                <a:close/>
                <a:moveTo>
                  <a:pt x="618" y="179"/>
                </a:moveTo>
                <a:cubicBezTo>
                  <a:pt x="620" y="176"/>
                  <a:pt x="617" y="175"/>
                  <a:pt x="617" y="173"/>
                </a:cubicBezTo>
                <a:cubicBezTo>
                  <a:pt x="618" y="173"/>
                  <a:pt x="619" y="173"/>
                  <a:pt x="619" y="174"/>
                </a:cubicBezTo>
                <a:cubicBezTo>
                  <a:pt x="618" y="171"/>
                  <a:pt x="616" y="170"/>
                  <a:pt x="615" y="169"/>
                </a:cubicBezTo>
                <a:cubicBezTo>
                  <a:pt x="613" y="173"/>
                  <a:pt x="617" y="176"/>
                  <a:pt x="618" y="179"/>
                </a:cubicBezTo>
                <a:close/>
                <a:moveTo>
                  <a:pt x="69" y="176"/>
                </a:moveTo>
                <a:cubicBezTo>
                  <a:pt x="73" y="176"/>
                  <a:pt x="74" y="180"/>
                  <a:pt x="78" y="180"/>
                </a:cubicBezTo>
                <a:cubicBezTo>
                  <a:pt x="76" y="177"/>
                  <a:pt x="76" y="173"/>
                  <a:pt x="75" y="170"/>
                </a:cubicBezTo>
                <a:cubicBezTo>
                  <a:pt x="74" y="170"/>
                  <a:pt x="74" y="169"/>
                  <a:pt x="73" y="169"/>
                </a:cubicBezTo>
                <a:cubicBezTo>
                  <a:pt x="72" y="172"/>
                  <a:pt x="70" y="173"/>
                  <a:pt x="69" y="176"/>
                </a:cubicBezTo>
                <a:close/>
                <a:moveTo>
                  <a:pt x="161" y="175"/>
                </a:moveTo>
                <a:cubicBezTo>
                  <a:pt x="164" y="175"/>
                  <a:pt x="165" y="177"/>
                  <a:pt x="168" y="178"/>
                </a:cubicBezTo>
                <a:cubicBezTo>
                  <a:pt x="168" y="176"/>
                  <a:pt x="170" y="176"/>
                  <a:pt x="170" y="174"/>
                </a:cubicBezTo>
                <a:cubicBezTo>
                  <a:pt x="168" y="172"/>
                  <a:pt x="166" y="170"/>
                  <a:pt x="163" y="169"/>
                </a:cubicBezTo>
                <a:cubicBezTo>
                  <a:pt x="163" y="172"/>
                  <a:pt x="161" y="172"/>
                  <a:pt x="161" y="175"/>
                </a:cubicBezTo>
                <a:close/>
                <a:moveTo>
                  <a:pt x="306" y="172"/>
                </a:moveTo>
                <a:cubicBezTo>
                  <a:pt x="304" y="172"/>
                  <a:pt x="304" y="170"/>
                  <a:pt x="302" y="169"/>
                </a:cubicBezTo>
                <a:cubicBezTo>
                  <a:pt x="300" y="171"/>
                  <a:pt x="304" y="174"/>
                  <a:pt x="306" y="172"/>
                </a:cubicBezTo>
                <a:close/>
                <a:moveTo>
                  <a:pt x="206" y="172"/>
                </a:moveTo>
                <a:cubicBezTo>
                  <a:pt x="205" y="172"/>
                  <a:pt x="200" y="169"/>
                  <a:pt x="202" y="171"/>
                </a:cubicBezTo>
                <a:cubicBezTo>
                  <a:pt x="203" y="171"/>
                  <a:pt x="205" y="175"/>
                  <a:pt x="206" y="172"/>
                </a:cubicBezTo>
                <a:close/>
                <a:moveTo>
                  <a:pt x="427" y="179"/>
                </a:moveTo>
                <a:cubicBezTo>
                  <a:pt x="425" y="175"/>
                  <a:pt x="420" y="173"/>
                  <a:pt x="417" y="170"/>
                </a:cubicBezTo>
                <a:cubicBezTo>
                  <a:pt x="418" y="175"/>
                  <a:pt x="422" y="178"/>
                  <a:pt x="427" y="179"/>
                </a:cubicBezTo>
                <a:close/>
                <a:moveTo>
                  <a:pt x="292" y="180"/>
                </a:moveTo>
                <a:cubicBezTo>
                  <a:pt x="292" y="178"/>
                  <a:pt x="294" y="178"/>
                  <a:pt x="295" y="176"/>
                </a:cubicBezTo>
                <a:cubicBezTo>
                  <a:pt x="292" y="173"/>
                  <a:pt x="289" y="172"/>
                  <a:pt x="285" y="171"/>
                </a:cubicBezTo>
                <a:cubicBezTo>
                  <a:pt x="286" y="176"/>
                  <a:pt x="288" y="178"/>
                  <a:pt x="292" y="180"/>
                </a:cubicBezTo>
                <a:close/>
                <a:moveTo>
                  <a:pt x="324" y="177"/>
                </a:moveTo>
                <a:cubicBezTo>
                  <a:pt x="327" y="177"/>
                  <a:pt x="328" y="180"/>
                  <a:pt x="330" y="180"/>
                </a:cubicBezTo>
                <a:cubicBezTo>
                  <a:pt x="332" y="179"/>
                  <a:pt x="332" y="177"/>
                  <a:pt x="333" y="175"/>
                </a:cubicBezTo>
                <a:cubicBezTo>
                  <a:pt x="331" y="173"/>
                  <a:pt x="329" y="172"/>
                  <a:pt x="327" y="171"/>
                </a:cubicBezTo>
                <a:cubicBezTo>
                  <a:pt x="326" y="172"/>
                  <a:pt x="325" y="174"/>
                  <a:pt x="324" y="177"/>
                </a:cubicBezTo>
                <a:close/>
                <a:moveTo>
                  <a:pt x="604" y="193"/>
                </a:moveTo>
                <a:cubicBezTo>
                  <a:pt x="608" y="185"/>
                  <a:pt x="608" y="175"/>
                  <a:pt x="601" y="171"/>
                </a:cubicBezTo>
                <a:cubicBezTo>
                  <a:pt x="597" y="180"/>
                  <a:pt x="598" y="188"/>
                  <a:pt x="604" y="193"/>
                </a:cubicBezTo>
                <a:close/>
                <a:moveTo>
                  <a:pt x="100" y="177"/>
                </a:moveTo>
                <a:cubicBezTo>
                  <a:pt x="99" y="173"/>
                  <a:pt x="97" y="174"/>
                  <a:pt x="93" y="172"/>
                </a:cubicBezTo>
                <a:cubicBezTo>
                  <a:pt x="92" y="176"/>
                  <a:pt x="97" y="179"/>
                  <a:pt x="100" y="177"/>
                </a:cubicBezTo>
                <a:close/>
                <a:moveTo>
                  <a:pt x="254" y="186"/>
                </a:moveTo>
                <a:cubicBezTo>
                  <a:pt x="253" y="182"/>
                  <a:pt x="257" y="183"/>
                  <a:pt x="256" y="180"/>
                </a:cubicBezTo>
                <a:cubicBezTo>
                  <a:pt x="249" y="178"/>
                  <a:pt x="245" y="174"/>
                  <a:pt x="238" y="172"/>
                </a:cubicBezTo>
                <a:cubicBezTo>
                  <a:pt x="242" y="179"/>
                  <a:pt x="248" y="182"/>
                  <a:pt x="254" y="186"/>
                </a:cubicBezTo>
                <a:close/>
                <a:moveTo>
                  <a:pt x="504" y="185"/>
                </a:moveTo>
                <a:cubicBezTo>
                  <a:pt x="509" y="185"/>
                  <a:pt x="511" y="182"/>
                  <a:pt x="512" y="178"/>
                </a:cubicBezTo>
                <a:cubicBezTo>
                  <a:pt x="509" y="176"/>
                  <a:pt x="506" y="174"/>
                  <a:pt x="504" y="172"/>
                </a:cubicBezTo>
                <a:cubicBezTo>
                  <a:pt x="502" y="177"/>
                  <a:pt x="505" y="180"/>
                  <a:pt x="504" y="185"/>
                </a:cubicBezTo>
                <a:close/>
                <a:moveTo>
                  <a:pt x="453" y="178"/>
                </a:moveTo>
                <a:cubicBezTo>
                  <a:pt x="459" y="181"/>
                  <a:pt x="463" y="186"/>
                  <a:pt x="470" y="188"/>
                </a:cubicBezTo>
                <a:cubicBezTo>
                  <a:pt x="466" y="182"/>
                  <a:pt x="460" y="177"/>
                  <a:pt x="454" y="173"/>
                </a:cubicBezTo>
                <a:cubicBezTo>
                  <a:pt x="455" y="175"/>
                  <a:pt x="453" y="175"/>
                  <a:pt x="453" y="178"/>
                </a:cubicBezTo>
                <a:close/>
                <a:moveTo>
                  <a:pt x="60" y="178"/>
                </a:moveTo>
                <a:cubicBezTo>
                  <a:pt x="61" y="178"/>
                  <a:pt x="63" y="174"/>
                  <a:pt x="60" y="174"/>
                </a:cubicBezTo>
                <a:cubicBezTo>
                  <a:pt x="59" y="174"/>
                  <a:pt x="59" y="178"/>
                  <a:pt x="60" y="178"/>
                </a:cubicBezTo>
                <a:close/>
                <a:moveTo>
                  <a:pt x="224" y="179"/>
                </a:moveTo>
                <a:cubicBezTo>
                  <a:pt x="223" y="177"/>
                  <a:pt x="224" y="178"/>
                  <a:pt x="223" y="176"/>
                </a:cubicBezTo>
                <a:cubicBezTo>
                  <a:pt x="220" y="178"/>
                  <a:pt x="222" y="173"/>
                  <a:pt x="220" y="174"/>
                </a:cubicBezTo>
                <a:cubicBezTo>
                  <a:pt x="220" y="177"/>
                  <a:pt x="222" y="178"/>
                  <a:pt x="224" y="179"/>
                </a:cubicBezTo>
                <a:close/>
                <a:moveTo>
                  <a:pt x="582" y="184"/>
                </a:moveTo>
                <a:cubicBezTo>
                  <a:pt x="580" y="179"/>
                  <a:pt x="580" y="176"/>
                  <a:pt x="575" y="174"/>
                </a:cubicBezTo>
                <a:cubicBezTo>
                  <a:pt x="575" y="180"/>
                  <a:pt x="578" y="184"/>
                  <a:pt x="582" y="184"/>
                </a:cubicBezTo>
                <a:close/>
                <a:moveTo>
                  <a:pt x="270" y="182"/>
                </a:moveTo>
                <a:cubicBezTo>
                  <a:pt x="271" y="181"/>
                  <a:pt x="272" y="180"/>
                  <a:pt x="272" y="178"/>
                </a:cubicBezTo>
                <a:cubicBezTo>
                  <a:pt x="268" y="177"/>
                  <a:pt x="265" y="176"/>
                  <a:pt x="262" y="174"/>
                </a:cubicBezTo>
                <a:cubicBezTo>
                  <a:pt x="262" y="179"/>
                  <a:pt x="267" y="180"/>
                  <a:pt x="270" y="182"/>
                </a:cubicBezTo>
                <a:close/>
                <a:moveTo>
                  <a:pt x="473" y="184"/>
                </a:moveTo>
                <a:cubicBezTo>
                  <a:pt x="473" y="180"/>
                  <a:pt x="466" y="180"/>
                  <a:pt x="467" y="177"/>
                </a:cubicBezTo>
                <a:cubicBezTo>
                  <a:pt x="464" y="177"/>
                  <a:pt x="463" y="173"/>
                  <a:pt x="461" y="175"/>
                </a:cubicBezTo>
                <a:cubicBezTo>
                  <a:pt x="466" y="177"/>
                  <a:pt x="468" y="182"/>
                  <a:pt x="473" y="184"/>
                </a:cubicBezTo>
                <a:close/>
                <a:moveTo>
                  <a:pt x="126" y="183"/>
                </a:moveTo>
                <a:cubicBezTo>
                  <a:pt x="130" y="186"/>
                  <a:pt x="135" y="188"/>
                  <a:pt x="140" y="189"/>
                </a:cubicBezTo>
                <a:cubicBezTo>
                  <a:pt x="141" y="187"/>
                  <a:pt x="142" y="185"/>
                  <a:pt x="143" y="183"/>
                </a:cubicBezTo>
                <a:cubicBezTo>
                  <a:pt x="138" y="180"/>
                  <a:pt x="134" y="177"/>
                  <a:pt x="129" y="175"/>
                </a:cubicBezTo>
                <a:cubicBezTo>
                  <a:pt x="127" y="177"/>
                  <a:pt x="126" y="180"/>
                  <a:pt x="126" y="183"/>
                </a:cubicBezTo>
                <a:close/>
                <a:moveTo>
                  <a:pt x="318" y="179"/>
                </a:moveTo>
                <a:cubicBezTo>
                  <a:pt x="317" y="177"/>
                  <a:pt x="315" y="176"/>
                  <a:pt x="312" y="175"/>
                </a:cubicBezTo>
                <a:cubicBezTo>
                  <a:pt x="312" y="178"/>
                  <a:pt x="318" y="180"/>
                  <a:pt x="318" y="179"/>
                </a:cubicBezTo>
                <a:close/>
                <a:moveTo>
                  <a:pt x="362" y="184"/>
                </a:moveTo>
                <a:cubicBezTo>
                  <a:pt x="367" y="187"/>
                  <a:pt x="371" y="190"/>
                  <a:pt x="377" y="193"/>
                </a:cubicBezTo>
                <a:cubicBezTo>
                  <a:pt x="378" y="190"/>
                  <a:pt x="381" y="188"/>
                  <a:pt x="381" y="185"/>
                </a:cubicBezTo>
                <a:cubicBezTo>
                  <a:pt x="377" y="181"/>
                  <a:pt x="371" y="178"/>
                  <a:pt x="366" y="175"/>
                </a:cubicBezTo>
                <a:cubicBezTo>
                  <a:pt x="366" y="179"/>
                  <a:pt x="363" y="181"/>
                  <a:pt x="362" y="184"/>
                </a:cubicBezTo>
                <a:close/>
                <a:moveTo>
                  <a:pt x="432" y="178"/>
                </a:moveTo>
                <a:cubicBezTo>
                  <a:pt x="434" y="182"/>
                  <a:pt x="438" y="185"/>
                  <a:pt x="442" y="187"/>
                </a:cubicBezTo>
                <a:cubicBezTo>
                  <a:pt x="443" y="185"/>
                  <a:pt x="444" y="183"/>
                  <a:pt x="445" y="180"/>
                </a:cubicBezTo>
                <a:cubicBezTo>
                  <a:pt x="441" y="179"/>
                  <a:pt x="435" y="172"/>
                  <a:pt x="432" y="178"/>
                </a:cubicBezTo>
                <a:close/>
                <a:moveTo>
                  <a:pt x="533" y="177"/>
                </a:moveTo>
                <a:cubicBezTo>
                  <a:pt x="533" y="177"/>
                  <a:pt x="533" y="176"/>
                  <a:pt x="533" y="175"/>
                </a:cubicBezTo>
                <a:cubicBezTo>
                  <a:pt x="530" y="174"/>
                  <a:pt x="530" y="178"/>
                  <a:pt x="533" y="177"/>
                </a:cubicBezTo>
                <a:close/>
                <a:moveTo>
                  <a:pt x="198" y="176"/>
                </a:moveTo>
                <a:cubicBezTo>
                  <a:pt x="193" y="184"/>
                  <a:pt x="207" y="187"/>
                  <a:pt x="213" y="191"/>
                </a:cubicBezTo>
                <a:cubicBezTo>
                  <a:pt x="215" y="190"/>
                  <a:pt x="217" y="189"/>
                  <a:pt x="217" y="185"/>
                </a:cubicBezTo>
                <a:cubicBezTo>
                  <a:pt x="212" y="182"/>
                  <a:pt x="206" y="177"/>
                  <a:pt x="198" y="176"/>
                </a:cubicBezTo>
                <a:close/>
                <a:moveTo>
                  <a:pt x="90" y="190"/>
                </a:moveTo>
                <a:cubicBezTo>
                  <a:pt x="90" y="185"/>
                  <a:pt x="89" y="180"/>
                  <a:pt x="89" y="177"/>
                </a:cubicBezTo>
                <a:cubicBezTo>
                  <a:pt x="87" y="177"/>
                  <a:pt x="87" y="176"/>
                  <a:pt x="86" y="176"/>
                </a:cubicBezTo>
                <a:cubicBezTo>
                  <a:pt x="85" y="181"/>
                  <a:pt x="83" y="189"/>
                  <a:pt x="90" y="190"/>
                </a:cubicBezTo>
                <a:close/>
                <a:moveTo>
                  <a:pt x="299" y="176"/>
                </a:moveTo>
                <a:cubicBezTo>
                  <a:pt x="297" y="178"/>
                  <a:pt x="295" y="181"/>
                  <a:pt x="293" y="183"/>
                </a:cubicBezTo>
                <a:cubicBezTo>
                  <a:pt x="297" y="188"/>
                  <a:pt x="304" y="191"/>
                  <a:pt x="309" y="195"/>
                </a:cubicBezTo>
                <a:cubicBezTo>
                  <a:pt x="312" y="193"/>
                  <a:pt x="314" y="190"/>
                  <a:pt x="315" y="186"/>
                </a:cubicBezTo>
                <a:cubicBezTo>
                  <a:pt x="310" y="182"/>
                  <a:pt x="305" y="179"/>
                  <a:pt x="299" y="176"/>
                </a:cubicBezTo>
                <a:close/>
                <a:moveTo>
                  <a:pt x="523" y="180"/>
                </a:moveTo>
                <a:cubicBezTo>
                  <a:pt x="521" y="179"/>
                  <a:pt x="521" y="177"/>
                  <a:pt x="519" y="176"/>
                </a:cubicBezTo>
                <a:cubicBezTo>
                  <a:pt x="519" y="179"/>
                  <a:pt x="522" y="181"/>
                  <a:pt x="523" y="180"/>
                </a:cubicBezTo>
                <a:close/>
                <a:moveTo>
                  <a:pt x="555" y="184"/>
                </a:moveTo>
                <a:cubicBezTo>
                  <a:pt x="555" y="182"/>
                  <a:pt x="557" y="177"/>
                  <a:pt x="555" y="176"/>
                </a:cubicBezTo>
                <a:cubicBezTo>
                  <a:pt x="553" y="179"/>
                  <a:pt x="554" y="183"/>
                  <a:pt x="555" y="184"/>
                </a:cubicBezTo>
                <a:close/>
                <a:moveTo>
                  <a:pt x="568" y="185"/>
                </a:moveTo>
                <a:cubicBezTo>
                  <a:pt x="569" y="181"/>
                  <a:pt x="564" y="178"/>
                  <a:pt x="560" y="176"/>
                </a:cubicBezTo>
                <a:cubicBezTo>
                  <a:pt x="562" y="180"/>
                  <a:pt x="565" y="183"/>
                  <a:pt x="568" y="185"/>
                </a:cubicBezTo>
                <a:close/>
                <a:moveTo>
                  <a:pt x="171" y="180"/>
                </a:moveTo>
                <a:cubicBezTo>
                  <a:pt x="174" y="180"/>
                  <a:pt x="175" y="182"/>
                  <a:pt x="177" y="182"/>
                </a:cubicBezTo>
                <a:cubicBezTo>
                  <a:pt x="177" y="179"/>
                  <a:pt x="175" y="178"/>
                  <a:pt x="172" y="177"/>
                </a:cubicBezTo>
                <a:cubicBezTo>
                  <a:pt x="172" y="178"/>
                  <a:pt x="171" y="178"/>
                  <a:pt x="171" y="180"/>
                </a:cubicBezTo>
                <a:close/>
                <a:moveTo>
                  <a:pt x="403" y="186"/>
                </a:moveTo>
                <a:cubicBezTo>
                  <a:pt x="408" y="189"/>
                  <a:pt x="410" y="193"/>
                  <a:pt x="416" y="195"/>
                </a:cubicBezTo>
                <a:cubicBezTo>
                  <a:pt x="417" y="192"/>
                  <a:pt x="419" y="189"/>
                  <a:pt x="421" y="188"/>
                </a:cubicBezTo>
                <a:cubicBezTo>
                  <a:pt x="420" y="181"/>
                  <a:pt x="414" y="179"/>
                  <a:pt x="408" y="177"/>
                </a:cubicBezTo>
                <a:cubicBezTo>
                  <a:pt x="407" y="181"/>
                  <a:pt x="404" y="183"/>
                  <a:pt x="403" y="186"/>
                </a:cubicBezTo>
                <a:close/>
                <a:moveTo>
                  <a:pt x="63" y="183"/>
                </a:moveTo>
                <a:cubicBezTo>
                  <a:pt x="69" y="186"/>
                  <a:pt x="75" y="190"/>
                  <a:pt x="81" y="193"/>
                </a:cubicBezTo>
                <a:cubicBezTo>
                  <a:pt x="80" y="185"/>
                  <a:pt x="71" y="181"/>
                  <a:pt x="64" y="177"/>
                </a:cubicBezTo>
                <a:cubicBezTo>
                  <a:pt x="65" y="180"/>
                  <a:pt x="63" y="181"/>
                  <a:pt x="63" y="183"/>
                </a:cubicBezTo>
                <a:close/>
                <a:moveTo>
                  <a:pt x="165" y="180"/>
                </a:moveTo>
                <a:cubicBezTo>
                  <a:pt x="162" y="179"/>
                  <a:pt x="160" y="178"/>
                  <a:pt x="157" y="177"/>
                </a:cubicBezTo>
                <a:cubicBezTo>
                  <a:pt x="159" y="178"/>
                  <a:pt x="163" y="184"/>
                  <a:pt x="165" y="180"/>
                </a:cubicBezTo>
                <a:close/>
                <a:moveTo>
                  <a:pt x="288" y="185"/>
                </a:moveTo>
                <a:cubicBezTo>
                  <a:pt x="286" y="182"/>
                  <a:pt x="285" y="179"/>
                  <a:pt x="282" y="177"/>
                </a:cubicBezTo>
                <a:cubicBezTo>
                  <a:pt x="282" y="179"/>
                  <a:pt x="281" y="179"/>
                  <a:pt x="281" y="180"/>
                </a:cubicBezTo>
                <a:cubicBezTo>
                  <a:pt x="284" y="181"/>
                  <a:pt x="286" y="183"/>
                  <a:pt x="288" y="185"/>
                </a:cubicBezTo>
                <a:close/>
                <a:moveTo>
                  <a:pt x="335" y="183"/>
                </a:moveTo>
                <a:cubicBezTo>
                  <a:pt x="337" y="184"/>
                  <a:pt x="338" y="187"/>
                  <a:pt x="341" y="188"/>
                </a:cubicBezTo>
                <a:cubicBezTo>
                  <a:pt x="342" y="186"/>
                  <a:pt x="343" y="184"/>
                  <a:pt x="344" y="182"/>
                </a:cubicBezTo>
                <a:cubicBezTo>
                  <a:pt x="341" y="181"/>
                  <a:pt x="339" y="179"/>
                  <a:pt x="337" y="178"/>
                </a:cubicBezTo>
                <a:cubicBezTo>
                  <a:pt x="336" y="180"/>
                  <a:pt x="335" y="181"/>
                  <a:pt x="335" y="183"/>
                </a:cubicBezTo>
                <a:close/>
                <a:moveTo>
                  <a:pt x="498" y="182"/>
                </a:moveTo>
                <a:cubicBezTo>
                  <a:pt x="499" y="182"/>
                  <a:pt x="499" y="182"/>
                  <a:pt x="500" y="182"/>
                </a:cubicBezTo>
                <a:cubicBezTo>
                  <a:pt x="499" y="180"/>
                  <a:pt x="500" y="179"/>
                  <a:pt x="499" y="178"/>
                </a:cubicBezTo>
                <a:cubicBezTo>
                  <a:pt x="499" y="179"/>
                  <a:pt x="498" y="180"/>
                  <a:pt x="498" y="182"/>
                </a:cubicBezTo>
                <a:close/>
                <a:moveTo>
                  <a:pt x="608" y="200"/>
                </a:moveTo>
                <a:cubicBezTo>
                  <a:pt x="610" y="201"/>
                  <a:pt x="609" y="205"/>
                  <a:pt x="612" y="206"/>
                </a:cubicBezTo>
                <a:cubicBezTo>
                  <a:pt x="614" y="196"/>
                  <a:pt x="620" y="186"/>
                  <a:pt x="612" y="179"/>
                </a:cubicBezTo>
                <a:cubicBezTo>
                  <a:pt x="611" y="185"/>
                  <a:pt x="618" y="196"/>
                  <a:pt x="608" y="200"/>
                </a:cubicBezTo>
                <a:close/>
                <a:moveTo>
                  <a:pt x="544" y="185"/>
                </a:moveTo>
                <a:cubicBezTo>
                  <a:pt x="541" y="183"/>
                  <a:pt x="540" y="180"/>
                  <a:pt x="536" y="179"/>
                </a:cubicBezTo>
                <a:cubicBezTo>
                  <a:pt x="537" y="182"/>
                  <a:pt x="542" y="185"/>
                  <a:pt x="544" y="185"/>
                </a:cubicBezTo>
                <a:close/>
                <a:moveTo>
                  <a:pt x="591" y="188"/>
                </a:moveTo>
                <a:cubicBezTo>
                  <a:pt x="593" y="184"/>
                  <a:pt x="590" y="181"/>
                  <a:pt x="587" y="179"/>
                </a:cubicBezTo>
                <a:cubicBezTo>
                  <a:pt x="586" y="182"/>
                  <a:pt x="589" y="186"/>
                  <a:pt x="591" y="188"/>
                </a:cubicBezTo>
                <a:close/>
                <a:moveTo>
                  <a:pt x="556" y="188"/>
                </a:moveTo>
                <a:cubicBezTo>
                  <a:pt x="559" y="191"/>
                  <a:pt x="561" y="194"/>
                  <a:pt x="565" y="195"/>
                </a:cubicBezTo>
                <a:cubicBezTo>
                  <a:pt x="566" y="193"/>
                  <a:pt x="567" y="191"/>
                  <a:pt x="567" y="189"/>
                </a:cubicBezTo>
                <a:cubicBezTo>
                  <a:pt x="564" y="186"/>
                  <a:pt x="561" y="183"/>
                  <a:pt x="558" y="180"/>
                </a:cubicBezTo>
                <a:cubicBezTo>
                  <a:pt x="557" y="182"/>
                  <a:pt x="557" y="186"/>
                  <a:pt x="556" y="188"/>
                </a:cubicBezTo>
                <a:close/>
                <a:moveTo>
                  <a:pt x="635" y="183"/>
                </a:moveTo>
                <a:cubicBezTo>
                  <a:pt x="636" y="184"/>
                  <a:pt x="638" y="180"/>
                  <a:pt x="635" y="180"/>
                </a:cubicBezTo>
                <a:cubicBezTo>
                  <a:pt x="636" y="182"/>
                  <a:pt x="635" y="182"/>
                  <a:pt x="635" y="183"/>
                </a:cubicBezTo>
                <a:close/>
                <a:moveTo>
                  <a:pt x="51" y="185"/>
                </a:moveTo>
                <a:cubicBezTo>
                  <a:pt x="52" y="185"/>
                  <a:pt x="52" y="186"/>
                  <a:pt x="53" y="186"/>
                </a:cubicBezTo>
                <a:cubicBezTo>
                  <a:pt x="53" y="184"/>
                  <a:pt x="54" y="183"/>
                  <a:pt x="54" y="182"/>
                </a:cubicBezTo>
                <a:cubicBezTo>
                  <a:pt x="53" y="181"/>
                  <a:pt x="52" y="181"/>
                  <a:pt x="51" y="181"/>
                </a:cubicBezTo>
                <a:cubicBezTo>
                  <a:pt x="51" y="182"/>
                  <a:pt x="51" y="184"/>
                  <a:pt x="51" y="185"/>
                </a:cubicBezTo>
                <a:close/>
                <a:moveTo>
                  <a:pt x="487" y="188"/>
                </a:moveTo>
                <a:cubicBezTo>
                  <a:pt x="484" y="187"/>
                  <a:pt x="483" y="180"/>
                  <a:pt x="479" y="182"/>
                </a:cubicBezTo>
                <a:cubicBezTo>
                  <a:pt x="480" y="185"/>
                  <a:pt x="484" y="186"/>
                  <a:pt x="487" y="188"/>
                </a:cubicBezTo>
                <a:close/>
                <a:moveTo>
                  <a:pt x="39" y="191"/>
                </a:moveTo>
                <a:cubicBezTo>
                  <a:pt x="41" y="190"/>
                  <a:pt x="41" y="184"/>
                  <a:pt x="39" y="182"/>
                </a:cubicBezTo>
                <a:cubicBezTo>
                  <a:pt x="40" y="185"/>
                  <a:pt x="38" y="189"/>
                  <a:pt x="39" y="191"/>
                </a:cubicBezTo>
                <a:close/>
                <a:moveTo>
                  <a:pt x="233" y="184"/>
                </a:moveTo>
                <a:cubicBezTo>
                  <a:pt x="231" y="183"/>
                  <a:pt x="232" y="181"/>
                  <a:pt x="230" y="182"/>
                </a:cubicBezTo>
                <a:cubicBezTo>
                  <a:pt x="230" y="183"/>
                  <a:pt x="232" y="185"/>
                  <a:pt x="233" y="184"/>
                </a:cubicBezTo>
                <a:close/>
                <a:moveTo>
                  <a:pt x="55" y="188"/>
                </a:moveTo>
                <a:cubicBezTo>
                  <a:pt x="57" y="187"/>
                  <a:pt x="58" y="184"/>
                  <a:pt x="56" y="182"/>
                </a:cubicBezTo>
                <a:cubicBezTo>
                  <a:pt x="55" y="183"/>
                  <a:pt x="54" y="185"/>
                  <a:pt x="55" y="188"/>
                </a:cubicBezTo>
                <a:close/>
                <a:moveTo>
                  <a:pt x="168" y="183"/>
                </a:moveTo>
                <a:cubicBezTo>
                  <a:pt x="170" y="186"/>
                  <a:pt x="177" y="189"/>
                  <a:pt x="180" y="189"/>
                </a:cubicBezTo>
                <a:cubicBezTo>
                  <a:pt x="179" y="185"/>
                  <a:pt x="173" y="182"/>
                  <a:pt x="168" y="183"/>
                </a:cubicBezTo>
                <a:close/>
                <a:moveTo>
                  <a:pt x="188" y="186"/>
                </a:moveTo>
                <a:cubicBezTo>
                  <a:pt x="187" y="184"/>
                  <a:pt x="185" y="183"/>
                  <a:pt x="182" y="182"/>
                </a:cubicBezTo>
                <a:cubicBezTo>
                  <a:pt x="183" y="185"/>
                  <a:pt x="185" y="188"/>
                  <a:pt x="188" y="186"/>
                </a:cubicBezTo>
                <a:close/>
                <a:moveTo>
                  <a:pt x="257" y="188"/>
                </a:moveTo>
                <a:cubicBezTo>
                  <a:pt x="260" y="191"/>
                  <a:pt x="263" y="188"/>
                  <a:pt x="265" y="186"/>
                </a:cubicBezTo>
                <a:cubicBezTo>
                  <a:pt x="265" y="183"/>
                  <a:pt x="262" y="184"/>
                  <a:pt x="260" y="182"/>
                </a:cubicBezTo>
                <a:cubicBezTo>
                  <a:pt x="259" y="184"/>
                  <a:pt x="258" y="186"/>
                  <a:pt x="257" y="188"/>
                </a:cubicBezTo>
                <a:close/>
                <a:moveTo>
                  <a:pt x="397" y="188"/>
                </a:moveTo>
                <a:cubicBezTo>
                  <a:pt x="395" y="185"/>
                  <a:pt x="391" y="184"/>
                  <a:pt x="388" y="182"/>
                </a:cubicBezTo>
                <a:cubicBezTo>
                  <a:pt x="390" y="185"/>
                  <a:pt x="394" y="188"/>
                  <a:pt x="397" y="188"/>
                </a:cubicBezTo>
                <a:close/>
                <a:moveTo>
                  <a:pt x="514" y="191"/>
                </a:moveTo>
                <a:cubicBezTo>
                  <a:pt x="516" y="193"/>
                  <a:pt x="517" y="196"/>
                  <a:pt x="521" y="196"/>
                </a:cubicBezTo>
                <a:cubicBezTo>
                  <a:pt x="521" y="192"/>
                  <a:pt x="523" y="190"/>
                  <a:pt x="523" y="186"/>
                </a:cubicBezTo>
                <a:cubicBezTo>
                  <a:pt x="522" y="184"/>
                  <a:pt x="520" y="184"/>
                  <a:pt x="520" y="182"/>
                </a:cubicBezTo>
                <a:cubicBezTo>
                  <a:pt x="519" y="182"/>
                  <a:pt x="518" y="182"/>
                  <a:pt x="517" y="182"/>
                </a:cubicBezTo>
                <a:cubicBezTo>
                  <a:pt x="516" y="185"/>
                  <a:pt x="514" y="187"/>
                  <a:pt x="514" y="191"/>
                </a:cubicBezTo>
                <a:close/>
                <a:moveTo>
                  <a:pt x="276" y="186"/>
                </a:moveTo>
                <a:cubicBezTo>
                  <a:pt x="280" y="187"/>
                  <a:pt x="282" y="191"/>
                  <a:pt x="285" y="189"/>
                </a:cubicBezTo>
                <a:cubicBezTo>
                  <a:pt x="284" y="187"/>
                  <a:pt x="282" y="184"/>
                  <a:pt x="279" y="183"/>
                </a:cubicBezTo>
                <a:cubicBezTo>
                  <a:pt x="278" y="184"/>
                  <a:pt x="277" y="184"/>
                  <a:pt x="276" y="186"/>
                </a:cubicBezTo>
                <a:close/>
                <a:moveTo>
                  <a:pt x="356" y="187"/>
                </a:moveTo>
                <a:cubicBezTo>
                  <a:pt x="355" y="185"/>
                  <a:pt x="355" y="183"/>
                  <a:pt x="352" y="183"/>
                </a:cubicBezTo>
                <a:cubicBezTo>
                  <a:pt x="352" y="185"/>
                  <a:pt x="354" y="186"/>
                  <a:pt x="356" y="187"/>
                </a:cubicBezTo>
                <a:close/>
                <a:moveTo>
                  <a:pt x="445" y="190"/>
                </a:moveTo>
                <a:cubicBezTo>
                  <a:pt x="448" y="193"/>
                  <a:pt x="451" y="195"/>
                  <a:pt x="454" y="197"/>
                </a:cubicBezTo>
                <a:cubicBezTo>
                  <a:pt x="455" y="191"/>
                  <a:pt x="452" y="187"/>
                  <a:pt x="450" y="183"/>
                </a:cubicBezTo>
                <a:cubicBezTo>
                  <a:pt x="446" y="183"/>
                  <a:pt x="447" y="188"/>
                  <a:pt x="445" y="190"/>
                </a:cubicBezTo>
                <a:close/>
                <a:moveTo>
                  <a:pt x="144" y="193"/>
                </a:moveTo>
                <a:cubicBezTo>
                  <a:pt x="147" y="191"/>
                  <a:pt x="151" y="186"/>
                  <a:pt x="146" y="185"/>
                </a:cubicBezTo>
                <a:cubicBezTo>
                  <a:pt x="146" y="188"/>
                  <a:pt x="143" y="191"/>
                  <a:pt x="144" y="193"/>
                </a:cubicBezTo>
                <a:close/>
                <a:moveTo>
                  <a:pt x="344" y="189"/>
                </a:moveTo>
                <a:cubicBezTo>
                  <a:pt x="347" y="191"/>
                  <a:pt x="349" y="194"/>
                  <a:pt x="352" y="195"/>
                </a:cubicBezTo>
                <a:cubicBezTo>
                  <a:pt x="352" y="190"/>
                  <a:pt x="349" y="188"/>
                  <a:pt x="346" y="185"/>
                </a:cubicBezTo>
                <a:cubicBezTo>
                  <a:pt x="346" y="187"/>
                  <a:pt x="344" y="187"/>
                  <a:pt x="344" y="189"/>
                </a:cubicBezTo>
                <a:close/>
                <a:moveTo>
                  <a:pt x="501" y="189"/>
                </a:moveTo>
                <a:cubicBezTo>
                  <a:pt x="500" y="187"/>
                  <a:pt x="498" y="185"/>
                  <a:pt x="496" y="186"/>
                </a:cubicBezTo>
                <a:cubicBezTo>
                  <a:pt x="498" y="187"/>
                  <a:pt x="499" y="188"/>
                  <a:pt x="501" y="189"/>
                </a:cubicBezTo>
                <a:close/>
                <a:moveTo>
                  <a:pt x="535" y="188"/>
                </a:moveTo>
                <a:cubicBezTo>
                  <a:pt x="537" y="192"/>
                  <a:pt x="542" y="193"/>
                  <a:pt x="544" y="196"/>
                </a:cubicBezTo>
                <a:cubicBezTo>
                  <a:pt x="545" y="194"/>
                  <a:pt x="546" y="192"/>
                  <a:pt x="545" y="189"/>
                </a:cubicBezTo>
                <a:cubicBezTo>
                  <a:pt x="540" y="190"/>
                  <a:pt x="540" y="185"/>
                  <a:pt x="535" y="185"/>
                </a:cubicBezTo>
                <a:cubicBezTo>
                  <a:pt x="535" y="186"/>
                  <a:pt x="534" y="187"/>
                  <a:pt x="535" y="188"/>
                </a:cubicBezTo>
                <a:close/>
                <a:moveTo>
                  <a:pt x="62" y="194"/>
                </a:moveTo>
                <a:cubicBezTo>
                  <a:pt x="70" y="198"/>
                  <a:pt x="75" y="204"/>
                  <a:pt x="83" y="208"/>
                </a:cubicBezTo>
                <a:cubicBezTo>
                  <a:pt x="83" y="205"/>
                  <a:pt x="83" y="201"/>
                  <a:pt x="82" y="197"/>
                </a:cubicBezTo>
                <a:cubicBezTo>
                  <a:pt x="75" y="193"/>
                  <a:pt x="69" y="189"/>
                  <a:pt x="61" y="186"/>
                </a:cubicBezTo>
                <a:cubicBezTo>
                  <a:pt x="59" y="188"/>
                  <a:pt x="62" y="191"/>
                  <a:pt x="62" y="194"/>
                </a:cubicBezTo>
                <a:close/>
                <a:moveTo>
                  <a:pt x="439" y="191"/>
                </a:moveTo>
                <a:cubicBezTo>
                  <a:pt x="439" y="189"/>
                  <a:pt x="433" y="186"/>
                  <a:pt x="433" y="186"/>
                </a:cubicBezTo>
                <a:cubicBezTo>
                  <a:pt x="434" y="189"/>
                  <a:pt x="437" y="190"/>
                  <a:pt x="439" y="191"/>
                </a:cubicBezTo>
                <a:close/>
                <a:moveTo>
                  <a:pt x="104" y="200"/>
                </a:moveTo>
                <a:cubicBezTo>
                  <a:pt x="107" y="200"/>
                  <a:pt x="108" y="198"/>
                  <a:pt x="110" y="197"/>
                </a:cubicBezTo>
                <a:cubicBezTo>
                  <a:pt x="108" y="196"/>
                  <a:pt x="110" y="194"/>
                  <a:pt x="110" y="191"/>
                </a:cubicBezTo>
                <a:cubicBezTo>
                  <a:pt x="107" y="190"/>
                  <a:pt x="108" y="188"/>
                  <a:pt x="104" y="186"/>
                </a:cubicBezTo>
                <a:cubicBezTo>
                  <a:pt x="104" y="192"/>
                  <a:pt x="98" y="198"/>
                  <a:pt x="104" y="200"/>
                </a:cubicBezTo>
                <a:close/>
                <a:moveTo>
                  <a:pt x="485" y="193"/>
                </a:moveTo>
                <a:cubicBezTo>
                  <a:pt x="485" y="191"/>
                  <a:pt x="483" y="191"/>
                  <a:pt x="484" y="189"/>
                </a:cubicBezTo>
                <a:cubicBezTo>
                  <a:pt x="479" y="190"/>
                  <a:pt x="480" y="186"/>
                  <a:pt x="476" y="186"/>
                </a:cubicBezTo>
                <a:cubicBezTo>
                  <a:pt x="478" y="189"/>
                  <a:pt x="482" y="196"/>
                  <a:pt x="485" y="193"/>
                </a:cubicBezTo>
                <a:close/>
                <a:moveTo>
                  <a:pt x="183" y="197"/>
                </a:moveTo>
                <a:cubicBezTo>
                  <a:pt x="182" y="194"/>
                  <a:pt x="177" y="194"/>
                  <a:pt x="177" y="191"/>
                </a:cubicBezTo>
                <a:cubicBezTo>
                  <a:pt x="172" y="193"/>
                  <a:pt x="170" y="187"/>
                  <a:pt x="165" y="187"/>
                </a:cubicBezTo>
                <a:cubicBezTo>
                  <a:pt x="170" y="191"/>
                  <a:pt x="176" y="195"/>
                  <a:pt x="183" y="197"/>
                </a:cubicBezTo>
                <a:close/>
                <a:moveTo>
                  <a:pt x="496" y="194"/>
                </a:moveTo>
                <a:cubicBezTo>
                  <a:pt x="498" y="194"/>
                  <a:pt x="499" y="193"/>
                  <a:pt x="499" y="191"/>
                </a:cubicBezTo>
                <a:cubicBezTo>
                  <a:pt x="496" y="190"/>
                  <a:pt x="496" y="187"/>
                  <a:pt x="493" y="187"/>
                </a:cubicBezTo>
                <a:cubicBezTo>
                  <a:pt x="492" y="191"/>
                  <a:pt x="496" y="191"/>
                  <a:pt x="496" y="194"/>
                </a:cubicBezTo>
                <a:close/>
                <a:moveTo>
                  <a:pt x="45" y="198"/>
                </a:moveTo>
                <a:cubicBezTo>
                  <a:pt x="46" y="195"/>
                  <a:pt x="46" y="191"/>
                  <a:pt x="46" y="188"/>
                </a:cubicBezTo>
                <a:cubicBezTo>
                  <a:pt x="45" y="191"/>
                  <a:pt x="40" y="196"/>
                  <a:pt x="45" y="198"/>
                </a:cubicBezTo>
                <a:close/>
                <a:moveTo>
                  <a:pt x="379" y="194"/>
                </a:moveTo>
                <a:cubicBezTo>
                  <a:pt x="383" y="196"/>
                  <a:pt x="386" y="199"/>
                  <a:pt x="391" y="200"/>
                </a:cubicBezTo>
                <a:cubicBezTo>
                  <a:pt x="391" y="196"/>
                  <a:pt x="388" y="196"/>
                  <a:pt x="389" y="192"/>
                </a:cubicBezTo>
                <a:cubicBezTo>
                  <a:pt x="385" y="194"/>
                  <a:pt x="387" y="188"/>
                  <a:pt x="384" y="188"/>
                </a:cubicBezTo>
                <a:cubicBezTo>
                  <a:pt x="382" y="190"/>
                  <a:pt x="380" y="191"/>
                  <a:pt x="379" y="194"/>
                </a:cubicBezTo>
                <a:close/>
                <a:moveTo>
                  <a:pt x="395" y="192"/>
                </a:moveTo>
                <a:cubicBezTo>
                  <a:pt x="395" y="189"/>
                  <a:pt x="392" y="189"/>
                  <a:pt x="390" y="188"/>
                </a:cubicBezTo>
                <a:cubicBezTo>
                  <a:pt x="391" y="190"/>
                  <a:pt x="393" y="191"/>
                  <a:pt x="395" y="192"/>
                </a:cubicBezTo>
                <a:close/>
                <a:moveTo>
                  <a:pt x="265" y="192"/>
                </a:moveTo>
                <a:cubicBezTo>
                  <a:pt x="268" y="192"/>
                  <a:pt x="268" y="190"/>
                  <a:pt x="269" y="188"/>
                </a:cubicBezTo>
                <a:cubicBezTo>
                  <a:pt x="267" y="189"/>
                  <a:pt x="266" y="190"/>
                  <a:pt x="265" y="192"/>
                </a:cubicBezTo>
                <a:close/>
                <a:moveTo>
                  <a:pt x="373" y="197"/>
                </a:moveTo>
                <a:cubicBezTo>
                  <a:pt x="368" y="194"/>
                  <a:pt x="364" y="191"/>
                  <a:pt x="359" y="188"/>
                </a:cubicBezTo>
                <a:cubicBezTo>
                  <a:pt x="361" y="193"/>
                  <a:pt x="369" y="204"/>
                  <a:pt x="373" y="197"/>
                </a:cubicBezTo>
                <a:close/>
                <a:moveTo>
                  <a:pt x="137" y="196"/>
                </a:moveTo>
                <a:cubicBezTo>
                  <a:pt x="137" y="195"/>
                  <a:pt x="137" y="194"/>
                  <a:pt x="138" y="194"/>
                </a:cubicBezTo>
                <a:cubicBezTo>
                  <a:pt x="136" y="191"/>
                  <a:pt x="130" y="189"/>
                  <a:pt x="126" y="189"/>
                </a:cubicBezTo>
                <a:cubicBezTo>
                  <a:pt x="131" y="191"/>
                  <a:pt x="132" y="195"/>
                  <a:pt x="137" y="196"/>
                </a:cubicBezTo>
                <a:close/>
                <a:moveTo>
                  <a:pt x="270" y="194"/>
                </a:moveTo>
                <a:cubicBezTo>
                  <a:pt x="271" y="197"/>
                  <a:pt x="275" y="198"/>
                  <a:pt x="279" y="199"/>
                </a:cubicBezTo>
                <a:cubicBezTo>
                  <a:pt x="278" y="196"/>
                  <a:pt x="281" y="196"/>
                  <a:pt x="281" y="194"/>
                </a:cubicBezTo>
                <a:cubicBezTo>
                  <a:pt x="279" y="192"/>
                  <a:pt x="276" y="191"/>
                  <a:pt x="274" y="189"/>
                </a:cubicBezTo>
                <a:cubicBezTo>
                  <a:pt x="273" y="191"/>
                  <a:pt x="271" y="192"/>
                  <a:pt x="270" y="194"/>
                </a:cubicBezTo>
                <a:close/>
                <a:moveTo>
                  <a:pt x="526" y="200"/>
                </a:moveTo>
                <a:cubicBezTo>
                  <a:pt x="528" y="196"/>
                  <a:pt x="527" y="194"/>
                  <a:pt x="529" y="189"/>
                </a:cubicBezTo>
                <a:cubicBezTo>
                  <a:pt x="528" y="189"/>
                  <a:pt x="528" y="189"/>
                  <a:pt x="527" y="189"/>
                </a:cubicBezTo>
                <a:cubicBezTo>
                  <a:pt x="527" y="192"/>
                  <a:pt x="523" y="197"/>
                  <a:pt x="526" y="200"/>
                </a:cubicBezTo>
                <a:close/>
                <a:moveTo>
                  <a:pt x="218" y="196"/>
                </a:moveTo>
                <a:cubicBezTo>
                  <a:pt x="226" y="199"/>
                  <a:pt x="231" y="205"/>
                  <a:pt x="239" y="209"/>
                </a:cubicBezTo>
                <a:cubicBezTo>
                  <a:pt x="241" y="208"/>
                  <a:pt x="242" y="205"/>
                  <a:pt x="244" y="206"/>
                </a:cubicBezTo>
                <a:cubicBezTo>
                  <a:pt x="244" y="204"/>
                  <a:pt x="245" y="203"/>
                  <a:pt x="245" y="202"/>
                </a:cubicBezTo>
                <a:cubicBezTo>
                  <a:pt x="238" y="199"/>
                  <a:pt x="229" y="189"/>
                  <a:pt x="223" y="191"/>
                </a:cubicBezTo>
                <a:cubicBezTo>
                  <a:pt x="224" y="191"/>
                  <a:pt x="225" y="191"/>
                  <a:pt x="225" y="192"/>
                </a:cubicBezTo>
                <a:cubicBezTo>
                  <a:pt x="222" y="188"/>
                  <a:pt x="219" y="193"/>
                  <a:pt x="218" y="196"/>
                </a:cubicBezTo>
                <a:close/>
                <a:moveTo>
                  <a:pt x="460" y="198"/>
                </a:moveTo>
                <a:cubicBezTo>
                  <a:pt x="460" y="196"/>
                  <a:pt x="463" y="196"/>
                  <a:pt x="463" y="194"/>
                </a:cubicBezTo>
                <a:cubicBezTo>
                  <a:pt x="461" y="193"/>
                  <a:pt x="459" y="189"/>
                  <a:pt x="457" y="190"/>
                </a:cubicBezTo>
                <a:cubicBezTo>
                  <a:pt x="459" y="192"/>
                  <a:pt x="459" y="196"/>
                  <a:pt x="460" y="198"/>
                </a:cubicBezTo>
                <a:close/>
                <a:moveTo>
                  <a:pt x="633" y="196"/>
                </a:moveTo>
                <a:cubicBezTo>
                  <a:pt x="633" y="194"/>
                  <a:pt x="636" y="190"/>
                  <a:pt x="634" y="189"/>
                </a:cubicBezTo>
                <a:cubicBezTo>
                  <a:pt x="634" y="192"/>
                  <a:pt x="631" y="195"/>
                  <a:pt x="633" y="196"/>
                </a:cubicBezTo>
                <a:close/>
                <a:moveTo>
                  <a:pt x="293" y="195"/>
                </a:moveTo>
                <a:cubicBezTo>
                  <a:pt x="293" y="193"/>
                  <a:pt x="290" y="192"/>
                  <a:pt x="290" y="190"/>
                </a:cubicBezTo>
                <a:cubicBezTo>
                  <a:pt x="289" y="190"/>
                  <a:pt x="288" y="191"/>
                  <a:pt x="287" y="191"/>
                </a:cubicBezTo>
                <a:cubicBezTo>
                  <a:pt x="287" y="194"/>
                  <a:pt x="292" y="195"/>
                  <a:pt x="293" y="195"/>
                </a:cubicBezTo>
                <a:close/>
                <a:moveTo>
                  <a:pt x="327" y="196"/>
                </a:moveTo>
                <a:cubicBezTo>
                  <a:pt x="330" y="193"/>
                  <a:pt x="324" y="191"/>
                  <a:pt x="324" y="190"/>
                </a:cubicBezTo>
                <a:cubicBezTo>
                  <a:pt x="323" y="192"/>
                  <a:pt x="326" y="194"/>
                  <a:pt x="327" y="196"/>
                </a:cubicBezTo>
                <a:close/>
                <a:moveTo>
                  <a:pt x="433" y="201"/>
                </a:moveTo>
                <a:cubicBezTo>
                  <a:pt x="435" y="200"/>
                  <a:pt x="436" y="197"/>
                  <a:pt x="437" y="194"/>
                </a:cubicBezTo>
                <a:cubicBezTo>
                  <a:pt x="432" y="195"/>
                  <a:pt x="431" y="189"/>
                  <a:pt x="428" y="191"/>
                </a:cubicBezTo>
                <a:cubicBezTo>
                  <a:pt x="430" y="193"/>
                  <a:pt x="431" y="198"/>
                  <a:pt x="433" y="201"/>
                </a:cubicBezTo>
                <a:close/>
                <a:moveTo>
                  <a:pt x="333" y="192"/>
                </a:moveTo>
                <a:cubicBezTo>
                  <a:pt x="335" y="192"/>
                  <a:pt x="335" y="194"/>
                  <a:pt x="337" y="194"/>
                </a:cubicBezTo>
                <a:cubicBezTo>
                  <a:pt x="337" y="192"/>
                  <a:pt x="334" y="189"/>
                  <a:pt x="333" y="192"/>
                </a:cubicBezTo>
                <a:close/>
                <a:moveTo>
                  <a:pt x="417" y="197"/>
                </a:moveTo>
                <a:cubicBezTo>
                  <a:pt x="422" y="199"/>
                  <a:pt x="425" y="203"/>
                  <a:pt x="429" y="205"/>
                </a:cubicBezTo>
                <a:cubicBezTo>
                  <a:pt x="429" y="202"/>
                  <a:pt x="426" y="200"/>
                  <a:pt x="428" y="196"/>
                </a:cubicBezTo>
                <a:cubicBezTo>
                  <a:pt x="423" y="196"/>
                  <a:pt x="426" y="192"/>
                  <a:pt x="422" y="191"/>
                </a:cubicBezTo>
                <a:cubicBezTo>
                  <a:pt x="420" y="193"/>
                  <a:pt x="418" y="195"/>
                  <a:pt x="417" y="197"/>
                </a:cubicBezTo>
                <a:close/>
                <a:moveTo>
                  <a:pt x="600" y="195"/>
                </a:moveTo>
                <a:cubicBezTo>
                  <a:pt x="600" y="193"/>
                  <a:pt x="598" y="192"/>
                  <a:pt x="597" y="191"/>
                </a:cubicBezTo>
                <a:cubicBezTo>
                  <a:pt x="595" y="193"/>
                  <a:pt x="597" y="195"/>
                  <a:pt x="600" y="195"/>
                </a:cubicBezTo>
                <a:close/>
                <a:moveTo>
                  <a:pt x="149" y="194"/>
                </a:moveTo>
                <a:cubicBezTo>
                  <a:pt x="151" y="195"/>
                  <a:pt x="154" y="198"/>
                  <a:pt x="155" y="194"/>
                </a:cubicBezTo>
                <a:cubicBezTo>
                  <a:pt x="153" y="191"/>
                  <a:pt x="150" y="191"/>
                  <a:pt x="149" y="194"/>
                </a:cubicBezTo>
                <a:close/>
                <a:moveTo>
                  <a:pt x="508" y="195"/>
                </a:moveTo>
                <a:cubicBezTo>
                  <a:pt x="509" y="193"/>
                  <a:pt x="507" y="192"/>
                  <a:pt x="505" y="191"/>
                </a:cubicBezTo>
                <a:cubicBezTo>
                  <a:pt x="504" y="193"/>
                  <a:pt x="506" y="195"/>
                  <a:pt x="508" y="195"/>
                </a:cubicBezTo>
                <a:close/>
                <a:moveTo>
                  <a:pt x="189" y="195"/>
                </a:moveTo>
                <a:cubicBezTo>
                  <a:pt x="193" y="198"/>
                  <a:pt x="198" y="199"/>
                  <a:pt x="202" y="202"/>
                </a:cubicBezTo>
                <a:cubicBezTo>
                  <a:pt x="203" y="201"/>
                  <a:pt x="205" y="201"/>
                  <a:pt x="205" y="199"/>
                </a:cubicBezTo>
                <a:cubicBezTo>
                  <a:pt x="200" y="197"/>
                  <a:pt x="192" y="189"/>
                  <a:pt x="189" y="195"/>
                </a:cubicBezTo>
                <a:close/>
                <a:moveTo>
                  <a:pt x="585" y="208"/>
                </a:moveTo>
                <a:cubicBezTo>
                  <a:pt x="589" y="204"/>
                  <a:pt x="588" y="199"/>
                  <a:pt x="589" y="194"/>
                </a:cubicBezTo>
                <a:cubicBezTo>
                  <a:pt x="588" y="193"/>
                  <a:pt x="587" y="192"/>
                  <a:pt x="584" y="192"/>
                </a:cubicBezTo>
                <a:cubicBezTo>
                  <a:pt x="583" y="198"/>
                  <a:pt x="584" y="202"/>
                  <a:pt x="585" y="208"/>
                </a:cubicBezTo>
                <a:close/>
                <a:moveTo>
                  <a:pt x="177" y="213"/>
                </a:moveTo>
                <a:cubicBezTo>
                  <a:pt x="177" y="210"/>
                  <a:pt x="179" y="209"/>
                  <a:pt x="179" y="206"/>
                </a:cubicBezTo>
                <a:cubicBezTo>
                  <a:pt x="173" y="204"/>
                  <a:pt x="170" y="199"/>
                  <a:pt x="163" y="197"/>
                </a:cubicBezTo>
                <a:cubicBezTo>
                  <a:pt x="165" y="194"/>
                  <a:pt x="161" y="195"/>
                  <a:pt x="160" y="193"/>
                </a:cubicBezTo>
                <a:cubicBezTo>
                  <a:pt x="163" y="200"/>
                  <a:pt x="170" y="207"/>
                  <a:pt x="177" y="213"/>
                </a:cubicBezTo>
                <a:close/>
                <a:moveTo>
                  <a:pt x="209" y="195"/>
                </a:moveTo>
                <a:cubicBezTo>
                  <a:pt x="209" y="194"/>
                  <a:pt x="209" y="193"/>
                  <a:pt x="209" y="193"/>
                </a:cubicBezTo>
                <a:cubicBezTo>
                  <a:pt x="208" y="193"/>
                  <a:pt x="207" y="193"/>
                  <a:pt x="206" y="193"/>
                </a:cubicBezTo>
                <a:cubicBezTo>
                  <a:pt x="207" y="194"/>
                  <a:pt x="207" y="195"/>
                  <a:pt x="209" y="195"/>
                </a:cubicBezTo>
                <a:close/>
                <a:moveTo>
                  <a:pt x="399" y="193"/>
                </a:moveTo>
                <a:cubicBezTo>
                  <a:pt x="400" y="198"/>
                  <a:pt x="405" y="200"/>
                  <a:pt x="409" y="202"/>
                </a:cubicBezTo>
                <a:cubicBezTo>
                  <a:pt x="409" y="201"/>
                  <a:pt x="410" y="201"/>
                  <a:pt x="411" y="200"/>
                </a:cubicBezTo>
                <a:cubicBezTo>
                  <a:pt x="408" y="197"/>
                  <a:pt x="402" y="194"/>
                  <a:pt x="399" y="193"/>
                </a:cubicBezTo>
                <a:close/>
                <a:moveTo>
                  <a:pt x="315" y="200"/>
                </a:moveTo>
                <a:cubicBezTo>
                  <a:pt x="319" y="203"/>
                  <a:pt x="323" y="205"/>
                  <a:pt x="327" y="208"/>
                </a:cubicBezTo>
                <a:cubicBezTo>
                  <a:pt x="330" y="202"/>
                  <a:pt x="322" y="198"/>
                  <a:pt x="320" y="194"/>
                </a:cubicBezTo>
                <a:cubicBezTo>
                  <a:pt x="318" y="196"/>
                  <a:pt x="315" y="197"/>
                  <a:pt x="315" y="200"/>
                </a:cubicBezTo>
                <a:close/>
                <a:moveTo>
                  <a:pt x="530" y="203"/>
                </a:moveTo>
                <a:cubicBezTo>
                  <a:pt x="534" y="205"/>
                  <a:pt x="537" y="208"/>
                  <a:pt x="540" y="210"/>
                </a:cubicBezTo>
                <a:cubicBezTo>
                  <a:pt x="542" y="208"/>
                  <a:pt x="542" y="205"/>
                  <a:pt x="543" y="203"/>
                </a:cubicBezTo>
                <a:cubicBezTo>
                  <a:pt x="541" y="199"/>
                  <a:pt x="537" y="197"/>
                  <a:pt x="534" y="194"/>
                </a:cubicBezTo>
                <a:cubicBezTo>
                  <a:pt x="532" y="196"/>
                  <a:pt x="532" y="200"/>
                  <a:pt x="530" y="203"/>
                </a:cubicBezTo>
                <a:close/>
                <a:moveTo>
                  <a:pt x="575" y="203"/>
                </a:moveTo>
                <a:cubicBezTo>
                  <a:pt x="576" y="200"/>
                  <a:pt x="574" y="195"/>
                  <a:pt x="570" y="194"/>
                </a:cubicBezTo>
                <a:cubicBezTo>
                  <a:pt x="568" y="198"/>
                  <a:pt x="571" y="202"/>
                  <a:pt x="575" y="203"/>
                </a:cubicBezTo>
                <a:close/>
                <a:moveTo>
                  <a:pt x="614" y="214"/>
                </a:moveTo>
                <a:cubicBezTo>
                  <a:pt x="617" y="209"/>
                  <a:pt x="620" y="199"/>
                  <a:pt x="618" y="194"/>
                </a:cubicBezTo>
                <a:cubicBezTo>
                  <a:pt x="617" y="200"/>
                  <a:pt x="613" y="207"/>
                  <a:pt x="614" y="214"/>
                </a:cubicBezTo>
                <a:close/>
                <a:moveTo>
                  <a:pt x="90" y="198"/>
                </a:moveTo>
                <a:cubicBezTo>
                  <a:pt x="90" y="197"/>
                  <a:pt x="89" y="193"/>
                  <a:pt x="87" y="195"/>
                </a:cubicBezTo>
                <a:cubicBezTo>
                  <a:pt x="88" y="196"/>
                  <a:pt x="89" y="198"/>
                  <a:pt x="90" y="198"/>
                </a:cubicBezTo>
                <a:close/>
                <a:moveTo>
                  <a:pt x="547" y="199"/>
                </a:moveTo>
                <a:cubicBezTo>
                  <a:pt x="549" y="198"/>
                  <a:pt x="549" y="200"/>
                  <a:pt x="551" y="200"/>
                </a:cubicBezTo>
                <a:cubicBezTo>
                  <a:pt x="550" y="197"/>
                  <a:pt x="554" y="196"/>
                  <a:pt x="549" y="194"/>
                </a:cubicBezTo>
                <a:cubicBezTo>
                  <a:pt x="549" y="196"/>
                  <a:pt x="547" y="196"/>
                  <a:pt x="547" y="199"/>
                </a:cubicBezTo>
                <a:close/>
                <a:moveTo>
                  <a:pt x="486" y="196"/>
                </a:moveTo>
                <a:cubicBezTo>
                  <a:pt x="486" y="199"/>
                  <a:pt x="489" y="198"/>
                  <a:pt x="489" y="201"/>
                </a:cubicBezTo>
                <a:cubicBezTo>
                  <a:pt x="491" y="201"/>
                  <a:pt x="491" y="199"/>
                  <a:pt x="493" y="199"/>
                </a:cubicBezTo>
                <a:cubicBezTo>
                  <a:pt x="492" y="197"/>
                  <a:pt x="492" y="198"/>
                  <a:pt x="493" y="196"/>
                </a:cubicBezTo>
                <a:cubicBezTo>
                  <a:pt x="491" y="196"/>
                  <a:pt x="487" y="194"/>
                  <a:pt x="486" y="196"/>
                </a:cubicBezTo>
                <a:close/>
                <a:moveTo>
                  <a:pt x="140" y="199"/>
                </a:moveTo>
                <a:cubicBezTo>
                  <a:pt x="141" y="200"/>
                  <a:pt x="142" y="201"/>
                  <a:pt x="144" y="200"/>
                </a:cubicBezTo>
                <a:cubicBezTo>
                  <a:pt x="144" y="198"/>
                  <a:pt x="144" y="197"/>
                  <a:pt x="143" y="196"/>
                </a:cubicBezTo>
                <a:cubicBezTo>
                  <a:pt x="143" y="196"/>
                  <a:pt x="142" y="196"/>
                  <a:pt x="141" y="196"/>
                </a:cubicBezTo>
                <a:cubicBezTo>
                  <a:pt x="142" y="197"/>
                  <a:pt x="141" y="198"/>
                  <a:pt x="140" y="199"/>
                </a:cubicBezTo>
                <a:close/>
                <a:moveTo>
                  <a:pt x="281" y="201"/>
                </a:moveTo>
                <a:cubicBezTo>
                  <a:pt x="286" y="203"/>
                  <a:pt x="290" y="206"/>
                  <a:pt x="295" y="208"/>
                </a:cubicBezTo>
                <a:cubicBezTo>
                  <a:pt x="297" y="208"/>
                  <a:pt x="298" y="205"/>
                  <a:pt x="299" y="203"/>
                </a:cubicBezTo>
                <a:cubicBezTo>
                  <a:pt x="292" y="203"/>
                  <a:pt x="284" y="189"/>
                  <a:pt x="281" y="201"/>
                </a:cubicBezTo>
                <a:close/>
                <a:moveTo>
                  <a:pt x="626" y="204"/>
                </a:moveTo>
                <a:cubicBezTo>
                  <a:pt x="628" y="202"/>
                  <a:pt x="628" y="197"/>
                  <a:pt x="626" y="196"/>
                </a:cubicBezTo>
                <a:cubicBezTo>
                  <a:pt x="626" y="199"/>
                  <a:pt x="625" y="201"/>
                  <a:pt x="626" y="204"/>
                </a:cubicBezTo>
                <a:close/>
                <a:moveTo>
                  <a:pt x="55" y="203"/>
                </a:moveTo>
                <a:cubicBezTo>
                  <a:pt x="57" y="204"/>
                  <a:pt x="60" y="208"/>
                  <a:pt x="62" y="206"/>
                </a:cubicBezTo>
                <a:cubicBezTo>
                  <a:pt x="60" y="202"/>
                  <a:pt x="61" y="199"/>
                  <a:pt x="57" y="196"/>
                </a:cubicBezTo>
                <a:cubicBezTo>
                  <a:pt x="56" y="198"/>
                  <a:pt x="55" y="200"/>
                  <a:pt x="55" y="203"/>
                </a:cubicBezTo>
                <a:close/>
                <a:moveTo>
                  <a:pt x="462" y="202"/>
                </a:moveTo>
                <a:cubicBezTo>
                  <a:pt x="465" y="204"/>
                  <a:pt x="468" y="207"/>
                  <a:pt x="472" y="208"/>
                </a:cubicBezTo>
                <a:cubicBezTo>
                  <a:pt x="474" y="207"/>
                  <a:pt x="475" y="205"/>
                  <a:pt x="476" y="203"/>
                </a:cubicBezTo>
                <a:cubicBezTo>
                  <a:pt x="471" y="199"/>
                  <a:pt x="464" y="192"/>
                  <a:pt x="462" y="202"/>
                </a:cubicBezTo>
                <a:close/>
                <a:moveTo>
                  <a:pt x="518" y="205"/>
                </a:moveTo>
                <a:cubicBezTo>
                  <a:pt x="521" y="200"/>
                  <a:pt x="516" y="197"/>
                  <a:pt x="512" y="196"/>
                </a:cubicBezTo>
                <a:cubicBezTo>
                  <a:pt x="511" y="200"/>
                  <a:pt x="515" y="203"/>
                  <a:pt x="518" y="205"/>
                </a:cubicBezTo>
                <a:close/>
                <a:moveTo>
                  <a:pt x="145" y="203"/>
                </a:moveTo>
                <a:cubicBezTo>
                  <a:pt x="147" y="203"/>
                  <a:pt x="147" y="204"/>
                  <a:pt x="148" y="204"/>
                </a:cubicBezTo>
                <a:cubicBezTo>
                  <a:pt x="150" y="202"/>
                  <a:pt x="150" y="202"/>
                  <a:pt x="151" y="199"/>
                </a:cubicBezTo>
                <a:cubicBezTo>
                  <a:pt x="148" y="198"/>
                  <a:pt x="147" y="199"/>
                  <a:pt x="146" y="197"/>
                </a:cubicBezTo>
                <a:cubicBezTo>
                  <a:pt x="145" y="200"/>
                  <a:pt x="146" y="200"/>
                  <a:pt x="145" y="203"/>
                </a:cubicBezTo>
                <a:close/>
                <a:moveTo>
                  <a:pt x="269" y="199"/>
                </a:moveTo>
                <a:cubicBezTo>
                  <a:pt x="272" y="199"/>
                  <a:pt x="275" y="203"/>
                  <a:pt x="276" y="201"/>
                </a:cubicBezTo>
                <a:cubicBezTo>
                  <a:pt x="274" y="201"/>
                  <a:pt x="271" y="196"/>
                  <a:pt x="269" y="199"/>
                </a:cubicBezTo>
                <a:close/>
                <a:moveTo>
                  <a:pt x="443" y="216"/>
                </a:moveTo>
                <a:cubicBezTo>
                  <a:pt x="446" y="212"/>
                  <a:pt x="450" y="210"/>
                  <a:pt x="452" y="206"/>
                </a:cubicBezTo>
                <a:cubicBezTo>
                  <a:pt x="448" y="203"/>
                  <a:pt x="443" y="202"/>
                  <a:pt x="441" y="197"/>
                </a:cubicBezTo>
                <a:cubicBezTo>
                  <a:pt x="434" y="202"/>
                  <a:pt x="435" y="213"/>
                  <a:pt x="443" y="216"/>
                </a:cubicBezTo>
                <a:close/>
                <a:moveTo>
                  <a:pt x="601" y="206"/>
                </a:moveTo>
                <a:cubicBezTo>
                  <a:pt x="601" y="204"/>
                  <a:pt x="602" y="202"/>
                  <a:pt x="603" y="199"/>
                </a:cubicBezTo>
                <a:cubicBezTo>
                  <a:pt x="600" y="199"/>
                  <a:pt x="600" y="197"/>
                  <a:pt x="597" y="197"/>
                </a:cubicBezTo>
                <a:cubicBezTo>
                  <a:pt x="597" y="200"/>
                  <a:pt x="599" y="204"/>
                  <a:pt x="601" y="206"/>
                </a:cubicBezTo>
                <a:close/>
                <a:moveTo>
                  <a:pt x="333" y="204"/>
                </a:moveTo>
                <a:cubicBezTo>
                  <a:pt x="336" y="207"/>
                  <a:pt x="339" y="211"/>
                  <a:pt x="342" y="213"/>
                </a:cubicBezTo>
                <a:cubicBezTo>
                  <a:pt x="343" y="211"/>
                  <a:pt x="346" y="209"/>
                  <a:pt x="346" y="205"/>
                </a:cubicBezTo>
                <a:cubicBezTo>
                  <a:pt x="345" y="201"/>
                  <a:pt x="339" y="201"/>
                  <a:pt x="338" y="199"/>
                </a:cubicBezTo>
                <a:cubicBezTo>
                  <a:pt x="338" y="198"/>
                  <a:pt x="338" y="198"/>
                  <a:pt x="337" y="198"/>
                </a:cubicBezTo>
                <a:cubicBezTo>
                  <a:pt x="336" y="200"/>
                  <a:pt x="335" y="202"/>
                  <a:pt x="333" y="204"/>
                </a:cubicBezTo>
                <a:close/>
                <a:moveTo>
                  <a:pt x="405" y="208"/>
                </a:moveTo>
                <a:cubicBezTo>
                  <a:pt x="405" y="206"/>
                  <a:pt x="407" y="206"/>
                  <a:pt x="406" y="204"/>
                </a:cubicBezTo>
                <a:cubicBezTo>
                  <a:pt x="403" y="205"/>
                  <a:pt x="405" y="203"/>
                  <a:pt x="404" y="202"/>
                </a:cubicBezTo>
                <a:cubicBezTo>
                  <a:pt x="403" y="201"/>
                  <a:pt x="403" y="202"/>
                  <a:pt x="402" y="202"/>
                </a:cubicBezTo>
                <a:cubicBezTo>
                  <a:pt x="401" y="201"/>
                  <a:pt x="401" y="200"/>
                  <a:pt x="400" y="199"/>
                </a:cubicBezTo>
                <a:cubicBezTo>
                  <a:pt x="398" y="200"/>
                  <a:pt x="398" y="198"/>
                  <a:pt x="396" y="199"/>
                </a:cubicBezTo>
                <a:cubicBezTo>
                  <a:pt x="398" y="203"/>
                  <a:pt x="399" y="208"/>
                  <a:pt x="405" y="208"/>
                </a:cubicBezTo>
                <a:close/>
                <a:moveTo>
                  <a:pt x="505" y="202"/>
                </a:moveTo>
                <a:cubicBezTo>
                  <a:pt x="508" y="202"/>
                  <a:pt x="507" y="197"/>
                  <a:pt x="505" y="199"/>
                </a:cubicBezTo>
                <a:cubicBezTo>
                  <a:pt x="507" y="199"/>
                  <a:pt x="505" y="200"/>
                  <a:pt x="505" y="202"/>
                </a:cubicBezTo>
                <a:close/>
                <a:moveTo>
                  <a:pt x="382" y="213"/>
                </a:moveTo>
                <a:cubicBezTo>
                  <a:pt x="383" y="210"/>
                  <a:pt x="386" y="209"/>
                  <a:pt x="386" y="205"/>
                </a:cubicBezTo>
                <a:cubicBezTo>
                  <a:pt x="383" y="203"/>
                  <a:pt x="379" y="201"/>
                  <a:pt x="375" y="199"/>
                </a:cubicBezTo>
                <a:cubicBezTo>
                  <a:pt x="369" y="204"/>
                  <a:pt x="378" y="210"/>
                  <a:pt x="382" y="213"/>
                </a:cubicBezTo>
                <a:close/>
                <a:moveTo>
                  <a:pt x="553" y="202"/>
                </a:moveTo>
                <a:cubicBezTo>
                  <a:pt x="554" y="202"/>
                  <a:pt x="555" y="203"/>
                  <a:pt x="556" y="203"/>
                </a:cubicBezTo>
                <a:cubicBezTo>
                  <a:pt x="556" y="201"/>
                  <a:pt x="554" y="200"/>
                  <a:pt x="553" y="199"/>
                </a:cubicBezTo>
                <a:cubicBezTo>
                  <a:pt x="554" y="201"/>
                  <a:pt x="552" y="201"/>
                  <a:pt x="553" y="202"/>
                </a:cubicBezTo>
                <a:close/>
                <a:moveTo>
                  <a:pt x="108" y="203"/>
                </a:moveTo>
                <a:cubicBezTo>
                  <a:pt x="109" y="204"/>
                  <a:pt x="110" y="204"/>
                  <a:pt x="110" y="205"/>
                </a:cubicBezTo>
                <a:cubicBezTo>
                  <a:pt x="111" y="204"/>
                  <a:pt x="112" y="200"/>
                  <a:pt x="110" y="200"/>
                </a:cubicBezTo>
                <a:cubicBezTo>
                  <a:pt x="110" y="201"/>
                  <a:pt x="108" y="202"/>
                  <a:pt x="108" y="203"/>
                </a:cubicBezTo>
                <a:close/>
                <a:moveTo>
                  <a:pt x="83" y="219"/>
                </a:moveTo>
                <a:cubicBezTo>
                  <a:pt x="84" y="209"/>
                  <a:pt x="71" y="209"/>
                  <a:pt x="67" y="202"/>
                </a:cubicBezTo>
                <a:cubicBezTo>
                  <a:pt x="67" y="203"/>
                  <a:pt x="65" y="200"/>
                  <a:pt x="64" y="200"/>
                </a:cubicBezTo>
                <a:cubicBezTo>
                  <a:pt x="64" y="212"/>
                  <a:pt x="76" y="215"/>
                  <a:pt x="83" y="219"/>
                </a:cubicBezTo>
                <a:close/>
                <a:moveTo>
                  <a:pt x="87" y="210"/>
                </a:moveTo>
                <a:cubicBezTo>
                  <a:pt x="92" y="209"/>
                  <a:pt x="87" y="203"/>
                  <a:pt x="86" y="200"/>
                </a:cubicBezTo>
                <a:cubicBezTo>
                  <a:pt x="86" y="203"/>
                  <a:pt x="86" y="208"/>
                  <a:pt x="87" y="210"/>
                </a:cubicBezTo>
                <a:close/>
                <a:moveTo>
                  <a:pt x="194" y="203"/>
                </a:moveTo>
                <a:cubicBezTo>
                  <a:pt x="194" y="201"/>
                  <a:pt x="193" y="200"/>
                  <a:pt x="192" y="200"/>
                </a:cubicBezTo>
                <a:cubicBezTo>
                  <a:pt x="192" y="202"/>
                  <a:pt x="193" y="203"/>
                  <a:pt x="194" y="203"/>
                </a:cubicBezTo>
                <a:close/>
                <a:moveTo>
                  <a:pt x="41" y="208"/>
                </a:moveTo>
                <a:cubicBezTo>
                  <a:pt x="43" y="209"/>
                  <a:pt x="44" y="211"/>
                  <a:pt x="47" y="210"/>
                </a:cubicBezTo>
                <a:cubicBezTo>
                  <a:pt x="47" y="207"/>
                  <a:pt x="47" y="200"/>
                  <a:pt x="42" y="201"/>
                </a:cubicBezTo>
                <a:cubicBezTo>
                  <a:pt x="42" y="203"/>
                  <a:pt x="42" y="206"/>
                  <a:pt x="41" y="208"/>
                </a:cubicBezTo>
                <a:close/>
                <a:moveTo>
                  <a:pt x="273" y="204"/>
                </a:moveTo>
                <a:cubicBezTo>
                  <a:pt x="270" y="204"/>
                  <a:pt x="268" y="200"/>
                  <a:pt x="265" y="202"/>
                </a:cubicBezTo>
                <a:cubicBezTo>
                  <a:pt x="268" y="202"/>
                  <a:pt x="271" y="207"/>
                  <a:pt x="273" y="204"/>
                </a:cubicBezTo>
                <a:close/>
                <a:moveTo>
                  <a:pt x="493" y="204"/>
                </a:moveTo>
                <a:cubicBezTo>
                  <a:pt x="494" y="204"/>
                  <a:pt x="493" y="206"/>
                  <a:pt x="495" y="205"/>
                </a:cubicBezTo>
                <a:cubicBezTo>
                  <a:pt x="497" y="205"/>
                  <a:pt x="497" y="203"/>
                  <a:pt x="496" y="201"/>
                </a:cubicBezTo>
                <a:cubicBezTo>
                  <a:pt x="495" y="202"/>
                  <a:pt x="493" y="202"/>
                  <a:pt x="493" y="204"/>
                </a:cubicBezTo>
                <a:close/>
                <a:moveTo>
                  <a:pt x="151" y="206"/>
                </a:moveTo>
                <a:cubicBezTo>
                  <a:pt x="156" y="212"/>
                  <a:pt x="165" y="216"/>
                  <a:pt x="174" y="219"/>
                </a:cubicBezTo>
                <a:cubicBezTo>
                  <a:pt x="170" y="211"/>
                  <a:pt x="160" y="206"/>
                  <a:pt x="153" y="202"/>
                </a:cubicBezTo>
                <a:cubicBezTo>
                  <a:pt x="152" y="204"/>
                  <a:pt x="151" y="204"/>
                  <a:pt x="151" y="206"/>
                </a:cubicBezTo>
                <a:close/>
                <a:moveTo>
                  <a:pt x="362" y="209"/>
                </a:moveTo>
                <a:cubicBezTo>
                  <a:pt x="361" y="205"/>
                  <a:pt x="354" y="202"/>
                  <a:pt x="354" y="202"/>
                </a:cubicBezTo>
                <a:cubicBezTo>
                  <a:pt x="356" y="204"/>
                  <a:pt x="359" y="207"/>
                  <a:pt x="362" y="209"/>
                </a:cubicBezTo>
                <a:close/>
                <a:moveTo>
                  <a:pt x="368" y="205"/>
                </a:moveTo>
                <a:cubicBezTo>
                  <a:pt x="367" y="204"/>
                  <a:pt x="365" y="201"/>
                  <a:pt x="363" y="202"/>
                </a:cubicBezTo>
                <a:cubicBezTo>
                  <a:pt x="365" y="203"/>
                  <a:pt x="364" y="206"/>
                  <a:pt x="368" y="205"/>
                </a:cubicBezTo>
                <a:close/>
                <a:moveTo>
                  <a:pt x="411" y="205"/>
                </a:moveTo>
                <a:cubicBezTo>
                  <a:pt x="416" y="208"/>
                  <a:pt x="420" y="213"/>
                  <a:pt x="425" y="215"/>
                </a:cubicBezTo>
                <a:cubicBezTo>
                  <a:pt x="426" y="213"/>
                  <a:pt x="428" y="213"/>
                  <a:pt x="428" y="210"/>
                </a:cubicBezTo>
                <a:cubicBezTo>
                  <a:pt x="423" y="208"/>
                  <a:pt x="415" y="198"/>
                  <a:pt x="411" y="205"/>
                </a:cubicBezTo>
                <a:close/>
                <a:moveTo>
                  <a:pt x="562" y="205"/>
                </a:moveTo>
                <a:cubicBezTo>
                  <a:pt x="564" y="204"/>
                  <a:pt x="561" y="201"/>
                  <a:pt x="560" y="202"/>
                </a:cubicBezTo>
                <a:cubicBezTo>
                  <a:pt x="561" y="202"/>
                  <a:pt x="560" y="205"/>
                  <a:pt x="562" y="205"/>
                </a:cubicBezTo>
                <a:close/>
                <a:moveTo>
                  <a:pt x="280" y="202"/>
                </a:moveTo>
                <a:cubicBezTo>
                  <a:pt x="280" y="203"/>
                  <a:pt x="278" y="203"/>
                  <a:pt x="278" y="203"/>
                </a:cubicBezTo>
                <a:cubicBezTo>
                  <a:pt x="283" y="205"/>
                  <a:pt x="286" y="210"/>
                  <a:pt x="292" y="211"/>
                </a:cubicBezTo>
                <a:cubicBezTo>
                  <a:pt x="290" y="206"/>
                  <a:pt x="283" y="206"/>
                  <a:pt x="280" y="202"/>
                </a:cubicBezTo>
                <a:close/>
                <a:moveTo>
                  <a:pt x="510" y="206"/>
                </a:moveTo>
                <a:cubicBezTo>
                  <a:pt x="512" y="207"/>
                  <a:pt x="514" y="211"/>
                  <a:pt x="516" y="210"/>
                </a:cubicBezTo>
                <a:cubicBezTo>
                  <a:pt x="516" y="206"/>
                  <a:pt x="513" y="204"/>
                  <a:pt x="510" y="203"/>
                </a:cubicBezTo>
                <a:cubicBezTo>
                  <a:pt x="511" y="205"/>
                  <a:pt x="509" y="204"/>
                  <a:pt x="510" y="206"/>
                </a:cubicBezTo>
                <a:close/>
                <a:moveTo>
                  <a:pt x="521" y="209"/>
                </a:moveTo>
                <a:cubicBezTo>
                  <a:pt x="525" y="210"/>
                  <a:pt x="524" y="206"/>
                  <a:pt x="524" y="203"/>
                </a:cubicBezTo>
                <a:cubicBezTo>
                  <a:pt x="524" y="203"/>
                  <a:pt x="523" y="203"/>
                  <a:pt x="522" y="203"/>
                </a:cubicBezTo>
                <a:cubicBezTo>
                  <a:pt x="522" y="205"/>
                  <a:pt x="521" y="207"/>
                  <a:pt x="521" y="209"/>
                </a:cubicBezTo>
                <a:close/>
                <a:moveTo>
                  <a:pt x="119" y="207"/>
                </a:moveTo>
                <a:cubicBezTo>
                  <a:pt x="119" y="206"/>
                  <a:pt x="119" y="205"/>
                  <a:pt x="118" y="204"/>
                </a:cubicBezTo>
                <a:cubicBezTo>
                  <a:pt x="117" y="205"/>
                  <a:pt x="117" y="208"/>
                  <a:pt x="119" y="207"/>
                </a:cubicBezTo>
                <a:close/>
                <a:moveTo>
                  <a:pt x="213" y="207"/>
                </a:moveTo>
                <a:cubicBezTo>
                  <a:pt x="211" y="207"/>
                  <a:pt x="211" y="203"/>
                  <a:pt x="208" y="205"/>
                </a:cubicBezTo>
                <a:cubicBezTo>
                  <a:pt x="208" y="206"/>
                  <a:pt x="212" y="208"/>
                  <a:pt x="213" y="207"/>
                </a:cubicBezTo>
                <a:close/>
                <a:moveTo>
                  <a:pt x="245" y="215"/>
                </a:moveTo>
                <a:cubicBezTo>
                  <a:pt x="250" y="215"/>
                  <a:pt x="251" y="210"/>
                  <a:pt x="253" y="208"/>
                </a:cubicBezTo>
                <a:cubicBezTo>
                  <a:pt x="251" y="208"/>
                  <a:pt x="251" y="205"/>
                  <a:pt x="249" y="205"/>
                </a:cubicBezTo>
                <a:cubicBezTo>
                  <a:pt x="248" y="209"/>
                  <a:pt x="245" y="210"/>
                  <a:pt x="245" y="215"/>
                </a:cubicBezTo>
                <a:close/>
                <a:moveTo>
                  <a:pt x="591" y="216"/>
                </a:moveTo>
                <a:cubicBezTo>
                  <a:pt x="591" y="220"/>
                  <a:pt x="594" y="221"/>
                  <a:pt x="593" y="224"/>
                </a:cubicBezTo>
                <a:cubicBezTo>
                  <a:pt x="592" y="226"/>
                  <a:pt x="590" y="227"/>
                  <a:pt x="587" y="228"/>
                </a:cubicBezTo>
                <a:cubicBezTo>
                  <a:pt x="586" y="235"/>
                  <a:pt x="585" y="245"/>
                  <a:pt x="585" y="255"/>
                </a:cubicBezTo>
                <a:cubicBezTo>
                  <a:pt x="583" y="257"/>
                  <a:pt x="579" y="264"/>
                  <a:pt x="581" y="267"/>
                </a:cubicBezTo>
                <a:cubicBezTo>
                  <a:pt x="584" y="259"/>
                  <a:pt x="588" y="249"/>
                  <a:pt x="592" y="239"/>
                </a:cubicBezTo>
                <a:cubicBezTo>
                  <a:pt x="595" y="229"/>
                  <a:pt x="602" y="212"/>
                  <a:pt x="594" y="205"/>
                </a:cubicBezTo>
                <a:cubicBezTo>
                  <a:pt x="594" y="209"/>
                  <a:pt x="590" y="211"/>
                  <a:pt x="591" y="216"/>
                </a:cubicBezTo>
                <a:close/>
                <a:moveTo>
                  <a:pt x="607" y="223"/>
                </a:moveTo>
                <a:cubicBezTo>
                  <a:pt x="610" y="218"/>
                  <a:pt x="610" y="210"/>
                  <a:pt x="606" y="205"/>
                </a:cubicBezTo>
                <a:cubicBezTo>
                  <a:pt x="604" y="211"/>
                  <a:pt x="602" y="218"/>
                  <a:pt x="607" y="223"/>
                </a:cubicBezTo>
                <a:close/>
                <a:moveTo>
                  <a:pt x="469" y="213"/>
                </a:moveTo>
                <a:cubicBezTo>
                  <a:pt x="470" y="209"/>
                  <a:pt x="463" y="207"/>
                  <a:pt x="460" y="205"/>
                </a:cubicBezTo>
                <a:cubicBezTo>
                  <a:pt x="462" y="209"/>
                  <a:pt x="466" y="212"/>
                  <a:pt x="469" y="213"/>
                </a:cubicBezTo>
                <a:close/>
                <a:moveTo>
                  <a:pt x="543" y="212"/>
                </a:moveTo>
                <a:cubicBezTo>
                  <a:pt x="544" y="213"/>
                  <a:pt x="546" y="216"/>
                  <a:pt x="547" y="214"/>
                </a:cubicBezTo>
                <a:cubicBezTo>
                  <a:pt x="545" y="212"/>
                  <a:pt x="547" y="210"/>
                  <a:pt x="549" y="210"/>
                </a:cubicBezTo>
                <a:cubicBezTo>
                  <a:pt x="548" y="208"/>
                  <a:pt x="547" y="206"/>
                  <a:pt x="546" y="205"/>
                </a:cubicBezTo>
                <a:cubicBezTo>
                  <a:pt x="545" y="207"/>
                  <a:pt x="543" y="209"/>
                  <a:pt x="543" y="212"/>
                </a:cubicBezTo>
                <a:close/>
                <a:moveTo>
                  <a:pt x="140" y="212"/>
                </a:moveTo>
                <a:cubicBezTo>
                  <a:pt x="141" y="210"/>
                  <a:pt x="141" y="208"/>
                  <a:pt x="140" y="206"/>
                </a:cubicBezTo>
                <a:cubicBezTo>
                  <a:pt x="139" y="208"/>
                  <a:pt x="137" y="206"/>
                  <a:pt x="136" y="206"/>
                </a:cubicBezTo>
                <a:cubicBezTo>
                  <a:pt x="136" y="209"/>
                  <a:pt x="137" y="212"/>
                  <a:pt x="140" y="212"/>
                </a:cubicBezTo>
                <a:close/>
                <a:moveTo>
                  <a:pt x="556" y="212"/>
                </a:moveTo>
                <a:cubicBezTo>
                  <a:pt x="557" y="208"/>
                  <a:pt x="554" y="207"/>
                  <a:pt x="552" y="206"/>
                </a:cubicBezTo>
                <a:cubicBezTo>
                  <a:pt x="550" y="209"/>
                  <a:pt x="554" y="210"/>
                  <a:pt x="556" y="212"/>
                </a:cubicBezTo>
                <a:close/>
                <a:moveTo>
                  <a:pt x="566" y="211"/>
                </a:moveTo>
                <a:cubicBezTo>
                  <a:pt x="569" y="212"/>
                  <a:pt x="570" y="215"/>
                  <a:pt x="572" y="216"/>
                </a:cubicBezTo>
                <a:cubicBezTo>
                  <a:pt x="572" y="214"/>
                  <a:pt x="572" y="212"/>
                  <a:pt x="574" y="210"/>
                </a:cubicBezTo>
                <a:cubicBezTo>
                  <a:pt x="571" y="209"/>
                  <a:pt x="570" y="207"/>
                  <a:pt x="567" y="206"/>
                </a:cubicBezTo>
                <a:cubicBezTo>
                  <a:pt x="567" y="208"/>
                  <a:pt x="565" y="209"/>
                  <a:pt x="566" y="211"/>
                </a:cubicBezTo>
                <a:close/>
                <a:moveTo>
                  <a:pt x="476" y="211"/>
                </a:moveTo>
                <a:cubicBezTo>
                  <a:pt x="479" y="215"/>
                  <a:pt x="480" y="209"/>
                  <a:pt x="484" y="208"/>
                </a:cubicBezTo>
                <a:cubicBezTo>
                  <a:pt x="480" y="206"/>
                  <a:pt x="476" y="207"/>
                  <a:pt x="476" y="211"/>
                </a:cubicBezTo>
                <a:close/>
                <a:moveTo>
                  <a:pt x="58" y="220"/>
                </a:moveTo>
                <a:cubicBezTo>
                  <a:pt x="62" y="223"/>
                  <a:pt x="67" y="229"/>
                  <a:pt x="72" y="230"/>
                </a:cubicBezTo>
                <a:cubicBezTo>
                  <a:pt x="66" y="222"/>
                  <a:pt x="66" y="208"/>
                  <a:pt x="54" y="207"/>
                </a:cubicBezTo>
                <a:cubicBezTo>
                  <a:pt x="55" y="212"/>
                  <a:pt x="57" y="215"/>
                  <a:pt x="58" y="220"/>
                </a:cubicBezTo>
                <a:close/>
                <a:moveTo>
                  <a:pt x="350" y="207"/>
                </a:moveTo>
                <a:cubicBezTo>
                  <a:pt x="349" y="211"/>
                  <a:pt x="346" y="213"/>
                  <a:pt x="345" y="217"/>
                </a:cubicBezTo>
                <a:cubicBezTo>
                  <a:pt x="347" y="218"/>
                  <a:pt x="348" y="220"/>
                  <a:pt x="349" y="221"/>
                </a:cubicBezTo>
                <a:cubicBezTo>
                  <a:pt x="352" y="218"/>
                  <a:pt x="356" y="217"/>
                  <a:pt x="358" y="213"/>
                </a:cubicBezTo>
                <a:cubicBezTo>
                  <a:pt x="356" y="210"/>
                  <a:pt x="352" y="208"/>
                  <a:pt x="350" y="207"/>
                </a:cubicBezTo>
                <a:close/>
                <a:moveTo>
                  <a:pt x="406" y="211"/>
                </a:moveTo>
                <a:cubicBezTo>
                  <a:pt x="412" y="213"/>
                  <a:pt x="417" y="217"/>
                  <a:pt x="423" y="220"/>
                </a:cubicBezTo>
                <a:cubicBezTo>
                  <a:pt x="423" y="218"/>
                  <a:pt x="422" y="216"/>
                  <a:pt x="421" y="215"/>
                </a:cubicBezTo>
                <a:cubicBezTo>
                  <a:pt x="414" y="216"/>
                  <a:pt x="411" y="201"/>
                  <a:pt x="406" y="211"/>
                </a:cubicBezTo>
                <a:close/>
                <a:moveTo>
                  <a:pt x="628" y="214"/>
                </a:moveTo>
                <a:cubicBezTo>
                  <a:pt x="630" y="213"/>
                  <a:pt x="630" y="208"/>
                  <a:pt x="629" y="207"/>
                </a:cubicBezTo>
                <a:cubicBezTo>
                  <a:pt x="629" y="210"/>
                  <a:pt x="627" y="213"/>
                  <a:pt x="628" y="214"/>
                </a:cubicBezTo>
                <a:close/>
                <a:moveTo>
                  <a:pt x="494" y="212"/>
                </a:moveTo>
                <a:cubicBezTo>
                  <a:pt x="493" y="210"/>
                  <a:pt x="490" y="209"/>
                  <a:pt x="488" y="208"/>
                </a:cubicBezTo>
                <a:cubicBezTo>
                  <a:pt x="489" y="210"/>
                  <a:pt x="492" y="211"/>
                  <a:pt x="494" y="212"/>
                </a:cubicBezTo>
                <a:close/>
                <a:moveTo>
                  <a:pt x="527" y="214"/>
                </a:moveTo>
                <a:cubicBezTo>
                  <a:pt x="531" y="217"/>
                  <a:pt x="532" y="221"/>
                  <a:pt x="536" y="223"/>
                </a:cubicBezTo>
                <a:cubicBezTo>
                  <a:pt x="537" y="220"/>
                  <a:pt x="539" y="218"/>
                  <a:pt x="538" y="214"/>
                </a:cubicBezTo>
                <a:cubicBezTo>
                  <a:pt x="535" y="212"/>
                  <a:pt x="533" y="209"/>
                  <a:pt x="529" y="208"/>
                </a:cubicBezTo>
                <a:cubicBezTo>
                  <a:pt x="529" y="211"/>
                  <a:pt x="527" y="211"/>
                  <a:pt x="527" y="214"/>
                </a:cubicBezTo>
                <a:close/>
                <a:moveTo>
                  <a:pt x="273" y="211"/>
                </a:moveTo>
                <a:cubicBezTo>
                  <a:pt x="277" y="213"/>
                  <a:pt x="280" y="216"/>
                  <a:pt x="284" y="218"/>
                </a:cubicBezTo>
                <a:cubicBezTo>
                  <a:pt x="286" y="217"/>
                  <a:pt x="287" y="215"/>
                  <a:pt x="289" y="213"/>
                </a:cubicBezTo>
                <a:cubicBezTo>
                  <a:pt x="286" y="211"/>
                  <a:pt x="283" y="210"/>
                  <a:pt x="280" y="208"/>
                </a:cubicBezTo>
                <a:cubicBezTo>
                  <a:pt x="279" y="212"/>
                  <a:pt x="276" y="209"/>
                  <a:pt x="273" y="211"/>
                </a:cubicBezTo>
                <a:close/>
                <a:moveTo>
                  <a:pt x="385" y="217"/>
                </a:moveTo>
                <a:cubicBezTo>
                  <a:pt x="388" y="218"/>
                  <a:pt x="390" y="220"/>
                  <a:pt x="393" y="221"/>
                </a:cubicBezTo>
                <a:cubicBezTo>
                  <a:pt x="395" y="218"/>
                  <a:pt x="398" y="217"/>
                  <a:pt x="399" y="213"/>
                </a:cubicBezTo>
                <a:cubicBezTo>
                  <a:pt x="395" y="212"/>
                  <a:pt x="393" y="210"/>
                  <a:pt x="389" y="208"/>
                </a:cubicBezTo>
                <a:cubicBezTo>
                  <a:pt x="388" y="212"/>
                  <a:pt x="385" y="213"/>
                  <a:pt x="385" y="217"/>
                </a:cubicBezTo>
                <a:close/>
                <a:moveTo>
                  <a:pt x="454" y="208"/>
                </a:moveTo>
                <a:cubicBezTo>
                  <a:pt x="451" y="212"/>
                  <a:pt x="448" y="214"/>
                  <a:pt x="446" y="218"/>
                </a:cubicBezTo>
                <a:cubicBezTo>
                  <a:pt x="451" y="219"/>
                  <a:pt x="454" y="225"/>
                  <a:pt x="459" y="225"/>
                </a:cubicBezTo>
                <a:cubicBezTo>
                  <a:pt x="457" y="219"/>
                  <a:pt x="460" y="210"/>
                  <a:pt x="454" y="208"/>
                </a:cubicBezTo>
                <a:close/>
                <a:moveTo>
                  <a:pt x="233" y="214"/>
                </a:moveTo>
                <a:cubicBezTo>
                  <a:pt x="235" y="211"/>
                  <a:pt x="230" y="210"/>
                  <a:pt x="227" y="209"/>
                </a:cubicBezTo>
                <a:cubicBezTo>
                  <a:pt x="229" y="210"/>
                  <a:pt x="230" y="214"/>
                  <a:pt x="233" y="214"/>
                </a:cubicBezTo>
                <a:close/>
                <a:moveTo>
                  <a:pt x="515" y="218"/>
                </a:moveTo>
                <a:cubicBezTo>
                  <a:pt x="515" y="212"/>
                  <a:pt x="510" y="213"/>
                  <a:pt x="508" y="209"/>
                </a:cubicBezTo>
                <a:cubicBezTo>
                  <a:pt x="505" y="213"/>
                  <a:pt x="511" y="219"/>
                  <a:pt x="515" y="218"/>
                </a:cubicBezTo>
                <a:close/>
                <a:moveTo>
                  <a:pt x="180" y="216"/>
                </a:moveTo>
                <a:cubicBezTo>
                  <a:pt x="183" y="216"/>
                  <a:pt x="183" y="218"/>
                  <a:pt x="186" y="219"/>
                </a:cubicBezTo>
                <a:cubicBezTo>
                  <a:pt x="187" y="217"/>
                  <a:pt x="189" y="215"/>
                  <a:pt x="191" y="214"/>
                </a:cubicBezTo>
                <a:cubicBezTo>
                  <a:pt x="188" y="215"/>
                  <a:pt x="189" y="212"/>
                  <a:pt x="188" y="211"/>
                </a:cubicBezTo>
                <a:cubicBezTo>
                  <a:pt x="186" y="213"/>
                  <a:pt x="184" y="210"/>
                  <a:pt x="183" y="210"/>
                </a:cubicBezTo>
                <a:cubicBezTo>
                  <a:pt x="182" y="211"/>
                  <a:pt x="180" y="213"/>
                  <a:pt x="180" y="216"/>
                </a:cubicBezTo>
                <a:close/>
                <a:moveTo>
                  <a:pt x="230" y="217"/>
                </a:moveTo>
                <a:cubicBezTo>
                  <a:pt x="225" y="215"/>
                  <a:pt x="224" y="210"/>
                  <a:pt x="220" y="210"/>
                </a:cubicBezTo>
                <a:cubicBezTo>
                  <a:pt x="222" y="213"/>
                  <a:pt x="226" y="217"/>
                  <a:pt x="230" y="217"/>
                </a:cubicBezTo>
                <a:close/>
                <a:moveTo>
                  <a:pt x="649" y="219"/>
                </a:moveTo>
                <a:cubicBezTo>
                  <a:pt x="648" y="215"/>
                  <a:pt x="651" y="212"/>
                  <a:pt x="649" y="210"/>
                </a:cubicBezTo>
                <a:cubicBezTo>
                  <a:pt x="649" y="212"/>
                  <a:pt x="646" y="217"/>
                  <a:pt x="649" y="219"/>
                </a:cubicBezTo>
                <a:close/>
                <a:moveTo>
                  <a:pt x="36" y="216"/>
                </a:moveTo>
                <a:cubicBezTo>
                  <a:pt x="38" y="215"/>
                  <a:pt x="37" y="212"/>
                  <a:pt x="36" y="210"/>
                </a:cubicBezTo>
                <a:cubicBezTo>
                  <a:pt x="36" y="212"/>
                  <a:pt x="35" y="215"/>
                  <a:pt x="36" y="216"/>
                </a:cubicBezTo>
                <a:close/>
                <a:moveTo>
                  <a:pt x="144" y="215"/>
                </a:moveTo>
                <a:cubicBezTo>
                  <a:pt x="152" y="220"/>
                  <a:pt x="160" y="225"/>
                  <a:pt x="168" y="230"/>
                </a:cubicBezTo>
                <a:cubicBezTo>
                  <a:pt x="170" y="228"/>
                  <a:pt x="170" y="226"/>
                  <a:pt x="171" y="225"/>
                </a:cubicBezTo>
                <a:cubicBezTo>
                  <a:pt x="166" y="223"/>
                  <a:pt x="155" y="216"/>
                  <a:pt x="156" y="214"/>
                </a:cubicBezTo>
                <a:cubicBezTo>
                  <a:pt x="152" y="214"/>
                  <a:pt x="150" y="211"/>
                  <a:pt x="147" y="210"/>
                </a:cubicBezTo>
                <a:cubicBezTo>
                  <a:pt x="146" y="212"/>
                  <a:pt x="144" y="212"/>
                  <a:pt x="144" y="215"/>
                </a:cubicBezTo>
                <a:close/>
                <a:moveTo>
                  <a:pt x="306" y="214"/>
                </a:moveTo>
                <a:cubicBezTo>
                  <a:pt x="309" y="217"/>
                  <a:pt x="313" y="219"/>
                  <a:pt x="318" y="220"/>
                </a:cubicBezTo>
                <a:cubicBezTo>
                  <a:pt x="318" y="216"/>
                  <a:pt x="308" y="206"/>
                  <a:pt x="306" y="214"/>
                </a:cubicBezTo>
                <a:close/>
                <a:moveTo>
                  <a:pt x="99" y="216"/>
                </a:moveTo>
                <a:cubicBezTo>
                  <a:pt x="102" y="223"/>
                  <a:pt x="107" y="226"/>
                  <a:pt x="114" y="230"/>
                </a:cubicBezTo>
                <a:cubicBezTo>
                  <a:pt x="111" y="222"/>
                  <a:pt x="107" y="215"/>
                  <a:pt x="101" y="211"/>
                </a:cubicBezTo>
                <a:cubicBezTo>
                  <a:pt x="101" y="213"/>
                  <a:pt x="99" y="214"/>
                  <a:pt x="99" y="216"/>
                </a:cubicBezTo>
                <a:close/>
                <a:moveTo>
                  <a:pt x="203" y="211"/>
                </a:moveTo>
                <a:cubicBezTo>
                  <a:pt x="209" y="216"/>
                  <a:pt x="215" y="221"/>
                  <a:pt x="223" y="224"/>
                </a:cubicBezTo>
                <a:cubicBezTo>
                  <a:pt x="223" y="222"/>
                  <a:pt x="225" y="221"/>
                  <a:pt x="223" y="221"/>
                </a:cubicBezTo>
                <a:cubicBezTo>
                  <a:pt x="221" y="219"/>
                  <a:pt x="209" y="212"/>
                  <a:pt x="203" y="211"/>
                </a:cubicBezTo>
                <a:close/>
                <a:moveTo>
                  <a:pt x="481" y="216"/>
                </a:moveTo>
                <a:cubicBezTo>
                  <a:pt x="483" y="218"/>
                  <a:pt x="484" y="217"/>
                  <a:pt x="487" y="216"/>
                </a:cubicBezTo>
                <a:cubicBezTo>
                  <a:pt x="488" y="218"/>
                  <a:pt x="487" y="222"/>
                  <a:pt x="491" y="222"/>
                </a:cubicBezTo>
                <a:cubicBezTo>
                  <a:pt x="492" y="220"/>
                  <a:pt x="493" y="219"/>
                  <a:pt x="493" y="216"/>
                </a:cubicBezTo>
                <a:cubicBezTo>
                  <a:pt x="488" y="213"/>
                  <a:pt x="484" y="209"/>
                  <a:pt x="481" y="216"/>
                </a:cubicBezTo>
                <a:close/>
                <a:moveTo>
                  <a:pt x="549" y="217"/>
                </a:moveTo>
                <a:cubicBezTo>
                  <a:pt x="552" y="218"/>
                  <a:pt x="553" y="221"/>
                  <a:pt x="556" y="222"/>
                </a:cubicBezTo>
                <a:cubicBezTo>
                  <a:pt x="557" y="217"/>
                  <a:pt x="554" y="213"/>
                  <a:pt x="550" y="211"/>
                </a:cubicBezTo>
                <a:cubicBezTo>
                  <a:pt x="550" y="214"/>
                  <a:pt x="549" y="215"/>
                  <a:pt x="549" y="217"/>
                </a:cubicBezTo>
                <a:close/>
                <a:moveTo>
                  <a:pt x="575" y="217"/>
                </a:moveTo>
                <a:cubicBezTo>
                  <a:pt x="575" y="216"/>
                  <a:pt x="577" y="211"/>
                  <a:pt x="575" y="212"/>
                </a:cubicBezTo>
                <a:cubicBezTo>
                  <a:pt x="576" y="215"/>
                  <a:pt x="572" y="216"/>
                  <a:pt x="575" y="217"/>
                </a:cubicBezTo>
                <a:close/>
                <a:moveTo>
                  <a:pt x="618" y="221"/>
                </a:moveTo>
                <a:cubicBezTo>
                  <a:pt x="619" y="219"/>
                  <a:pt x="620" y="214"/>
                  <a:pt x="619" y="211"/>
                </a:cubicBezTo>
                <a:cubicBezTo>
                  <a:pt x="620" y="215"/>
                  <a:pt x="617" y="219"/>
                  <a:pt x="618" y="221"/>
                </a:cubicBezTo>
                <a:close/>
                <a:moveTo>
                  <a:pt x="251" y="218"/>
                </a:moveTo>
                <a:cubicBezTo>
                  <a:pt x="255" y="219"/>
                  <a:pt x="256" y="222"/>
                  <a:pt x="260" y="222"/>
                </a:cubicBezTo>
                <a:cubicBezTo>
                  <a:pt x="260" y="221"/>
                  <a:pt x="261" y="222"/>
                  <a:pt x="262" y="221"/>
                </a:cubicBezTo>
                <a:cubicBezTo>
                  <a:pt x="260" y="217"/>
                  <a:pt x="259" y="214"/>
                  <a:pt x="255" y="212"/>
                </a:cubicBezTo>
                <a:cubicBezTo>
                  <a:pt x="255" y="215"/>
                  <a:pt x="251" y="215"/>
                  <a:pt x="251" y="218"/>
                </a:cubicBezTo>
                <a:close/>
                <a:moveTo>
                  <a:pt x="522" y="215"/>
                </a:moveTo>
                <a:cubicBezTo>
                  <a:pt x="522" y="213"/>
                  <a:pt x="521" y="213"/>
                  <a:pt x="520" y="212"/>
                </a:cubicBezTo>
                <a:cubicBezTo>
                  <a:pt x="519" y="213"/>
                  <a:pt x="520" y="215"/>
                  <a:pt x="522" y="215"/>
                </a:cubicBezTo>
                <a:close/>
                <a:moveTo>
                  <a:pt x="132" y="214"/>
                </a:moveTo>
                <a:cubicBezTo>
                  <a:pt x="135" y="214"/>
                  <a:pt x="135" y="217"/>
                  <a:pt x="137" y="216"/>
                </a:cubicBezTo>
                <a:cubicBezTo>
                  <a:pt x="136" y="214"/>
                  <a:pt x="135" y="214"/>
                  <a:pt x="135" y="213"/>
                </a:cubicBezTo>
                <a:cubicBezTo>
                  <a:pt x="135" y="214"/>
                  <a:pt x="132" y="213"/>
                  <a:pt x="132" y="214"/>
                </a:cubicBezTo>
                <a:close/>
                <a:moveTo>
                  <a:pt x="420" y="224"/>
                </a:moveTo>
                <a:cubicBezTo>
                  <a:pt x="417" y="218"/>
                  <a:pt x="410" y="216"/>
                  <a:pt x="404" y="213"/>
                </a:cubicBezTo>
                <a:cubicBezTo>
                  <a:pt x="408" y="217"/>
                  <a:pt x="414" y="221"/>
                  <a:pt x="420" y="224"/>
                </a:cubicBezTo>
                <a:close/>
                <a:moveTo>
                  <a:pt x="43" y="219"/>
                </a:moveTo>
                <a:cubicBezTo>
                  <a:pt x="42" y="218"/>
                  <a:pt x="43" y="215"/>
                  <a:pt x="42" y="213"/>
                </a:cubicBezTo>
                <a:cubicBezTo>
                  <a:pt x="42" y="213"/>
                  <a:pt x="41" y="213"/>
                  <a:pt x="41" y="213"/>
                </a:cubicBezTo>
                <a:cubicBezTo>
                  <a:pt x="40" y="216"/>
                  <a:pt x="40" y="221"/>
                  <a:pt x="43" y="219"/>
                </a:cubicBezTo>
                <a:close/>
                <a:moveTo>
                  <a:pt x="429" y="218"/>
                </a:moveTo>
                <a:cubicBezTo>
                  <a:pt x="431" y="220"/>
                  <a:pt x="433" y="222"/>
                  <a:pt x="436" y="223"/>
                </a:cubicBezTo>
                <a:cubicBezTo>
                  <a:pt x="436" y="218"/>
                  <a:pt x="435" y="215"/>
                  <a:pt x="431" y="213"/>
                </a:cubicBezTo>
                <a:cubicBezTo>
                  <a:pt x="431" y="215"/>
                  <a:pt x="429" y="216"/>
                  <a:pt x="429" y="218"/>
                </a:cubicBezTo>
                <a:close/>
                <a:moveTo>
                  <a:pt x="474" y="217"/>
                </a:moveTo>
                <a:cubicBezTo>
                  <a:pt x="475" y="217"/>
                  <a:pt x="475" y="216"/>
                  <a:pt x="476" y="216"/>
                </a:cubicBezTo>
                <a:cubicBezTo>
                  <a:pt x="476" y="215"/>
                  <a:pt x="475" y="214"/>
                  <a:pt x="473" y="214"/>
                </a:cubicBezTo>
                <a:cubicBezTo>
                  <a:pt x="472" y="216"/>
                  <a:pt x="473" y="217"/>
                  <a:pt x="474" y="217"/>
                </a:cubicBezTo>
                <a:close/>
                <a:moveTo>
                  <a:pt x="378" y="219"/>
                </a:moveTo>
                <a:cubicBezTo>
                  <a:pt x="376" y="218"/>
                  <a:pt x="378" y="217"/>
                  <a:pt x="377" y="215"/>
                </a:cubicBezTo>
                <a:cubicBezTo>
                  <a:pt x="375" y="215"/>
                  <a:pt x="374" y="215"/>
                  <a:pt x="374" y="214"/>
                </a:cubicBezTo>
                <a:cubicBezTo>
                  <a:pt x="374" y="217"/>
                  <a:pt x="376" y="220"/>
                  <a:pt x="378" y="219"/>
                </a:cubicBezTo>
                <a:close/>
                <a:moveTo>
                  <a:pt x="83" y="237"/>
                </a:moveTo>
                <a:cubicBezTo>
                  <a:pt x="83" y="232"/>
                  <a:pt x="81" y="227"/>
                  <a:pt x="83" y="222"/>
                </a:cubicBezTo>
                <a:cubicBezTo>
                  <a:pt x="78" y="220"/>
                  <a:pt x="74" y="216"/>
                  <a:pt x="69" y="215"/>
                </a:cubicBezTo>
                <a:cubicBezTo>
                  <a:pt x="73" y="223"/>
                  <a:pt x="74" y="234"/>
                  <a:pt x="83" y="237"/>
                </a:cubicBezTo>
                <a:close/>
                <a:moveTo>
                  <a:pt x="237" y="217"/>
                </a:moveTo>
                <a:cubicBezTo>
                  <a:pt x="236" y="217"/>
                  <a:pt x="236" y="216"/>
                  <a:pt x="236" y="216"/>
                </a:cubicBezTo>
                <a:cubicBezTo>
                  <a:pt x="235" y="218"/>
                  <a:pt x="237" y="218"/>
                  <a:pt x="239" y="218"/>
                </a:cubicBezTo>
                <a:cubicBezTo>
                  <a:pt x="238" y="217"/>
                  <a:pt x="240" y="217"/>
                  <a:pt x="239" y="215"/>
                </a:cubicBezTo>
                <a:cubicBezTo>
                  <a:pt x="237" y="214"/>
                  <a:pt x="238" y="217"/>
                  <a:pt x="237" y="217"/>
                </a:cubicBezTo>
                <a:close/>
                <a:moveTo>
                  <a:pt x="462" y="220"/>
                </a:moveTo>
                <a:cubicBezTo>
                  <a:pt x="464" y="220"/>
                  <a:pt x="465" y="218"/>
                  <a:pt x="465" y="216"/>
                </a:cubicBezTo>
                <a:cubicBezTo>
                  <a:pt x="463" y="217"/>
                  <a:pt x="464" y="215"/>
                  <a:pt x="462" y="215"/>
                </a:cubicBezTo>
                <a:cubicBezTo>
                  <a:pt x="462" y="217"/>
                  <a:pt x="462" y="219"/>
                  <a:pt x="462" y="220"/>
                </a:cubicBezTo>
                <a:close/>
                <a:moveTo>
                  <a:pt x="287" y="221"/>
                </a:moveTo>
                <a:cubicBezTo>
                  <a:pt x="290" y="220"/>
                  <a:pt x="293" y="218"/>
                  <a:pt x="292" y="216"/>
                </a:cubicBezTo>
                <a:cubicBezTo>
                  <a:pt x="291" y="217"/>
                  <a:pt x="288" y="218"/>
                  <a:pt x="287" y="221"/>
                </a:cubicBezTo>
                <a:close/>
                <a:moveTo>
                  <a:pt x="363" y="216"/>
                </a:moveTo>
                <a:cubicBezTo>
                  <a:pt x="360" y="219"/>
                  <a:pt x="357" y="223"/>
                  <a:pt x="355" y="227"/>
                </a:cubicBezTo>
                <a:cubicBezTo>
                  <a:pt x="358" y="231"/>
                  <a:pt x="364" y="232"/>
                  <a:pt x="368" y="235"/>
                </a:cubicBezTo>
                <a:cubicBezTo>
                  <a:pt x="370" y="231"/>
                  <a:pt x="373" y="229"/>
                  <a:pt x="374" y="224"/>
                </a:cubicBezTo>
                <a:cubicBezTo>
                  <a:pt x="370" y="222"/>
                  <a:pt x="369" y="217"/>
                  <a:pt x="363" y="216"/>
                </a:cubicBezTo>
                <a:close/>
                <a:moveTo>
                  <a:pt x="19" y="234"/>
                </a:moveTo>
                <a:cubicBezTo>
                  <a:pt x="19" y="228"/>
                  <a:pt x="22" y="219"/>
                  <a:pt x="19" y="217"/>
                </a:cubicBezTo>
                <a:cubicBezTo>
                  <a:pt x="19" y="222"/>
                  <a:pt x="14" y="232"/>
                  <a:pt x="19" y="234"/>
                </a:cubicBezTo>
                <a:close/>
                <a:moveTo>
                  <a:pt x="315" y="224"/>
                </a:moveTo>
                <a:cubicBezTo>
                  <a:pt x="313" y="220"/>
                  <a:pt x="308" y="219"/>
                  <a:pt x="304" y="217"/>
                </a:cubicBezTo>
                <a:cubicBezTo>
                  <a:pt x="304" y="221"/>
                  <a:pt x="312" y="224"/>
                  <a:pt x="315" y="224"/>
                </a:cubicBezTo>
                <a:close/>
                <a:moveTo>
                  <a:pt x="395" y="223"/>
                </a:moveTo>
                <a:cubicBezTo>
                  <a:pt x="397" y="224"/>
                  <a:pt x="398" y="225"/>
                  <a:pt x="400" y="225"/>
                </a:cubicBezTo>
                <a:cubicBezTo>
                  <a:pt x="402" y="223"/>
                  <a:pt x="402" y="219"/>
                  <a:pt x="400" y="217"/>
                </a:cubicBezTo>
                <a:cubicBezTo>
                  <a:pt x="399" y="219"/>
                  <a:pt x="397" y="220"/>
                  <a:pt x="395" y="223"/>
                </a:cubicBezTo>
                <a:close/>
                <a:moveTo>
                  <a:pt x="538" y="227"/>
                </a:moveTo>
                <a:cubicBezTo>
                  <a:pt x="540" y="228"/>
                  <a:pt x="541" y="229"/>
                  <a:pt x="542" y="230"/>
                </a:cubicBezTo>
                <a:cubicBezTo>
                  <a:pt x="543" y="226"/>
                  <a:pt x="544" y="222"/>
                  <a:pt x="545" y="219"/>
                </a:cubicBezTo>
                <a:cubicBezTo>
                  <a:pt x="543" y="219"/>
                  <a:pt x="543" y="216"/>
                  <a:pt x="541" y="217"/>
                </a:cubicBezTo>
                <a:cubicBezTo>
                  <a:pt x="541" y="221"/>
                  <a:pt x="538" y="223"/>
                  <a:pt x="538" y="227"/>
                </a:cubicBezTo>
                <a:close/>
                <a:moveTo>
                  <a:pt x="569" y="226"/>
                </a:moveTo>
                <a:cubicBezTo>
                  <a:pt x="566" y="222"/>
                  <a:pt x="566" y="219"/>
                  <a:pt x="564" y="217"/>
                </a:cubicBezTo>
                <a:cubicBezTo>
                  <a:pt x="561" y="220"/>
                  <a:pt x="566" y="226"/>
                  <a:pt x="569" y="226"/>
                </a:cubicBezTo>
                <a:close/>
                <a:moveTo>
                  <a:pt x="481" y="222"/>
                </a:moveTo>
                <a:cubicBezTo>
                  <a:pt x="483" y="219"/>
                  <a:pt x="480" y="218"/>
                  <a:pt x="478" y="217"/>
                </a:cubicBezTo>
                <a:cubicBezTo>
                  <a:pt x="477" y="220"/>
                  <a:pt x="479" y="221"/>
                  <a:pt x="481" y="222"/>
                </a:cubicBezTo>
                <a:close/>
                <a:moveTo>
                  <a:pt x="92" y="224"/>
                </a:moveTo>
                <a:cubicBezTo>
                  <a:pt x="92" y="220"/>
                  <a:pt x="90" y="219"/>
                  <a:pt x="88" y="218"/>
                </a:cubicBezTo>
                <a:cubicBezTo>
                  <a:pt x="89" y="220"/>
                  <a:pt x="88" y="224"/>
                  <a:pt x="92" y="224"/>
                </a:cubicBezTo>
                <a:close/>
                <a:moveTo>
                  <a:pt x="166" y="236"/>
                </a:moveTo>
                <a:cubicBezTo>
                  <a:pt x="165" y="235"/>
                  <a:pt x="167" y="235"/>
                  <a:pt x="167" y="234"/>
                </a:cubicBezTo>
                <a:cubicBezTo>
                  <a:pt x="166" y="232"/>
                  <a:pt x="162" y="233"/>
                  <a:pt x="162" y="230"/>
                </a:cubicBezTo>
                <a:cubicBezTo>
                  <a:pt x="158" y="230"/>
                  <a:pt x="158" y="228"/>
                  <a:pt x="157" y="226"/>
                </a:cubicBezTo>
                <a:cubicBezTo>
                  <a:pt x="151" y="224"/>
                  <a:pt x="148" y="221"/>
                  <a:pt x="141" y="218"/>
                </a:cubicBezTo>
                <a:cubicBezTo>
                  <a:pt x="148" y="225"/>
                  <a:pt x="158" y="229"/>
                  <a:pt x="166" y="236"/>
                </a:cubicBezTo>
                <a:close/>
                <a:moveTo>
                  <a:pt x="292" y="224"/>
                </a:moveTo>
                <a:cubicBezTo>
                  <a:pt x="292" y="225"/>
                  <a:pt x="293" y="227"/>
                  <a:pt x="295" y="227"/>
                </a:cubicBezTo>
                <a:cubicBezTo>
                  <a:pt x="296" y="223"/>
                  <a:pt x="298" y="222"/>
                  <a:pt x="299" y="219"/>
                </a:cubicBezTo>
                <a:cubicBezTo>
                  <a:pt x="295" y="217"/>
                  <a:pt x="293" y="222"/>
                  <a:pt x="292" y="224"/>
                </a:cubicBezTo>
                <a:close/>
                <a:moveTo>
                  <a:pt x="517" y="222"/>
                </a:moveTo>
                <a:cubicBezTo>
                  <a:pt x="519" y="222"/>
                  <a:pt x="520" y="222"/>
                  <a:pt x="520" y="220"/>
                </a:cubicBezTo>
                <a:cubicBezTo>
                  <a:pt x="519" y="219"/>
                  <a:pt x="519" y="218"/>
                  <a:pt x="518" y="218"/>
                </a:cubicBezTo>
                <a:cubicBezTo>
                  <a:pt x="518" y="220"/>
                  <a:pt x="517" y="220"/>
                  <a:pt x="517" y="222"/>
                </a:cubicBezTo>
                <a:close/>
                <a:moveTo>
                  <a:pt x="628" y="237"/>
                </a:moveTo>
                <a:cubicBezTo>
                  <a:pt x="628" y="231"/>
                  <a:pt x="634" y="224"/>
                  <a:pt x="631" y="218"/>
                </a:cubicBezTo>
                <a:cubicBezTo>
                  <a:pt x="630" y="225"/>
                  <a:pt x="626" y="231"/>
                  <a:pt x="628" y="237"/>
                </a:cubicBezTo>
                <a:close/>
                <a:moveTo>
                  <a:pt x="278" y="224"/>
                </a:moveTo>
                <a:cubicBezTo>
                  <a:pt x="279" y="221"/>
                  <a:pt x="274" y="220"/>
                  <a:pt x="273" y="219"/>
                </a:cubicBezTo>
                <a:cubicBezTo>
                  <a:pt x="273" y="222"/>
                  <a:pt x="277" y="222"/>
                  <a:pt x="278" y="224"/>
                </a:cubicBezTo>
                <a:close/>
                <a:moveTo>
                  <a:pt x="193" y="225"/>
                </a:moveTo>
                <a:cubicBezTo>
                  <a:pt x="198" y="229"/>
                  <a:pt x="201" y="233"/>
                  <a:pt x="208" y="235"/>
                </a:cubicBezTo>
                <a:cubicBezTo>
                  <a:pt x="208" y="234"/>
                  <a:pt x="208" y="234"/>
                  <a:pt x="209" y="234"/>
                </a:cubicBezTo>
                <a:cubicBezTo>
                  <a:pt x="206" y="227"/>
                  <a:pt x="197" y="213"/>
                  <a:pt x="193" y="225"/>
                </a:cubicBezTo>
                <a:close/>
                <a:moveTo>
                  <a:pt x="611" y="237"/>
                </a:moveTo>
                <a:cubicBezTo>
                  <a:pt x="609" y="231"/>
                  <a:pt x="616" y="223"/>
                  <a:pt x="611" y="219"/>
                </a:cubicBezTo>
                <a:cubicBezTo>
                  <a:pt x="610" y="225"/>
                  <a:pt x="607" y="233"/>
                  <a:pt x="611" y="237"/>
                </a:cubicBezTo>
                <a:close/>
                <a:moveTo>
                  <a:pt x="646" y="224"/>
                </a:moveTo>
                <a:cubicBezTo>
                  <a:pt x="648" y="224"/>
                  <a:pt x="649" y="220"/>
                  <a:pt x="648" y="219"/>
                </a:cubicBezTo>
                <a:cubicBezTo>
                  <a:pt x="648" y="221"/>
                  <a:pt x="647" y="222"/>
                  <a:pt x="646" y="224"/>
                </a:cubicBezTo>
                <a:close/>
                <a:moveTo>
                  <a:pt x="495" y="226"/>
                </a:moveTo>
                <a:cubicBezTo>
                  <a:pt x="496" y="226"/>
                  <a:pt x="496" y="228"/>
                  <a:pt x="498" y="227"/>
                </a:cubicBezTo>
                <a:cubicBezTo>
                  <a:pt x="499" y="225"/>
                  <a:pt x="499" y="223"/>
                  <a:pt x="499" y="221"/>
                </a:cubicBezTo>
                <a:cubicBezTo>
                  <a:pt x="498" y="222"/>
                  <a:pt x="498" y="220"/>
                  <a:pt x="497" y="220"/>
                </a:cubicBezTo>
                <a:cubicBezTo>
                  <a:pt x="496" y="222"/>
                  <a:pt x="495" y="224"/>
                  <a:pt x="495" y="226"/>
                </a:cubicBezTo>
                <a:close/>
                <a:moveTo>
                  <a:pt x="462" y="228"/>
                </a:moveTo>
                <a:cubicBezTo>
                  <a:pt x="466" y="227"/>
                  <a:pt x="468" y="224"/>
                  <a:pt x="470" y="221"/>
                </a:cubicBezTo>
                <a:cubicBezTo>
                  <a:pt x="466" y="220"/>
                  <a:pt x="463" y="225"/>
                  <a:pt x="462" y="228"/>
                </a:cubicBezTo>
                <a:close/>
                <a:moveTo>
                  <a:pt x="56" y="227"/>
                </a:moveTo>
                <a:cubicBezTo>
                  <a:pt x="56" y="224"/>
                  <a:pt x="55" y="222"/>
                  <a:pt x="52" y="221"/>
                </a:cubicBezTo>
                <a:cubicBezTo>
                  <a:pt x="51" y="225"/>
                  <a:pt x="54" y="228"/>
                  <a:pt x="56" y="227"/>
                </a:cubicBezTo>
                <a:close/>
                <a:moveTo>
                  <a:pt x="573" y="226"/>
                </a:moveTo>
                <a:cubicBezTo>
                  <a:pt x="574" y="226"/>
                  <a:pt x="574" y="220"/>
                  <a:pt x="572" y="221"/>
                </a:cubicBezTo>
                <a:cubicBezTo>
                  <a:pt x="572" y="222"/>
                  <a:pt x="570" y="226"/>
                  <a:pt x="573" y="226"/>
                </a:cubicBezTo>
                <a:close/>
                <a:moveTo>
                  <a:pt x="244" y="225"/>
                </a:moveTo>
                <a:cubicBezTo>
                  <a:pt x="248" y="227"/>
                  <a:pt x="249" y="231"/>
                  <a:pt x="254" y="231"/>
                </a:cubicBezTo>
                <a:cubicBezTo>
                  <a:pt x="254" y="228"/>
                  <a:pt x="258" y="228"/>
                  <a:pt x="258" y="224"/>
                </a:cubicBezTo>
                <a:cubicBezTo>
                  <a:pt x="254" y="221"/>
                  <a:pt x="247" y="222"/>
                  <a:pt x="244" y="225"/>
                </a:cubicBezTo>
                <a:close/>
                <a:moveTo>
                  <a:pt x="408" y="231"/>
                </a:moveTo>
                <a:cubicBezTo>
                  <a:pt x="410" y="232"/>
                  <a:pt x="411" y="234"/>
                  <a:pt x="414" y="234"/>
                </a:cubicBezTo>
                <a:cubicBezTo>
                  <a:pt x="415" y="232"/>
                  <a:pt x="417" y="230"/>
                  <a:pt x="417" y="228"/>
                </a:cubicBezTo>
                <a:cubicBezTo>
                  <a:pt x="416" y="225"/>
                  <a:pt x="413" y="223"/>
                  <a:pt x="410" y="222"/>
                </a:cubicBezTo>
                <a:cubicBezTo>
                  <a:pt x="409" y="226"/>
                  <a:pt x="406" y="226"/>
                  <a:pt x="408" y="231"/>
                </a:cubicBezTo>
                <a:close/>
                <a:moveTo>
                  <a:pt x="433" y="227"/>
                </a:moveTo>
                <a:cubicBezTo>
                  <a:pt x="431" y="225"/>
                  <a:pt x="430" y="222"/>
                  <a:pt x="426" y="222"/>
                </a:cubicBezTo>
                <a:cubicBezTo>
                  <a:pt x="427" y="225"/>
                  <a:pt x="431" y="225"/>
                  <a:pt x="433" y="227"/>
                </a:cubicBezTo>
                <a:close/>
                <a:moveTo>
                  <a:pt x="545" y="234"/>
                </a:moveTo>
                <a:cubicBezTo>
                  <a:pt x="547" y="235"/>
                  <a:pt x="550" y="238"/>
                  <a:pt x="552" y="237"/>
                </a:cubicBezTo>
                <a:cubicBezTo>
                  <a:pt x="551" y="235"/>
                  <a:pt x="555" y="233"/>
                  <a:pt x="555" y="230"/>
                </a:cubicBezTo>
                <a:cubicBezTo>
                  <a:pt x="555" y="226"/>
                  <a:pt x="551" y="224"/>
                  <a:pt x="547" y="222"/>
                </a:cubicBezTo>
                <a:cubicBezTo>
                  <a:pt x="547" y="225"/>
                  <a:pt x="545" y="229"/>
                  <a:pt x="545" y="234"/>
                </a:cubicBezTo>
                <a:close/>
                <a:moveTo>
                  <a:pt x="274" y="227"/>
                </a:moveTo>
                <a:cubicBezTo>
                  <a:pt x="274" y="224"/>
                  <a:pt x="271" y="222"/>
                  <a:pt x="270" y="223"/>
                </a:cubicBezTo>
                <a:cubicBezTo>
                  <a:pt x="272" y="224"/>
                  <a:pt x="271" y="227"/>
                  <a:pt x="274" y="227"/>
                </a:cubicBezTo>
                <a:close/>
                <a:moveTo>
                  <a:pt x="298" y="230"/>
                </a:moveTo>
                <a:cubicBezTo>
                  <a:pt x="301" y="231"/>
                  <a:pt x="303" y="234"/>
                  <a:pt x="306" y="235"/>
                </a:cubicBezTo>
                <a:cubicBezTo>
                  <a:pt x="307" y="232"/>
                  <a:pt x="311" y="231"/>
                  <a:pt x="312" y="227"/>
                </a:cubicBezTo>
                <a:cubicBezTo>
                  <a:pt x="306" y="222"/>
                  <a:pt x="300" y="221"/>
                  <a:pt x="298" y="230"/>
                </a:cubicBezTo>
                <a:close/>
                <a:moveTo>
                  <a:pt x="120" y="229"/>
                </a:moveTo>
                <a:cubicBezTo>
                  <a:pt x="121" y="227"/>
                  <a:pt x="122" y="226"/>
                  <a:pt x="122" y="225"/>
                </a:cubicBezTo>
                <a:cubicBezTo>
                  <a:pt x="120" y="224"/>
                  <a:pt x="120" y="223"/>
                  <a:pt x="118" y="223"/>
                </a:cubicBezTo>
                <a:cubicBezTo>
                  <a:pt x="119" y="226"/>
                  <a:pt x="119" y="228"/>
                  <a:pt x="120" y="229"/>
                </a:cubicBezTo>
                <a:close/>
                <a:moveTo>
                  <a:pt x="450" y="235"/>
                </a:moveTo>
                <a:cubicBezTo>
                  <a:pt x="450" y="234"/>
                  <a:pt x="451" y="234"/>
                  <a:pt x="452" y="233"/>
                </a:cubicBezTo>
                <a:cubicBezTo>
                  <a:pt x="449" y="229"/>
                  <a:pt x="446" y="225"/>
                  <a:pt x="441" y="223"/>
                </a:cubicBezTo>
                <a:cubicBezTo>
                  <a:pt x="441" y="230"/>
                  <a:pt x="447" y="231"/>
                  <a:pt x="450" y="235"/>
                </a:cubicBezTo>
                <a:close/>
                <a:moveTo>
                  <a:pt x="486" y="224"/>
                </a:moveTo>
                <a:cubicBezTo>
                  <a:pt x="486" y="226"/>
                  <a:pt x="487" y="227"/>
                  <a:pt x="489" y="228"/>
                </a:cubicBezTo>
                <a:cubicBezTo>
                  <a:pt x="491" y="226"/>
                  <a:pt x="488" y="222"/>
                  <a:pt x="486" y="224"/>
                </a:cubicBezTo>
                <a:close/>
                <a:moveTo>
                  <a:pt x="533" y="231"/>
                </a:moveTo>
                <a:cubicBezTo>
                  <a:pt x="533" y="230"/>
                  <a:pt x="533" y="230"/>
                  <a:pt x="533" y="229"/>
                </a:cubicBezTo>
                <a:cubicBezTo>
                  <a:pt x="530" y="227"/>
                  <a:pt x="528" y="225"/>
                  <a:pt x="524" y="223"/>
                </a:cubicBezTo>
                <a:cubicBezTo>
                  <a:pt x="524" y="227"/>
                  <a:pt x="530" y="231"/>
                  <a:pt x="533" y="231"/>
                </a:cubicBezTo>
                <a:close/>
                <a:moveTo>
                  <a:pt x="44" y="231"/>
                </a:moveTo>
                <a:cubicBezTo>
                  <a:pt x="44" y="229"/>
                  <a:pt x="44" y="228"/>
                  <a:pt x="44" y="225"/>
                </a:cubicBezTo>
                <a:cubicBezTo>
                  <a:pt x="42" y="225"/>
                  <a:pt x="42" y="224"/>
                  <a:pt x="41" y="224"/>
                </a:cubicBezTo>
                <a:cubicBezTo>
                  <a:pt x="39" y="227"/>
                  <a:pt x="40" y="231"/>
                  <a:pt x="44" y="231"/>
                </a:cubicBezTo>
                <a:close/>
                <a:moveTo>
                  <a:pt x="565" y="229"/>
                </a:moveTo>
                <a:cubicBezTo>
                  <a:pt x="565" y="226"/>
                  <a:pt x="562" y="225"/>
                  <a:pt x="561" y="224"/>
                </a:cubicBezTo>
                <a:cubicBezTo>
                  <a:pt x="561" y="224"/>
                  <a:pt x="560" y="225"/>
                  <a:pt x="560" y="226"/>
                </a:cubicBezTo>
                <a:cubicBezTo>
                  <a:pt x="562" y="226"/>
                  <a:pt x="564" y="228"/>
                  <a:pt x="565" y="229"/>
                </a:cubicBezTo>
                <a:close/>
                <a:moveTo>
                  <a:pt x="578" y="239"/>
                </a:moveTo>
                <a:cubicBezTo>
                  <a:pt x="580" y="234"/>
                  <a:pt x="580" y="230"/>
                  <a:pt x="579" y="224"/>
                </a:cubicBezTo>
                <a:cubicBezTo>
                  <a:pt x="578" y="224"/>
                  <a:pt x="578" y="223"/>
                  <a:pt x="577" y="224"/>
                </a:cubicBezTo>
                <a:cubicBezTo>
                  <a:pt x="576" y="228"/>
                  <a:pt x="573" y="236"/>
                  <a:pt x="578" y="239"/>
                </a:cubicBezTo>
                <a:close/>
                <a:moveTo>
                  <a:pt x="153" y="233"/>
                </a:moveTo>
                <a:cubicBezTo>
                  <a:pt x="149" y="229"/>
                  <a:pt x="144" y="227"/>
                  <a:pt x="140" y="224"/>
                </a:cubicBezTo>
                <a:cubicBezTo>
                  <a:pt x="142" y="230"/>
                  <a:pt x="149" y="231"/>
                  <a:pt x="153" y="233"/>
                </a:cubicBezTo>
                <a:close/>
                <a:moveTo>
                  <a:pt x="229" y="227"/>
                </a:moveTo>
                <a:cubicBezTo>
                  <a:pt x="228" y="226"/>
                  <a:pt x="228" y="224"/>
                  <a:pt x="225" y="224"/>
                </a:cubicBezTo>
                <a:cubicBezTo>
                  <a:pt x="226" y="226"/>
                  <a:pt x="227" y="227"/>
                  <a:pt x="229" y="227"/>
                </a:cubicBezTo>
                <a:close/>
                <a:moveTo>
                  <a:pt x="466" y="231"/>
                </a:moveTo>
                <a:cubicBezTo>
                  <a:pt x="469" y="233"/>
                  <a:pt x="472" y="235"/>
                  <a:pt x="476" y="237"/>
                </a:cubicBezTo>
                <a:cubicBezTo>
                  <a:pt x="476" y="235"/>
                  <a:pt x="478" y="232"/>
                  <a:pt x="478" y="230"/>
                </a:cubicBezTo>
                <a:cubicBezTo>
                  <a:pt x="475" y="222"/>
                  <a:pt x="469" y="225"/>
                  <a:pt x="466" y="231"/>
                </a:cubicBezTo>
                <a:close/>
                <a:moveTo>
                  <a:pt x="591" y="265"/>
                </a:moveTo>
                <a:cubicBezTo>
                  <a:pt x="589" y="271"/>
                  <a:pt x="587" y="277"/>
                  <a:pt x="587" y="283"/>
                </a:cubicBezTo>
                <a:cubicBezTo>
                  <a:pt x="591" y="279"/>
                  <a:pt x="592" y="274"/>
                  <a:pt x="594" y="266"/>
                </a:cubicBezTo>
                <a:cubicBezTo>
                  <a:pt x="597" y="255"/>
                  <a:pt x="608" y="235"/>
                  <a:pt x="601" y="224"/>
                </a:cubicBezTo>
                <a:cubicBezTo>
                  <a:pt x="599" y="239"/>
                  <a:pt x="595" y="251"/>
                  <a:pt x="591" y="265"/>
                </a:cubicBezTo>
                <a:close/>
                <a:moveTo>
                  <a:pt x="281" y="228"/>
                </a:moveTo>
                <a:cubicBezTo>
                  <a:pt x="281" y="228"/>
                  <a:pt x="281" y="228"/>
                  <a:pt x="281" y="228"/>
                </a:cubicBezTo>
                <a:moveTo>
                  <a:pt x="318" y="225"/>
                </a:moveTo>
                <a:cubicBezTo>
                  <a:pt x="318" y="229"/>
                  <a:pt x="326" y="231"/>
                  <a:pt x="329" y="234"/>
                </a:cubicBezTo>
                <a:cubicBezTo>
                  <a:pt x="330" y="233"/>
                  <a:pt x="330" y="233"/>
                  <a:pt x="330" y="231"/>
                </a:cubicBezTo>
                <a:cubicBezTo>
                  <a:pt x="326" y="229"/>
                  <a:pt x="322" y="225"/>
                  <a:pt x="318" y="225"/>
                </a:cubicBezTo>
                <a:close/>
                <a:moveTo>
                  <a:pt x="455" y="230"/>
                </a:moveTo>
                <a:cubicBezTo>
                  <a:pt x="454" y="228"/>
                  <a:pt x="449" y="224"/>
                  <a:pt x="449" y="225"/>
                </a:cubicBezTo>
                <a:cubicBezTo>
                  <a:pt x="451" y="226"/>
                  <a:pt x="452" y="230"/>
                  <a:pt x="455" y="230"/>
                </a:cubicBezTo>
                <a:close/>
                <a:moveTo>
                  <a:pt x="502" y="230"/>
                </a:moveTo>
                <a:cubicBezTo>
                  <a:pt x="504" y="232"/>
                  <a:pt x="505" y="235"/>
                  <a:pt x="508" y="235"/>
                </a:cubicBezTo>
                <a:cubicBezTo>
                  <a:pt x="511" y="230"/>
                  <a:pt x="506" y="226"/>
                  <a:pt x="503" y="225"/>
                </a:cubicBezTo>
                <a:cubicBezTo>
                  <a:pt x="503" y="227"/>
                  <a:pt x="502" y="229"/>
                  <a:pt x="502" y="230"/>
                </a:cubicBezTo>
                <a:close/>
                <a:moveTo>
                  <a:pt x="431" y="230"/>
                </a:moveTo>
                <a:cubicBezTo>
                  <a:pt x="429" y="228"/>
                  <a:pt x="427" y="226"/>
                  <a:pt x="424" y="225"/>
                </a:cubicBezTo>
                <a:cubicBezTo>
                  <a:pt x="425" y="228"/>
                  <a:pt x="427" y="230"/>
                  <a:pt x="431" y="230"/>
                </a:cubicBezTo>
                <a:close/>
                <a:moveTo>
                  <a:pt x="256" y="233"/>
                </a:moveTo>
                <a:cubicBezTo>
                  <a:pt x="258" y="235"/>
                  <a:pt x="260" y="236"/>
                  <a:pt x="263" y="237"/>
                </a:cubicBezTo>
                <a:cubicBezTo>
                  <a:pt x="264" y="234"/>
                  <a:pt x="268" y="234"/>
                  <a:pt x="269" y="230"/>
                </a:cubicBezTo>
                <a:cubicBezTo>
                  <a:pt x="267" y="228"/>
                  <a:pt x="264" y="227"/>
                  <a:pt x="261" y="226"/>
                </a:cubicBezTo>
                <a:cubicBezTo>
                  <a:pt x="259" y="229"/>
                  <a:pt x="257" y="230"/>
                  <a:pt x="256" y="233"/>
                </a:cubicBezTo>
                <a:close/>
                <a:moveTo>
                  <a:pt x="76" y="240"/>
                </a:moveTo>
                <a:cubicBezTo>
                  <a:pt x="73" y="234"/>
                  <a:pt x="65" y="231"/>
                  <a:pt x="61" y="227"/>
                </a:cubicBezTo>
                <a:cubicBezTo>
                  <a:pt x="60" y="234"/>
                  <a:pt x="71" y="236"/>
                  <a:pt x="76" y="240"/>
                </a:cubicBezTo>
                <a:close/>
                <a:moveTo>
                  <a:pt x="123" y="233"/>
                </a:moveTo>
                <a:cubicBezTo>
                  <a:pt x="124" y="234"/>
                  <a:pt x="126" y="230"/>
                  <a:pt x="128" y="230"/>
                </a:cubicBezTo>
                <a:cubicBezTo>
                  <a:pt x="128" y="229"/>
                  <a:pt x="128" y="227"/>
                  <a:pt x="126" y="227"/>
                </a:cubicBezTo>
                <a:cubicBezTo>
                  <a:pt x="126" y="230"/>
                  <a:pt x="122" y="229"/>
                  <a:pt x="123" y="233"/>
                </a:cubicBezTo>
                <a:close/>
                <a:moveTo>
                  <a:pt x="225" y="230"/>
                </a:moveTo>
                <a:cubicBezTo>
                  <a:pt x="224" y="229"/>
                  <a:pt x="223" y="229"/>
                  <a:pt x="223" y="227"/>
                </a:cubicBezTo>
                <a:cubicBezTo>
                  <a:pt x="221" y="227"/>
                  <a:pt x="222" y="228"/>
                  <a:pt x="222" y="230"/>
                </a:cubicBezTo>
                <a:cubicBezTo>
                  <a:pt x="224" y="229"/>
                  <a:pt x="226" y="232"/>
                  <a:pt x="225" y="230"/>
                </a:cubicBezTo>
                <a:close/>
                <a:moveTo>
                  <a:pt x="372" y="237"/>
                </a:moveTo>
                <a:cubicBezTo>
                  <a:pt x="374" y="238"/>
                  <a:pt x="375" y="240"/>
                  <a:pt x="378" y="240"/>
                </a:cubicBezTo>
                <a:cubicBezTo>
                  <a:pt x="379" y="237"/>
                  <a:pt x="382" y="236"/>
                  <a:pt x="383" y="233"/>
                </a:cubicBezTo>
                <a:cubicBezTo>
                  <a:pt x="381" y="231"/>
                  <a:pt x="380" y="229"/>
                  <a:pt x="377" y="228"/>
                </a:cubicBezTo>
                <a:cubicBezTo>
                  <a:pt x="376" y="231"/>
                  <a:pt x="373" y="233"/>
                  <a:pt x="372" y="237"/>
                </a:cubicBezTo>
                <a:close/>
                <a:moveTo>
                  <a:pt x="394" y="231"/>
                </a:moveTo>
                <a:cubicBezTo>
                  <a:pt x="396" y="229"/>
                  <a:pt x="393" y="226"/>
                  <a:pt x="392" y="228"/>
                </a:cubicBezTo>
                <a:cubicBezTo>
                  <a:pt x="393" y="229"/>
                  <a:pt x="393" y="231"/>
                  <a:pt x="394" y="231"/>
                </a:cubicBezTo>
                <a:close/>
                <a:moveTo>
                  <a:pt x="622" y="239"/>
                </a:moveTo>
                <a:cubicBezTo>
                  <a:pt x="622" y="235"/>
                  <a:pt x="625" y="231"/>
                  <a:pt x="623" y="228"/>
                </a:cubicBezTo>
                <a:cubicBezTo>
                  <a:pt x="624" y="232"/>
                  <a:pt x="620" y="235"/>
                  <a:pt x="622" y="239"/>
                </a:cubicBezTo>
                <a:close/>
                <a:moveTo>
                  <a:pt x="285" y="231"/>
                </a:moveTo>
                <a:cubicBezTo>
                  <a:pt x="287" y="234"/>
                  <a:pt x="292" y="237"/>
                  <a:pt x="292" y="230"/>
                </a:cubicBezTo>
                <a:cubicBezTo>
                  <a:pt x="290" y="229"/>
                  <a:pt x="286" y="227"/>
                  <a:pt x="285" y="231"/>
                </a:cubicBezTo>
                <a:close/>
                <a:moveTo>
                  <a:pt x="496" y="232"/>
                </a:moveTo>
                <a:cubicBezTo>
                  <a:pt x="496" y="230"/>
                  <a:pt x="495" y="229"/>
                  <a:pt x="493" y="228"/>
                </a:cubicBezTo>
                <a:cubicBezTo>
                  <a:pt x="493" y="231"/>
                  <a:pt x="495" y="233"/>
                  <a:pt x="496" y="232"/>
                </a:cubicBezTo>
                <a:close/>
                <a:moveTo>
                  <a:pt x="93" y="237"/>
                </a:moveTo>
                <a:cubicBezTo>
                  <a:pt x="95" y="234"/>
                  <a:pt x="93" y="230"/>
                  <a:pt x="90" y="229"/>
                </a:cubicBezTo>
                <a:cubicBezTo>
                  <a:pt x="92" y="231"/>
                  <a:pt x="92" y="235"/>
                  <a:pt x="93" y="237"/>
                </a:cubicBezTo>
                <a:close/>
                <a:moveTo>
                  <a:pt x="276" y="230"/>
                </a:moveTo>
                <a:cubicBezTo>
                  <a:pt x="276" y="231"/>
                  <a:pt x="277" y="232"/>
                  <a:pt x="279" y="231"/>
                </a:cubicBezTo>
                <a:cubicBezTo>
                  <a:pt x="279" y="230"/>
                  <a:pt x="277" y="228"/>
                  <a:pt x="276" y="230"/>
                </a:cubicBezTo>
                <a:close/>
                <a:moveTo>
                  <a:pt x="309" y="237"/>
                </a:moveTo>
                <a:cubicBezTo>
                  <a:pt x="312" y="240"/>
                  <a:pt x="315" y="242"/>
                  <a:pt x="319" y="244"/>
                </a:cubicBezTo>
                <a:cubicBezTo>
                  <a:pt x="323" y="244"/>
                  <a:pt x="324" y="239"/>
                  <a:pt x="327" y="240"/>
                </a:cubicBezTo>
                <a:cubicBezTo>
                  <a:pt x="327" y="237"/>
                  <a:pt x="325" y="237"/>
                  <a:pt x="326" y="234"/>
                </a:cubicBezTo>
                <a:cubicBezTo>
                  <a:pt x="320" y="234"/>
                  <a:pt x="319" y="230"/>
                  <a:pt x="314" y="229"/>
                </a:cubicBezTo>
                <a:cubicBezTo>
                  <a:pt x="313" y="233"/>
                  <a:pt x="310" y="234"/>
                  <a:pt x="309" y="237"/>
                </a:cubicBezTo>
                <a:close/>
                <a:moveTo>
                  <a:pt x="238" y="231"/>
                </a:moveTo>
                <a:cubicBezTo>
                  <a:pt x="240" y="235"/>
                  <a:pt x="244" y="237"/>
                  <a:pt x="248" y="239"/>
                </a:cubicBezTo>
                <a:cubicBezTo>
                  <a:pt x="248" y="237"/>
                  <a:pt x="250" y="238"/>
                  <a:pt x="250" y="236"/>
                </a:cubicBezTo>
                <a:cubicBezTo>
                  <a:pt x="247" y="233"/>
                  <a:pt x="242" y="228"/>
                  <a:pt x="238" y="231"/>
                </a:cubicBezTo>
                <a:close/>
                <a:moveTo>
                  <a:pt x="487" y="234"/>
                </a:moveTo>
                <a:cubicBezTo>
                  <a:pt x="487" y="231"/>
                  <a:pt x="485" y="231"/>
                  <a:pt x="484" y="230"/>
                </a:cubicBezTo>
                <a:cubicBezTo>
                  <a:pt x="484" y="232"/>
                  <a:pt x="485" y="233"/>
                  <a:pt x="487" y="234"/>
                </a:cubicBezTo>
                <a:close/>
                <a:moveTo>
                  <a:pt x="521" y="233"/>
                </a:moveTo>
                <a:cubicBezTo>
                  <a:pt x="523" y="236"/>
                  <a:pt x="527" y="238"/>
                  <a:pt x="530" y="241"/>
                </a:cubicBezTo>
                <a:cubicBezTo>
                  <a:pt x="530" y="239"/>
                  <a:pt x="531" y="238"/>
                  <a:pt x="531" y="236"/>
                </a:cubicBezTo>
                <a:cubicBezTo>
                  <a:pt x="528" y="234"/>
                  <a:pt x="525" y="232"/>
                  <a:pt x="522" y="230"/>
                </a:cubicBezTo>
                <a:cubicBezTo>
                  <a:pt x="522" y="231"/>
                  <a:pt x="521" y="231"/>
                  <a:pt x="521" y="233"/>
                </a:cubicBezTo>
                <a:close/>
                <a:moveTo>
                  <a:pt x="131" y="230"/>
                </a:moveTo>
                <a:cubicBezTo>
                  <a:pt x="123" y="236"/>
                  <a:pt x="129" y="243"/>
                  <a:pt x="136" y="246"/>
                </a:cubicBezTo>
                <a:cubicBezTo>
                  <a:pt x="139" y="240"/>
                  <a:pt x="135" y="233"/>
                  <a:pt x="131" y="230"/>
                </a:cubicBezTo>
                <a:close/>
                <a:moveTo>
                  <a:pt x="356" y="234"/>
                </a:moveTo>
                <a:cubicBezTo>
                  <a:pt x="354" y="233"/>
                  <a:pt x="353" y="231"/>
                  <a:pt x="350" y="230"/>
                </a:cubicBezTo>
                <a:cubicBezTo>
                  <a:pt x="350" y="233"/>
                  <a:pt x="357" y="235"/>
                  <a:pt x="356" y="234"/>
                </a:cubicBezTo>
                <a:close/>
                <a:moveTo>
                  <a:pt x="417" y="237"/>
                </a:moveTo>
                <a:cubicBezTo>
                  <a:pt x="419" y="238"/>
                  <a:pt x="419" y="239"/>
                  <a:pt x="421" y="239"/>
                </a:cubicBezTo>
                <a:cubicBezTo>
                  <a:pt x="423" y="236"/>
                  <a:pt x="426" y="237"/>
                  <a:pt x="426" y="231"/>
                </a:cubicBezTo>
                <a:cubicBezTo>
                  <a:pt x="422" y="230"/>
                  <a:pt x="419" y="232"/>
                  <a:pt x="417" y="237"/>
                </a:cubicBezTo>
                <a:close/>
                <a:moveTo>
                  <a:pt x="439" y="236"/>
                </a:moveTo>
                <a:cubicBezTo>
                  <a:pt x="438" y="233"/>
                  <a:pt x="436" y="232"/>
                  <a:pt x="433" y="231"/>
                </a:cubicBezTo>
                <a:cubicBezTo>
                  <a:pt x="433" y="234"/>
                  <a:pt x="436" y="236"/>
                  <a:pt x="439" y="236"/>
                </a:cubicBezTo>
                <a:close/>
                <a:moveTo>
                  <a:pt x="62" y="241"/>
                </a:moveTo>
                <a:cubicBezTo>
                  <a:pt x="61" y="236"/>
                  <a:pt x="59" y="232"/>
                  <a:pt x="54" y="231"/>
                </a:cubicBezTo>
                <a:cubicBezTo>
                  <a:pt x="56" y="239"/>
                  <a:pt x="58" y="246"/>
                  <a:pt x="66" y="248"/>
                </a:cubicBezTo>
                <a:cubicBezTo>
                  <a:pt x="63" y="246"/>
                  <a:pt x="64" y="237"/>
                  <a:pt x="62" y="241"/>
                </a:cubicBezTo>
                <a:close/>
                <a:moveTo>
                  <a:pt x="202" y="241"/>
                </a:moveTo>
                <a:cubicBezTo>
                  <a:pt x="202" y="238"/>
                  <a:pt x="196" y="232"/>
                  <a:pt x="193" y="232"/>
                </a:cubicBezTo>
                <a:cubicBezTo>
                  <a:pt x="196" y="235"/>
                  <a:pt x="198" y="239"/>
                  <a:pt x="202" y="241"/>
                </a:cubicBezTo>
                <a:close/>
                <a:moveTo>
                  <a:pt x="231" y="234"/>
                </a:moveTo>
                <a:cubicBezTo>
                  <a:pt x="231" y="233"/>
                  <a:pt x="231" y="233"/>
                  <a:pt x="231" y="232"/>
                </a:cubicBezTo>
                <a:cubicBezTo>
                  <a:pt x="229" y="233"/>
                  <a:pt x="226" y="231"/>
                  <a:pt x="227" y="232"/>
                </a:cubicBezTo>
                <a:cubicBezTo>
                  <a:pt x="229" y="232"/>
                  <a:pt x="229" y="235"/>
                  <a:pt x="231" y="234"/>
                </a:cubicBezTo>
                <a:close/>
                <a:moveTo>
                  <a:pt x="560" y="245"/>
                </a:moveTo>
                <a:cubicBezTo>
                  <a:pt x="562" y="242"/>
                  <a:pt x="564" y="239"/>
                  <a:pt x="565" y="236"/>
                </a:cubicBezTo>
                <a:cubicBezTo>
                  <a:pt x="564" y="234"/>
                  <a:pt x="563" y="232"/>
                  <a:pt x="561" y="231"/>
                </a:cubicBezTo>
                <a:cubicBezTo>
                  <a:pt x="560" y="235"/>
                  <a:pt x="560" y="242"/>
                  <a:pt x="560" y="245"/>
                </a:cubicBezTo>
                <a:close/>
                <a:moveTo>
                  <a:pt x="341" y="234"/>
                </a:moveTo>
                <a:cubicBezTo>
                  <a:pt x="343" y="237"/>
                  <a:pt x="347" y="233"/>
                  <a:pt x="344" y="232"/>
                </a:cubicBezTo>
                <a:cubicBezTo>
                  <a:pt x="344" y="234"/>
                  <a:pt x="341" y="233"/>
                  <a:pt x="341" y="234"/>
                </a:cubicBezTo>
                <a:close/>
                <a:moveTo>
                  <a:pt x="541" y="237"/>
                </a:moveTo>
                <a:cubicBezTo>
                  <a:pt x="540" y="235"/>
                  <a:pt x="539" y="233"/>
                  <a:pt x="536" y="233"/>
                </a:cubicBezTo>
                <a:cubicBezTo>
                  <a:pt x="536" y="236"/>
                  <a:pt x="539" y="236"/>
                  <a:pt x="541" y="237"/>
                </a:cubicBezTo>
                <a:close/>
                <a:moveTo>
                  <a:pt x="179" y="236"/>
                </a:moveTo>
                <a:cubicBezTo>
                  <a:pt x="181" y="237"/>
                  <a:pt x="181" y="234"/>
                  <a:pt x="180" y="233"/>
                </a:cubicBezTo>
                <a:cubicBezTo>
                  <a:pt x="180" y="234"/>
                  <a:pt x="178" y="234"/>
                  <a:pt x="179" y="236"/>
                </a:cubicBezTo>
                <a:close/>
                <a:moveTo>
                  <a:pt x="225" y="242"/>
                </a:moveTo>
                <a:cubicBezTo>
                  <a:pt x="224" y="237"/>
                  <a:pt x="219" y="234"/>
                  <a:pt x="216" y="234"/>
                </a:cubicBezTo>
                <a:cubicBezTo>
                  <a:pt x="218" y="237"/>
                  <a:pt x="220" y="243"/>
                  <a:pt x="225" y="242"/>
                </a:cubicBezTo>
                <a:close/>
                <a:moveTo>
                  <a:pt x="403" y="236"/>
                </a:moveTo>
                <a:cubicBezTo>
                  <a:pt x="403" y="235"/>
                  <a:pt x="403" y="235"/>
                  <a:pt x="403" y="235"/>
                </a:cubicBezTo>
                <a:cubicBezTo>
                  <a:pt x="403" y="235"/>
                  <a:pt x="403" y="234"/>
                  <a:pt x="403" y="234"/>
                </a:cubicBezTo>
                <a:cubicBezTo>
                  <a:pt x="402" y="236"/>
                  <a:pt x="399" y="231"/>
                  <a:pt x="399" y="234"/>
                </a:cubicBezTo>
                <a:cubicBezTo>
                  <a:pt x="401" y="234"/>
                  <a:pt x="401" y="236"/>
                  <a:pt x="403" y="236"/>
                </a:cubicBezTo>
                <a:close/>
                <a:moveTo>
                  <a:pt x="101" y="241"/>
                </a:moveTo>
                <a:cubicBezTo>
                  <a:pt x="101" y="238"/>
                  <a:pt x="100" y="235"/>
                  <a:pt x="97" y="234"/>
                </a:cubicBezTo>
                <a:cubicBezTo>
                  <a:pt x="97" y="237"/>
                  <a:pt x="98" y="241"/>
                  <a:pt x="101" y="241"/>
                </a:cubicBezTo>
                <a:close/>
                <a:moveTo>
                  <a:pt x="141" y="240"/>
                </a:moveTo>
                <a:cubicBezTo>
                  <a:pt x="145" y="238"/>
                  <a:pt x="140" y="236"/>
                  <a:pt x="139" y="234"/>
                </a:cubicBezTo>
                <a:cubicBezTo>
                  <a:pt x="139" y="237"/>
                  <a:pt x="139" y="239"/>
                  <a:pt x="141" y="240"/>
                </a:cubicBezTo>
                <a:close/>
                <a:moveTo>
                  <a:pt x="266" y="240"/>
                </a:moveTo>
                <a:cubicBezTo>
                  <a:pt x="268" y="240"/>
                  <a:pt x="268" y="242"/>
                  <a:pt x="270" y="242"/>
                </a:cubicBezTo>
                <a:cubicBezTo>
                  <a:pt x="270" y="238"/>
                  <a:pt x="275" y="239"/>
                  <a:pt x="274" y="234"/>
                </a:cubicBezTo>
                <a:cubicBezTo>
                  <a:pt x="273" y="234"/>
                  <a:pt x="273" y="234"/>
                  <a:pt x="273" y="234"/>
                </a:cubicBezTo>
                <a:cubicBezTo>
                  <a:pt x="270" y="235"/>
                  <a:pt x="267" y="237"/>
                  <a:pt x="266" y="240"/>
                </a:cubicBezTo>
                <a:close/>
                <a:moveTo>
                  <a:pt x="293" y="239"/>
                </a:moveTo>
                <a:cubicBezTo>
                  <a:pt x="294" y="242"/>
                  <a:pt x="298" y="242"/>
                  <a:pt x="301" y="244"/>
                </a:cubicBezTo>
                <a:cubicBezTo>
                  <a:pt x="302" y="243"/>
                  <a:pt x="302" y="241"/>
                  <a:pt x="303" y="241"/>
                </a:cubicBezTo>
                <a:cubicBezTo>
                  <a:pt x="301" y="237"/>
                  <a:pt x="299" y="235"/>
                  <a:pt x="295" y="234"/>
                </a:cubicBezTo>
                <a:cubicBezTo>
                  <a:pt x="295" y="236"/>
                  <a:pt x="293" y="236"/>
                  <a:pt x="293" y="239"/>
                </a:cubicBezTo>
                <a:close/>
                <a:moveTo>
                  <a:pt x="461" y="236"/>
                </a:moveTo>
                <a:cubicBezTo>
                  <a:pt x="465" y="240"/>
                  <a:pt x="467" y="245"/>
                  <a:pt x="472" y="247"/>
                </a:cubicBezTo>
                <a:cubicBezTo>
                  <a:pt x="472" y="245"/>
                  <a:pt x="473" y="245"/>
                  <a:pt x="473" y="242"/>
                </a:cubicBezTo>
                <a:cubicBezTo>
                  <a:pt x="470" y="239"/>
                  <a:pt x="466" y="236"/>
                  <a:pt x="462" y="234"/>
                </a:cubicBezTo>
                <a:cubicBezTo>
                  <a:pt x="462" y="235"/>
                  <a:pt x="461" y="235"/>
                  <a:pt x="461" y="236"/>
                </a:cubicBezTo>
                <a:close/>
                <a:moveTo>
                  <a:pt x="480" y="240"/>
                </a:moveTo>
                <a:cubicBezTo>
                  <a:pt x="482" y="240"/>
                  <a:pt x="482" y="243"/>
                  <a:pt x="484" y="242"/>
                </a:cubicBezTo>
                <a:cubicBezTo>
                  <a:pt x="487" y="239"/>
                  <a:pt x="486" y="235"/>
                  <a:pt x="482" y="234"/>
                </a:cubicBezTo>
                <a:cubicBezTo>
                  <a:pt x="482" y="237"/>
                  <a:pt x="480" y="237"/>
                  <a:pt x="480" y="240"/>
                </a:cubicBezTo>
                <a:close/>
                <a:moveTo>
                  <a:pt x="43" y="249"/>
                </a:moveTo>
                <a:cubicBezTo>
                  <a:pt x="42" y="245"/>
                  <a:pt x="43" y="241"/>
                  <a:pt x="44" y="237"/>
                </a:cubicBezTo>
                <a:cubicBezTo>
                  <a:pt x="43" y="236"/>
                  <a:pt x="42" y="235"/>
                  <a:pt x="40" y="234"/>
                </a:cubicBezTo>
                <a:cubicBezTo>
                  <a:pt x="40" y="238"/>
                  <a:pt x="37" y="247"/>
                  <a:pt x="43" y="249"/>
                </a:cubicBezTo>
                <a:close/>
                <a:moveTo>
                  <a:pt x="507" y="240"/>
                </a:moveTo>
                <a:cubicBezTo>
                  <a:pt x="506" y="237"/>
                  <a:pt x="504" y="235"/>
                  <a:pt x="501" y="234"/>
                </a:cubicBezTo>
                <a:cubicBezTo>
                  <a:pt x="501" y="238"/>
                  <a:pt x="504" y="239"/>
                  <a:pt x="507" y="240"/>
                </a:cubicBezTo>
                <a:close/>
                <a:moveTo>
                  <a:pt x="182" y="239"/>
                </a:moveTo>
                <a:cubicBezTo>
                  <a:pt x="187" y="240"/>
                  <a:pt x="191" y="249"/>
                  <a:pt x="196" y="244"/>
                </a:cubicBezTo>
                <a:cubicBezTo>
                  <a:pt x="192" y="241"/>
                  <a:pt x="188" y="238"/>
                  <a:pt x="184" y="235"/>
                </a:cubicBezTo>
                <a:cubicBezTo>
                  <a:pt x="184" y="237"/>
                  <a:pt x="182" y="237"/>
                  <a:pt x="182" y="239"/>
                </a:cubicBezTo>
                <a:close/>
                <a:moveTo>
                  <a:pt x="346" y="237"/>
                </a:moveTo>
                <a:cubicBezTo>
                  <a:pt x="349" y="237"/>
                  <a:pt x="350" y="242"/>
                  <a:pt x="353" y="240"/>
                </a:cubicBezTo>
                <a:cubicBezTo>
                  <a:pt x="351" y="239"/>
                  <a:pt x="347" y="232"/>
                  <a:pt x="346" y="237"/>
                </a:cubicBezTo>
                <a:close/>
                <a:moveTo>
                  <a:pt x="285" y="243"/>
                </a:moveTo>
                <a:cubicBezTo>
                  <a:pt x="286" y="242"/>
                  <a:pt x="287" y="241"/>
                  <a:pt x="287" y="239"/>
                </a:cubicBezTo>
                <a:cubicBezTo>
                  <a:pt x="285" y="238"/>
                  <a:pt x="282" y="237"/>
                  <a:pt x="280" y="236"/>
                </a:cubicBezTo>
                <a:cubicBezTo>
                  <a:pt x="281" y="239"/>
                  <a:pt x="284" y="240"/>
                  <a:pt x="285" y="243"/>
                </a:cubicBezTo>
                <a:close/>
                <a:moveTo>
                  <a:pt x="381" y="241"/>
                </a:moveTo>
                <a:cubicBezTo>
                  <a:pt x="382" y="241"/>
                  <a:pt x="383" y="241"/>
                  <a:pt x="384" y="241"/>
                </a:cubicBezTo>
                <a:cubicBezTo>
                  <a:pt x="384" y="238"/>
                  <a:pt x="386" y="238"/>
                  <a:pt x="386" y="236"/>
                </a:cubicBezTo>
                <a:cubicBezTo>
                  <a:pt x="383" y="236"/>
                  <a:pt x="383" y="239"/>
                  <a:pt x="381" y="241"/>
                </a:cubicBezTo>
                <a:close/>
                <a:moveTo>
                  <a:pt x="423" y="242"/>
                </a:moveTo>
                <a:cubicBezTo>
                  <a:pt x="428" y="244"/>
                  <a:pt x="431" y="248"/>
                  <a:pt x="436" y="250"/>
                </a:cubicBezTo>
                <a:cubicBezTo>
                  <a:pt x="438" y="248"/>
                  <a:pt x="440" y="247"/>
                  <a:pt x="440" y="244"/>
                </a:cubicBezTo>
                <a:cubicBezTo>
                  <a:pt x="437" y="240"/>
                  <a:pt x="434" y="237"/>
                  <a:pt x="429" y="236"/>
                </a:cubicBezTo>
                <a:cubicBezTo>
                  <a:pt x="427" y="238"/>
                  <a:pt x="424" y="239"/>
                  <a:pt x="423" y="242"/>
                </a:cubicBezTo>
                <a:close/>
                <a:moveTo>
                  <a:pt x="490" y="236"/>
                </a:moveTo>
                <a:cubicBezTo>
                  <a:pt x="491" y="238"/>
                  <a:pt x="491" y="240"/>
                  <a:pt x="493" y="241"/>
                </a:cubicBezTo>
                <a:cubicBezTo>
                  <a:pt x="493" y="239"/>
                  <a:pt x="494" y="239"/>
                  <a:pt x="494" y="237"/>
                </a:cubicBezTo>
                <a:cubicBezTo>
                  <a:pt x="493" y="236"/>
                  <a:pt x="492" y="235"/>
                  <a:pt x="490" y="236"/>
                </a:cubicBezTo>
                <a:close/>
                <a:moveTo>
                  <a:pt x="631" y="239"/>
                </a:moveTo>
                <a:cubicBezTo>
                  <a:pt x="634" y="240"/>
                  <a:pt x="634" y="236"/>
                  <a:pt x="632" y="236"/>
                </a:cubicBezTo>
                <a:cubicBezTo>
                  <a:pt x="632" y="237"/>
                  <a:pt x="631" y="237"/>
                  <a:pt x="631" y="239"/>
                </a:cubicBezTo>
                <a:close/>
                <a:moveTo>
                  <a:pt x="242" y="245"/>
                </a:moveTo>
                <a:cubicBezTo>
                  <a:pt x="245" y="241"/>
                  <a:pt x="239" y="237"/>
                  <a:pt x="234" y="236"/>
                </a:cubicBezTo>
                <a:cubicBezTo>
                  <a:pt x="235" y="241"/>
                  <a:pt x="240" y="242"/>
                  <a:pt x="242" y="245"/>
                </a:cubicBezTo>
                <a:close/>
                <a:moveTo>
                  <a:pt x="91" y="267"/>
                </a:moveTo>
                <a:cubicBezTo>
                  <a:pt x="88" y="260"/>
                  <a:pt x="86" y="252"/>
                  <a:pt x="82" y="247"/>
                </a:cubicBezTo>
                <a:cubicBezTo>
                  <a:pt x="76" y="244"/>
                  <a:pt x="70" y="240"/>
                  <a:pt x="64" y="237"/>
                </a:cubicBezTo>
                <a:cubicBezTo>
                  <a:pt x="69" y="251"/>
                  <a:pt x="79" y="262"/>
                  <a:pt x="91" y="267"/>
                </a:cubicBezTo>
                <a:close/>
                <a:moveTo>
                  <a:pt x="564" y="248"/>
                </a:moveTo>
                <a:cubicBezTo>
                  <a:pt x="565" y="248"/>
                  <a:pt x="566" y="249"/>
                  <a:pt x="567" y="250"/>
                </a:cubicBezTo>
                <a:cubicBezTo>
                  <a:pt x="567" y="245"/>
                  <a:pt x="569" y="242"/>
                  <a:pt x="569" y="238"/>
                </a:cubicBezTo>
                <a:cubicBezTo>
                  <a:pt x="568" y="238"/>
                  <a:pt x="568" y="237"/>
                  <a:pt x="567" y="237"/>
                </a:cubicBezTo>
                <a:cubicBezTo>
                  <a:pt x="566" y="241"/>
                  <a:pt x="564" y="244"/>
                  <a:pt x="564" y="248"/>
                </a:cubicBezTo>
                <a:close/>
                <a:moveTo>
                  <a:pt x="405" y="245"/>
                </a:moveTo>
                <a:cubicBezTo>
                  <a:pt x="406" y="241"/>
                  <a:pt x="400" y="240"/>
                  <a:pt x="398" y="237"/>
                </a:cubicBezTo>
                <a:cubicBezTo>
                  <a:pt x="399" y="241"/>
                  <a:pt x="401" y="245"/>
                  <a:pt x="405" y="245"/>
                </a:cubicBezTo>
                <a:close/>
                <a:moveTo>
                  <a:pt x="250" y="241"/>
                </a:moveTo>
                <a:cubicBezTo>
                  <a:pt x="251" y="241"/>
                  <a:pt x="252" y="242"/>
                  <a:pt x="254" y="242"/>
                </a:cubicBezTo>
                <a:cubicBezTo>
                  <a:pt x="253" y="241"/>
                  <a:pt x="253" y="239"/>
                  <a:pt x="253" y="238"/>
                </a:cubicBezTo>
                <a:cubicBezTo>
                  <a:pt x="252" y="238"/>
                  <a:pt x="251" y="238"/>
                  <a:pt x="251" y="238"/>
                </a:cubicBezTo>
                <a:cubicBezTo>
                  <a:pt x="251" y="239"/>
                  <a:pt x="250" y="240"/>
                  <a:pt x="250" y="241"/>
                </a:cubicBezTo>
                <a:close/>
                <a:moveTo>
                  <a:pt x="532" y="243"/>
                </a:moveTo>
                <a:cubicBezTo>
                  <a:pt x="534" y="244"/>
                  <a:pt x="534" y="246"/>
                  <a:pt x="537" y="245"/>
                </a:cubicBezTo>
                <a:cubicBezTo>
                  <a:pt x="537" y="244"/>
                  <a:pt x="538" y="244"/>
                  <a:pt x="538" y="242"/>
                </a:cubicBezTo>
                <a:cubicBezTo>
                  <a:pt x="537" y="240"/>
                  <a:pt x="536" y="239"/>
                  <a:pt x="533" y="239"/>
                </a:cubicBezTo>
                <a:cubicBezTo>
                  <a:pt x="534" y="241"/>
                  <a:pt x="533" y="242"/>
                  <a:pt x="532" y="243"/>
                </a:cubicBezTo>
                <a:close/>
                <a:moveTo>
                  <a:pt x="119" y="250"/>
                </a:moveTo>
                <a:cubicBezTo>
                  <a:pt x="116" y="245"/>
                  <a:pt x="110" y="242"/>
                  <a:pt x="106" y="239"/>
                </a:cubicBezTo>
                <a:cubicBezTo>
                  <a:pt x="106" y="246"/>
                  <a:pt x="114" y="249"/>
                  <a:pt x="119" y="250"/>
                </a:cubicBezTo>
                <a:close/>
                <a:moveTo>
                  <a:pt x="157" y="245"/>
                </a:moveTo>
                <a:cubicBezTo>
                  <a:pt x="153" y="244"/>
                  <a:pt x="152" y="241"/>
                  <a:pt x="149" y="239"/>
                </a:cubicBezTo>
                <a:cubicBezTo>
                  <a:pt x="150" y="242"/>
                  <a:pt x="154" y="249"/>
                  <a:pt x="157" y="245"/>
                </a:cubicBezTo>
                <a:close/>
                <a:moveTo>
                  <a:pt x="172" y="242"/>
                </a:moveTo>
                <a:cubicBezTo>
                  <a:pt x="175" y="242"/>
                  <a:pt x="176" y="241"/>
                  <a:pt x="176" y="239"/>
                </a:cubicBezTo>
                <a:cubicBezTo>
                  <a:pt x="174" y="239"/>
                  <a:pt x="174" y="241"/>
                  <a:pt x="172" y="242"/>
                </a:cubicBezTo>
                <a:close/>
                <a:moveTo>
                  <a:pt x="273" y="244"/>
                </a:moveTo>
                <a:cubicBezTo>
                  <a:pt x="276" y="245"/>
                  <a:pt x="278" y="248"/>
                  <a:pt x="282" y="249"/>
                </a:cubicBezTo>
                <a:cubicBezTo>
                  <a:pt x="284" y="243"/>
                  <a:pt x="275" y="236"/>
                  <a:pt x="273" y="244"/>
                </a:cubicBezTo>
                <a:close/>
                <a:moveTo>
                  <a:pt x="518" y="244"/>
                </a:moveTo>
                <a:cubicBezTo>
                  <a:pt x="520" y="246"/>
                  <a:pt x="523" y="248"/>
                  <a:pt x="526" y="250"/>
                </a:cubicBezTo>
                <a:cubicBezTo>
                  <a:pt x="530" y="244"/>
                  <a:pt x="522" y="241"/>
                  <a:pt x="519" y="239"/>
                </a:cubicBezTo>
                <a:cubicBezTo>
                  <a:pt x="519" y="241"/>
                  <a:pt x="518" y="241"/>
                  <a:pt x="518" y="244"/>
                </a:cubicBezTo>
                <a:close/>
                <a:moveTo>
                  <a:pt x="598" y="268"/>
                </a:moveTo>
                <a:cubicBezTo>
                  <a:pt x="598" y="270"/>
                  <a:pt x="598" y="270"/>
                  <a:pt x="600" y="268"/>
                </a:cubicBezTo>
                <a:cubicBezTo>
                  <a:pt x="599" y="264"/>
                  <a:pt x="601" y="264"/>
                  <a:pt x="603" y="262"/>
                </a:cubicBezTo>
                <a:cubicBezTo>
                  <a:pt x="604" y="257"/>
                  <a:pt x="604" y="253"/>
                  <a:pt x="607" y="249"/>
                </a:cubicBezTo>
                <a:cubicBezTo>
                  <a:pt x="606" y="246"/>
                  <a:pt x="607" y="243"/>
                  <a:pt x="606" y="239"/>
                </a:cubicBezTo>
                <a:cubicBezTo>
                  <a:pt x="603" y="247"/>
                  <a:pt x="601" y="258"/>
                  <a:pt x="598" y="268"/>
                </a:cubicBezTo>
                <a:close/>
                <a:moveTo>
                  <a:pt x="621" y="277"/>
                </a:moveTo>
                <a:cubicBezTo>
                  <a:pt x="627" y="272"/>
                  <a:pt x="625" y="261"/>
                  <a:pt x="630" y="253"/>
                </a:cubicBezTo>
                <a:cubicBezTo>
                  <a:pt x="628" y="250"/>
                  <a:pt x="630" y="246"/>
                  <a:pt x="632" y="245"/>
                </a:cubicBezTo>
                <a:cubicBezTo>
                  <a:pt x="632" y="243"/>
                  <a:pt x="633" y="241"/>
                  <a:pt x="631" y="239"/>
                </a:cubicBezTo>
                <a:cubicBezTo>
                  <a:pt x="629" y="253"/>
                  <a:pt x="622" y="264"/>
                  <a:pt x="621" y="277"/>
                </a:cubicBezTo>
                <a:close/>
                <a:moveTo>
                  <a:pt x="219" y="247"/>
                </a:moveTo>
                <a:cubicBezTo>
                  <a:pt x="220" y="244"/>
                  <a:pt x="213" y="240"/>
                  <a:pt x="211" y="241"/>
                </a:cubicBezTo>
                <a:cubicBezTo>
                  <a:pt x="213" y="243"/>
                  <a:pt x="215" y="246"/>
                  <a:pt x="219" y="247"/>
                </a:cubicBezTo>
                <a:close/>
                <a:moveTo>
                  <a:pt x="386" y="245"/>
                </a:moveTo>
                <a:cubicBezTo>
                  <a:pt x="391" y="247"/>
                  <a:pt x="392" y="251"/>
                  <a:pt x="398" y="251"/>
                </a:cubicBezTo>
                <a:cubicBezTo>
                  <a:pt x="400" y="246"/>
                  <a:pt x="393" y="244"/>
                  <a:pt x="391" y="241"/>
                </a:cubicBezTo>
                <a:cubicBezTo>
                  <a:pt x="389" y="242"/>
                  <a:pt x="386" y="243"/>
                  <a:pt x="386" y="245"/>
                </a:cubicBezTo>
                <a:close/>
                <a:moveTo>
                  <a:pt x="468" y="248"/>
                </a:moveTo>
                <a:cubicBezTo>
                  <a:pt x="465" y="246"/>
                  <a:pt x="464" y="242"/>
                  <a:pt x="459" y="241"/>
                </a:cubicBezTo>
                <a:cubicBezTo>
                  <a:pt x="461" y="244"/>
                  <a:pt x="465" y="247"/>
                  <a:pt x="468" y="248"/>
                </a:cubicBezTo>
                <a:close/>
                <a:moveTo>
                  <a:pt x="46" y="251"/>
                </a:moveTo>
                <a:cubicBezTo>
                  <a:pt x="47" y="252"/>
                  <a:pt x="48" y="253"/>
                  <a:pt x="50" y="253"/>
                </a:cubicBezTo>
                <a:cubicBezTo>
                  <a:pt x="49" y="248"/>
                  <a:pt x="50" y="244"/>
                  <a:pt x="47" y="241"/>
                </a:cubicBezTo>
                <a:cubicBezTo>
                  <a:pt x="46" y="244"/>
                  <a:pt x="46" y="248"/>
                  <a:pt x="46" y="251"/>
                </a:cubicBezTo>
                <a:close/>
                <a:moveTo>
                  <a:pt x="209" y="245"/>
                </a:moveTo>
                <a:cubicBezTo>
                  <a:pt x="208" y="244"/>
                  <a:pt x="207" y="242"/>
                  <a:pt x="205" y="241"/>
                </a:cubicBezTo>
                <a:cubicBezTo>
                  <a:pt x="204" y="243"/>
                  <a:pt x="208" y="244"/>
                  <a:pt x="209" y="245"/>
                </a:cubicBezTo>
                <a:close/>
                <a:moveTo>
                  <a:pt x="302" y="245"/>
                </a:moveTo>
                <a:cubicBezTo>
                  <a:pt x="306" y="245"/>
                  <a:pt x="311" y="252"/>
                  <a:pt x="313" y="248"/>
                </a:cubicBezTo>
                <a:cubicBezTo>
                  <a:pt x="310" y="246"/>
                  <a:pt x="305" y="237"/>
                  <a:pt x="302" y="245"/>
                </a:cubicBezTo>
                <a:close/>
                <a:moveTo>
                  <a:pt x="326" y="249"/>
                </a:moveTo>
                <a:cubicBezTo>
                  <a:pt x="328" y="250"/>
                  <a:pt x="329" y="251"/>
                  <a:pt x="330" y="251"/>
                </a:cubicBezTo>
                <a:cubicBezTo>
                  <a:pt x="333" y="249"/>
                  <a:pt x="334" y="245"/>
                  <a:pt x="337" y="242"/>
                </a:cubicBezTo>
                <a:cubicBezTo>
                  <a:pt x="333" y="240"/>
                  <a:pt x="326" y="246"/>
                  <a:pt x="326" y="249"/>
                </a:cubicBezTo>
                <a:close/>
                <a:moveTo>
                  <a:pt x="488" y="246"/>
                </a:moveTo>
                <a:cubicBezTo>
                  <a:pt x="489" y="246"/>
                  <a:pt x="489" y="246"/>
                  <a:pt x="489" y="247"/>
                </a:cubicBezTo>
                <a:cubicBezTo>
                  <a:pt x="491" y="247"/>
                  <a:pt x="491" y="245"/>
                  <a:pt x="492" y="244"/>
                </a:cubicBezTo>
                <a:cubicBezTo>
                  <a:pt x="491" y="243"/>
                  <a:pt x="490" y="242"/>
                  <a:pt x="489" y="241"/>
                </a:cubicBezTo>
                <a:cubicBezTo>
                  <a:pt x="489" y="243"/>
                  <a:pt x="488" y="244"/>
                  <a:pt x="488" y="246"/>
                </a:cubicBezTo>
                <a:close/>
                <a:moveTo>
                  <a:pt x="177" y="245"/>
                </a:moveTo>
                <a:cubicBezTo>
                  <a:pt x="181" y="248"/>
                  <a:pt x="188" y="255"/>
                  <a:pt x="191" y="248"/>
                </a:cubicBezTo>
                <a:cubicBezTo>
                  <a:pt x="187" y="247"/>
                  <a:pt x="180" y="238"/>
                  <a:pt x="177" y="245"/>
                </a:cubicBezTo>
                <a:close/>
                <a:moveTo>
                  <a:pt x="502" y="251"/>
                </a:moveTo>
                <a:cubicBezTo>
                  <a:pt x="504" y="250"/>
                  <a:pt x="505" y="248"/>
                  <a:pt x="505" y="246"/>
                </a:cubicBezTo>
                <a:cubicBezTo>
                  <a:pt x="503" y="244"/>
                  <a:pt x="502" y="242"/>
                  <a:pt x="499" y="242"/>
                </a:cubicBezTo>
                <a:cubicBezTo>
                  <a:pt x="496" y="245"/>
                  <a:pt x="499" y="250"/>
                  <a:pt x="502" y="251"/>
                </a:cubicBezTo>
                <a:close/>
                <a:moveTo>
                  <a:pt x="573" y="253"/>
                </a:moveTo>
                <a:cubicBezTo>
                  <a:pt x="575" y="252"/>
                  <a:pt x="576" y="243"/>
                  <a:pt x="573" y="242"/>
                </a:cubicBezTo>
                <a:cubicBezTo>
                  <a:pt x="572" y="245"/>
                  <a:pt x="568" y="252"/>
                  <a:pt x="573" y="253"/>
                </a:cubicBezTo>
                <a:close/>
                <a:moveTo>
                  <a:pt x="149" y="252"/>
                </a:moveTo>
                <a:cubicBezTo>
                  <a:pt x="149" y="251"/>
                  <a:pt x="150" y="251"/>
                  <a:pt x="151" y="251"/>
                </a:cubicBezTo>
                <a:cubicBezTo>
                  <a:pt x="150" y="247"/>
                  <a:pt x="148" y="244"/>
                  <a:pt x="144" y="242"/>
                </a:cubicBezTo>
                <a:cubicBezTo>
                  <a:pt x="142" y="246"/>
                  <a:pt x="147" y="250"/>
                  <a:pt x="149" y="252"/>
                </a:cubicBezTo>
                <a:close/>
                <a:moveTo>
                  <a:pt x="290" y="243"/>
                </a:moveTo>
                <a:cubicBezTo>
                  <a:pt x="287" y="246"/>
                  <a:pt x="291" y="250"/>
                  <a:pt x="293" y="251"/>
                </a:cubicBezTo>
                <a:cubicBezTo>
                  <a:pt x="295" y="251"/>
                  <a:pt x="297" y="250"/>
                  <a:pt x="297" y="248"/>
                </a:cubicBezTo>
                <a:cubicBezTo>
                  <a:pt x="293" y="248"/>
                  <a:pt x="294" y="243"/>
                  <a:pt x="290" y="243"/>
                </a:cubicBezTo>
                <a:close/>
                <a:moveTo>
                  <a:pt x="57" y="258"/>
                </a:moveTo>
                <a:cubicBezTo>
                  <a:pt x="56" y="253"/>
                  <a:pt x="55" y="247"/>
                  <a:pt x="52" y="244"/>
                </a:cubicBezTo>
                <a:cubicBezTo>
                  <a:pt x="54" y="247"/>
                  <a:pt x="52" y="256"/>
                  <a:pt x="57" y="258"/>
                </a:cubicBezTo>
                <a:close/>
                <a:moveTo>
                  <a:pt x="230" y="245"/>
                </a:moveTo>
                <a:cubicBezTo>
                  <a:pt x="231" y="248"/>
                  <a:pt x="236" y="250"/>
                  <a:pt x="239" y="250"/>
                </a:cubicBezTo>
                <a:cubicBezTo>
                  <a:pt x="237" y="247"/>
                  <a:pt x="233" y="244"/>
                  <a:pt x="230" y="245"/>
                </a:cubicBezTo>
                <a:close/>
                <a:moveTo>
                  <a:pt x="332" y="253"/>
                </a:moveTo>
                <a:cubicBezTo>
                  <a:pt x="339" y="256"/>
                  <a:pt x="344" y="261"/>
                  <a:pt x="350" y="264"/>
                </a:cubicBezTo>
                <a:cubicBezTo>
                  <a:pt x="352" y="261"/>
                  <a:pt x="348" y="258"/>
                  <a:pt x="347" y="256"/>
                </a:cubicBezTo>
                <a:cubicBezTo>
                  <a:pt x="344" y="252"/>
                  <a:pt x="342" y="247"/>
                  <a:pt x="339" y="244"/>
                </a:cubicBezTo>
                <a:cubicBezTo>
                  <a:pt x="337" y="247"/>
                  <a:pt x="334" y="250"/>
                  <a:pt x="332" y="253"/>
                </a:cubicBezTo>
                <a:close/>
                <a:moveTo>
                  <a:pt x="452" y="245"/>
                </a:moveTo>
                <a:cubicBezTo>
                  <a:pt x="452" y="246"/>
                  <a:pt x="453" y="247"/>
                  <a:pt x="454" y="247"/>
                </a:cubicBezTo>
                <a:cubicBezTo>
                  <a:pt x="455" y="245"/>
                  <a:pt x="454" y="244"/>
                  <a:pt x="453" y="244"/>
                </a:cubicBezTo>
                <a:cubicBezTo>
                  <a:pt x="453" y="245"/>
                  <a:pt x="452" y="245"/>
                  <a:pt x="452" y="245"/>
                </a:cubicBezTo>
                <a:close/>
                <a:moveTo>
                  <a:pt x="540" y="248"/>
                </a:moveTo>
                <a:cubicBezTo>
                  <a:pt x="542" y="251"/>
                  <a:pt x="544" y="252"/>
                  <a:pt x="547" y="253"/>
                </a:cubicBezTo>
                <a:cubicBezTo>
                  <a:pt x="548" y="251"/>
                  <a:pt x="548" y="251"/>
                  <a:pt x="548" y="248"/>
                </a:cubicBezTo>
                <a:cubicBezTo>
                  <a:pt x="545" y="247"/>
                  <a:pt x="544" y="245"/>
                  <a:pt x="541" y="244"/>
                </a:cubicBezTo>
                <a:cubicBezTo>
                  <a:pt x="541" y="246"/>
                  <a:pt x="540" y="247"/>
                  <a:pt x="540" y="248"/>
                </a:cubicBezTo>
                <a:close/>
                <a:moveTo>
                  <a:pt x="240" y="252"/>
                </a:moveTo>
                <a:cubicBezTo>
                  <a:pt x="242" y="253"/>
                  <a:pt x="243" y="254"/>
                  <a:pt x="245" y="254"/>
                </a:cubicBezTo>
                <a:cubicBezTo>
                  <a:pt x="245" y="251"/>
                  <a:pt x="249" y="252"/>
                  <a:pt x="248" y="249"/>
                </a:cubicBezTo>
                <a:cubicBezTo>
                  <a:pt x="247" y="248"/>
                  <a:pt x="247" y="246"/>
                  <a:pt x="245" y="245"/>
                </a:cubicBezTo>
                <a:cubicBezTo>
                  <a:pt x="244" y="248"/>
                  <a:pt x="241" y="249"/>
                  <a:pt x="240" y="252"/>
                </a:cubicBezTo>
                <a:close/>
                <a:moveTo>
                  <a:pt x="359" y="250"/>
                </a:moveTo>
                <a:cubicBezTo>
                  <a:pt x="359" y="247"/>
                  <a:pt x="355" y="245"/>
                  <a:pt x="354" y="246"/>
                </a:cubicBezTo>
                <a:cubicBezTo>
                  <a:pt x="356" y="246"/>
                  <a:pt x="356" y="249"/>
                  <a:pt x="359" y="250"/>
                </a:cubicBezTo>
                <a:close/>
                <a:moveTo>
                  <a:pt x="370" y="247"/>
                </a:moveTo>
                <a:cubicBezTo>
                  <a:pt x="368" y="248"/>
                  <a:pt x="366" y="247"/>
                  <a:pt x="368" y="245"/>
                </a:cubicBezTo>
                <a:cubicBezTo>
                  <a:pt x="363" y="246"/>
                  <a:pt x="370" y="252"/>
                  <a:pt x="370" y="247"/>
                </a:cubicBezTo>
                <a:close/>
                <a:moveTo>
                  <a:pt x="476" y="252"/>
                </a:moveTo>
                <a:cubicBezTo>
                  <a:pt x="477" y="253"/>
                  <a:pt x="477" y="255"/>
                  <a:pt x="479" y="255"/>
                </a:cubicBezTo>
                <a:cubicBezTo>
                  <a:pt x="480" y="253"/>
                  <a:pt x="481" y="250"/>
                  <a:pt x="482" y="248"/>
                </a:cubicBezTo>
                <a:cubicBezTo>
                  <a:pt x="480" y="248"/>
                  <a:pt x="480" y="246"/>
                  <a:pt x="478" y="245"/>
                </a:cubicBezTo>
                <a:cubicBezTo>
                  <a:pt x="478" y="248"/>
                  <a:pt x="476" y="249"/>
                  <a:pt x="476" y="252"/>
                </a:cubicBezTo>
                <a:close/>
                <a:moveTo>
                  <a:pt x="614" y="267"/>
                </a:moveTo>
                <a:cubicBezTo>
                  <a:pt x="615" y="261"/>
                  <a:pt x="621" y="251"/>
                  <a:pt x="618" y="245"/>
                </a:cubicBezTo>
                <a:cubicBezTo>
                  <a:pt x="617" y="253"/>
                  <a:pt x="611" y="259"/>
                  <a:pt x="614" y="267"/>
                </a:cubicBezTo>
                <a:close/>
                <a:moveTo>
                  <a:pt x="139" y="248"/>
                </a:moveTo>
                <a:cubicBezTo>
                  <a:pt x="141" y="248"/>
                  <a:pt x="141" y="249"/>
                  <a:pt x="142" y="249"/>
                </a:cubicBezTo>
                <a:cubicBezTo>
                  <a:pt x="142" y="247"/>
                  <a:pt x="141" y="247"/>
                  <a:pt x="140" y="246"/>
                </a:cubicBezTo>
                <a:cubicBezTo>
                  <a:pt x="140" y="247"/>
                  <a:pt x="139" y="247"/>
                  <a:pt x="139" y="248"/>
                </a:cubicBezTo>
                <a:close/>
                <a:moveTo>
                  <a:pt x="197" y="249"/>
                </a:moveTo>
                <a:cubicBezTo>
                  <a:pt x="203" y="250"/>
                  <a:pt x="205" y="254"/>
                  <a:pt x="210" y="256"/>
                </a:cubicBezTo>
                <a:cubicBezTo>
                  <a:pt x="208" y="252"/>
                  <a:pt x="201" y="244"/>
                  <a:pt x="197" y="249"/>
                </a:cubicBezTo>
                <a:close/>
                <a:moveTo>
                  <a:pt x="278" y="258"/>
                </a:moveTo>
                <a:cubicBezTo>
                  <a:pt x="278" y="256"/>
                  <a:pt x="280" y="255"/>
                  <a:pt x="280" y="253"/>
                </a:cubicBezTo>
                <a:cubicBezTo>
                  <a:pt x="278" y="249"/>
                  <a:pt x="273" y="248"/>
                  <a:pt x="268" y="247"/>
                </a:cubicBezTo>
                <a:cubicBezTo>
                  <a:pt x="268" y="252"/>
                  <a:pt x="274" y="255"/>
                  <a:pt x="278" y="258"/>
                </a:cubicBezTo>
                <a:close/>
                <a:moveTo>
                  <a:pt x="410" y="251"/>
                </a:moveTo>
                <a:cubicBezTo>
                  <a:pt x="413" y="252"/>
                  <a:pt x="413" y="250"/>
                  <a:pt x="413" y="247"/>
                </a:cubicBezTo>
                <a:cubicBezTo>
                  <a:pt x="412" y="246"/>
                  <a:pt x="409" y="250"/>
                  <a:pt x="410" y="251"/>
                </a:cubicBezTo>
                <a:close/>
                <a:moveTo>
                  <a:pt x="525" y="253"/>
                </a:moveTo>
                <a:cubicBezTo>
                  <a:pt x="523" y="250"/>
                  <a:pt x="520" y="249"/>
                  <a:pt x="517" y="247"/>
                </a:cubicBezTo>
                <a:cubicBezTo>
                  <a:pt x="517" y="250"/>
                  <a:pt x="522" y="252"/>
                  <a:pt x="525" y="253"/>
                </a:cubicBezTo>
                <a:close/>
                <a:moveTo>
                  <a:pt x="308" y="254"/>
                </a:moveTo>
                <a:cubicBezTo>
                  <a:pt x="308" y="252"/>
                  <a:pt x="309" y="253"/>
                  <a:pt x="309" y="251"/>
                </a:cubicBezTo>
                <a:cubicBezTo>
                  <a:pt x="307" y="250"/>
                  <a:pt x="303" y="247"/>
                  <a:pt x="301" y="248"/>
                </a:cubicBezTo>
                <a:cubicBezTo>
                  <a:pt x="303" y="250"/>
                  <a:pt x="304" y="254"/>
                  <a:pt x="308" y="254"/>
                </a:cubicBezTo>
                <a:close/>
                <a:moveTo>
                  <a:pt x="534" y="255"/>
                </a:moveTo>
                <a:cubicBezTo>
                  <a:pt x="537" y="252"/>
                  <a:pt x="532" y="250"/>
                  <a:pt x="531" y="248"/>
                </a:cubicBezTo>
                <a:cubicBezTo>
                  <a:pt x="528" y="251"/>
                  <a:pt x="530" y="255"/>
                  <a:pt x="534" y="255"/>
                </a:cubicBezTo>
                <a:close/>
                <a:moveTo>
                  <a:pt x="233" y="255"/>
                </a:moveTo>
                <a:cubicBezTo>
                  <a:pt x="235" y="255"/>
                  <a:pt x="236" y="254"/>
                  <a:pt x="236" y="252"/>
                </a:cubicBezTo>
                <a:cubicBezTo>
                  <a:pt x="233" y="250"/>
                  <a:pt x="231" y="249"/>
                  <a:pt x="228" y="248"/>
                </a:cubicBezTo>
                <a:cubicBezTo>
                  <a:pt x="229" y="251"/>
                  <a:pt x="231" y="253"/>
                  <a:pt x="233" y="255"/>
                </a:cubicBezTo>
                <a:close/>
                <a:moveTo>
                  <a:pt x="459" y="251"/>
                </a:moveTo>
                <a:cubicBezTo>
                  <a:pt x="462" y="252"/>
                  <a:pt x="466" y="258"/>
                  <a:pt x="468" y="256"/>
                </a:cubicBezTo>
                <a:cubicBezTo>
                  <a:pt x="467" y="253"/>
                  <a:pt x="462" y="250"/>
                  <a:pt x="459" y="248"/>
                </a:cubicBezTo>
                <a:cubicBezTo>
                  <a:pt x="459" y="249"/>
                  <a:pt x="459" y="250"/>
                  <a:pt x="459" y="251"/>
                </a:cubicBezTo>
                <a:close/>
                <a:moveTo>
                  <a:pt x="256" y="252"/>
                </a:moveTo>
                <a:cubicBezTo>
                  <a:pt x="258" y="252"/>
                  <a:pt x="259" y="252"/>
                  <a:pt x="259" y="250"/>
                </a:cubicBezTo>
                <a:cubicBezTo>
                  <a:pt x="257" y="251"/>
                  <a:pt x="257" y="249"/>
                  <a:pt x="255" y="249"/>
                </a:cubicBezTo>
                <a:cubicBezTo>
                  <a:pt x="255" y="251"/>
                  <a:pt x="257" y="250"/>
                  <a:pt x="256" y="252"/>
                </a:cubicBezTo>
                <a:close/>
                <a:moveTo>
                  <a:pt x="448" y="260"/>
                </a:moveTo>
                <a:cubicBezTo>
                  <a:pt x="450" y="257"/>
                  <a:pt x="451" y="254"/>
                  <a:pt x="452" y="250"/>
                </a:cubicBezTo>
                <a:cubicBezTo>
                  <a:pt x="445" y="245"/>
                  <a:pt x="442" y="258"/>
                  <a:pt x="448" y="260"/>
                </a:cubicBezTo>
                <a:close/>
                <a:moveTo>
                  <a:pt x="414" y="253"/>
                </a:moveTo>
                <a:cubicBezTo>
                  <a:pt x="415" y="256"/>
                  <a:pt x="419" y="256"/>
                  <a:pt x="421" y="253"/>
                </a:cubicBezTo>
                <a:cubicBezTo>
                  <a:pt x="420" y="250"/>
                  <a:pt x="415" y="249"/>
                  <a:pt x="414" y="253"/>
                </a:cubicBezTo>
                <a:close/>
                <a:moveTo>
                  <a:pt x="501" y="255"/>
                </a:moveTo>
                <a:cubicBezTo>
                  <a:pt x="499" y="252"/>
                  <a:pt x="498" y="250"/>
                  <a:pt x="495" y="250"/>
                </a:cubicBezTo>
                <a:cubicBezTo>
                  <a:pt x="496" y="252"/>
                  <a:pt x="498" y="254"/>
                  <a:pt x="501" y="255"/>
                </a:cubicBezTo>
                <a:close/>
                <a:moveTo>
                  <a:pt x="509" y="259"/>
                </a:moveTo>
                <a:cubicBezTo>
                  <a:pt x="509" y="257"/>
                  <a:pt x="509" y="255"/>
                  <a:pt x="512" y="255"/>
                </a:cubicBezTo>
                <a:cubicBezTo>
                  <a:pt x="510" y="254"/>
                  <a:pt x="512" y="249"/>
                  <a:pt x="509" y="250"/>
                </a:cubicBezTo>
                <a:cubicBezTo>
                  <a:pt x="509" y="252"/>
                  <a:pt x="505" y="258"/>
                  <a:pt x="509" y="259"/>
                </a:cubicBezTo>
                <a:close/>
                <a:moveTo>
                  <a:pt x="580" y="293"/>
                </a:moveTo>
                <a:cubicBezTo>
                  <a:pt x="581" y="285"/>
                  <a:pt x="583" y="278"/>
                  <a:pt x="586" y="272"/>
                </a:cubicBezTo>
                <a:cubicBezTo>
                  <a:pt x="587" y="264"/>
                  <a:pt x="592" y="256"/>
                  <a:pt x="591" y="250"/>
                </a:cubicBezTo>
                <a:cubicBezTo>
                  <a:pt x="586" y="263"/>
                  <a:pt x="579" y="279"/>
                  <a:pt x="580" y="293"/>
                </a:cubicBezTo>
                <a:close/>
                <a:moveTo>
                  <a:pt x="74" y="269"/>
                </a:moveTo>
                <a:cubicBezTo>
                  <a:pt x="74" y="267"/>
                  <a:pt x="77" y="268"/>
                  <a:pt x="78" y="267"/>
                </a:cubicBezTo>
                <a:cubicBezTo>
                  <a:pt x="74" y="261"/>
                  <a:pt x="67" y="253"/>
                  <a:pt x="60" y="251"/>
                </a:cubicBezTo>
                <a:cubicBezTo>
                  <a:pt x="61" y="261"/>
                  <a:pt x="67" y="266"/>
                  <a:pt x="74" y="269"/>
                </a:cubicBezTo>
                <a:close/>
                <a:moveTo>
                  <a:pt x="127" y="254"/>
                </a:moveTo>
                <a:cubicBezTo>
                  <a:pt x="128" y="254"/>
                  <a:pt x="127" y="252"/>
                  <a:pt x="127" y="251"/>
                </a:cubicBezTo>
                <a:cubicBezTo>
                  <a:pt x="127" y="251"/>
                  <a:pt x="126" y="251"/>
                  <a:pt x="126" y="251"/>
                </a:cubicBezTo>
                <a:cubicBezTo>
                  <a:pt x="126" y="252"/>
                  <a:pt x="125" y="255"/>
                  <a:pt x="127" y="254"/>
                </a:cubicBezTo>
                <a:close/>
                <a:moveTo>
                  <a:pt x="190" y="254"/>
                </a:moveTo>
                <a:cubicBezTo>
                  <a:pt x="196" y="255"/>
                  <a:pt x="199" y="259"/>
                  <a:pt x="205" y="261"/>
                </a:cubicBezTo>
                <a:cubicBezTo>
                  <a:pt x="205" y="259"/>
                  <a:pt x="207" y="259"/>
                  <a:pt x="207" y="258"/>
                </a:cubicBezTo>
                <a:cubicBezTo>
                  <a:pt x="202" y="256"/>
                  <a:pt x="195" y="247"/>
                  <a:pt x="190" y="254"/>
                </a:cubicBezTo>
                <a:close/>
                <a:moveTo>
                  <a:pt x="485" y="262"/>
                </a:moveTo>
                <a:cubicBezTo>
                  <a:pt x="486" y="259"/>
                  <a:pt x="488" y="256"/>
                  <a:pt x="489" y="253"/>
                </a:cubicBezTo>
                <a:cubicBezTo>
                  <a:pt x="487" y="253"/>
                  <a:pt x="488" y="251"/>
                  <a:pt x="485" y="251"/>
                </a:cubicBezTo>
                <a:cubicBezTo>
                  <a:pt x="485" y="255"/>
                  <a:pt x="480" y="260"/>
                  <a:pt x="485" y="262"/>
                </a:cubicBezTo>
                <a:close/>
                <a:moveTo>
                  <a:pt x="39" y="255"/>
                </a:moveTo>
                <a:cubicBezTo>
                  <a:pt x="41" y="256"/>
                  <a:pt x="40" y="261"/>
                  <a:pt x="42" y="262"/>
                </a:cubicBezTo>
                <a:cubicBezTo>
                  <a:pt x="41" y="259"/>
                  <a:pt x="45" y="254"/>
                  <a:pt x="41" y="251"/>
                </a:cubicBezTo>
                <a:cubicBezTo>
                  <a:pt x="41" y="254"/>
                  <a:pt x="40" y="254"/>
                  <a:pt x="39" y="255"/>
                </a:cubicBezTo>
                <a:close/>
                <a:moveTo>
                  <a:pt x="121" y="259"/>
                </a:moveTo>
                <a:cubicBezTo>
                  <a:pt x="121" y="257"/>
                  <a:pt x="120" y="256"/>
                  <a:pt x="120" y="255"/>
                </a:cubicBezTo>
                <a:cubicBezTo>
                  <a:pt x="116" y="255"/>
                  <a:pt x="115" y="250"/>
                  <a:pt x="111" y="252"/>
                </a:cubicBezTo>
                <a:cubicBezTo>
                  <a:pt x="114" y="255"/>
                  <a:pt x="117" y="257"/>
                  <a:pt x="121" y="259"/>
                </a:cubicBezTo>
                <a:close/>
                <a:moveTo>
                  <a:pt x="299" y="259"/>
                </a:moveTo>
                <a:cubicBezTo>
                  <a:pt x="301" y="259"/>
                  <a:pt x="301" y="257"/>
                  <a:pt x="302" y="258"/>
                </a:cubicBezTo>
                <a:cubicBezTo>
                  <a:pt x="302" y="255"/>
                  <a:pt x="302" y="256"/>
                  <a:pt x="302" y="254"/>
                </a:cubicBezTo>
                <a:cubicBezTo>
                  <a:pt x="299" y="254"/>
                  <a:pt x="300" y="250"/>
                  <a:pt x="296" y="251"/>
                </a:cubicBezTo>
                <a:cubicBezTo>
                  <a:pt x="294" y="255"/>
                  <a:pt x="298" y="256"/>
                  <a:pt x="299" y="259"/>
                </a:cubicBezTo>
                <a:close/>
                <a:moveTo>
                  <a:pt x="362" y="252"/>
                </a:moveTo>
                <a:cubicBezTo>
                  <a:pt x="362" y="255"/>
                  <a:pt x="363" y="253"/>
                  <a:pt x="365" y="253"/>
                </a:cubicBezTo>
                <a:cubicBezTo>
                  <a:pt x="366" y="251"/>
                  <a:pt x="363" y="251"/>
                  <a:pt x="362" y="252"/>
                </a:cubicBezTo>
                <a:close/>
                <a:moveTo>
                  <a:pt x="566" y="255"/>
                </a:moveTo>
                <a:cubicBezTo>
                  <a:pt x="565" y="252"/>
                  <a:pt x="564" y="252"/>
                  <a:pt x="562" y="251"/>
                </a:cubicBezTo>
                <a:cubicBezTo>
                  <a:pt x="562" y="253"/>
                  <a:pt x="564" y="256"/>
                  <a:pt x="566" y="255"/>
                </a:cubicBezTo>
                <a:close/>
                <a:moveTo>
                  <a:pt x="248" y="256"/>
                </a:moveTo>
                <a:cubicBezTo>
                  <a:pt x="250" y="258"/>
                  <a:pt x="253" y="258"/>
                  <a:pt x="255" y="256"/>
                </a:cubicBezTo>
                <a:cubicBezTo>
                  <a:pt x="254" y="254"/>
                  <a:pt x="253" y="253"/>
                  <a:pt x="251" y="252"/>
                </a:cubicBezTo>
                <a:cubicBezTo>
                  <a:pt x="250" y="253"/>
                  <a:pt x="249" y="254"/>
                  <a:pt x="248" y="256"/>
                </a:cubicBezTo>
                <a:close/>
                <a:moveTo>
                  <a:pt x="550" y="257"/>
                </a:moveTo>
                <a:cubicBezTo>
                  <a:pt x="552" y="258"/>
                  <a:pt x="552" y="260"/>
                  <a:pt x="554" y="260"/>
                </a:cubicBezTo>
                <a:cubicBezTo>
                  <a:pt x="554" y="257"/>
                  <a:pt x="554" y="255"/>
                  <a:pt x="555" y="253"/>
                </a:cubicBezTo>
                <a:cubicBezTo>
                  <a:pt x="553" y="254"/>
                  <a:pt x="553" y="252"/>
                  <a:pt x="552" y="252"/>
                </a:cubicBezTo>
                <a:cubicBezTo>
                  <a:pt x="551" y="254"/>
                  <a:pt x="550" y="255"/>
                  <a:pt x="550" y="257"/>
                </a:cubicBezTo>
                <a:close/>
                <a:moveTo>
                  <a:pt x="169" y="253"/>
                </a:moveTo>
                <a:cubicBezTo>
                  <a:pt x="168" y="255"/>
                  <a:pt x="166" y="256"/>
                  <a:pt x="163" y="256"/>
                </a:cubicBezTo>
                <a:cubicBezTo>
                  <a:pt x="163" y="255"/>
                  <a:pt x="162" y="254"/>
                  <a:pt x="160" y="253"/>
                </a:cubicBezTo>
                <a:cubicBezTo>
                  <a:pt x="163" y="262"/>
                  <a:pt x="173" y="266"/>
                  <a:pt x="179" y="258"/>
                </a:cubicBezTo>
                <a:cubicBezTo>
                  <a:pt x="174" y="257"/>
                  <a:pt x="173" y="253"/>
                  <a:pt x="169" y="253"/>
                </a:cubicBezTo>
                <a:close/>
                <a:moveTo>
                  <a:pt x="375" y="255"/>
                </a:moveTo>
                <a:cubicBezTo>
                  <a:pt x="382" y="257"/>
                  <a:pt x="388" y="267"/>
                  <a:pt x="395" y="264"/>
                </a:cubicBezTo>
                <a:cubicBezTo>
                  <a:pt x="390" y="259"/>
                  <a:pt x="383" y="256"/>
                  <a:pt x="376" y="253"/>
                </a:cubicBezTo>
                <a:cubicBezTo>
                  <a:pt x="376" y="254"/>
                  <a:pt x="374" y="254"/>
                  <a:pt x="375" y="255"/>
                </a:cubicBezTo>
                <a:close/>
                <a:moveTo>
                  <a:pt x="261" y="256"/>
                </a:moveTo>
                <a:cubicBezTo>
                  <a:pt x="265" y="259"/>
                  <a:pt x="267" y="264"/>
                  <a:pt x="272" y="267"/>
                </a:cubicBezTo>
                <a:cubicBezTo>
                  <a:pt x="274" y="261"/>
                  <a:pt x="266" y="257"/>
                  <a:pt x="262" y="253"/>
                </a:cubicBezTo>
                <a:cubicBezTo>
                  <a:pt x="262" y="255"/>
                  <a:pt x="261" y="254"/>
                  <a:pt x="261" y="256"/>
                </a:cubicBezTo>
                <a:close/>
                <a:moveTo>
                  <a:pt x="355" y="256"/>
                </a:moveTo>
                <a:cubicBezTo>
                  <a:pt x="355" y="255"/>
                  <a:pt x="356" y="255"/>
                  <a:pt x="356" y="254"/>
                </a:cubicBezTo>
                <a:cubicBezTo>
                  <a:pt x="356" y="254"/>
                  <a:pt x="353" y="252"/>
                  <a:pt x="353" y="254"/>
                </a:cubicBezTo>
                <a:cubicBezTo>
                  <a:pt x="354" y="254"/>
                  <a:pt x="353" y="256"/>
                  <a:pt x="355" y="256"/>
                </a:cubicBezTo>
                <a:close/>
                <a:moveTo>
                  <a:pt x="631" y="265"/>
                </a:moveTo>
                <a:cubicBezTo>
                  <a:pt x="633" y="261"/>
                  <a:pt x="634" y="257"/>
                  <a:pt x="632" y="253"/>
                </a:cubicBezTo>
                <a:cubicBezTo>
                  <a:pt x="632" y="257"/>
                  <a:pt x="629" y="262"/>
                  <a:pt x="631" y="265"/>
                </a:cubicBezTo>
                <a:close/>
                <a:moveTo>
                  <a:pt x="236" y="259"/>
                </a:moveTo>
                <a:cubicBezTo>
                  <a:pt x="239" y="259"/>
                  <a:pt x="241" y="257"/>
                  <a:pt x="242" y="255"/>
                </a:cubicBezTo>
                <a:cubicBezTo>
                  <a:pt x="239" y="252"/>
                  <a:pt x="236" y="255"/>
                  <a:pt x="236" y="259"/>
                </a:cubicBezTo>
                <a:close/>
                <a:moveTo>
                  <a:pt x="406" y="257"/>
                </a:moveTo>
                <a:cubicBezTo>
                  <a:pt x="407" y="256"/>
                  <a:pt x="409" y="254"/>
                  <a:pt x="406" y="254"/>
                </a:cubicBezTo>
                <a:cubicBezTo>
                  <a:pt x="406" y="254"/>
                  <a:pt x="405" y="257"/>
                  <a:pt x="406" y="257"/>
                </a:cubicBezTo>
                <a:close/>
                <a:moveTo>
                  <a:pt x="200" y="266"/>
                </a:moveTo>
                <a:cubicBezTo>
                  <a:pt x="200" y="265"/>
                  <a:pt x="202" y="265"/>
                  <a:pt x="203" y="264"/>
                </a:cubicBezTo>
                <a:cubicBezTo>
                  <a:pt x="200" y="259"/>
                  <a:pt x="192" y="258"/>
                  <a:pt x="188" y="255"/>
                </a:cubicBezTo>
                <a:cubicBezTo>
                  <a:pt x="192" y="259"/>
                  <a:pt x="196" y="262"/>
                  <a:pt x="200" y="266"/>
                </a:cubicBezTo>
                <a:close/>
                <a:moveTo>
                  <a:pt x="285" y="262"/>
                </a:moveTo>
                <a:cubicBezTo>
                  <a:pt x="286" y="261"/>
                  <a:pt x="288" y="260"/>
                  <a:pt x="289" y="258"/>
                </a:cubicBezTo>
                <a:cubicBezTo>
                  <a:pt x="286" y="257"/>
                  <a:pt x="285" y="255"/>
                  <a:pt x="284" y="255"/>
                </a:cubicBezTo>
                <a:cubicBezTo>
                  <a:pt x="281" y="257"/>
                  <a:pt x="280" y="262"/>
                  <a:pt x="285" y="262"/>
                </a:cubicBezTo>
                <a:close/>
                <a:moveTo>
                  <a:pt x="399" y="258"/>
                </a:moveTo>
                <a:cubicBezTo>
                  <a:pt x="400" y="256"/>
                  <a:pt x="395" y="253"/>
                  <a:pt x="393" y="255"/>
                </a:cubicBezTo>
                <a:cubicBezTo>
                  <a:pt x="395" y="256"/>
                  <a:pt x="396" y="258"/>
                  <a:pt x="399" y="258"/>
                </a:cubicBezTo>
                <a:close/>
                <a:moveTo>
                  <a:pt x="110" y="258"/>
                </a:moveTo>
                <a:cubicBezTo>
                  <a:pt x="108" y="257"/>
                  <a:pt x="107" y="254"/>
                  <a:pt x="106" y="256"/>
                </a:cubicBezTo>
                <a:cubicBezTo>
                  <a:pt x="107" y="256"/>
                  <a:pt x="109" y="259"/>
                  <a:pt x="110" y="258"/>
                </a:cubicBezTo>
                <a:close/>
                <a:moveTo>
                  <a:pt x="455" y="264"/>
                </a:moveTo>
                <a:cubicBezTo>
                  <a:pt x="457" y="266"/>
                  <a:pt x="459" y="270"/>
                  <a:pt x="463" y="269"/>
                </a:cubicBezTo>
                <a:cubicBezTo>
                  <a:pt x="462" y="266"/>
                  <a:pt x="466" y="263"/>
                  <a:pt x="466" y="259"/>
                </a:cubicBezTo>
                <a:cubicBezTo>
                  <a:pt x="461" y="259"/>
                  <a:pt x="461" y="256"/>
                  <a:pt x="457" y="255"/>
                </a:cubicBezTo>
                <a:cubicBezTo>
                  <a:pt x="456" y="258"/>
                  <a:pt x="455" y="260"/>
                  <a:pt x="455" y="264"/>
                </a:cubicBezTo>
                <a:close/>
                <a:moveTo>
                  <a:pt x="516" y="267"/>
                </a:moveTo>
                <a:cubicBezTo>
                  <a:pt x="518" y="267"/>
                  <a:pt x="518" y="268"/>
                  <a:pt x="519" y="268"/>
                </a:cubicBezTo>
                <a:cubicBezTo>
                  <a:pt x="520" y="265"/>
                  <a:pt x="522" y="263"/>
                  <a:pt x="523" y="260"/>
                </a:cubicBezTo>
                <a:cubicBezTo>
                  <a:pt x="521" y="258"/>
                  <a:pt x="519" y="256"/>
                  <a:pt x="516" y="255"/>
                </a:cubicBezTo>
                <a:cubicBezTo>
                  <a:pt x="517" y="260"/>
                  <a:pt x="517" y="263"/>
                  <a:pt x="516" y="267"/>
                </a:cubicBezTo>
                <a:close/>
                <a:moveTo>
                  <a:pt x="528" y="258"/>
                </a:moveTo>
                <a:cubicBezTo>
                  <a:pt x="529" y="258"/>
                  <a:pt x="532" y="260"/>
                  <a:pt x="533" y="259"/>
                </a:cubicBezTo>
                <a:cubicBezTo>
                  <a:pt x="531" y="258"/>
                  <a:pt x="531" y="255"/>
                  <a:pt x="528" y="255"/>
                </a:cubicBezTo>
                <a:cubicBezTo>
                  <a:pt x="528" y="256"/>
                  <a:pt x="528" y="257"/>
                  <a:pt x="528" y="258"/>
                </a:cubicBezTo>
                <a:close/>
                <a:moveTo>
                  <a:pt x="46" y="265"/>
                </a:moveTo>
                <a:cubicBezTo>
                  <a:pt x="49" y="267"/>
                  <a:pt x="51" y="270"/>
                  <a:pt x="55" y="271"/>
                </a:cubicBezTo>
                <a:cubicBezTo>
                  <a:pt x="52" y="265"/>
                  <a:pt x="54" y="256"/>
                  <a:pt x="46" y="256"/>
                </a:cubicBezTo>
                <a:cubicBezTo>
                  <a:pt x="46" y="260"/>
                  <a:pt x="46" y="261"/>
                  <a:pt x="46" y="265"/>
                </a:cubicBezTo>
                <a:close/>
                <a:moveTo>
                  <a:pt x="330" y="256"/>
                </a:moveTo>
                <a:cubicBezTo>
                  <a:pt x="333" y="262"/>
                  <a:pt x="339" y="265"/>
                  <a:pt x="344" y="268"/>
                </a:cubicBezTo>
                <a:cubicBezTo>
                  <a:pt x="344" y="266"/>
                  <a:pt x="346" y="267"/>
                  <a:pt x="346" y="265"/>
                </a:cubicBezTo>
                <a:cubicBezTo>
                  <a:pt x="340" y="263"/>
                  <a:pt x="335" y="257"/>
                  <a:pt x="330" y="256"/>
                </a:cubicBezTo>
                <a:close/>
                <a:moveTo>
                  <a:pt x="492" y="256"/>
                </a:moveTo>
                <a:cubicBezTo>
                  <a:pt x="492" y="260"/>
                  <a:pt x="489" y="261"/>
                  <a:pt x="490" y="266"/>
                </a:cubicBezTo>
                <a:cubicBezTo>
                  <a:pt x="492" y="267"/>
                  <a:pt x="492" y="270"/>
                  <a:pt x="496" y="270"/>
                </a:cubicBezTo>
                <a:cubicBezTo>
                  <a:pt x="496" y="266"/>
                  <a:pt x="498" y="264"/>
                  <a:pt x="499" y="261"/>
                </a:cubicBezTo>
                <a:cubicBezTo>
                  <a:pt x="498" y="258"/>
                  <a:pt x="496" y="258"/>
                  <a:pt x="496" y="256"/>
                </a:cubicBezTo>
                <a:cubicBezTo>
                  <a:pt x="495" y="257"/>
                  <a:pt x="493" y="256"/>
                  <a:pt x="492" y="256"/>
                </a:cubicBezTo>
                <a:close/>
                <a:moveTo>
                  <a:pt x="572" y="259"/>
                </a:moveTo>
                <a:cubicBezTo>
                  <a:pt x="572" y="256"/>
                  <a:pt x="570" y="256"/>
                  <a:pt x="569" y="256"/>
                </a:cubicBezTo>
                <a:cubicBezTo>
                  <a:pt x="569" y="258"/>
                  <a:pt x="570" y="259"/>
                  <a:pt x="572" y="259"/>
                </a:cubicBezTo>
                <a:close/>
                <a:moveTo>
                  <a:pt x="537" y="258"/>
                </a:moveTo>
                <a:cubicBezTo>
                  <a:pt x="538" y="260"/>
                  <a:pt x="540" y="261"/>
                  <a:pt x="543" y="262"/>
                </a:cubicBezTo>
                <a:cubicBezTo>
                  <a:pt x="542" y="260"/>
                  <a:pt x="539" y="259"/>
                  <a:pt x="539" y="256"/>
                </a:cubicBezTo>
                <a:cubicBezTo>
                  <a:pt x="539" y="256"/>
                  <a:pt x="538" y="256"/>
                  <a:pt x="538" y="256"/>
                </a:cubicBezTo>
                <a:cubicBezTo>
                  <a:pt x="538" y="257"/>
                  <a:pt x="538" y="258"/>
                  <a:pt x="537" y="258"/>
                </a:cubicBezTo>
                <a:close/>
                <a:moveTo>
                  <a:pt x="239" y="262"/>
                </a:moveTo>
                <a:cubicBezTo>
                  <a:pt x="241" y="264"/>
                  <a:pt x="242" y="266"/>
                  <a:pt x="245" y="266"/>
                </a:cubicBezTo>
                <a:cubicBezTo>
                  <a:pt x="246" y="264"/>
                  <a:pt x="247" y="261"/>
                  <a:pt x="250" y="261"/>
                </a:cubicBezTo>
                <a:cubicBezTo>
                  <a:pt x="247" y="254"/>
                  <a:pt x="242" y="259"/>
                  <a:pt x="239" y="262"/>
                </a:cubicBezTo>
                <a:close/>
                <a:moveTo>
                  <a:pt x="409" y="259"/>
                </a:moveTo>
                <a:cubicBezTo>
                  <a:pt x="412" y="259"/>
                  <a:pt x="413" y="263"/>
                  <a:pt x="416" y="262"/>
                </a:cubicBezTo>
                <a:cubicBezTo>
                  <a:pt x="415" y="260"/>
                  <a:pt x="413" y="258"/>
                  <a:pt x="410" y="257"/>
                </a:cubicBezTo>
                <a:cubicBezTo>
                  <a:pt x="410" y="258"/>
                  <a:pt x="408" y="258"/>
                  <a:pt x="409" y="259"/>
                </a:cubicBezTo>
                <a:close/>
                <a:moveTo>
                  <a:pt x="138" y="261"/>
                </a:moveTo>
                <a:cubicBezTo>
                  <a:pt x="139" y="258"/>
                  <a:pt x="137" y="258"/>
                  <a:pt x="135" y="258"/>
                </a:cubicBezTo>
                <a:cubicBezTo>
                  <a:pt x="135" y="260"/>
                  <a:pt x="136" y="261"/>
                  <a:pt x="138" y="261"/>
                </a:cubicBezTo>
                <a:close/>
                <a:moveTo>
                  <a:pt x="312" y="261"/>
                </a:moveTo>
                <a:cubicBezTo>
                  <a:pt x="313" y="261"/>
                  <a:pt x="315" y="258"/>
                  <a:pt x="314" y="258"/>
                </a:cubicBezTo>
                <a:cubicBezTo>
                  <a:pt x="314" y="259"/>
                  <a:pt x="312" y="259"/>
                  <a:pt x="312" y="261"/>
                </a:cubicBezTo>
                <a:close/>
                <a:moveTo>
                  <a:pt x="316" y="267"/>
                </a:moveTo>
                <a:cubicBezTo>
                  <a:pt x="320" y="266"/>
                  <a:pt x="320" y="261"/>
                  <a:pt x="323" y="259"/>
                </a:cubicBezTo>
                <a:cubicBezTo>
                  <a:pt x="322" y="259"/>
                  <a:pt x="322" y="257"/>
                  <a:pt x="320" y="258"/>
                </a:cubicBezTo>
                <a:cubicBezTo>
                  <a:pt x="319" y="261"/>
                  <a:pt x="314" y="263"/>
                  <a:pt x="316" y="267"/>
                </a:cubicBezTo>
                <a:close/>
                <a:moveTo>
                  <a:pt x="369" y="259"/>
                </a:moveTo>
                <a:cubicBezTo>
                  <a:pt x="371" y="258"/>
                  <a:pt x="370" y="260"/>
                  <a:pt x="372" y="260"/>
                </a:cubicBezTo>
                <a:cubicBezTo>
                  <a:pt x="372" y="258"/>
                  <a:pt x="371" y="258"/>
                  <a:pt x="371" y="258"/>
                </a:cubicBezTo>
                <a:cubicBezTo>
                  <a:pt x="371" y="258"/>
                  <a:pt x="369" y="258"/>
                  <a:pt x="369" y="259"/>
                </a:cubicBezTo>
                <a:close/>
                <a:moveTo>
                  <a:pt x="558" y="262"/>
                </a:moveTo>
                <a:cubicBezTo>
                  <a:pt x="559" y="263"/>
                  <a:pt x="560" y="264"/>
                  <a:pt x="562" y="265"/>
                </a:cubicBezTo>
                <a:cubicBezTo>
                  <a:pt x="564" y="262"/>
                  <a:pt x="562" y="259"/>
                  <a:pt x="560" y="258"/>
                </a:cubicBezTo>
                <a:cubicBezTo>
                  <a:pt x="559" y="259"/>
                  <a:pt x="558" y="261"/>
                  <a:pt x="558" y="262"/>
                </a:cubicBezTo>
                <a:close/>
                <a:moveTo>
                  <a:pt x="256" y="261"/>
                </a:moveTo>
                <a:cubicBezTo>
                  <a:pt x="258" y="260"/>
                  <a:pt x="259" y="262"/>
                  <a:pt x="261" y="262"/>
                </a:cubicBezTo>
                <a:cubicBezTo>
                  <a:pt x="261" y="260"/>
                  <a:pt x="259" y="259"/>
                  <a:pt x="257" y="258"/>
                </a:cubicBezTo>
                <a:cubicBezTo>
                  <a:pt x="257" y="259"/>
                  <a:pt x="255" y="259"/>
                  <a:pt x="256" y="261"/>
                </a:cubicBezTo>
                <a:close/>
                <a:moveTo>
                  <a:pt x="165" y="266"/>
                </a:moveTo>
                <a:cubicBezTo>
                  <a:pt x="162" y="263"/>
                  <a:pt x="160" y="260"/>
                  <a:pt x="155" y="259"/>
                </a:cubicBezTo>
                <a:cubicBezTo>
                  <a:pt x="157" y="262"/>
                  <a:pt x="162" y="266"/>
                  <a:pt x="165" y="266"/>
                </a:cubicBezTo>
                <a:close/>
                <a:moveTo>
                  <a:pt x="302" y="260"/>
                </a:moveTo>
                <a:cubicBezTo>
                  <a:pt x="303" y="263"/>
                  <a:pt x="306" y="260"/>
                  <a:pt x="306" y="259"/>
                </a:cubicBezTo>
                <a:cubicBezTo>
                  <a:pt x="304" y="258"/>
                  <a:pt x="305" y="261"/>
                  <a:pt x="302" y="260"/>
                </a:cubicBezTo>
                <a:close/>
                <a:moveTo>
                  <a:pt x="288" y="265"/>
                </a:moveTo>
                <a:cubicBezTo>
                  <a:pt x="289" y="265"/>
                  <a:pt x="289" y="265"/>
                  <a:pt x="290" y="266"/>
                </a:cubicBezTo>
                <a:cubicBezTo>
                  <a:pt x="293" y="266"/>
                  <a:pt x="292" y="263"/>
                  <a:pt x="295" y="264"/>
                </a:cubicBezTo>
                <a:cubicBezTo>
                  <a:pt x="294" y="257"/>
                  <a:pt x="288" y="260"/>
                  <a:pt x="288" y="265"/>
                </a:cubicBezTo>
                <a:close/>
                <a:moveTo>
                  <a:pt x="476" y="263"/>
                </a:moveTo>
                <a:cubicBezTo>
                  <a:pt x="476" y="260"/>
                  <a:pt x="475" y="260"/>
                  <a:pt x="473" y="259"/>
                </a:cubicBezTo>
                <a:cubicBezTo>
                  <a:pt x="473" y="261"/>
                  <a:pt x="474" y="263"/>
                  <a:pt x="476" y="263"/>
                </a:cubicBezTo>
                <a:close/>
                <a:moveTo>
                  <a:pt x="592" y="310"/>
                </a:moveTo>
                <a:cubicBezTo>
                  <a:pt x="597" y="308"/>
                  <a:pt x="594" y="299"/>
                  <a:pt x="599" y="296"/>
                </a:cubicBezTo>
                <a:cubicBezTo>
                  <a:pt x="598" y="292"/>
                  <a:pt x="600" y="290"/>
                  <a:pt x="601" y="287"/>
                </a:cubicBezTo>
                <a:cubicBezTo>
                  <a:pt x="601" y="277"/>
                  <a:pt x="610" y="270"/>
                  <a:pt x="608" y="259"/>
                </a:cubicBezTo>
                <a:cubicBezTo>
                  <a:pt x="601" y="274"/>
                  <a:pt x="596" y="294"/>
                  <a:pt x="592" y="310"/>
                </a:cubicBezTo>
                <a:close/>
                <a:moveTo>
                  <a:pt x="223" y="261"/>
                </a:moveTo>
                <a:cubicBezTo>
                  <a:pt x="223" y="263"/>
                  <a:pt x="224" y="264"/>
                  <a:pt x="226" y="264"/>
                </a:cubicBezTo>
                <a:cubicBezTo>
                  <a:pt x="226" y="264"/>
                  <a:pt x="227" y="263"/>
                  <a:pt x="227" y="263"/>
                </a:cubicBezTo>
                <a:cubicBezTo>
                  <a:pt x="227" y="260"/>
                  <a:pt x="225" y="259"/>
                  <a:pt x="223" y="261"/>
                </a:cubicBezTo>
                <a:close/>
                <a:moveTo>
                  <a:pt x="389" y="271"/>
                </a:moveTo>
                <a:cubicBezTo>
                  <a:pt x="390" y="270"/>
                  <a:pt x="390" y="270"/>
                  <a:pt x="391" y="270"/>
                </a:cubicBezTo>
                <a:cubicBezTo>
                  <a:pt x="388" y="265"/>
                  <a:pt x="381" y="262"/>
                  <a:pt x="377" y="261"/>
                </a:cubicBezTo>
                <a:cubicBezTo>
                  <a:pt x="380" y="265"/>
                  <a:pt x="384" y="268"/>
                  <a:pt x="389" y="271"/>
                </a:cubicBezTo>
                <a:close/>
                <a:moveTo>
                  <a:pt x="448" y="263"/>
                </a:moveTo>
                <a:cubicBezTo>
                  <a:pt x="448" y="261"/>
                  <a:pt x="444" y="260"/>
                  <a:pt x="444" y="261"/>
                </a:cubicBezTo>
                <a:cubicBezTo>
                  <a:pt x="446" y="261"/>
                  <a:pt x="446" y="263"/>
                  <a:pt x="448" y="263"/>
                </a:cubicBezTo>
                <a:close/>
                <a:moveTo>
                  <a:pt x="175" y="265"/>
                </a:moveTo>
                <a:cubicBezTo>
                  <a:pt x="181" y="267"/>
                  <a:pt x="191" y="279"/>
                  <a:pt x="195" y="270"/>
                </a:cubicBezTo>
                <a:cubicBezTo>
                  <a:pt x="189" y="265"/>
                  <a:pt x="182" y="255"/>
                  <a:pt x="175" y="265"/>
                </a:cubicBezTo>
                <a:close/>
                <a:moveTo>
                  <a:pt x="319" y="271"/>
                </a:moveTo>
                <a:cubicBezTo>
                  <a:pt x="323" y="272"/>
                  <a:pt x="326" y="275"/>
                  <a:pt x="330" y="276"/>
                </a:cubicBezTo>
                <a:cubicBezTo>
                  <a:pt x="333" y="274"/>
                  <a:pt x="337" y="273"/>
                  <a:pt x="338" y="270"/>
                </a:cubicBezTo>
                <a:cubicBezTo>
                  <a:pt x="333" y="268"/>
                  <a:pt x="332" y="262"/>
                  <a:pt x="326" y="261"/>
                </a:cubicBezTo>
                <a:cubicBezTo>
                  <a:pt x="324" y="265"/>
                  <a:pt x="319" y="266"/>
                  <a:pt x="319" y="271"/>
                </a:cubicBezTo>
                <a:close/>
                <a:moveTo>
                  <a:pt x="209" y="263"/>
                </a:moveTo>
                <a:cubicBezTo>
                  <a:pt x="211" y="264"/>
                  <a:pt x="212" y="266"/>
                  <a:pt x="214" y="265"/>
                </a:cubicBezTo>
                <a:cubicBezTo>
                  <a:pt x="214" y="264"/>
                  <a:pt x="216" y="264"/>
                  <a:pt x="216" y="263"/>
                </a:cubicBezTo>
                <a:cubicBezTo>
                  <a:pt x="214" y="262"/>
                  <a:pt x="210" y="260"/>
                  <a:pt x="209" y="263"/>
                </a:cubicBezTo>
                <a:close/>
                <a:moveTo>
                  <a:pt x="361" y="267"/>
                </a:moveTo>
                <a:cubicBezTo>
                  <a:pt x="367" y="272"/>
                  <a:pt x="373" y="279"/>
                  <a:pt x="381" y="282"/>
                </a:cubicBezTo>
                <a:cubicBezTo>
                  <a:pt x="384" y="280"/>
                  <a:pt x="385" y="277"/>
                  <a:pt x="386" y="275"/>
                </a:cubicBezTo>
                <a:cubicBezTo>
                  <a:pt x="384" y="273"/>
                  <a:pt x="381" y="272"/>
                  <a:pt x="379" y="270"/>
                </a:cubicBezTo>
                <a:cubicBezTo>
                  <a:pt x="377" y="271"/>
                  <a:pt x="372" y="275"/>
                  <a:pt x="369" y="272"/>
                </a:cubicBezTo>
                <a:cubicBezTo>
                  <a:pt x="370" y="270"/>
                  <a:pt x="374" y="270"/>
                  <a:pt x="375" y="267"/>
                </a:cubicBezTo>
                <a:cubicBezTo>
                  <a:pt x="370" y="263"/>
                  <a:pt x="364" y="259"/>
                  <a:pt x="361" y="267"/>
                </a:cubicBezTo>
                <a:close/>
                <a:moveTo>
                  <a:pt x="551" y="270"/>
                </a:moveTo>
                <a:cubicBezTo>
                  <a:pt x="552" y="267"/>
                  <a:pt x="552" y="265"/>
                  <a:pt x="552" y="263"/>
                </a:cubicBezTo>
                <a:cubicBezTo>
                  <a:pt x="551" y="265"/>
                  <a:pt x="550" y="262"/>
                  <a:pt x="550" y="261"/>
                </a:cubicBezTo>
                <a:cubicBezTo>
                  <a:pt x="549" y="261"/>
                  <a:pt x="549" y="261"/>
                  <a:pt x="548" y="261"/>
                </a:cubicBezTo>
                <a:cubicBezTo>
                  <a:pt x="549" y="264"/>
                  <a:pt x="548" y="267"/>
                  <a:pt x="551" y="270"/>
                </a:cubicBezTo>
                <a:close/>
                <a:moveTo>
                  <a:pt x="64" y="278"/>
                </a:moveTo>
                <a:cubicBezTo>
                  <a:pt x="61" y="273"/>
                  <a:pt x="62" y="264"/>
                  <a:pt x="56" y="262"/>
                </a:cubicBezTo>
                <a:cubicBezTo>
                  <a:pt x="57" y="268"/>
                  <a:pt x="59" y="278"/>
                  <a:pt x="64" y="278"/>
                </a:cubicBezTo>
                <a:close/>
                <a:moveTo>
                  <a:pt x="120" y="265"/>
                </a:moveTo>
                <a:cubicBezTo>
                  <a:pt x="120" y="264"/>
                  <a:pt x="120" y="263"/>
                  <a:pt x="120" y="262"/>
                </a:cubicBezTo>
                <a:cubicBezTo>
                  <a:pt x="119" y="262"/>
                  <a:pt x="119" y="262"/>
                  <a:pt x="118" y="262"/>
                </a:cubicBezTo>
                <a:cubicBezTo>
                  <a:pt x="118" y="263"/>
                  <a:pt x="119" y="265"/>
                  <a:pt x="120" y="265"/>
                </a:cubicBezTo>
                <a:close/>
                <a:moveTo>
                  <a:pt x="253" y="262"/>
                </a:moveTo>
                <a:cubicBezTo>
                  <a:pt x="251" y="265"/>
                  <a:pt x="247" y="266"/>
                  <a:pt x="246" y="270"/>
                </a:cubicBezTo>
                <a:cubicBezTo>
                  <a:pt x="252" y="274"/>
                  <a:pt x="254" y="283"/>
                  <a:pt x="263" y="285"/>
                </a:cubicBezTo>
                <a:cubicBezTo>
                  <a:pt x="266" y="281"/>
                  <a:pt x="267" y="275"/>
                  <a:pt x="270" y="271"/>
                </a:cubicBezTo>
                <a:cubicBezTo>
                  <a:pt x="265" y="267"/>
                  <a:pt x="259" y="264"/>
                  <a:pt x="253" y="262"/>
                </a:cubicBezTo>
                <a:close/>
                <a:moveTo>
                  <a:pt x="522" y="272"/>
                </a:moveTo>
                <a:cubicBezTo>
                  <a:pt x="524" y="272"/>
                  <a:pt x="526" y="273"/>
                  <a:pt x="527" y="275"/>
                </a:cubicBezTo>
                <a:cubicBezTo>
                  <a:pt x="529" y="273"/>
                  <a:pt x="529" y="271"/>
                  <a:pt x="531" y="270"/>
                </a:cubicBezTo>
                <a:cubicBezTo>
                  <a:pt x="531" y="265"/>
                  <a:pt x="529" y="263"/>
                  <a:pt x="525" y="262"/>
                </a:cubicBezTo>
                <a:cubicBezTo>
                  <a:pt x="524" y="265"/>
                  <a:pt x="523" y="268"/>
                  <a:pt x="522" y="272"/>
                </a:cubicBezTo>
                <a:close/>
                <a:moveTo>
                  <a:pt x="567" y="262"/>
                </a:moveTo>
                <a:cubicBezTo>
                  <a:pt x="567" y="264"/>
                  <a:pt x="568" y="264"/>
                  <a:pt x="568" y="265"/>
                </a:cubicBezTo>
                <a:cubicBezTo>
                  <a:pt x="571" y="265"/>
                  <a:pt x="571" y="261"/>
                  <a:pt x="567" y="262"/>
                </a:cubicBezTo>
                <a:close/>
                <a:moveTo>
                  <a:pt x="637" y="270"/>
                </a:moveTo>
                <a:cubicBezTo>
                  <a:pt x="637" y="267"/>
                  <a:pt x="641" y="264"/>
                  <a:pt x="639" y="262"/>
                </a:cubicBezTo>
                <a:cubicBezTo>
                  <a:pt x="639" y="265"/>
                  <a:pt x="636" y="268"/>
                  <a:pt x="637" y="270"/>
                </a:cubicBezTo>
                <a:close/>
                <a:moveTo>
                  <a:pt x="409" y="266"/>
                </a:moveTo>
                <a:cubicBezTo>
                  <a:pt x="410" y="266"/>
                  <a:pt x="411" y="266"/>
                  <a:pt x="412" y="265"/>
                </a:cubicBezTo>
                <a:cubicBezTo>
                  <a:pt x="412" y="263"/>
                  <a:pt x="410" y="263"/>
                  <a:pt x="408" y="262"/>
                </a:cubicBezTo>
                <a:cubicBezTo>
                  <a:pt x="408" y="264"/>
                  <a:pt x="409" y="265"/>
                  <a:pt x="409" y="266"/>
                </a:cubicBezTo>
                <a:close/>
                <a:moveTo>
                  <a:pt x="293" y="268"/>
                </a:moveTo>
                <a:cubicBezTo>
                  <a:pt x="296" y="270"/>
                  <a:pt x="298" y="267"/>
                  <a:pt x="299" y="264"/>
                </a:cubicBezTo>
                <a:cubicBezTo>
                  <a:pt x="296" y="265"/>
                  <a:pt x="294" y="266"/>
                  <a:pt x="293" y="268"/>
                </a:cubicBezTo>
                <a:close/>
                <a:moveTo>
                  <a:pt x="467" y="273"/>
                </a:moveTo>
                <a:cubicBezTo>
                  <a:pt x="468" y="274"/>
                  <a:pt x="468" y="276"/>
                  <a:pt x="470" y="276"/>
                </a:cubicBezTo>
                <a:cubicBezTo>
                  <a:pt x="473" y="274"/>
                  <a:pt x="473" y="269"/>
                  <a:pt x="474" y="267"/>
                </a:cubicBezTo>
                <a:cubicBezTo>
                  <a:pt x="473" y="266"/>
                  <a:pt x="473" y="264"/>
                  <a:pt x="470" y="264"/>
                </a:cubicBezTo>
                <a:cubicBezTo>
                  <a:pt x="470" y="268"/>
                  <a:pt x="468" y="270"/>
                  <a:pt x="467" y="273"/>
                </a:cubicBezTo>
                <a:close/>
                <a:moveTo>
                  <a:pt x="203" y="269"/>
                </a:moveTo>
                <a:cubicBezTo>
                  <a:pt x="207" y="270"/>
                  <a:pt x="208" y="274"/>
                  <a:pt x="212" y="272"/>
                </a:cubicBezTo>
                <a:cubicBezTo>
                  <a:pt x="211" y="270"/>
                  <a:pt x="213" y="269"/>
                  <a:pt x="213" y="267"/>
                </a:cubicBezTo>
                <a:cubicBezTo>
                  <a:pt x="209" y="265"/>
                  <a:pt x="205" y="264"/>
                  <a:pt x="203" y="269"/>
                </a:cubicBezTo>
                <a:close/>
                <a:moveTo>
                  <a:pt x="436" y="276"/>
                </a:moveTo>
                <a:cubicBezTo>
                  <a:pt x="439" y="273"/>
                  <a:pt x="443" y="272"/>
                  <a:pt x="443" y="268"/>
                </a:cubicBezTo>
                <a:cubicBezTo>
                  <a:pt x="442" y="267"/>
                  <a:pt x="440" y="266"/>
                  <a:pt x="438" y="265"/>
                </a:cubicBezTo>
                <a:cubicBezTo>
                  <a:pt x="438" y="269"/>
                  <a:pt x="433" y="273"/>
                  <a:pt x="436" y="276"/>
                </a:cubicBezTo>
                <a:close/>
                <a:moveTo>
                  <a:pt x="218" y="268"/>
                </a:moveTo>
                <a:cubicBezTo>
                  <a:pt x="220" y="268"/>
                  <a:pt x="220" y="270"/>
                  <a:pt x="222" y="269"/>
                </a:cubicBezTo>
                <a:cubicBezTo>
                  <a:pt x="222" y="267"/>
                  <a:pt x="220" y="267"/>
                  <a:pt x="219" y="265"/>
                </a:cubicBezTo>
                <a:cubicBezTo>
                  <a:pt x="219" y="267"/>
                  <a:pt x="218" y="266"/>
                  <a:pt x="218" y="268"/>
                </a:cubicBezTo>
                <a:close/>
                <a:moveTo>
                  <a:pt x="159" y="270"/>
                </a:moveTo>
                <a:cubicBezTo>
                  <a:pt x="156" y="270"/>
                  <a:pt x="154" y="267"/>
                  <a:pt x="152" y="266"/>
                </a:cubicBezTo>
                <a:cubicBezTo>
                  <a:pt x="151" y="268"/>
                  <a:pt x="157" y="271"/>
                  <a:pt x="159" y="270"/>
                </a:cubicBezTo>
                <a:close/>
                <a:moveTo>
                  <a:pt x="123" y="267"/>
                </a:moveTo>
                <a:cubicBezTo>
                  <a:pt x="123" y="269"/>
                  <a:pt x="125" y="271"/>
                  <a:pt x="127" y="269"/>
                </a:cubicBezTo>
                <a:cubicBezTo>
                  <a:pt x="127" y="267"/>
                  <a:pt x="125" y="266"/>
                  <a:pt x="123" y="267"/>
                </a:cubicBezTo>
                <a:close/>
                <a:moveTo>
                  <a:pt x="275" y="272"/>
                </a:moveTo>
                <a:cubicBezTo>
                  <a:pt x="279" y="272"/>
                  <a:pt x="278" y="267"/>
                  <a:pt x="276" y="267"/>
                </a:cubicBezTo>
                <a:cubicBezTo>
                  <a:pt x="276" y="269"/>
                  <a:pt x="274" y="269"/>
                  <a:pt x="275" y="272"/>
                </a:cubicBezTo>
                <a:close/>
                <a:moveTo>
                  <a:pt x="461" y="273"/>
                </a:moveTo>
                <a:cubicBezTo>
                  <a:pt x="460" y="270"/>
                  <a:pt x="455" y="267"/>
                  <a:pt x="453" y="267"/>
                </a:cubicBezTo>
                <a:cubicBezTo>
                  <a:pt x="456" y="269"/>
                  <a:pt x="458" y="271"/>
                  <a:pt x="461" y="273"/>
                </a:cubicBezTo>
                <a:close/>
                <a:moveTo>
                  <a:pt x="553" y="273"/>
                </a:moveTo>
                <a:cubicBezTo>
                  <a:pt x="555" y="274"/>
                  <a:pt x="556" y="275"/>
                  <a:pt x="556" y="277"/>
                </a:cubicBezTo>
                <a:cubicBezTo>
                  <a:pt x="556" y="278"/>
                  <a:pt x="553" y="278"/>
                  <a:pt x="551" y="278"/>
                </a:cubicBezTo>
                <a:cubicBezTo>
                  <a:pt x="547" y="290"/>
                  <a:pt x="542" y="302"/>
                  <a:pt x="538" y="315"/>
                </a:cubicBezTo>
                <a:cubicBezTo>
                  <a:pt x="548" y="308"/>
                  <a:pt x="553" y="297"/>
                  <a:pt x="556" y="283"/>
                </a:cubicBezTo>
                <a:cubicBezTo>
                  <a:pt x="557" y="282"/>
                  <a:pt x="557" y="281"/>
                  <a:pt x="559" y="281"/>
                </a:cubicBezTo>
                <a:cubicBezTo>
                  <a:pt x="558" y="277"/>
                  <a:pt x="559" y="273"/>
                  <a:pt x="562" y="271"/>
                </a:cubicBezTo>
                <a:cubicBezTo>
                  <a:pt x="560" y="269"/>
                  <a:pt x="559" y="267"/>
                  <a:pt x="556" y="267"/>
                </a:cubicBezTo>
                <a:cubicBezTo>
                  <a:pt x="556" y="270"/>
                  <a:pt x="554" y="271"/>
                  <a:pt x="553" y="273"/>
                </a:cubicBezTo>
                <a:close/>
                <a:moveTo>
                  <a:pt x="79" y="290"/>
                </a:moveTo>
                <a:cubicBezTo>
                  <a:pt x="79" y="283"/>
                  <a:pt x="75" y="280"/>
                  <a:pt x="75" y="273"/>
                </a:cubicBezTo>
                <a:cubicBezTo>
                  <a:pt x="71" y="272"/>
                  <a:pt x="69" y="268"/>
                  <a:pt x="65" y="267"/>
                </a:cubicBezTo>
                <a:cubicBezTo>
                  <a:pt x="67" y="277"/>
                  <a:pt x="71" y="286"/>
                  <a:pt x="79" y="290"/>
                </a:cubicBezTo>
                <a:close/>
                <a:moveTo>
                  <a:pt x="231" y="269"/>
                </a:moveTo>
                <a:cubicBezTo>
                  <a:pt x="233" y="270"/>
                  <a:pt x="234" y="272"/>
                  <a:pt x="236" y="272"/>
                </a:cubicBezTo>
                <a:cubicBezTo>
                  <a:pt x="236" y="269"/>
                  <a:pt x="232" y="265"/>
                  <a:pt x="231" y="269"/>
                </a:cubicBezTo>
                <a:close/>
                <a:moveTo>
                  <a:pt x="100" y="285"/>
                </a:moveTo>
                <a:cubicBezTo>
                  <a:pt x="97" y="277"/>
                  <a:pt x="90" y="270"/>
                  <a:pt x="83" y="268"/>
                </a:cubicBezTo>
                <a:cubicBezTo>
                  <a:pt x="89" y="274"/>
                  <a:pt x="92" y="282"/>
                  <a:pt x="100" y="285"/>
                </a:cubicBezTo>
                <a:close/>
                <a:moveTo>
                  <a:pt x="143" y="270"/>
                </a:moveTo>
                <a:cubicBezTo>
                  <a:pt x="146" y="272"/>
                  <a:pt x="148" y="275"/>
                  <a:pt x="151" y="276"/>
                </a:cubicBezTo>
                <a:cubicBezTo>
                  <a:pt x="151" y="276"/>
                  <a:pt x="153" y="275"/>
                  <a:pt x="152" y="274"/>
                </a:cubicBezTo>
                <a:cubicBezTo>
                  <a:pt x="150" y="272"/>
                  <a:pt x="148" y="269"/>
                  <a:pt x="145" y="268"/>
                </a:cubicBezTo>
                <a:cubicBezTo>
                  <a:pt x="145" y="269"/>
                  <a:pt x="143" y="269"/>
                  <a:pt x="143" y="270"/>
                </a:cubicBezTo>
                <a:close/>
                <a:moveTo>
                  <a:pt x="185" y="280"/>
                </a:moveTo>
                <a:cubicBezTo>
                  <a:pt x="186" y="279"/>
                  <a:pt x="188" y="277"/>
                  <a:pt x="189" y="276"/>
                </a:cubicBezTo>
                <a:cubicBezTo>
                  <a:pt x="183" y="274"/>
                  <a:pt x="178" y="268"/>
                  <a:pt x="172" y="268"/>
                </a:cubicBezTo>
                <a:cubicBezTo>
                  <a:pt x="177" y="272"/>
                  <a:pt x="179" y="278"/>
                  <a:pt x="185" y="280"/>
                </a:cubicBezTo>
                <a:close/>
                <a:moveTo>
                  <a:pt x="299" y="272"/>
                </a:moveTo>
                <a:cubicBezTo>
                  <a:pt x="301" y="272"/>
                  <a:pt x="302" y="274"/>
                  <a:pt x="304" y="275"/>
                </a:cubicBezTo>
                <a:cubicBezTo>
                  <a:pt x="305" y="273"/>
                  <a:pt x="307" y="271"/>
                  <a:pt x="306" y="270"/>
                </a:cubicBezTo>
                <a:cubicBezTo>
                  <a:pt x="305" y="268"/>
                  <a:pt x="300" y="267"/>
                  <a:pt x="299" y="272"/>
                </a:cubicBezTo>
                <a:close/>
                <a:moveTo>
                  <a:pt x="430" y="272"/>
                </a:moveTo>
                <a:cubicBezTo>
                  <a:pt x="432" y="273"/>
                  <a:pt x="433" y="269"/>
                  <a:pt x="432" y="268"/>
                </a:cubicBezTo>
                <a:cubicBezTo>
                  <a:pt x="431" y="270"/>
                  <a:pt x="431" y="271"/>
                  <a:pt x="430" y="272"/>
                </a:cubicBezTo>
                <a:close/>
                <a:moveTo>
                  <a:pt x="531" y="276"/>
                </a:moveTo>
                <a:cubicBezTo>
                  <a:pt x="531" y="279"/>
                  <a:pt x="534" y="279"/>
                  <a:pt x="534" y="281"/>
                </a:cubicBezTo>
                <a:cubicBezTo>
                  <a:pt x="532" y="284"/>
                  <a:pt x="531" y="282"/>
                  <a:pt x="529" y="282"/>
                </a:cubicBezTo>
                <a:cubicBezTo>
                  <a:pt x="527" y="286"/>
                  <a:pt x="528" y="290"/>
                  <a:pt x="529" y="294"/>
                </a:cubicBezTo>
                <a:cubicBezTo>
                  <a:pt x="520" y="299"/>
                  <a:pt x="521" y="314"/>
                  <a:pt x="516" y="323"/>
                </a:cubicBezTo>
                <a:cubicBezTo>
                  <a:pt x="519" y="323"/>
                  <a:pt x="521" y="317"/>
                  <a:pt x="524" y="316"/>
                </a:cubicBezTo>
                <a:cubicBezTo>
                  <a:pt x="529" y="300"/>
                  <a:pt x="536" y="287"/>
                  <a:pt x="539" y="271"/>
                </a:cubicBezTo>
                <a:cubicBezTo>
                  <a:pt x="537" y="271"/>
                  <a:pt x="536" y="269"/>
                  <a:pt x="533" y="268"/>
                </a:cubicBezTo>
                <a:cubicBezTo>
                  <a:pt x="533" y="272"/>
                  <a:pt x="532" y="274"/>
                  <a:pt x="531" y="276"/>
                </a:cubicBezTo>
                <a:close/>
                <a:moveTo>
                  <a:pt x="401" y="272"/>
                </a:moveTo>
                <a:cubicBezTo>
                  <a:pt x="403" y="272"/>
                  <a:pt x="404" y="271"/>
                  <a:pt x="404" y="269"/>
                </a:cubicBezTo>
                <a:cubicBezTo>
                  <a:pt x="402" y="269"/>
                  <a:pt x="402" y="270"/>
                  <a:pt x="401" y="272"/>
                </a:cubicBezTo>
                <a:close/>
                <a:moveTo>
                  <a:pt x="559" y="290"/>
                </a:moveTo>
                <a:cubicBezTo>
                  <a:pt x="562" y="284"/>
                  <a:pt x="566" y="278"/>
                  <a:pt x="567" y="270"/>
                </a:cubicBezTo>
                <a:cubicBezTo>
                  <a:pt x="567" y="269"/>
                  <a:pt x="567" y="269"/>
                  <a:pt x="566" y="269"/>
                </a:cubicBezTo>
                <a:cubicBezTo>
                  <a:pt x="562" y="274"/>
                  <a:pt x="560" y="284"/>
                  <a:pt x="559" y="290"/>
                </a:cubicBezTo>
                <a:close/>
                <a:moveTo>
                  <a:pt x="287" y="274"/>
                </a:moveTo>
                <a:cubicBezTo>
                  <a:pt x="290" y="274"/>
                  <a:pt x="293" y="271"/>
                  <a:pt x="290" y="270"/>
                </a:cubicBezTo>
                <a:cubicBezTo>
                  <a:pt x="289" y="271"/>
                  <a:pt x="286" y="271"/>
                  <a:pt x="287" y="274"/>
                </a:cubicBezTo>
                <a:close/>
                <a:moveTo>
                  <a:pt x="214" y="276"/>
                </a:moveTo>
                <a:cubicBezTo>
                  <a:pt x="217" y="275"/>
                  <a:pt x="218" y="273"/>
                  <a:pt x="220" y="272"/>
                </a:cubicBezTo>
                <a:cubicBezTo>
                  <a:pt x="217" y="268"/>
                  <a:pt x="212" y="273"/>
                  <a:pt x="214" y="276"/>
                </a:cubicBezTo>
                <a:close/>
                <a:moveTo>
                  <a:pt x="502" y="277"/>
                </a:moveTo>
                <a:cubicBezTo>
                  <a:pt x="502" y="274"/>
                  <a:pt x="505" y="274"/>
                  <a:pt x="505" y="270"/>
                </a:cubicBezTo>
                <a:cubicBezTo>
                  <a:pt x="504" y="270"/>
                  <a:pt x="504" y="270"/>
                  <a:pt x="503" y="270"/>
                </a:cubicBezTo>
                <a:cubicBezTo>
                  <a:pt x="502" y="272"/>
                  <a:pt x="500" y="275"/>
                  <a:pt x="502" y="277"/>
                </a:cubicBezTo>
                <a:close/>
                <a:moveTo>
                  <a:pt x="33" y="275"/>
                </a:moveTo>
                <a:cubicBezTo>
                  <a:pt x="33" y="273"/>
                  <a:pt x="34" y="270"/>
                  <a:pt x="32" y="271"/>
                </a:cubicBezTo>
                <a:cubicBezTo>
                  <a:pt x="32" y="272"/>
                  <a:pt x="31" y="275"/>
                  <a:pt x="33" y="275"/>
                </a:cubicBezTo>
                <a:close/>
                <a:moveTo>
                  <a:pt x="56" y="280"/>
                </a:moveTo>
                <a:cubicBezTo>
                  <a:pt x="55" y="275"/>
                  <a:pt x="50" y="274"/>
                  <a:pt x="47" y="271"/>
                </a:cubicBezTo>
                <a:cubicBezTo>
                  <a:pt x="47" y="277"/>
                  <a:pt x="53" y="277"/>
                  <a:pt x="56" y="280"/>
                </a:cubicBezTo>
                <a:close/>
                <a:moveTo>
                  <a:pt x="196" y="276"/>
                </a:moveTo>
                <a:cubicBezTo>
                  <a:pt x="199" y="278"/>
                  <a:pt x="202" y="281"/>
                  <a:pt x="206" y="282"/>
                </a:cubicBezTo>
                <a:cubicBezTo>
                  <a:pt x="205" y="280"/>
                  <a:pt x="208" y="281"/>
                  <a:pt x="207" y="279"/>
                </a:cubicBezTo>
                <a:cubicBezTo>
                  <a:pt x="203" y="277"/>
                  <a:pt x="199" y="268"/>
                  <a:pt x="196" y="276"/>
                </a:cubicBezTo>
                <a:close/>
                <a:moveTo>
                  <a:pt x="361" y="276"/>
                </a:moveTo>
                <a:cubicBezTo>
                  <a:pt x="359" y="275"/>
                  <a:pt x="359" y="273"/>
                  <a:pt x="358" y="272"/>
                </a:cubicBezTo>
                <a:cubicBezTo>
                  <a:pt x="357" y="272"/>
                  <a:pt x="355" y="272"/>
                  <a:pt x="354" y="272"/>
                </a:cubicBezTo>
                <a:cubicBezTo>
                  <a:pt x="355" y="275"/>
                  <a:pt x="359" y="277"/>
                  <a:pt x="361" y="276"/>
                </a:cubicBezTo>
                <a:close/>
                <a:moveTo>
                  <a:pt x="622" y="297"/>
                </a:moveTo>
                <a:cubicBezTo>
                  <a:pt x="621" y="298"/>
                  <a:pt x="617" y="300"/>
                  <a:pt x="620" y="301"/>
                </a:cubicBezTo>
                <a:cubicBezTo>
                  <a:pt x="624" y="293"/>
                  <a:pt x="629" y="283"/>
                  <a:pt x="629" y="273"/>
                </a:cubicBezTo>
                <a:cubicBezTo>
                  <a:pt x="625" y="279"/>
                  <a:pt x="623" y="288"/>
                  <a:pt x="622" y="297"/>
                </a:cubicBezTo>
                <a:close/>
                <a:moveTo>
                  <a:pt x="86" y="276"/>
                </a:moveTo>
                <a:cubicBezTo>
                  <a:pt x="83" y="276"/>
                  <a:pt x="85" y="273"/>
                  <a:pt x="83" y="273"/>
                </a:cubicBezTo>
                <a:cubicBezTo>
                  <a:pt x="82" y="275"/>
                  <a:pt x="85" y="277"/>
                  <a:pt x="86" y="276"/>
                </a:cubicBezTo>
                <a:close/>
                <a:moveTo>
                  <a:pt x="218" y="278"/>
                </a:moveTo>
                <a:cubicBezTo>
                  <a:pt x="220" y="280"/>
                  <a:pt x="222" y="281"/>
                  <a:pt x="225" y="282"/>
                </a:cubicBezTo>
                <a:cubicBezTo>
                  <a:pt x="227" y="280"/>
                  <a:pt x="229" y="279"/>
                  <a:pt x="230" y="277"/>
                </a:cubicBezTo>
                <a:cubicBezTo>
                  <a:pt x="226" y="273"/>
                  <a:pt x="221" y="273"/>
                  <a:pt x="218" y="278"/>
                </a:cubicBezTo>
                <a:close/>
                <a:moveTo>
                  <a:pt x="272" y="277"/>
                </a:moveTo>
                <a:cubicBezTo>
                  <a:pt x="273" y="277"/>
                  <a:pt x="274" y="276"/>
                  <a:pt x="275" y="275"/>
                </a:cubicBezTo>
                <a:cubicBezTo>
                  <a:pt x="273" y="275"/>
                  <a:pt x="273" y="274"/>
                  <a:pt x="273" y="273"/>
                </a:cubicBezTo>
                <a:cubicBezTo>
                  <a:pt x="273" y="275"/>
                  <a:pt x="272" y="276"/>
                  <a:pt x="272" y="277"/>
                </a:cubicBezTo>
                <a:close/>
                <a:moveTo>
                  <a:pt x="507" y="280"/>
                </a:moveTo>
                <a:cubicBezTo>
                  <a:pt x="507" y="281"/>
                  <a:pt x="508" y="282"/>
                  <a:pt x="510" y="283"/>
                </a:cubicBezTo>
                <a:cubicBezTo>
                  <a:pt x="510" y="280"/>
                  <a:pt x="512" y="276"/>
                  <a:pt x="511" y="273"/>
                </a:cubicBezTo>
                <a:cubicBezTo>
                  <a:pt x="510" y="276"/>
                  <a:pt x="507" y="277"/>
                  <a:pt x="507" y="280"/>
                </a:cubicBezTo>
                <a:close/>
                <a:moveTo>
                  <a:pt x="536" y="299"/>
                </a:moveTo>
                <a:cubicBezTo>
                  <a:pt x="540" y="292"/>
                  <a:pt x="546" y="286"/>
                  <a:pt x="548" y="276"/>
                </a:cubicBezTo>
                <a:cubicBezTo>
                  <a:pt x="546" y="276"/>
                  <a:pt x="547" y="273"/>
                  <a:pt x="544" y="273"/>
                </a:cubicBezTo>
                <a:cubicBezTo>
                  <a:pt x="542" y="282"/>
                  <a:pt x="537" y="291"/>
                  <a:pt x="536" y="299"/>
                </a:cubicBezTo>
                <a:close/>
                <a:moveTo>
                  <a:pt x="129" y="295"/>
                </a:moveTo>
                <a:cubicBezTo>
                  <a:pt x="123" y="288"/>
                  <a:pt x="118" y="281"/>
                  <a:pt x="111" y="274"/>
                </a:cubicBezTo>
                <a:cubicBezTo>
                  <a:pt x="115" y="283"/>
                  <a:pt x="120" y="291"/>
                  <a:pt x="129" y="295"/>
                </a:cubicBezTo>
                <a:close/>
                <a:moveTo>
                  <a:pt x="291" y="278"/>
                </a:moveTo>
                <a:cubicBezTo>
                  <a:pt x="294" y="280"/>
                  <a:pt x="296" y="283"/>
                  <a:pt x="299" y="285"/>
                </a:cubicBezTo>
                <a:cubicBezTo>
                  <a:pt x="300" y="282"/>
                  <a:pt x="302" y="281"/>
                  <a:pt x="302" y="278"/>
                </a:cubicBezTo>
                <a:cubicBezTo>
                  <a:pt x="299" y="276"/>
                  <a:pt x="293" y="272"/>
                  <a:pt x="291" y="278"/>
                </a:cubicBezTo>
                <a:close/>
                <a:moveTo>
                  <a:pt x="334" y="278"/>
                </a:moveTo>
                <a:cubicBezTo>
                  <a:pt x="334" y="279"/>
                  <a:pt x="335" y="281"/>
                  <a:pt x="338" y="281"/>
                </a:cubicBezTo>
                <a:cubicBezTo>
                  <a:pt x="339" y="279"/>
                  <a:pt x="342" y="278"/>
                  <a:pt x="343" y="275"/>
                </a:cubicBezTo>
                <a:cubicBezTo>
                  <a:pt x="339" y="273"/>
                  <a:pt x="337" y="276"/>
                  <a:pt x="334" y="278"/>
                </a:cubicBezTo>
                <a:close/>
                <a:moveTo>
                  <a:pt x="447" y="284"/>
                </a:moveTo>
                <a:cubicBezTo>
                  <a:pt x="449" y="286"/>
                  <a:pt x="451" y="288"/>
                  <a:pt x="454" y="288"/>
                </a:cubicBezTo>
                <a:cubicBezTo>
                  <a:pt x="456" y="284"/>
                  <a:pt x="457" y="281"/>
                  <a:pt x="459" y="278"/>
                </a:cubicBezTo>
                <a:cubicBezTo>
                  <a:pt x="455" y="278"/>
                  <a:pt x="455" y="274"/>
                  <a:pt x="451" y="274"/>
                </a:cubicBezTo>
                <a:cubicBezTo>
                  <a:pt x="450" y="278"/>
                  <a:pt x="448" y="280"/>
                  <a:pt x="447" y="284"/>
                </a:cubicBezTo>
                <a:close/>
                <a:moveTo>
                  <a:pt x="601" y="299"/>
                </a:moveTo>
                <a:cubicBezTo>
                  <a:pt x="606" y="296"/>
                  <a:pt x="610" y="284"/>
                  <a:pt x="608" y="274"/>
                </a:cubicBezTo>
                <a:cubicBezTo>
                  <a:pt x="607" y="283"/>
                  <a:pt x="601" y="292"/>
                  <a:pt x="601" y="299"/>
                </a:cubicBezTo>
                <a:close/>
                <a:moveTo>
                  <a:pt x="175" y="290"/>
                </a:moveTo>
                <a:cubicBezTo>
                  <a:pt x="174" y="283"/>
                  <a:pt x="166" y="278"/>
                  <a:pt x="160" y="275"/>
                </a:cubicBezTo>
                <a:cubicBezTo>
                  <a:pt x="162" y="280"/>
                  <a:pt x="169" y="286"/>
                  <a:pt x="175" y="290"/>
                </a:cubicBezTo>
                <a:close/>
                <a:moveTo>
                  <a:pt x="308" y="277"/>
                </a:moveTo>
                <a:cubicBezTo>
                  <a:pt x="310" y="277"/>
                  <a:pt x="311" y="276"/>
                  <a:pt x="310" y="275"/>
                </a:cubicBezTo>
                <a:cubicBezTo>
                  <a:pt x="310" y="275"/>
                  <a:pt x="309" y="275"/>
                  <a:pt x="309" y="275"/>
                </a:cubicBezTo>
                <a:cubicBezTo>
                  <a:pt x="309" y="276"/>
                  <a:pt x="308" y="276"/>
                  <a:pt x="308" y="277"/>
                </a:cubicBezTo>
                <a:close/>
                <a:moveTo>
                  <a:pt x="515" y="279"/>
                </a:moveTo>
                <a:cubicBezTo>
                  <a:pt x="516" y="279"/>
                  <a:pt x="518" y="274"/>
                  <a:pt x="515" y="275"/>
                </a:cubicBezTo>
                <a:cubicBezTo>
                  <a:pt x="516" y="277"/>
                  <a:pt x="514" y="277"/>
                  <a:pt x="515" y="279"/>
                </a:cubicBezTo>
                <a:close/>
                <a:moveTo>
                  <a:pt x="109" y="280"/>
                </a:moveTo>
                <a:cubicBezTo>
                  <a:pt x="106" y="279"/>
                  <a:pt x="106" y="277"/>
                  <a:pt x="104" y="275"/>
                </a:cubicBezTo>
                <a:cubicBezTo>
                  <a:pt x="104" y="278"/>
                  <a:pt x="107" y="281"/>
                  <a:pt x="109" y="280"/>
                </a:cubicBezTo>
                <a:close/>
                <a:moveTo>
                  <a:pt x="351" y="276"/>
                </a:moveTo>
                <a:cubicBezTo>
                  <a:pt x="351" y="277"/>
                  <a:pt x="351" y="278"/>
                  <a:pt x="351" y="278"/>
                </a:cubicBezTo>
                <a:cubicBezTo>
                  <a:pt x="354" y="282"/>
                  <a:pt x="358" y="286"/>
                  <a:pt x="361" y="290"/>
                </a:cubicBezTo>
                <a:cubicBezTo>
                  <a:pt x="363" y="292"/>
                  <a:pt x="363" y="295"/>
                  <a:pt x="366" y="295"/>
                </a:cubicBezTo>
                <a:cubicBezTo>
                  <a:pt x="366" y="286"/>
                  <a:pt x="360" y="276"/>
                  <a:pt x="351" y="276"/>
                </a:cubicBezTo>
                <a:close/>
                <a:moveTo>
                  <a:pt x="400" y="278"/>
                </a:moveTo>
                <a:cubicBezTo>
                  <a:pt x="402" y="279"/>
                  <a:pt x="403" y="278"/>
                  <a:pt x="403" y="276"/>
                </a:cubicBezTo>
                <a:cubicBezTo>
                  <a:pt x="403" y="276"/>
                  <a:pt x="402" y="276"/>
                  <a:pt x="402" y="276"/>
                </a:cubicBezTo>
                <a:cubicBezTo>
                  <a:pt x="402" y="277"/>
                  <a:pt x="401" y="277"/>
                  <a:pt x="400" y="278"/>
                </a:cubicBezTo>
                <a:close/>
                <a:moveTo>
                  <a:pt x="427" y="278"/>
                </a:moveTo>
                <a:cubicBezTo>
                  <a:pt x="427" y="280"/>
                  <a:pt x="428" y="281"/>
                  <a:pt x="429" y="281"/>
                </a:cubicBezTo>
                <a:cubicBezTo>
                  <a:pt x="429" y="281"/>
                  <a:pt x="429" y="277"/>
                  <a:pt x="429" y="276"/>
                </a:cubicBezTo>
                <a:cubicBezTo>
                  <a:pt x="429" y="277"/>
                  <a:pt x="428" y="277"/>
                  <a:pt x="427" y="278"/>
                </a:cubicBezTo>
                <a:close/>
                <a:moveTo>
                  <a:pt x="524" y="284"/>
                </a:moveTo>
                <a:cubicBezTo>
                  <a:pt x="529" y="282"/>
                  <a:pt x="523" y="277"/>
                  <a:pt x="520" y="276"/>
                </a:cubicBezTo>
                <a:cubicBezTo>
                  <a:pt x="521" y="279"/>
                  <a:pt x="523" y="281"/>
                  <a:pt x="524" y="284"/>
                </a:cubicBezTo>
                <a:close/>
                <a:moveTo>
                  <a:pt x="311" y="279"/>
                </a:moveTo>
                <a:cubicBezTo>
                  <a:pt x="313" y="281"/>
                  <a:pt x="315" y="284"/>
                  <a:pt x="319" y="284"/>
                </a:cubicBezTo>
                <a:cubicBezTo>
                  <a:pt x="318" y="280"/>
                  <a:pt x="315" y="279"/>
                  <a:pt x="312" y="277"/>
                </a:cubicBezTo>
                <a:cubicBezTo>
                  <a:pt x="312" y="278"/>
                  <a:pt x="311" y="278"/>
                  <a:pt x="311" y="279"/>
                </a:cubicBezTo>
                <a:close/>
                <a:moveTo>
                  <a:pt x="482" y="285"/>
                </a:moveTo>
                <a:cubicBezTo>
                  <a:pt x="485" y="286"/>
                  <a:pt x="486" y="289"/>
                  <a:pt x="488" y="290"/>
                </a:cubicBezTo>
                <a:cubicBezTo>
                  <a:pt x="489" y="287"/>
                  <a:pt x="490" y="285"/>
                  <a:pt x="492" y="283"/>
                </a:cubicBezTo>
                <a:cubicBezTo>
                  <a:pt x="492" y="273"/>
                  <a:pt x="481" y="278"/>
                  <a:pt x="482" y="285"/>
                </a:cubicBezTo>
                <a:close/>
                <a:moveTo>
                  <a:pt x="565" y="306"/>
                </a:moveTo>
                <a:cubicBezTo>
                  <a:pt x="566" y="304"/>
                  <a:pt x="568" y="302"/>
                  <a:pt x="570" y="301"/>
                </a:cubicBezTo>
                <a:cubicBezTo>
                  <a:pt x="570" y="292"/>
                  <a:pt x="578" y="285"/>
                  <a:pt x="576" y="277"/>
                </a:cubicBezTo>
                <a:cubicBezTo>
                  <a:pt x="573" y="287"/>
                  <a:pt x="565" y="296"/>
                  <a:pt x="565" y="306"/>
                </a:cubicBezTo>
                <a:close/>
                <a:moveTo>
                  <a:pt x="55" y="292"/>
                </a:moveTo>
                <a:cubicBezTo>
                  <a:pt x="54" y="287"/>
                  <a:pt x="53" y="287"/>
                  <a:pt x="54" y="282"/>
                </a:cubicBezTo>
                <a:cubicBezTo>
                  <a:pt x="51" y="282"/>
                  <a:pt x="50" y="278"/>
                  <a:pt x="47" y="278"/>
                </a:cubicBezTo>
                <a:cubicBezTo>
                  <a:pt x="46" y="286"/>
                  <a:pt x="49" y="290"/>
                  <a:pt x="55" y="292"/>
                </a:cubicBezTo>
                <a:close/>
                <a:moveTo>
                  <a:pt x="154" y="279"/>
                </a:moveTo>
                <a:cubicBezTo>
                  <a:pt x="156" y="281"/>
                  <a:pt x="157" y="282"/>
                  <a:pt x="160" y="283"/>
                </a:cubicBezTo>
                <a:cubicBezTo>
                  <a:pt x="159" y="281"/>
                  <a:pt x="156" y="276"/>
                  <a:pt x="154" y="279"/>
                </a:cubicBezTo>
                <a:close/>
                <a:moveTo>
                  <a:pt x="189" y="282"/>
                </a:moveTo>
                <a:cubicBezTo>
                  <a:pt x="191" y="285"/>
                  <a:pt x="195" y="286"/>
                  <a:pt x="198" y="287"/>
                </a:cubicBezTo>
                <a:cubicBezTo>
                  <a:pt x="200" y="286"/>
                  <a:pt x="202" y="286"/>
                  <a:pt x="203" y="283"/>
                </a:cubicBezTo>
                <a:cubicBezTo>
                  <a:pt x="197" y="282"/>
                  <a:pt x="192" y="275"/>
                  <a:pt x="189" y="282"/>
                </a:cubicBezTo>
                <a:close/>
                <a:moveTo>
                  <a:pt x="268" y="286"/>
                </a:moveTo>
                <a:cubicBezTo>
                  <a:pt x="265" y="286"/>
                  <a:pt x="265" y="287"/>
                  <a:pt x="264" y="288"/>
                </a:cubicBezTo>
                <a:cubicBezTo>
                  <a:pt x="266" y="291"/>
                  <a:pt x="268" y="290"/>
                  <a:pt x="271" y="290"/>
                </a:cubicBezTo>
                <a:cubicBezTo>
                  <a:pt x="272" y="285"/>
                  <a:pt x="278" y="285"/>
                  <a:pt x="279" y="280"/>
                </a:cubicBezTo>
                <a:cubicBezTo>
                  <a:pt x="276" y="276"/>
                  <a:pt x="271" y="284"/>
                  <a:pt x="268" y="286"/>
                </a:cubicBezTo>
                <a:close/>
                <a:moveTo>
                  <a:pt x="581" y="318"/>
                </a:moveTo>
                <a:cubicBezTo>
                  <a:pt x="582" y="316"/>
                  <a:pt x="585" y="315"/>
                  <a:pt x="587" y="313"/>
                </a:cubicBezTo>
                <a:cubicBezTo>
                  <a:pt x="589" y="299"/>
                  <a:pt x="595" y="292"/>
                  <a:pt x="597" y="279"/>
                </a:cubicBezTo>
                <a:cubicBezTo>
                  <a:pt x="596" y="278"/>
                  <a:pt x="596" y="278"/>
                  <a:pt x="595" y="278"/>
                </a:cubicBezTo>
                <a:cubicBezTo>
                  <a:pt x="589" y="290"/>
                  <a:pt x="584" y="306"/>
                  <a:pt x="581" y="318"/>
                </a:cubicBezTo>
                <a:close/>
                <a:moveTo>
                  <a:pt x="125" y="285"/>
                </a:moveTo>
                <a:cubicBezTo>
                  <a:pt x="125" y="285"/>
                  <a:pt x="126" y="284"/>
                  <a:pt x="126" y="284"/>
                </a:cubicBezTo>
                <a:cubicBezTo>
                  <a:pt x="126" y="281"/>
                  <a:pt x="123" y="282"/>
                  <a:pt x="123" y="279"/>
                </a:cubicBezTo>
                <a:cubicBezTo>
                  <a:pt x="122" y="279"/>
                  <a:pt x="119" y="278"/>
                  <a:pt x="120" y="279"/>
                </a:cubicBezTo>
                <a:cubicBezTo>
                  <a:pt x="122" y="281"/>
                  <a:pt x="121" y="285"/>
                  <a:pt x="125" y="285"/>
                </a:cubicBezTo>
                <a:close/>
                <a:moveTo>
                  <a:pt x="375" y="285"/>
                </a:moveTo>
                <a:cubicBezTo>
                  <a:pt x="373" y="282"/>
                  <a:pt x="369" y="279"/>
                  <a:pt x="366" y="279"/>
                </a:cubicBezTo>
                <a:cubicBezTo>
                  <a:pt x="369" y="282"/>
                  <a:pt x="371" y="284"/>
                  <a:pt x="375" y="285"/>
                </a:cubicBezTo>
                <a:close/>
                <a:moveTo>
                  <a:pt x="229" y="285"/>
                </a:moveTo>
                <a:cubicBezTo>
                  <a:pt x="235" y="288"/>
                  <a:pt x="239" y="293"/>
                  <a:pt x="247" y="295"/>
                </a:cubicBezTo>
                <a:cubicBezTo>
                  <a:pt x="247" y="294"/>
                  <a:pt x="248" y="294"/>
                  <a:pt x="249" y="293"/>
                </a:cubicBezTo>
                <a:cubicBezTo>
                  <a:pt x="245" y="288"/>
                  <a:pt x="234" y="274"/>
                  <a:pt x="229" y="285"/>
                </a:cubicBezTo>
                <a:close/>
                <a:moveTo>
                  <a:pt x="248" y="282"/>
                </a:moveTo>
                <a:cubicBezTo>
                  <a:pt x="244" y="283"/>
                  <a:pt x="245" y="280"/>
                  <a:pt x="243" y="279"/>
                </a:cubicBezTo>
                <a:cubicBezTo>
                  <a:pt x="242" y="281"/>
                  <a:pt x="243" y="281"/>
                  <a:pt x="243" y="282"/>
                </a:cubicBezTo>
                <a:cubicBezTo>
                  <a:pt x="245" y="282"/>
                  <a:pt x="247" y="285"/>
                  <a:pt x="248" y="282"/>
                </a:cubicBezTo>
                <a:close/>
                <a:moveTo>
                  <a:pt x="420" y="284"/>
                </a:moveTo>
                <a:cubicBezTo>
                  <a:pt x="422" y="283"/>
                  <a:pt x="421" y="281"/>
                  <a:pt x="420" y="279"/>
                </a:cubicBezTo>
                <a:cubicBezTo>
                  <a:pt x="420" y="279"/>
                  <a:pt x="419" y="279"/>
                  <a:pt x="418" y="279"/>
                </a:cubicBezTo>
                <a:cubicBezTo>
                  <a:pt x="416" y="282"/>
                  <a:pt x="418" y="283"/>
                  <a:pt x="420" y="284"/>
                </a:cubicBezTo>
                <a:close/>
                <a:moveTo>
                  <a:pt x="516" y="289"/>
                </a:moveTo>
                <a:cubicBezTo>
                  <a:pt x="519" y="289"/>
                  <a:pt x="520" y="291"/>
                  <a:pt x="522" y="292"/>
                </a:cubicBezTo>
                <a:cubicBezTo>
                  <a:pt x="525" y="286"/>
                  <a:pt x="520" y="283"/>
                  <a:pt x="519" y="279"/>
                </a:cubicBezTo>
                <a:cubicBezTo>
                  <a:pt x="518" y="282"/>
                  <a:pt x="517" y="285"/>
                  <a:pt x="516" y="289"/>
                </a:cubicBezTo>
                <a:close/>
                <a:moveTo>
                  <a:pt x="26" y="287"/>
                </a:moveTo>
                <a:cubicBezTo>
                  <a:pt x="26" y="285"/>
                  <a:pt x="27" y="279"/>
                  <a:pt x="23" y="280"/>
                </a:cubicBezTo>
                <a:cubicBezTo>
                  <a:pt x="23" y="284"/>
                  <a:pt x="23" y="286"/>
                  <a:pt x="26" y="287"/>
                </a:cubicBezTo>
                <a:close/>
                <a:moveTo>
                  <a:pt x="395" y="287"/>
                </a:moveTo>
                <a:cubicBezTo>
                  <a:pt x="398" y="286"/>
                  <a:pt x="400" y="285"/>
                  <a:pt x="400" y="282"/>
                </a:cubicBezTo>
                <a:cubicBezTo>
                  <a:pt x="398" y="283"/>
                  <a:pt x="399" y="281"/>
                  <a:pt x="397" y="281"/>
                </a:cubicBezTo>
                <a:cubicBezTo>
                  <a:pt x="397" y="283"/>
                  <a:pt x="396" y="285"/>
                  <a:pt x="395" y="287"/>
                </a:cubicBezTo>
                <a:close/>
                <a:moveTo>
                  <a:pt x="434" y="285"/>
                </a:moveTo>
                <a:cubicBezTo>
                  <a:pt x="435" y="286"/>
                  <a:pt x="436" y="286"/>
                  <a:pt x="437" y="287"/>
                </a:cubicBezTo>
                <a:cubicBezTo>
                  <a:pt x="438" y="285"/>
                  <a:pt x="439" y="284"/>
                  <a:pt x="439" y="282"/>
                </a:cubicBezTo>
                <a:cubicBezTo>
                  <a:pt x="437" y="280"/>
                  <a:pt x="435" y="283"/>
                  <a:pt x="434" y="285"/>
                </a:cubicBezTo>
                <a:close/>
                <a:moveTo>
                  <a:pt x="168" y="294"/>
                </a:moveTo>
                <a:cubicBezTo>
                  <a:pt x="161" y="291"/>
                  <a:pt x="157" y="284"/>
                  <a:pt x="148" y="282"/>
                </a:cubicBezTo>
                <a:cubicBezTo>
                  <a:pt x="151" y="289"/>
                  <a:pt x="161" y="292"/>
                  <a:pt x="168" y="294"/>
                </a:cubicBezTo>
                <a:close/>
                <a:moveTo>
                  <a:pt x="332" y="287"/>
                </a:move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1" y="284"/>
                  <a:pt x="329" y="283"/>
                  <a:pt x="327" y="282"/>
                </a:cubicBezTo>
                <a:cubicBezTo>
                  <a:pt x="327" y="285"/>
                  <a:pt x="330" y="286"/>
                  <a:pt x="332" y="287"/>
                </a:cubicBezTo>
                <a:close/>
                <a:moveTo>
                  <a:pt x="346" y="285"/>
                </a:moveTo>
                <a:cubicBezTo>
                  <a:pt x="348" y="287"/>
                  <a:pt x="353" y="292"/>
                  <a:pt x="355" y="290"/>
                </a:cubicBezTo>
                <a:cubicBezTo>
                  <a:pt x="352" y="287"/>
                  <a:pt x="351" y="283"/>
                  <a:pt x="347" y="282"/>
                </a:cubicBezTo>
                <a:cubicBezTo>
                  <a:pt x="348" y="284"/>
                  <a:pt x="345" y="283"/>
                  <a:pt x="346" y="285"/>
                </a:cubicBezTo>
                <a:close/>
                <a:moveTo>
                  <a:pt x="103" y="309"/>
                </a:moveTo>
                <a:cubicBezTo>
                  <a:pt x="107" y="309"/>
                  <a:pt x="108" y="315"/>
                  <a:pt x="113" y="313"/>
                </a:cubicBezTo>
                <a:cubicBezTo>
                  <a:pt x="111" y="309"/>
                  <a:pt x="110" y="304"/>
                  <a:pt x="108" y="298"/>
                </a:cubicBezTo>
                <a:cubicBezTo>
                  <a:pt x="101" y="293"/>
                  <a:pt x="96" y="287"/>
                  <a:pt x="89" y="282"/>
                </a:cubicBezTo>
                <a:cubicBezTo>
                  <a:pt x="93" y="292"/>
                  <a:pt x="99" y="299"/>
                  <a:pt x="103" y="309"/>
                </a:cubicBezTo>
                <a:close/>
                <a:moveTo>
                  <a:pt x="176" y="285"/>
                </a:moveTo>
                <a:cubicBezTo>
                  <a:pt x="178" y="286"/>
                  <a:pt x="177" y="285"/>
                  <a:pt x="179" y="285"/>
                </a:cubicBezTo>
                <a:cubicBezTo>
                  <a:pt x="179" y="284"/>
                  <a:pt x="178" y="283"/>
                  <a:pt x="177" y="282"/>
                </a:cubicBezTo>
                <a:cubicBezTo>
                  <a:pt x="177" y="283"/>
                  <a:pt x="176" y="284"/>
                  <a:pt x="176" y="285"/>
                </a:cubicBezTo>
                <a:close/>
                <a:moveTo>
                  <a:pt x="304" y="288"/>
                </a:moveTo>
                <a:cubicBezTo>
                  <a:pt x="306" y="288"/>
                  <a:pt x="306" y="290"/>
                  <a:pt x="309" y="290"/>
                </a:cubicBezTo>
                <a:cubicBezTo>
                  <a:pt x="310" y="288"/>
                  <a:pt x="314" y="288"/>
                  <a:pt x="314" y="285"/>
                </a:cubicBezTo>
                <a:cubicBezTo>
                  <a:pt x="310" y="281"/>
                  <a:pt x="305" y="283"/>
                  <a:pt x="304" y="288"/>
                </a:cubicBezTo>
                <a:close/>
                <a:moveTo>
                  <a:pt x="66" y="285"/>
                </a:moveTo>
                <a:cubicBezTo>
                  <a:pt x="65" y="285"/>
                  <a:pt x="66" y="284"/>
                  <a:pt x="66" y="284"/>
                </a:cubicBezTo>
                <a:cubicBezTo>
                  <a:pt x="65" y="284"/>
                  <a:pt x="63" y="284"/>
                  <a:pt x="62" y="283"/>
                </a:cubicBezTo>
                <a:cubicBezTo>
                  <a:pt x="63" y="285"/>
                  <a:pt x="64" y="285"/>
                  <a:pt x="66" y="285"/>
                </a:cubicBezTo>
                <a:close/>
                <a:moveTo>
                  <a:pt x="93" y="299"/>
                </a:moveTo>
                <a:cubicBezTo>
                  <a:pt x="89" y="294"/>
                  <a:pt x="88" y="287"/>
                  <a:pt x="83" y="284"/>
                </a:cubicBezTo>
                <a:cubicBezTo>
                  <a:pt x="83" y="291"/>
                  <a:pt x="87" y="299"/>
                  <a:pt x="93" y="299"/>
                </a:cubicBezTo>
                <a:close/>
                <a:moveTo>
                  <a:pt x="283" y="284"/>
                </a:moveTo>
                <a:cubicBezTo>
                  <a:pt x="278" y="286"/>
                  <a:pt x="275" y="289"/>
                  <a:pt x="271" y="293"/>
                </a:cubicBezTo>
                <a:cubicBezTo>
                  <a:pt x="276" y="295"/>
                  <a:pt x="281" y="302"/>
                  <a:pt x="287" y="303"/>
                </a:cubicBezTo>
                <a:cubicBezTo>
                  <a:pt x="291" y="303"/>
                  <a:pt x="292" y="299"/>
                  <a:pt x="296" y="299"/>
                </a:cubicBezTo>
                <a:cubicBezTo>
                  <a:pt x="295" y="291"/>
                  <a:pt x="288" y="288"/>
                  <a:pt x="283" y="284"/>
                </a:cubicBezTo>
                <a:close/>
                <a:moveTo>
                  <a:pt x="414" y="287"/>
                </a:moveTo>
                <a:cubicBezTo>
                  <a:pt x="415" y="287"/>
                  <a:pt x="417" y="287"/>
                  <a:pt x="417" y="285"/>
                </a:cubicBezTo>
                <a:cubicBezTo>
                  <a:pt x="416" y="285"/>
                  <a:pt x="415" y="284"/>
                  <a:pt x="414" y="284"/>
                </a:cubicBezTo>
                <a:cubicBezTo>
                  <a:pt x="413" y="285"/>
                  <a:pt x="413" y="287"/>
                  <a:pt x="414" y="287"/>
                </a:cubicBezTo>
                <a:close/>
                <a:moveTo>
                  <a:pt x="326" y="289"/>
                </a:moveTo>
                <a:cubicBezTo>
                  <a:pt x="324" y="288"/>
                  <a:pt x="324" y="285"/>
                  <a:pt x="322" y="285"/>
                </a:cubicBezTo>
                <a:cubicBezTo>
                  <a:pt x="322" y="287"/>
                  <a:pt x="325" y="289"/>
                  <a:pt x="326" y="289"/>
                </a:cubicBezTo>
                <a:close/>
                <a:moveTo>
                  <a:pt x="563" y="293"/>
                </a:moveTo>
                <a:cubicBezTo>
                  <a:pt x="566" y="293"/>
                  <a:pt x="567" y="287"/>
                  <a:pt x="566" y="285"/>
                </a:cubicBezTo>
                <a:cubicBezTo>
                  <a:pt x="565" y="288"/>
                  <a:pt x="565" y="291"/>
                  <a:pt x="563" y="293"/>
                </a:cubicBezTo>
                <a:close/>
                <a:moveTo>
                  <a:pt x="300" y="295"/>
                </a:moveTo>
                <a:cubicBezTo>
                  <a:pt x="302" y="294"/>
                  <a:pt x="304" y="294"/>
                  <a:pt x="305" y="292"/>
                </a:cubicBezTo>
                <a:cubicBezTo>
                  <a:pt x="302" y="290"/>
                  <a:pt x="299" y="286"/>
                  <a:pt x="295" y="287"/>
                </a:cubicBezTo>
                <a:cubicBezTo>
                  <a:pt x="297" y="289"/>
                  <a:pt x="298" y="293"/>
                  <a:pt x="300" y="295"/>
                </a:cubicBezTo>
                <a:close/>
                <a:moveTo>
                  <a:pt x="371" y="292"/>
                </a:moveTo>
                <a:cubicBezTo>
                  <a:pt x="372" y="291"/>
                  <a:pt x="373" y="289"/>
                  <a:pt x="373" y="287"/>
                </a:cubicBezTo>
                <a:cubicBezTo>
                  <a:pt x="372" y="287"/>
                  <a:pt x="370" y="285"/>
                  <a:pt x="369" y="287"/>
                </a:cubicBezTo>
                <a:cubicBezTo>
                  <a:pt x="370" y="288"/>
                  <a:pt x="369" y="291"/>
                  <a:pt x="371" y="292"/>
                </a:cubicBezTo>
                <a:close/>
                <a:moveTo>
                  <a:pt x="45" y="300"/>
                </a:moveTo>
                <a:cubicBezTo>
                  <a:pt x="45" y="294"/>
                  <a:pt x="42" y="290"/>
                  <a:pt x="38" y="287"/>
                </a:cubicBezTo>
                <a:cubicBezTo>
                  <a:pt x="39" y="293"/>
                  <a:pt x="40" y="299"/>
                  <a:pt x="45" y="300"/>
                </a:cubicBezTo>
                <a:close/>
                <a:moveTo>
                  <a:pt x="202" y="290"/>
                </a:moveTo>
                <a:cubicBezTo>
                  <a:pt x="205" y="291"/>
                  <a:pt x="207" y="294"/>
                  <a:pt x="210" y="295"/>
                </a:cubicBezTo>
                <a:cubicBezTo>
                  <a:pt x="212" y="293"/>
                  <a:pt x="214" y="292"/>
                  <a:pt x="214" y="290"/>
                </a:cubicBezTo>
                <a:cubicBezTo>
                  <a:pt x="210" y="287"/>
                  <a:pt x="205" y="285"/>
                  <a:pt x="202" y="290"/>
                </a:cubicBezTo>
                <a:close/>
                <a:moveTo>
                  <a:pt x="429" y="290"/>
                </a:moveTo>
                <a:cubicBezTo>
                  <a:pt x="431" y="291"/>
                  <a:pt x="432" y="293"/>
                  <a:pt x="434" y="294"/>
                </a:cubicBezTo>
                <a:cubicBezTo>
                  <a:pt x="435" y="292"/>
                  <a:pt x="436" y="291"/>
                  <a:pt x="436" y="289"/>
                </a:cubicBezTo>
                <a:cubicBezTo>
                  <a:pt x="434" y="290"/>
                  <a:pt x="433" y="287"/>
                  <a:pt x="429" y="287"/>
                </a:cubicBezTo>
                <a:cubicBezTo>
                  <a:pt x="430" y="288"/>
                  <a:pt x="428" y="288"/>
                  <a:pt x="429" y="290"/>
                </a:cubicBezTo>
                <a:close/>
                <a:moveTo>
                  <a:pt x="442" y="290"/>
                </a:moveTo>
                <a:cubicBezTo>
                  <a:pt x="442" y="289"/>
                  <a:pt x="443" y="287"/>
                  <a:pt x="441" y="287"/>
                </a:cubicBezTo>
                <a:cubicBezTo>
                  <a:pt x="441" y="288"/>
                  <a:pt x="440" y="289"/>
                  <a:pt x="442" y="290"/>
                </a:cubicBezTo>
                <a:close/>
                <a:moveTo>
                  <a:pt x="444" y="292"/>
                </a:moveTo>
                <a:cubicBezTo>
                  <a:pt x="445" y="293"/>
                  <a:pt x="451" y="293"/>
                  <a:pt x="451" y="290"/>
                </a:cubicBezTo>
                <a:cubicBezTo>
                  <a:pt x="450" y="286"/>
                  <a:pt x="444" y="286"/>
                  <a:pt x="444" y="292"/>
                </a:cubicBezTo>
                <a:close/>
                <a:moveTo>
                  <a:pt x="459" y="293"/>
                </a:moveTo>
                <a:cubicBezTo>
                  <a:pt x="461" y="293"/>
                  <a:pt x="466" y="289"/>
                  <a:pt x="465" y="287"/>
                </a:cubicBezTo>
                <a:cubicBezTo>
                  <a:pt x="463" y="288"/>
                  <a:pt x="459" y="289"/>
                  <a:pt x="459" y="293"/>
                </a:cubicBezTo>
                <a:close/>
                <a:moveTo>
                  <a:pt x="182" y="288"/>
                </a:moveTo>
                <a:cubicBezTo>
                  <a:pt x="183" y="291"/>
                  <a:pt x="186" y="295"/>
                  <a:pt x="190" y="293"/>
                </a:cubicBezTo>
                <a:cubicBezTo>
                  <a:pt x="188" y="291"/>
                  <a:pt x="186" y="286"/>
                  <a:pt x="182" y="288"/>
                </a:cubicBezTo>
                <a:close/>
                <a:moveTo>
                  <a:pt x="617" y="293"/>
                </a:moveTo>
                <a:cubicBezTo>
                  <a:pt x="619" y="293"/>
                  <a:pt x="620" y="289"/>
                  <a:pt x="618" y="287"/>
                </a:cubicBezTo>
                <a:cubicBezTo>
                  <a:pt x="618" y="289"/>
                  <a:pt x="617" y="291"/>
                  <a:pt x="617" y="293"/>
                </a:cubicBezTo>
                <a:close/>
                <a:moveTo>
                  <a:pt x="470" y="299"/>
                </a:moveTo>
                <a:cubicBezTo>
                  <a:pt x="471" y="296"/>
                  <a:pt x="473" y="294"/>
                  <a:pt x="474" y="289"/>
                </a:cubicBezTo>
                <a:cubicBezTo>
                  <a:pt x="473" y="289"/>
                  <a:pt x="472" y="288"/>
                  <a:pt x="471" y="288"/>
                </a:cubicBezTo>
                <a:cubicBezTo>
                  <a:pt x="472" y="292"/>
                  <a:pt x="465" y="297"/>
                  <a:pt x="470" y="299"/>
                </a:cubicBezTo>
                <a:close/>
                <a:moveTo>
                  <a:pt x="496" y="296"/>
                </a:moveTo>
                <a:cubicBezTo>
                  <a:pt x="496" y="292"/>
                  <a:pt x="499" y="290"/>
                  <a:pt x="498" y="288"/>
                </a:cubicBezTo>
                <a:cubicBezTo>
                  <a:pt x="496" y="289"/>
                  <a:pt x="492" y="295"/>
                  <a:pt x="496" y="296"/>
                </a:cubicBezTo>
                <a:close/>
                <a:moveTo>
                  <a:pt x="312" y="292"/>
                </a:moveTo>
                <a:cubicBezTo>
                  <a:pt x="314" y="293"/>
                  <a:pt x="316" y="296"/>
                  <a:pt x="319" y="296"/>
                </a:cubicBezTo>
                <a:cubicBezTo>
                  <a:pt x="320" y="295"/>
                  <a:pt x="322" y="294"/>
                  <a:pt x="323" y="292"/>
                </a:cubicBezTo>
                <a:cubicBezTo>
                  <a:pt x="320" y="288"/>
                  <a:pt x="314" y="288"/>
                  <a:pt x="312" y="292"/>
                </a:cubicBezTo>
                <a:close/>
                <a:moveTo>
                  <a:pt x="504" y="302"/>
                </a:moveTo>
                <a:cubicBezTo>
                  <a:pt x="506" y="299"/>
                  <a:pt x="507" y="295"/>
                  <a:pt x="508" y="291"/>
                </a:cubicBezTo>
                <a:cubicBezTo>
                  <a:pt x="507" y="290"/>
                  <a:pt x="506" y="288"/>
                  <a:pt x="504" y="289"/>
                </a:cubicBezTo>
                <a:cubicBezTo>
                  <a:pt x="508" y="294"/>
                  <a:pt x="500" y="300"/>
                  <a:pt x="504" y="302"/>
                </a:cubicBezTo>
                <a:close/>
                <a:moveTo>
                  <a:pt x="73" y="307"/>
                </a:moveTo>
                <a:cubicBezTo>
                  <a:pt x="73" y="301"/>
                  <a:pt x="71" y="291"/>
                  <a:pt x="64" y="290"/>
                </a:cubicBezTo>
                <a:cubicBezTo>
                  <a:pt x="67" y="295"/>
                  <a:pt x="66" y="305"/>
                  <a:pt x="73" y="307"/>
                </a:cubicBezTo>
                <a:close/>
                <a:moveTo>
                  <a:pt x="131" y="291"/>
                </a:moveTo>
                <a:cubicBezTo>
                  <a:pt x="132" y="295"/>
                  <a:pt x="135" y="297"/>
                  <a:pt x="138" y="300"/>
                </a:cubicBezTo>
                <a:cubicBezTo>
                  <a:pt x="137" y="296"/>
                  <a:pt x="137" y="291"/>
                  <a:pt x="133" y="290"/>
                </a:cubicBezTo>
                <a:cubicBezTo>
                  <a:pt x="133" y="291"/>
                  <a:pt x="131" y="290"/>
                  <a:pt x="131" y="291"/>
                </a:cubicBezTo>
                <a:close/>
                <a:moveTo>
                  <a:pt x="239" y="300"/>
                </a:moveTo>
                <a:cubicBezTo>
                  <a:pt x="239" y="299"/>
                  <a:pt x="241" y="299"/>
                  <a:pt x="241" y="298"/>
                </a:cubicBezTo>
                <a:cubicBezTo>
                  <a:pt x="239" y="297"/>
                  <a:pt x="238" y="294"/>
                  <a:pt x="236" y="293"/>
                </a:cubicBezTo>
                <a:cubicBezTo>
                  <a:pt x="230" y="296"/>
                  <a:pt x="224" y="289"/>
                  <a:pt x="223" y="291"/>
                </a:cubicBezTo>
                <a:cubicBezTo>
                  <a:pt x="228" y="295"/>
                  <a:pt x="233" y="297"/>
                  <a:pt x="239" y="300"/>
                </a:cubicBezTo>
                <a:close/>
                <a:moveTo>
                  <a:pt x="423" y="294"/>
                </a:moveTo>
                <a:cubicBezTo>
                  <a:pt x="426" y="294"/>
                  <a:pt x="422" y="292"/>
                  <a:pt x="424" y="290"/>
                </a:cubicBezTo>
                <a:cubicBezTo>
                  <a:pt x="423" y="290"/>
                  <a:pt x="421" y="290"/>
                  <a:pt x="420" y="290"/>
                </a:cubicBezTo>
                <a:cubicBezTo>
                  <a:pt x="420" y="293"/>
                  <a:pt x="423" y="292"/>
                  <a:pt x="423" y="294"/>
                </a:cubicBezTo>
                <a:close/>
                <a:moveTo>
                  <a:pt x="28" y="295"/>
                </a:moveTo>
                <a:cubicBezTo>
                  <a:pt x="28" y="292"/>
                  <a:pt x="27" y="291"/>
                  <a:pt x="24" y="291"/>
                </a:cubicBezTo>
                <a:cubicBezTo>
                  <a:pt x="25" y="293"/>
                  <a:pt x="26" y="295"/>
                  <a:pt x="28" y="295"/>
                </a:cubicBezTo>
                <a:close/>
                <a:moveTo>
                  <a:pt x="177" y="293"/>
                </a:moveTo>
                <a:cubicBezTo>
                  <a:pt x="179" y="295"/>
                  <a:pt x="181" y="298"/>
                  <a:pt x="185" y="298"/>
                </a:cubicBezTo>
                <a:cubicBezTo>
                  <a:pt x="185" y="293"/>
                  <a:pt x="182" y="292"/>
                  <a:pt x="179" y="291"/>
                </a:cubicBezTo>
                <a:cubicBezTo>
                  <a:pt x="178" y="292"/>
                  <a:pt x="176" y="291"/>
                  <a:pt x="177" y="293"/>
                </a:cubicBezTo>
                <a:close/>
                <a:moveTo>
                  <a:pt x="340" y="292"/>
                </a:moveTo>
                <a:cubicBezTo>
                  <a:pt x="342" y="295"/>
                  <a:pt x="347" y="298"/>
                  <a:pt x="350" y="297"/>
                </a:cubicBezTo>
                <a:cubicBezTo>
                  <a:pt x="347" y="296"/>
                  <a:pt x="345" y="290"/>
                  <a:pt x="340" y="292"/>
                </a:cubicBezTo>
                <a:close/>
                <a:moveTo>
                  <a:pt x="395" y="293"/>
                </a:moveTo>
                <a:cubicBezTo>
                  <a:pt x="397" y="295"/>
                  <a:pt x="399" y="293"/>
                  <a:pt x="399" y="291"/>
                </a:cubicBezTo>
                <a:cubicBezTo>
                  <a:pt x="397" y="291"/>
                  <a:pt x="395" y="292"/>
                  <a:pt x="395" y="293"/>
                </a:cubicBezTo>
                <a:close/>
                <a:moveTo>
                  <a:pt x="575" y="320"/>
                </a:moveTo>
                <a:cubicBezTo>
                  <a:pt x="580" y="311"/>
                  <a:pt x="583" y="300"/>
                  <a:pt x="587" y="291"/>
                </a:cubicBezTo>
                <a:cubicBezTo>
                  <a:pt x="579" y="296"/>
                  <a:pt x="578" y="311"/>
                  <a:pt x="575" y="320"/>
                </a:cubicBezTo>
                <a:close/>
                <a:moveTo>
                  <a:pt x="165" y="299"/>
                </a:moveTo>
                <a:cubicBezTo>
                  <a:pt x="165" y="298"/>
                  <a:pt x="166" y="298"/>
                  <a:pt x="166" y="296"/>
                </a:cubicBezTo>
                <a:cubicBezTo>
                  <a:pt x="161" y="297"/>
                  <a:pt x="158" y="291"/>
                  <a:pt x="155" y="292"/>
                </a:cubicBezTo>
                <a:cubicBezTo>
                  <a:pt x="158" y="295"/>
                  <a:pt x="161" y="297"/>
                  <a:pt x="165" y="299"/>
                </a:cubicBezTo>
                <a:close/>
                <a:moveTo>
                  <a:pt x="375" y="303"/>
                </a:moveTo>
                <a:cubicBezTo>
                  <a:pt x="378" y="302"/>
                  <a:pt x="383" y="299"/>
                  <a:pt x="383" y="293"/>
                </a:cubicBezTo>
                <a:cubicBezTo>
                  <a:pt x="382" y="293"/>
                  <a:pt x="381" y="292"/>
                  <a:pt x="379" y="292"/>
                </a:cubicBezTo>
                <a:cubicBezTo>
                  <a:pt x="378" y="296"/>
                  <a:pt x="376" y="298"/>
                  <a:pt x="375" y="303"/>
                </a:cubicBezTo>
                <a:close/>
                <a:moveTo>
                  <a:pt x="406" y="301"/>
                </a:moveTo>
                <a:cubicBezTo>
                  <a:pt x="408" y="302"/>
                  <a:pt x="408" y="303"/>
                  <a:pt x="411" y="303"/>
                </a:cubicBezTo>
                <a:cubicBezTo>
                  <a:pt x="411" y="299"/>
                  <a:pt x="416" y="298"/>
                  <a:pt x="416" y="293"/>
                </a:cubicBezTo>
                <a:cubicBezTo>
                  <a:pt x="415" y="292"/>
                  <a:pt x="412" y="291"/>
                  <a:pt x="410" y="292"/>
                </a:cubicBezTo>
                <a:cubicBezTo>
                  <a:pt x="410" y="296"/>
                  <a:pt x="407" y="298"/>
                  <a:pt x="406" y="301"/>
                </a:cubicBezTo>
                <a:close/>
                <a:moveTo>
                  <a:pt x="145" y="295"/>
                </a:moveTo>
                <a:cubicBezTo>
                  <a:pt x="145" y="293"/>
                  <a:pt x="145" y="292"/>
                  <a:pt x="143" y="292"/>
                </a:cubicBezTo>
                <a:cubicBezTo>
                  <a:pt x="142" y="293"/>
                  <a:pt x="143" y="295"/>
                  <a:pt x="145" y="295"/>
                </a:cubicBezTo>
                <a:close/>
                <a:moveTo>
                  <a:pt x="118" y="299"/>
                </a:moveTo>
                <a:cubicBezTo>
                  <a:pt x="116" y="297"/>
                  <a:pt x="114" y="294"/>
                  <a:pt x="110" y="293"/>
                </a:cubicBezTo>
                <a:cubicBezTo>
                  <a:pt x="111" y="296"/>
                  <a:pt x="116" y="299"/>
                  <a:pt x="118" y="299"/>
                </a:cubicBezTo>
                <a:close/>
                <a:moveTo>
                  <a:pt x="227" y="306"/>
                </a:moveTo>
                <a:cubicBezTo>
                  <a:pt x="227" y="302"/>
                  <a:pt x="224" y="302"/>
                  <a:pt x="224" y="298"/>
                </a:cubicBezTo>
                <a:cubicBezTo>
                  <a:pt x="221" y="298"/>
                  <a:pt x="221" y="293"/>
                  <a:pt x="217" y="293"/>
                </a:cubicBezTo>
                <a:cubicBezTo>
                  <a:pt x="216" y="294"/>
                  <a:pt x="214" y="295"/>
                  <a:pt x="214" y="298"/>
                </a:cubicBezTo>
                <a:cubicBezTo>
                  <a:pt x="218" y="300"/>
                  <a:pt x="223" y="302"/>
                  <a:pt x="227" y="306"/>
                </a:cubicBezTo>
                <a:close/>
                <a:moveTo>
                  <a:pt x="349" y="304"/>
                </a:moveTo>
                <a:cubicBezTo>
                  <a:pt x="347" y="297"/>
                  <a:pt x="337" y="298"/>
                  <a:pt x="333" y="293"/>
                </a:cubicBezTo>
                <a:cubicBezTo>
                  <a:pt x="338" y="297"/>
                  <a:pt x="344" y="303"/>
                  <a:pt x="349" y="304"/>
                </a:cubicBezTo>
                <a:close/>
                <a:moveTo>
                  <a:pt x="433" y="298"/>
                </a:moveTo>
                <a:cubicBezTo>
                  <a:pt x="432" y="295"/>
                  <a:pt x="429" y="294"/>
                  <a:pt x="427" y="293"/>
                </a:cubicBezTo>
                <a:cubicBezTo>
                  <a:pt x="425" y="296"/>
                  <a:pt x="429" y="298"/>
                  <a:pt x="433" y="298"/>
                </a:cubicBezTo>
                <a:close/>
                <a:moveTo>
                  <a:pt x="438" y="296"/>
                </a:moveTo>
                <a:cubicBezTo>
                  <a:pt x="439" y="296"/>
                  <a:pt x="441" y="293"/>
                  <a:pt x="438" y="293"/>
                </a:cubicBezTo>
                <a:cubicBezTo>
                  <a:pt x="439" y="294"/>
                  <a:pt x="436" y="296"/>
                  <a:pt x="438" y="296"/>
                </a:cubicBezTo>
                <a:close/>
                <a:moveTo>
                  <a:pt x="321" y="299"/>
                </a:moveTo>
                <a:cubicBezTo>
                  <a:pt x="325" y="300"/>
                  <a:pt x="326" y="302"/>
                  <a:pt x="330" y="303"/>
                </a:cubicBezTo>
                <a:cubicBezTo>
                  <a:pt x="334" y="296"/>
                  <a:pt x="323" y="291"/>
                  <a:pt x="321" y="299"/>
                </a:cubicBezTo>
                <a:close/>
                <a:moveTo>
                  <a:pt x="479" y="299"/>
                </a:moveTo>
                <a:cubicBezTo>
                  <a:pt x="479" y="297"/>
                  <a:pt x="483" y="298"/>
                  <a:pt x="482" y="295"/>
                </a:cubicBezTo>
                <a:cubicBezTo>
                  <a:pt x="481" y="295"/>
                  <a:pt x="481" y="293"/>
                  <a:pt x="479" y="294"/>
                </a:cubicBezTo>
                <a:cubicBezTo>
                  <a:pt x="479" y="296"/>
                  <a:pt x="477" y="298"/>
                  <a:pt x="479" y="299"/>
                </a:cubicBezTo>
                <a:close/>
                <a:moveTo>
                  <a:pt x="501" y="326"/>
                </a:moveTo>
                <a:cubicBezTo>
                  <a:pt x="504" y="326"/>
                  <a:pt x="505" y="330"/>
                  <a:pt x="508" y="331"/>
                </a:cubicBezTo>
                <a:cubicBezTo>
                  <a:pt x="515" y="321"/>
                  <a:pt x="516" y="306"/>
                  <a:pt x="522" y="296"/>
                </a:cubicBezTo>
                <a:cubicBezTo>
                  <a:pt x="519" y="294"/>
                  <a:pt x="517" y="295"/>
                  <a:pt x="513" y="294"/>
                </a:cubicBezTo>
                <a:cubicBezTo>
                  <a:pt x="510" y="305"/>
                  <a:pt x="505" y="315"/>
                  <a:pt x="501" y="326"/>
                </a:cubicBezTo>
                <a:close/>
                <a:moveTo>
                  <a:pt x="304" y="298"/>
                </a:moveTo>
                <a:cubicBezTo>
                  <a:pt x="306" y="299"/>
                  <a:pt x="307" y="302"/>
                  <a:pt x="310" y="303"/>
                </a:cubicBezTo>
                <a:cubicBezTo>
                  <a:pt x="311" y="302"/>
                  <a:pt x="310" y="300"/>
                  <a:pt x="313" y="301"/>
                </a:cubicBezTo>
                <a:cubicBezTo>
                  <a:pt x="314" y="295"/>
                  <a:pt x="305" y="292"/>
                  <a:pt x="304" y="298"/>
                </a:cubicBezTo>
                <a:close/>
                <a:moveTo>
                  <a:pt x="413" y="306"/>
                </a:moveTo>
                <a:cubicBezTo>
                  <a:pt x="414" y="307"/>
                  <a:pt x="416" y="308"/>
                  <a:pt x="418" y="309"/>
                </a:cubicBezTo>
                <a:cubicBezTo>
                  <a:pt x="418" y="305"/>
                  <a:pt x="419" y="303"/>
                  <a:pt x="421" y="302"/>
                </a:cubicBezTo>
                <a:cubicBezTo>
                  <a:pt x="420" y="300"/>
                  <a:pt x="421" y="299"/>
                  <a:pt x="422" y="296"/>
                </a:cubicBezTo>
                <a:cubicBezTo>
                  <a:pt x="420" y="296"/>
                  <a:pt x="419" y="295"/>
                  <a:pt x="418" y="295"/>
                </a:cubicBezTo>
                <a:cubicBezTo>
                  <a:pt x="417" y="299"/>
                  <a:pt x="415" y="302"/>
                  <a:pt x="413" y="306"/>
                </a:cubicBezTo>
                <a:close/>
                <a:moveTo>
                  <a:pt x="200" y="302"/>
                </a:moveTo>
                <a:cubicBezTo>
                  <a:pt x="197" y="301"/>
                  <a:pt x="195" y="294"/>
                  <a:pt x="192" y="297"/>
                </a:cubicBezTo>
                <a:cubicBezTo>
                  <a:pt x="195" y="298"/>
                  <a:pt x="197" y="303"/>
                  <a:pt x="200" y="302"/>
                </a:cubicBezTo>
                <a:close/>
                <a:moveTo>
                  <a:pt x="256" y="298"/>
                </a:moveTo>
                <a:cubicBezTo>
                  <a:pt x="256" y="296"/>
                  <a:pt x="250" y="295"/>
                  <a:pt x="248" y="298"/>
                </a:cubicBezTo>
                <a:cubicBezTo>
                  <a:pt x="250" y="301"/>
                  <a:pt x="256" y="302"/>
                  <a:pt x="256" y="298"/>
                </a:cubicBezTo>
                <a:close/>
                <a:moveTo>
                  <a:pt x="551" y="310"/>
                </a:moveTo>
                <a:cubicBezTo>
                  <a:pt x="555" y="308"/>
                  <a:pt x="558" y="301"/>
                  <a:pt x="558" y="296"/>
                </a:cubicBezTo>
                <a:cubicBezTo>
                  <a:pt x="555" y="300"/>
                  <a:pt x="553" y="305"/>
                  <a:pt x="551" y="310"/>
                </a:cubicBezTo>
                <a:close/>
                <a:moveTo>
                  <a:pt x="442" y="300"/>
                </a:moveTo>
                <a:cubicBezTo>
                  <a:pt x="444" y="301"/>
                  <a:pt x="445" y="303"/>
                  <a:pt x="447" y="303"/>
                </a:cubicBezTo>
                <a:cubicBezTo>
                  <a:pt x="448" y="302"/>
                  <a:pt x="448" y="300"/>
                  <a:pt x="449" y="299"/>
                </a:cubicBezTo>
                <a:cubicBezTo>
                  <a:pt x="446" y="298"/>
                  <a:pt x="443" y="296"/>
                  <a:pt x="442" y="300"/>
                </a:cubicBezTo>
                <a:close/>
                <a:moveTo>
                  <a:pt x="89" y="319"/>
                </a:moveTo>
                <a:cubicBezTo>
                  <a:pt x="83" y="313"/>
                  <a:pt x="80" y="304"/>
                  <a:pt x="75" y="298"/>
                </a:cubicBezTo>
                <a:cubicBezTo>
                  <a:pt x="77" y="307"/>
                  <a:pt x="81" y="317"/>
                  <a:pt x="89" y="319"/>
                </a:cubicBezTo>
                <a:close/>
                <a:moveTo>
                  <a:pt x="231" y="304"/>
                </a:moveTo>
                <a:cubicBezTo>
                  <a:pt x="234" y="304"/>
                  <a:pt x="235" y="303"/>
                  <a:pt x="236" y="301"/>
                </a:cubicBezTo>
                <a:cubicBezTo>
                  <a:pt x="233" y="301"/>
                  <a:pt x="231" y="299"/>
                  <a:pt x="228" y="298"/>
                </a:cubicBezTo>
                <a:cubicBezTo>
                  <a:pt x="228" y="301"/>
                  <a:pt x="231" y="301"/>
                  <a:pt x="231" y="304"/>
                </a:cubicBezTo>
                <a:close/>
                <a:moveTo>
                  <a:pt x="279" y="308"/>
                </a:moveTo>
                <a:cubicBezTo>
                  <a:pt x="276" y="303"/>
                  <a:pt x="271" y="300"/>
                  <a:pt x="265" y="298"/>
                </a:cubicBezTo>
                <a:cubicBezTo>
                  <a:pt x="268" y="303"/>
                  <a:pt x="272" y="313"/>
                  <a:pt x="279" y="308"/>
                </a:cubicBezTo>
                <a:close/>
                <a:moveTo>
                  <a:pt x="39" y="304"/>
                </a:moveTo>
                <a:cubicBezTo>
                  <a:pt x="39" y="301"/>
                  <a:pt x="38" y="299"/>
                  <a:pt x="36" y="298"/>
                </a:cubicBezTo>
                <a:cubicBezTo>
                  <a:pt x="36" y="301"/>
                  <a:pt x="37" y="303"/>
                  <a:pt x="39" y="304"/>
                </a:cubicBezTo>
                <a:close/>
                <a:moveTo>
                  <a:pt x="186" y="300"/>
                </a:moveTo>
                <a:cubicBezTo>
                  <a:pt x="190" y="302"/>
                  <a:pt x="193" y="304"/>
                  <a:pt x="197" y="306"/>
                </a:cubicBezTo>
                <a:cubicBezTo>
                  <a:pt x="195" y="303"/>
                  <a:pt x="190" y="296"/>
                  <a:pt x="186" y="300"/>
                </a:cubicBezTo>
                <a:close/>
                <a:moveTo>
                  <a:pt x="457" y="299"/>
                </a:moveTo>
                <a:cubicBezTo>
                  <a:pt x="457" y="301"/>
                  <a:pt x="458" y="301"/>
                  <a:pt x="459" y="301"/>
                </a:cubicBezTo>
                <a:cubicBezTo>
                  <a:pt x="460" y="300"/>
                  <a:pt x="460" y="299"/>
                  <a:pt x="460" y="298"/>
                </a:cubicBezTo>
                <a:cubicBezTo>
                  <a:pt x="459" y="298"/>
                  <a:pt x="458" y="298"/>
                  <a:pt x="457" y="299"/>
                </a:cubicBezTo>
                <a:close/>
                <a:moveTo>
                  <a:pt x="60" y="304"/>
                </a:moveTo>
                <a:cubicBezTo>
                  <a:pt x="59" y="303"/>
                  <a:pt x="58" y="300"/>
                  <a:pt x="56" y="299"/>
                </a:cubicBezTo>
                <a:cubicBezTo>
                  <a:pt x="57" y="301"/>
                  <a:pt x="59" y="305"/>
                  <a:pt x="60" y="304"/>
                </a:cubicBezTo>
                <a:close/>
                <a:moveTo>
                  <a:pt x="422" y="306"/>
                </a:moveTo>
                <a:cubicBezTo>
                  <a:pt x="425" y="305"/>
                  <a:pt x="430" y="305"/>
                  <a:pt x="429" y="301"/>
                </a:cubicBezTo>
                <a:cubicBezTo>
                  <a:pt x="427" y="301"/>
                  <a:pt x="427" y="300"/>
                  <a:pt x="425" y="299"/>
                </a:cubicBezTo>
                <a:cubicBezTo>
                  <a:pt x="423" y="301"/>
                  <a:pt x="423" y="304"/>
                  <a:pt x="422" y="306"/>
                </a:cubicBezTo>
                <a:close/>
                <a:moveTo>
                  <a:pt x="149" y="306"/>
                </a:moveTo>
                <a:cubicBezTo>
                  <a:pt x="148" y="303"/>
                  <a:pt x="147" y="301"/>
                  <a:pt x="145" y="300"/>
                </a:cubicBezTo>
                <a:cubicBezTo>
                  <a:pt x="145" y="303"/>
                  <a:pt x="146" y="305"/>
                  <a:pt x="149" y="306"/>
                </a:cubicBezTo>
                <a:close/>
                <a:moveTo>
                  <a:pt x="168" y="303"/>
                </a:moveTo>
                <a:cubicBezTo>
                  <a:pt x="172" y="303"/>
                  <a:pt x="173" y="307"/>
                  <a:pt x="175" y="303"/>
                </a:cubicBezTo>
                <a:cubicBezTo>
                  <a:pt x="174" y="301"/>
                  <a:pt x="168" y="298"/>
                  <a:pt x="168" y="303"/>
                </a:cubicBezTo>
                <a:close/>
                <a:moveTo>
                  <a:pt x="242" y="303"/>
                </a:moveTo>
                <a:cubicBezTo>
                  <a:pt x="244" y="303"/>
                  <a:pt x="246" y="303"/>
                  <a:pt x="246" y="305"/>
                </a:cubicBezTo>
                <a:cubicBezTo>
                  <a:pt x="249" y="305"/>
                  <a:pt x="250" y="304"/>
                  <a:pt x="251" y="303"/>
                </a:cubicBezTo>
                <a:cubicBezTo>
                  <a:pt x="247" y="302"/>
                  <a:pt x="245" y="298"/>
                  <a:pt x="242" y="303"/>
                </a:cubicBezTo>
                <a:close/>
                <a:moveTo>
                  <a:pt x="300" y="304"/>
                </a:moveTo>
                <a:cubicBezTo>
                  <a:pt x="297" y="297"/>
                  <a:pt x="296" y="303"/>
                  <a:pt x="290" y="304"/>
                </a:cubicBezTo>
                <a:cubicBezTo>
                  <a:pt x="292" y="307"/>
                  <a:pt x="296" y="308"/>
                  <a:pt x="299" y="310"/>
                </a:cubicBezTo>
                <a:cubicBezTo>
                  <a:pt x="302" y="308"/>
                  <a:pt x="301" y="306"/>
                  <a:pt x="300" y="304"/>
                </a:cubicBezTo>
                <a:close/>
                <a:moveTo>
                  <a:pt x="481" y="308"/>
                </a:moveTo>
                <a:cubicBezTo>
                  <a:pt x="482" y="306"/>
                  <a:pt x="484" y="302"/>
                  <a:pt x="483" y="300"/>
                </a:cubicBezTo>
                <a:cubicBezTo>
                  <a:pt x="480" y="302"/>
                  <a:pt x="473" y="306"/>
                  <a:pt x="481" y="308"/>
                </a:cubicBezTo>
                <a:close/>
                <a:moveTo>
                  <a:pt x="340" y="310"/>
                </a:moveTo>
                <a:cubicBezTo>
                  <a:pt x="341" y="309"/>
                  <a:pt x="343" y="308"/>
                  <a:pt x="344" y="308"/>
                </a:cubicBezTo>
                <a:cubicBezTo>
                  <a:pt x="344" y="307"/>
                  <a:pt x="344" y="306"/>
                  <a:pt x="344" y="305"/>
                </a:cubicBezTo>
                <a:cubicBezTo>
                  <a:pt x="341" y="304"/>
                  <a:pt x="339" y="302"/>
                  <a:pt x="337" y="301"/>
                </a:cubicBezTo>
                <a:cubicBezTo>
                  <a:pt x="336" y="304"/>
                  <a:pt x="340" y="305"/>
                  <a:pt x="340" y="310"/>
                </a:cubicBezTo>
                <a:close/>
                <a:moveTo>
                  <a:pt x="84" y="306"/>
                </a:moveTo>
                <a:cubicBezTo>
                  <a:pt x="84" y="304"/>
                  <a:pt x="85" y="305"/>
                  <a:pt x="85" y="303"/>
                </a:cubicBezTo>
                <a:cubicBezTo>
                  <a:pt x="84" y="303"/>
                  <a:pt x="82" y="300"/>
                  <a:pt x="81" y="302"/>
                </a:cubicBezTo>
                <a:cubicBezTo>
                  <a:pt x="82" y="303"/>
                  <a:pt x="82" y="305"/>
                  <a:pt x="84" y="306"/>
                </a:cubicBezTo>
                <a:close/>
                <a:moveTo>
                  <a:pt x="256" y="304"/>
                </a:moveTo>
                <a:cubicBezTo>
                  <a:pt x="260" y="304"/>
                  <a:pt x="263" y="309"/>
                  <a:pt x="266" y="309"/>
                </a:cubicBezTo>
                <a:cubicBezTo>
                  <a:pt x="264" y="306"/>
                  <a:pt x="262" y="303"/>
                  <a:pt x="259" y="301"/>
                </a:cubicBezTo>
                <a:cubicBezTo>
                  <a:pt x="259" y="303"/>
                  <a:pt x="256" y="302"/>
                  <a:pt x="256" y="304"/>
                </a:cubicBezTo>
                <a:close/>
                <a:moveTo>
                  <a:pt x="312" y="304"/>
                </a:moveTo>
                <a:cubicBezTo>
                  <a:pt x="314" y="310"/>
                  <a:pt x="319" y="312"/>
                  <a:pt x="324" y="315"/>
                </a:cubicBezTo>
                <a:cubicBezTo>
                  <a:pt x="324" y="312"/>
                  <a:pt x="327" y="311"/>
                  <a:pt x="327" y="307"/>
                </a:cubicBezTo>
                <a:cubicBezTo>
                  <a:pt x="321" y="305"/>
                  <a:pt x="318" y="299"/>
                  <a:pt x="312" y="304"/>
                </a:cubicBezTo>
                <a:close/>
                <a:moveTo>
                  <a:pt x="465" y="306"/>
                </a:moveTo>
                <a:cubicBezTo>
                  <a:pt x="466" y="306"/>
                  <a:pt x="467" y="308"/>
                  <a:pt x="468" y="306"/>
                </a:cubicBezTo>
                <a:cubicBezTo>
                  <a:pt x="467" y="305"/>
                  <a:pt x="470" y="302"/>
                  <a:pt x="467" y="301"/>
                </a:cubicBezTo>
                <a:cubicBezTo>
                  <a:pt x="466" y="302"/>
                  <a:pt x="465" y="304"/>
                  <a:pt x="465" y="306"/>
                </a:cubicBezTo>
                <a:close/>
                <a:moveTo>
                  <a:pt x="388" y="311"/>
                </a:moveTo>
                <a:cubicBezTo>
                  <a:pt x="388" y="313"/>
                  <a:pt x="390" y="313"/>
                  <a:pt x="392" y="314"/>
                </a:cubicBezTo>
                <a:cubicBezTo>
                  <a:pt x="393" y="310"/>
                  <a:pt x="397" y="306"/>
                  <a:pt x="396" y="302"/>
                </a:cubicBezTo>
                <a:cubicBezTo>
                  <a:pt x="393" y="305"/>
                  <a:pt x="391" y="308"/>
                  <a:pt x="388" y="311"/>
                </a:cubicBezTo>
                <a:close/>
                <a:moveTo>
                  <a:pt x="490" y="309"/>
                </a:moveTo>
                <a:cubicBezTo>
                  <a:pt x="490" y="307"/>
                  <a:pt x="493" y="304"/>
                  <a:pt x="491" y="302"/>
                </a:cubicBezTo>
                <a:cubicBezTo>
                  <a:pt x="491" y="304"/>
                  <a:pt x="488" y="307"/>
                  <a:pt x="490" y="309"/>
                </a:cubicBezTo>
                <a:close/>
                <a:moveTo>
                  <a:pt x="47" y="309"/>
                </a:moveTo>
                <a:cubicBezTo>
                  <a:pt x="46" y="307"/>
                  <a:pt x="45" y="301"/>
                  <a:pt x="42" y="303"/>
                </a:cubicBezTo>
                <a:cubicBezTo>
                  <a:pt x="45" y="304"/>
                  <a:pt x="43" y="309"/>
                  <a:pt x="47" y="309"/>
                </a:cubicBezTo>
                <a:close/>
                <a:moveTo>
                  <a:pt x="381" y="308"/>
                </a:moveTo>
                <a:cubicBezTo>
                  <a:pt x="384" y="308"/>
                  <a:pt x="385" y="304"/>
                  <a:pt x="384" y="303"/>
                </a:cubicBezTo>
                <a:cubicBezTo>
                  <a:pt x="383" y="305"/>
                  <a:pt x="381" y="305"/>
                  <a:pt x="381" y="308"/>
                </a:cubicBezTo>
                <a:close/>
                <a:moveTo>
                  <a:pt x="445" y="307"/>
                </a:moveTo>
                <a:cubicBezTo>
                  <a:pt x="444" y="304"/>
                  <a:pt x="442" y="303"/>
                  <a:pt x="440" y="303"/>
                </a:cubicBezTo>
                <a:cubicBezTo>
                  <a:pt x="440" y="305"/>
                  <a:pt x="441" y="307"/>
                  <a:pt x="445" y="307"/>
                </a:cubicBezTo>
                <a:close/>
                <a:moveTo>
                  <a:pt x="132" y="309"/>
                </a:moveTo>
                <a:cubicBezTo>
                  <a:pt x="130" y="307"/>
                  <a:pt x="128" y="305"/>
                  <a:pt x="125" y="304"/>
                </a:cubicBezTo>
                <a:cubicBezTo>
                  <a:pt x="126" y="307"/>
                  <a:pt x="130" y="310"/>
                  <a:pt x="132" y="309"/>
                </a:cubicBezTo>
                <a:close/>
                <a:moveTo>
                  <a:pt x="234" y="307"/>
                </a:moveTo>
                <a:cubicBezTo>
                  <a:pt x="235" y="313"/>
                  <a:pt x="243" y="312"/>
                  <a:pt x="244" y="307"/>
                </a:cubicBezTo>
                <a:cubicBezTo>
                  <a:pt x="243" y="305"/>
                  <a:pt x="240" y="305"/>
                  <a:pt x="239" y="304"/>
                </a:cubicBezTo>
                <a:cubicBezTo>
                  <a:pt x="237" y="305"/>
                  <a:pt x="237" y="307"/>
                  <a:pt x="234" y="307"/>
                </a:cubicBezTo>
                <a:close/>
                <a:moveTo>
                  <a:pt x="455" y="310"/>
                </a:moveTo>
                <a:cubicBezTo>
                  <a:pt x="456" y="309"/>
                  <a:pt x="457" y="306"/>
                  <a:pt x="457" y="305"/>
                </a:cubicBezTo>
                <a:cubicBezTo>
                  <a:pt x="457" y="305"/>
                  <a:pt x="456" y="304"/>
                  <a:pt x="455" y="304"/>
                </a:cubicBezTo>
                <a:cubicBezTo>
                  <a:pt x="454" y="306"/>
                  <a:pt x="451" y="309"/>
                  <a:pt x="455" y="310"/>
                </a:cubicBezTo>
                <a:close/>
                <a:moveTo>
                  <a:pt x="354" y="308"/>
                </a:moveTo>
                <a:cubicBezTo>
                  <a:pt x="355" y="310"/>
                  <a:pt x="357" y="311"/>
                  <a:pt x="360" y="312"/>
                </a:cubicBezTo>
                <a:cubicBezTo>
                  <a:pt x="361" y="310"/>
                  <a:pt x="363" y="308"/>
                  <a:pt x="363" y="304"/>
                </a:cubicBezTo>
                <a:cubicBezTo>
                  <a:pt x="360" y="306"/>
                  <a:pt x="353" y="302"/>
                  <a:pt x="354" y="308"/>
                </a:cubicBezTo>
                <a:close/>
                <a:moveTo>
                  <a:pt x="421" y="312"/>
                </a:moveTo>
                <a:cubicBezTo>
                  <a:pt x="422" y="313"/>
                  <a:pt x="423" y="314"/>
                  <a:pt x="425" y="314"/>
                </a:cubicBezTo>
                <a:cubicBezTo>
                  <a:pt x="426" y="311"/>
                  <a:pt x="429" y="307"/>
                  <a:pt x="429" y="304"/>
                </a:cubicBezTo>
                <a:cubicBezTo>
                  <a:pt x="428" y="308"/>
                  <a:pt x="422" y="308"/>
                  <a:pt x="421" y="312"/>
                </a:cubicBezTo>
                <a:close/>
                <a:moveTo>
                  <a:pt x="556" y="313"/>
                </a:moveTo>
                <a:cubicBezTo>
                  <a:pt x="559" y="313"/>
                  <a:pt x="558" y="309"/>
                  <a:pt x="561" y="309"/>
                </a:cubicBezTo>
                <a:cubicBezTo>
                  <a:pt x="560" y="307"/>
                  <a:pt x="561" y="305"/>
                  <a:pt x="560" y="304"/>
                </a:cubicBezTo>
                <a:cubicBezTo>
                  <a:pt x="559" y="307"/>
                  <a:pt x="557" y="309"/>
                  <a:pt x="556" y="313"/>
                </a:cubicBezTo>
                <a:close/>
                <a:moveTo>
                  <a:pt x="176" y="307"/>
                </a:moveTo>
                <a:cubicBezTo>
                  <a:pt x="178" y="311"/>
                  <a:pt x="183" y="313"/>
                  <a:pt x="186" y="315"/>
                </a:cubicBezTo>
                <a:cubicBezTo>
                  <a:pt x="186" y="313"/>
                  <a:pt x="190" y="314"/>
                  <a:pt x="189" y="311"/>
                </a:cubicBezTo>
                <a:cubicBezTo>
                  <a:pt x="186" y="309"/>
                  <a:pt x="181" y="303"/>
                  <a:pt x="176" y="307"/>
                </a:cubicBezTo>
                <a:close/>
                <a:moveTo>
                  <a:pt x="428" y="317"/>
                </a:moveTo>
                <a:cubicBezTo>
                  <a:pt x="430" y="319"/>
                  <a:pt x="430" y="316"/>
                  <a:pt x="432" y="316"/>
                </a:cubicBezTo>
                <a:cubicBezTo>
                  <a:pt x="430" y="313"/>
                  <a:pt x="436" y="308"/>
                  <a:pt x="433" y="305"/>
                </a:cubicBezTo>
                <a:cubicBezTo>
                  <a:pt x="432" y="309"/>
                  <a:pt x="428" y="314"/>
                  <a:pt x="428" y="317"/>
                </a:cubicBezTo>
                <a:close/>
                <a:moveTo>
                  <a:pt x="485" y="312"/>
                </a:moveTo>
                <a:cubicBezTo>
                  <a:pt x="484" y="309"/>
                  <a:pt x="488" y="307"/>
                  <a:pt x="485" y="305"/>
                </a:cubicBezTo>
                <a:cubicBezTo>
                  <a:pt x="486" y="308"/>
                  <a:pt x="482" y="310"/>
                  <a:pt x="485" y="312"/>
                </a:cubicBezTo>
                <a:close/>
                <a:moveTo>
                  <a:pt x="164" y="310"/>
                </a:moveTo>
                <a:cubicBezTo>
                  <a:pt x="164" y="309"/>
                  <a:pt x="166" y="310"/>
                  <a:pt x="167" y="309"/>
                </a:cubicBezTo>
                <a:cubicBezTo>
                  <a:pt x="167" y="306"/>
                  <a:pt x="163" y="305"/>
                  <a:pt x="163" y="307"/>
                </a:cubicBezTo>
                <a:cubicBezTo>
                  <a:pt x="165" y="308"/>
                  <a:pt x="163" y="310"/>
                  <a:pt x="164" y="310"/>
                </a:cubicBezTo>
                <a:close/>
                <a:moveTo>
                  <a:pt x="495" y="320"/>
                </a:moveTo>
                <a:cubicBezTo>
                  <a:pt x="497" y="315"/>
                  <a:pt x="501" y="312"/>
                  <a:pt x="502" y="306"/>
                </a:cubicBezTo>
                <a:cubicBezTo>
                  <a:pt x="500" y="307"/>
                  <a:pt x="500" y="306"/>
                  <a:pt x="498" y="306"/>
                </a:cubicBezTo>
                <a:cubicBezTo>
                  <a:pt x="497" y="309"/>
                  <a:pt x="494" y="316"/>
                  <a:pt x="495" y="320"/>
                </a:cubicBezTo>
                <a:close/>
                <a:moveTo>
                  <a:pt x="526" y="326"/>
                </a:moveTo>
                <a:cubicBezTo>
                  <a:pt x="533" y="322"/>
                  <a:pt x="535" y="313"/>
                  <a:pt x="536" y="306"/>
                </a:cubicBezTo>
                <a:cubicBezTo>
                  <a:pt x="533" y="312"/>
                  <a:pt x="528" y="317"/>
                  <a:pt x="526" y="326"/>
                </a:cubicBezTo>
                <a:close/>
                <a:moveTo>
                  <a:pt x="252" y="307"/>
                </a:moveTo>
                <a:cubicBezTo>
                  <a:pt x="255" y="310"/>
                  <a:pt x="261" y="316"/>
                  <a:pt x="266" y="314"/>
                </a:cubicBezTo>
                <a:cubicBezTo>
                  <a:pt x="263" y="312"/>
                  <a:pt x="258" y="306"/>
                  <a:pt x="252" y="307"/>
                </a:cubicBezTo>
                <a:close/>
                <a:moveTo>
                  <a:pt x="569" y="313"/>
                </a:moveTo>
                <a:cubicBezTo>
                  <a:pt x="568" y="311"/>
                  <a:pt x="573" y="307"/>
                  <a:pt x="570" y="306"/>
                </a:cubicBezTo>
                <a:cubicBezTo>
                  <a:pt x="570" y="309"/>
                  <a:pt x="567" y="311"/>
                  <a:pt x="569" y="313"/>
                </a:cubicBezTo>
                <a:close/>
                <a:moveTo>
                  <a:pt x="395" y="317"/>
                </a:moveTo>
                <a:cubicBezTo>
                  <a:pt x="396" y="313"/>
                  <a:pt x="400" y="310"/>
                  <a:pt x="399" y="307"/>
                </a:cubicBezTo>
                <a:cubicBezTo>
                  <a:pt x="398" y="310"/>
                  <a:pt x="393" y="315"/>
                  <a:pt x="395" y="317"/>
                </a:cubicBezTo>
                <a:close/>
                <a:moveTo>
                  <a:pt x="110" y="335"/>
                </a:moveTo>
                <a:cubicBezTo>
                  <a:pt x="107" y="322"/>
                  <a:pt x="101" y="312"/>
                  <a:pt x="90" y="307"/>
                </a:cubicBezTo>
                <a:cubicBezTo>
                  <a:pt x="91" y="321"/>
                  <a:pt x="101" y="332"/>
                  <a:pt x="110" y="335"/>
                </a:cubicBezTo>
                <a:close/>
                <a:moveTo>
                  <a:pt x="308" y="308"/>
                </a:moveTo>
                <a:cubicBezTo>
                  <a:pt x="308" y="314"/>
                  <a:pt x="312" y="321"/>
                  <a:pt x="318" y="323"/>
                </a:cubicBezTo>
                <a:cubicBezTo>
                  <a:pt x="320" y="322"/>
                  <a:pt x="321" y="321"/>
                  <a:pt x="322" y="320"/>
                </a:cubicBezTo>
                <a:cubicBezTo>
                  <a:pt x="318" y="315"/>
                  <a:pt x="313" y="309"/>
                  <a:pt x="308" y="308"/>
                </a:cubicBezTo>
                <a:close/>
                <a:moveTo>
                  <a:pt x="399" y="320"/>
                </a:moveTo>
                <a:cubicBezTo>
                  <a:pt x="405" y="318"/>
                  <a:pt x="405" y="314"/>
                  <a:pt x="407" y="309"/>
                </a:cubicBezTo>
                <a:cubicBezTo>
                  <a:pt x="406" y="309"/>
                  <a:pt x="406" y="307"/>
                  <a:pt x="403" y="307"/>
                </a:cubicBezTo>
                <a:cubicBezTo>
                  <a:pt x="403" y="312"/>
                  <a:pt x="400" y="315"/>
                  <a:pt x="399" y="320"/>
                </a:cubicBezTo>
                <a:close/>
                <a:moveTo>
                  <a:pt x="213" y="315"/>
                </a:moveTo>
                <a:cubicBezTo>
                  <a:pt x="209" y="314"/>
                  <a:pt x="205" y="308"/>
                  <a:pt x="200" y="309"/>
                </a:cubicBezTo>
                <a:cubicBezTo>
                  <a:pt x="205" y="310"/>
                  <a:pt x="210" y="317"/>
                  <a:pt x="213" y="315"/>
                </a:cubicBezTo>
                <a:close/>
                <a:moveTo>
                  <a:pt x="474" y="312"/>
                </a:moveTo>
                <a:cubicBezTo>
                  <a:pt x="476" y="313"/>
                  <a:pt x="477" y="314"/>
                  <a:pt x="479" y="315"/>
                </a:cubicBezTo>
                <a:cubicBezTo>
                  <a:pt x="481" y="311"/>
                  <a:pt x="477" y="309"/>
                  <a:pt x="474" y="308"/>
                </a:cubicBezTo>
                <a:cubicBezTo>
                  <a:pt x="475" y="310"/>
                  <a:pt x="473" y="310"/>
                  <a:pt x="474" y="312"/>
                </a:cubicBezTo>
                <a:close/>
                <a:moveTo>
                  <a:pt x="437" y="313"/>
                </a:moveTo>
                <a:cubicBezTo>
                  <a:pt x="438" y="312"/>
                  <a:pt x="440" y="311"/>
                  <a:pt x="440" y="309"/>
                </a:cubicBezTo>
                <a:cubicBezTo>
                  <a:pt x="439" y="309"/>
                  <a:pt x="439" y="308"/>
                  <a:pt x="437" y="309"/>
                </a:cubicBezTo>
                <a:cubicBezTo>
                  <a:pt x="437" y="310"/>
                  <a:pt x="435" y="312"/>
                  <a:pt x="437" y="313"/>
                </a:cubicBezTo>
                <a:close/>
                <a:moveTo>
                  <a:pt x="242" y="315"/>
                </a:moveTo>
                <a:cubicBezTo>
                  <a:pt x="246" y="317"/>
                  <a:pt x="249" y="320"/>
                  <a:pt x="253" y="322"/>
                </a:cubicBezTo>
                <a:cubicBezTo>
                  <a:pt x="257" y="321"/>
                  <a:pt x="258" y="319"/>
                  <a:pt x="261" y="318"/>
                </a:cubicBezTo>
                <a:cubicBezTo>
                  <a:pt x="258" y="314"/>
                  <a:pt x="253" y="312"/>
                  <a:pt x="248" y="309"/>
                </a:cubicBezTo>
                <a:cubicBezTo>
                  <a:pt x="247" y="312"/>
                  <a:pt x="243" y="312"/>
                  <a:pt x="242" y="315"/>
                </a:cubicBezTo>
                <a:close/>
                <a:moveTo>
                  <a:pt x="218" y="313"/>
                </a:moveTo>
                <a:cubicBezTo>
                  <a:pt x="218" y="311"/>
                  <a:pt x="214" y="310"/>
                  <a:pt x="214" y="310"/>
                </a:cubicBezTo>
                <a:cubicBezTo>
                  <a:pt x="216" y="311"/>
                  <a:pt x="215" y="313"/>
                  <a:pt x="218" y="313"/>
                </a:cubicBezTo>
                <a:close/>
                <a:moveTo>
                  <a:pt x="278" y="313"/>
                </a:moveTo>
                <a:cubicBezTo>
                  <a:pt x="282" y="314"/>
                  <a:pt x="287" y="323"/>
                  <a:pt x="290" y="316"/>
                </a:cubicBezTo>
                <a:cubicBezTo>
                  <a:pt x="288" y="313"/>
                  <a:pt x="281" y="307"/>
                  <a:pt x="278" y="313"/>
                </a:cubicBezTo>
                <a:close/>
                <a:moveTo>
                  <a:pt x="488" y="314"/>
                </a:moveTo>
                <a:cubicBezTo>
                  <a:pt x="488" y="313"/>
                  <a:pt x="490" y="311"/>
                  <a:pt x="488" y="310"/>
                </a:cubicBezTo>
                <a:cubicBezTo>
                  <a:pt x="489" y="311"/>
                  <a:pt x="486" y="313"/>
                  <a:pt x="488" y="314"/>
                </a:cubicBezTo>
                <a:close/>
                <a:moveTo>
                  <a:pt x="42" y="312"/>
                </a:moveTo>
                <a:cubicBezTo>
                  <a:pt x="41" y="312"/>
                  <a:pt x="41" y="311"/>
                  <a:pt x="39" y="310"/>
                </a:cubicBezTo>
                <a:cubicBezTo>
                  <a:pt x="39" y="312"/>
                  <a:pt x="42" y="314"/>
                  <a:pt x="42" y="312"/>
                </a:cubicBezTo>
                <a:close/>
                <a:moveTo>
                  <a:pt x="70" y="316"/>
                </a:moveTo>
                <a:cubicBezTo>
                  <a:pt x="69" y="314"/>
                  <a:pt x="68" y="312"/>
                  <a:pt x="67" y="310"/>
                </a:cubicBezTo>
                <a:cubicBezTo>
                  <a:pt x="68" y="313"/>
                  <a:pt x="68" y="315"/>
                  <a:pt x="70" y="316"/>
                </a:cubicBezTo>
                <a:close/>
                <a:moveTo>
                  <a:pt x="167" y="313"/>
                </a:moveTo>
                <a:cubicBezTo>
                  <a:pt x="170" y="314"/>
                  <a:pt x="173" y="316"/>
                  <a:pt x="174" y="320"/>
                </a:cubicBezTo>
                <a:cubicBezTo>
                  <a:pt x="177" y="318"/>
                  <a:pt x="179" y="322"/>
                  <a:pt x="183" y="320"/>
                </a:cubicBezTo>
                <a:cubicBezTo>
                  <a:pt x="183" y="318"/>
                  <a:pt x="182" y="318"/>
                  <a:pt x="182" y="317"/>
                </a:cubicBezTo>
                <a:cubicBezTo>
                  <a:pt x="176" y="319"/>
                  <a:pt x="172" y="307"/>
                  <a:pt x="167" y="313"/>
                </a:cubicBezTo>
                <a:close/>
                <a:moveTo>
                  <a:pt x="350" y="316"/>
                </a:moveTo>
                <a:cubicBezTo>
                  <a:pt x="353" y="319"/>
                  <a:pt x="357" y="319"/>
                  <a:pt x="357" y="316"/>
                </a:cubicBezTo>
                <a:cubicBezTo>
                  <a:pt x="357" y="313"/>
                  <a:pt x="353" y="314"/>
                  <a:pt x="352" y="311"/>
                </a:cubicBezTo>
                <a:cubicBezTo>
                  <a:pt x="351" y="313"/>
                  <a:pt x="350" y="314"/>
                  <a:pt x="350" y="316"/>
                </a:cubicBezTo>
                <a:close/>
                <a:moveTo>
                  <a:pt x="409" y="314"/>
                </a:moveTo>
                <a:cubicBezTo>
                  <a:pt x="411" y="315"/>
                  <a:pt x="412" y="311"/>
                  <a:pt x="410" y="311"/>
                </a:cubicBezTo>
                <a:cubicBezTo>
                  <a:pt x="410" y="313"/>
                  <a:pt x="408" y="312"/>
                  <a:pt x="409" y="314"/>
                </a:cubicBezTo>
                <a:close/>
                <a:moveTo>
                  <a:pt x="453" y="314"/>
                </a:moveTo>
                <a:cubicBezTo>
                  <a:pt x="454" y="313"/>
                  <a:pt x="453" y="311"/>
                  <a:pt x="452" y="311"/>
                </a:cubicBezTo>
                <a:cubicBezTo>
                  <a:pt x="451" y="312"/>
                  <a:pt x="452" y="314"/>
                  <a:pt x="453" y="314"/>
                </a:cubicBezTo>
                <a:close/>
                <a:moveTo>
                  <a:pt x="220" y="316"/>
                </a:moveTo>
                <a:cubicBezTo>
                  <a:pt x="223" y="318"/>
                  <a:pt x="225" y="320"/>
                  <a:pt x="228" y="321"/>
                </a:cubicBezTo>
                <a:cubicBezTo>
                  <a:pt x="228" y="319"/>
                  <a:pt x="232" y="317"/>
                  <a:pt x="234" y="315"/>
                </a:cubicBezTo>
                <a:cubicBezTo>
                  <a:pt x="231" y="311"/>
                  <a:pt x="223" y="311"/>
                  <a:pt x="220" y="316"/>
                </a:cubicBezTo>
                <a:close/>
                <a:moveTo>
                  <a:pt x="368" y="319"/>
                </a:moveTo>
                <a:cubicBezTo>
                  <a:pt x="369" y="318"/>
                  <a:pt x="369" y="320"/>
                  <a:pt x="370" y="320"/>
                </a:cubicBezTo>
                <a:cubicBezTo>
                  <a:pt x="371" y="318"/>
                  <a:pt x="373" y="316"/>
                  <a:pt x="372" y="313"/>
                </a:cubicBezTo>
                <a:cubicBezTo>
                  <a:pt x="371" y="313"/>
                  <a:pt x="372" y="311"/>
                  <a:pt x="370" y="312"/>
                </a:cubicBezTo>
                <a:cubicBezTo>
                  <a:pt x="370" y="315"/>
                  <a:pt x="368" y="316"/>
                  <a:pt x="368" y="319"/>
                </a:cubicBezTo>
                <a:close/>
                <a:moveTo>
                  <a:pt x="530" y="333"/>
                </a:moveTo>
                <a:cubicBezTo>
                  <a:pt x="535" y="327"/>
                  <a:pt x="545" y="322"/>
                  <a:pt x="546" y="312"/>
                </a:cubicBezTo>
                <a:cubicBezTo>
                  <a:pt x="540" y="319"/>
                  <a:pt x="531" y="324"/>
                  <a:pt x="530" y="333"/>
                </a:cubicBezTo>
                <a:close/>
                <a:moveTo>
                  <a:pt x="466" y="318"/>
                </a:moveTo>
                <a:cubicBezTo>
                  <a:pt x="468" y="318"/>
                  <a:pt x="469" y="314"/>
                  <a:pt x="468" y="313"/>
                </a:cubicBezTo>
                <a:cubicBezTo>
                  <a:pt x="467" y="315"/>
                  <a:pt x="466" y="316"/>
                  <a:pt x="466" y="318"/>
                </a:cubicBezTo>
                <a:close/>
                <a:moveTo>
                  <a:pt x="62" y="321"/>
                </a:moveTo>
                <a:cubicBezTo>
                  <a:pt x="61" y="320"/>
                  <a:pt x="60" y="315"/>
                  <a:pt x="57" y="313"/>
                </a:cubicBezTo>
                <a:cubicBezTo>
                  <a:pt x="58" y="317"/>
                  <a:pt x="61" y="323"/>
                  <a:pt x="62" y="321"/>
                </a:cubicBezTo>
                <a:close/>
                <a:moveTo>
                  <a:pt x="558" y="323"/>
                </a:moveTo>
                <a:cubicBezTo>
                  <a:pt x="559" y="322"/>
                  <a:pt x="557" y="325"/>
                  <a:pt x="559" y="325"/>
                </a:cubicBezTo>
                <a:cubicBezTo>
                  <a:pt x="560" y="320"/>
                  <a:pt x="564" y="317"/>
                  <a:pt x="563" y="313"/>
                </a:cubicBezTo>
                <a:cubicBezTo>
                  <a:pt x="560" y="317"/>
                  <a:pt x="560" y="320"/>
                  <a:pt x="558" y="323"/>
                </a:cubicBezTo>
                <a:close/>
                <a:moveTo>
                  <a:pt x="189" y="318"/>
                </a:moveTo>
                <a:cubicBezTo>
                  <a:pt x="193" y="319"/>
                  <a:pt x="196" y="324"/>
                  <a:pt x="201" y="323"/>
                </a:cubicBezTo>
                <a:cubicBezTo>
                  <a:pt x="199" y="318"/>
                  <a:pt x="193" y="311"/>
                  <a:pt x="189" y="318"/>
                </a:cubicBezTo>
                <a:close/>
                <a:moveTo>
                  <a:pt x="390" y="317"/>
                </a:moveTo>
                <a:cubicBezTo>
                  <a:pt x="388" y="317"/>
                  <a:pt x="388" y="314"/>
                  <a:pt x="385" y="314"/>
                </a:cubicBezTo>
                <a:cubicBezTo>
                  <a:pt x="386" y="316"/>
                  <a:pt x="388" y="318"/>
                  <a:pt x="390" y="317"/>
                </a:cubicBezTo>
                <a:close/>
                <a:moveTo>
                  <a:pt x="433" y="319"/>
                </a:moveTo>
                <a:cubicBezTo>
                  <a:pt x="434" y="321"/>
                  <a:pt x="435" y="322"/>
                  <a:pt x="437" y="323"/>
                </a:cubicBezTo>
                <a:cubicBezTo>
                  <a:pt x="438" y="320"/>
                  <a:pt x="442" y="317"/>
                  <a:pt x="440" y="314"/>
                </a:cubicBezTo>
                <a:cubicBezTo>
                  <a:pt x="438" y="316"/>
                  <a:pt x="436" y="318"/>
                  <a:pt x="433" y="319"/>
                </a:cubicBezTo>
                <a:close/>
                <a:moveTo>
                  <a:pt x="442" y="322"/>
                </a:moveTo>
                <a:cubicBezTo>
                  <a:pt x="446" y="321"/>
                  <a:pt x="446" y="315"/>
                  <a:pt x="445" y="314"/>
                </a:cubicBezTo>
                <a:cubicBezTo>
                  <a:pt x="444" y="317"/>
                  <a:pt x="443" y="319"/>
                  <a:pt x="442" y="322"/>
                </a:cubicBezTo>
                <a:close/>
                <a:moveTo>
                  <a:pt x="481" y="317"/>
                </a:moveTo>
                <a:cubicBezTo>
                  <a:pt x="484" y="318"/>
                  <a:pt x="484" y="313"/>
                  <a:pt x="482" y="314"/>
                </a:cubicBezTo>
                <a:cubicBezTo>
                  <a:pt x="482" y="316"/>
                  <a:pt x="481" y="315"/>
                  <a:pt x="481" y="317"/>
                </a:cubicBezTo>
                <a:close/>
                <a:moveTo>
                  <a:pt x="81" y="324"/>
                </a:moveTo>
                <a:cubicBezTo>
                  <a:pt x="79" y="321"/>
                  <a:pt x="78" y="316"/>
                  <a:pt x="75" y="315"/>
                </a:cubicBezTo>
                <a:cubicBezTo>
                  <a:pt x="75" y="318"/>
                  <a:pt x="77" y="325"/>
                  <a:pt x="81" y="324"/>
                </a:cubicBezTo>
                <a:close/>
                <a:moveTo>
                  <a:pt x="148" y="328"/>
                </a:moveTo>
                <a:cubicBezTo>
                  <a:pt x="146" y="320"/>
                  <a:pt x="136" y="317"/>
                  <a:pt x="131" y="315"/>
                </a:cubicBezTo>
                <a:cubicBezTo>
                  <a:pt x="134" y="322"/>
                  <a:pt x="142" y="323"/>
                  <a:pt x="148" y="328"/>
                </a:cubicBezTo>
                <a:close/>
                <a:moveTo>
                  <a:pt x="330" y="321"/>
                </a:moveTo>
                <a:cubicBezTo>
                  <a:pt x="332" y="323"/>
                  <a:pt x="334" y="326"/>
                  <a:pt x="337" y="327"/>
                </a:cubicBezTo>
                <a:cubicBezTo>
                  <a:pt x="340" y="324"/>
                  <a:pt x="340" y="317"/>
                  <a:pt x="337" y="315"/>
                </a:cubicBezTo>
                <a:cubicBezTo>
                  <a:pt x="336" y="318"/>
                  <a:pt x="330" y="317"/>
                  <a:pt x="330" y="321"/>
                </a:cubicBezTo>
                <a:close/>
                <a:moveTo>
                  <a:pt x="405" y="324"/>
                </a:moveTo>
                <a:cubicBezTo>
                  <a:pt x="407" y="324"/>
                  <a:pt x="407" y="327"/>
                  <a:pt x="411" y="326"/>
                </a:cubicBezTo>
                <a:cubicBezTo>
                  <a:pt x="410" y="322"/>
                  <a:pt x="416" y="318"/>
                  <a:pt x="412" y="315"/>
                </a:cubicBezTo>
                <a:cubicBezTo>
                  <a:pt x="410" y="318"/>
                  <a:pt x="405" y="318"/>
                  <a:pt x="405" y="324"/>
                </a:cubicBezTo>
                <a:close/>
                <a:moveTo>
                  <a:pt x="414" y="327"/>
                </a:moveTo>
                <a:cubicBezTo>
                  <a:pt x="418" y="325"/>
                  <a:pt x="421" y="324"/>
                  <a:pt x="423" y="320"/>
                </a:cubicBezTo>
                <a:cubicBezTo>
                  <a:pt x="422" y="318"/>
                  <a:pt x="419" y="317"/>
                  <a:pt x="418" y="316"/>
                </a:cubicBezTo>
                <a:cubicBezTo>
                  <a:pt x="417" y="320"/>
                  <a:pt x="414" y="322"/>
                  <a:pt x="414" y="327"/>
                </a:cubicBezTo>
                <a:close/>
                <a:moveTo>
                  <a:pt x="470" y="321"/>
                </a:moveTo>
                <a:cubicBezTo>
                  <a:pt x="472" y="322"/>
                  <a:pt x="472" y="324"/>
                  <a:pt x="474" y="324"/>
                </a:cubicBezTo>
                <a:cubicBezTo>
                  <a:pt x="475" y="322"/>
                  <a:pt x="476" y="320"/>
                  <a:pt x="476" y="318"/>
                </a:cubicBezTo>
                <a:cubicBezTo>
                  <a:pt x="475" y="317"/>
                  <a:pt x="474" y="316"/>
                  <a:pt x="472" y="316"/>
                </a:cubicBezTo>
                <a:cubicBezTo>
                  <a:pt x="472" y="318"/>
                  <a:pt x="470" y="319"/>
                  <a:pt x="470" y="321"/>
                </a:cubicBezTo>
                <a:close/>
                <a:moveTo>
                  <a:pt x="158" y="318"/>
                </a:moveTo>
                <a:cubicBezTo>
                  <a:pt x="163" y="321"/>
                  <a:pt x="166" y="325"/>
                  <a:pt x="172" y="327"/>
                </a:cubicBezTo>
                <a:cubicBezTo>
                  <a:pt x="172" y="326"/>
                  <a:pt x="175" y="326"/>
                  <a:pt x="174" y="324"/>
                </a:cubicBezTo>
                <a:cubicBezTo>
                  <a:pt x="170" y="322"/>
                  <a:pt x="163" y="315"/>
                  <a:pt x="158" y="318"/>
                </a:cubicBezTo>
                <a:close/>
                <a:moveTo>
                  <a:pt x="273" y="320"/>
                </a:moveTo>
                <a:cubicBezTo>
                  <a:pt x="272" y="318"/>
                  <a:pt x="270" y="315"/>
                  <a:pt x="268" y="318"/>
                </a:cubicBezTo>
                <a:cubicBezTo>
                  <a:pt x="270" y="318"/>
                  <a:pt x="272" y="321"/>
                  <a:pt x="273" y="320"/>
                </a:cubicBezTo>
                <a:close/>
                <a:moveTo>
                  <a:pt x="223" y="323"/>
                </a:moveTo>
                <a:cubicBezTo>
                  <a:pt x="221" y="321"/>
                  <a:pt x="219" y="319"/>
                  <a:pt x="216" y="318"/>
                </a:cubicBezTo>
                <a:cubicBezTo>
                  <a:pt x="217" y="320"/>
                  <a:pt x="222" y="323"/>
                  <a:pt x="223" y="323"/>
                </a:cubicBezTo>
                <a:close/>
                <a:moveTo>
                  <a:pt x="50" y="332"/>
                </a:moveTo>
                <a:cubicBezTo>
                  <a:pt x="47" y="328"/>
                  <a:pt x="48" y="320"/>
                  <a:pt x="42" y="318"/>
                </a:cubicBezTo>
                <a:cubicBezTo>
                  <a:pt x="43" y="325"/>
                  <a:pt x="45" y="330"/>
                  <a:pt x="50" y="332"/>
                </a:cubicBezTo>
                <a:close/>
                <a:moveTo>
                  <a:pt x="360" y="323"/>
                </a:moveTo>
                <a:cubicBezTo>
                  <a:pt x="362" y="322"/>
                  <a:pt x="362" y="320"/>
                  <a:pt x="362" y="318"/>
                </a:cubicBezTo>
                <a:cubicBezTo>
                  <a:pt x="360" y="318"/>
                  <a:pt x="358" y="321"/>
                  <a:pt x="360" y="323"/>
                </a:cubicBezTo>
                <a:close/>
                <a:moveTo>
                  <a:pt x="597" y="334"/>
                </a:moveTo>
                <a:cubicBezTo>
                  <a:pt x="601" y="331"/>
                  <a:pt x="607" y="323"/>
                  <a:pt x="605" y="318"/>
                </a:cubicBezTo>
                <a:cubicBezTo>
                  <a:pt x="602" y="323"/>
                  <a:pt x="597" y="329"/>
                  <a:pt x="597" y="334"/>
                </a:cubicBezTo>
                <a:close/>
                <a:moveTo>
                  <a:pt x="231" y="323"/>
                </a:moveTo>
                <a:cubicBezTo>
                  <a:pt x="234" y="325"/>
                  <a:pt x="238" y="326"/>
                  <a:pt x="241" y="328"/>
                </a:cubicBezTo>
                <a:cubicBezTo>
                  <a:pt x="240" y="322"/>
                  <a:pt x="234" y="315"/>
                  <a:pt x="231" y="323"/>
                </a:cubicBezTo>
                <a:close/>
                <a:moveTo>
                  <a:pt x="258" y="324"/>
                </a:moveTo>
                <a:cubicBezTo>
                  <a:pt x="262" y="326"/>
                  <a:pt x="265" y="330"/>
                  <a:pt x="270" y="332"/>
                </a:cubicBezTo>
                <a:cubicBezTo>
                  <a:pt x="271" y="329"/>
                  <a:pt x="275" y="329"/>
                  <a:pt x="276" y="326"/>
                </a:cubicBezTo>
                <a:cubicBezTo>
                  <a:pt x="271" y="321"/>
                  <a:pt x="262" y="316"/>
                  <a:pt x="258" y="324"/>
                </a:cubicBezTo>
                <a:close/>
                <a:moveTo>
                  <a:pt x="291" y="321"/>
                </a:moveTo>
                <a:cubicBezTo>
                  <a:pt x="295" y="324"/>
                  <a:pt x="300" y="327"/>
                  <a:pt x="306" y="328"/>
                </a:cubicBezTo>
                <a:cubicBezTo>
                  <a:pt x="302" y="325"/>
                  <a:pt x="295" y="316"/>
                  <a:pt x="291" y="321"/>
                </a:cubicBezTo>
                <a:close/>
                <a:moveTo>
                  <a:pt x="385" y="328"/>
                </a:moveTo>
                <a:cubicBezTo>
                  <a:pt x="386" y="326"/>
                  <a:pt x="387" y="324"/>
                  <a:pt x="388" y="321"/>
                </a:cubicBezTo>
                <a:cubicBezTo>
                  <a:pt x="386" y="321"/>
                  <a:pt x="385" y="320"/>
                  <a:pt x="383" y="319"/>
                </a:cubicBezTo>
                <a:cubicBezTo>
                  <a:pt x="381" y="321"/>
                  <a:pt x="383" y="326"/>
                  <a:pt x="385" y="328"/>
                </a:cubicBezTo>
                <a:close/>
                <a:moveTo>
                  <a:pt x="347" y="323"/>
                </a:moveTo>
                <a:cubicBezTo>
                  <a:pt x="349" y="323"/>
                  <a:pt x="351" y="323"/>
                  <a:pt x="351" y="321"/>
                </a:cubicBezTo>
                <a:cubicBezTo>
                  <a:pt x="349" y="322"/>
                  <a:pt x="350" y="319"/>
                  <a:pt x="348" y="320"/>
                </a:cubicBezTo>
                <a:cubicBezTo>
                  <a:pt x="347" y="321"/>
                  <a:pt x="347" y="322"/>
                  <a:pt x="347" y="323"/>
                </a:cubicBezTo>
                <a:close/>
                <a:moveTo>
                  <a:pt x="479" y="327"/>
                </a:moveTo>
                <a:cubicBezTo>
                  <a:pt x="478" y="324"/>
                  <a:pt x="482" y="321"/>
                  <a:pt x="479" y="320"/>
                </a:cubicBezTo>
                <a:cubicBezTo>
                  <a:pt x="479" y="323"/>
                  <a:pt x="474" y="326"/>
                  <a:pt x="479" y="327"/>
                </a:cubicBezTo>
                <a:close/>
                <a:moveTo>
                  <a:pt x="547" y="333"/>
                </a:moveTo>
                <a:cubicBezTo>
                  <a:pt x="554" y="333"/>
                  <a:pt x="555" y="325"/>
                  <a:pt x="555" y="320"/>
                </a:cubicBezTo>
                <a:cubicBezTo>
                  <a:pt x="551" y="324"/>
                  <a:pt x="549" y="328"/>
                  <a:pt x="547" y="333"/>
                </a:cubicBezTo>
                <a:close/>
                <a:moveTo>
                  <a:pt x="245" y="326"/>
                </a:moveTo>
                <a:cubicBezTo>
                  <a:pt x="247" y="326"/>
                  <a:pt x="247" y="325"/>
                  <a:pt x="248" y="325"/>
                </a:cubicBezTo>
                <a:cubicBezTo>
                  <a:pt x="248" y="323"/>
                  <a:pt x="246" y="321"/>
                  <a:pt x="243" y="321"/>
                </a:cubicBezTo>
                <a:cubicBezTo>
                  <a:pt x="243" y="323"/>
                  <a:pt x="244" y="324"/>
                  <a:pt x="245" y="326"/>
                </a:cubicBezTo>
                <a:close/>
                <a:moveTo>
                  <a:pt x="75" y="327"/>
                </a:moveTo>
                <a:cubicBezTo>
                  <a:pt x="74" y="324"/>
                  <a:pt x="74" y="323"/>
                  <a:pt x="71" y="321"/>
                </a:cubicBezTo>
                <a:cubicBezTo>
                  <a:pt x="72" y="323"/>
                  <a:pt x="73" y="325"/>
                  <a:pt x="75" y="327"/>
                </a:cubicBezTo>
                <a:close/>
                <a:moveTo>
                  <a:pt x="134" y="333"/>
                </a:moveTo>
                <a:cubicBezTo>
                  <a:pt x="132" y="326"/>
                  <a:pt x="125" y="325"/>
                  <a:pt x="121" y="321"/>
                </a:cubicBezTo>
                <a:cubicBezTo>
                  <a:pt x="124" y="326"/>
                  <a:pt x="129" y="329"/>
                  <a:pt x="134" y="333"/>
                </a:cubicBezTo>
                <a:close/>
                <a:moveTo>
                  <a:pt x="364" y="325"/>
                </a:moveTo>
                <a:cubicBezTo>
                  <a:pt x="366" y="325"/>
                  <a:pt x="366" y="326"/>
                  <a:pt x="367" y="326"/>
                </a:cubicBezTo>
                <a:cubicBezTo>
                  <a:pt x="367" y="324"/>
                  <a:pt x="368" y="322"/>
                  <a:pt x="366" y="321"/>
                </a:cubicBezTo>
                <a:cubicBezTo>
                  <a:pt x="365" y="322"/>
                  <a:pt x="365" y="323"/>
                  <a:pt x="364" y="325"/>
                </a:cubicBezTo>
                <a:close/>
                <a:moveTo>
                  <a:pt x="566" y="329"/>
                </a:moveTo>
                <a:cubicBezTo>
                  <a:pt x="567" y="327"/>
                  <a:pt x="571" y="324"/>
                  <a:pt x="569" y="321"/>
                </a:cubicBezTo>
                <a:cubicBezTo>
                  <a:pt x="568" y="324"/>
                  <a:pt x="564" y="326"/>
                  <a:pt x="566" y="329"/>
                </a:cubicBezTo>
                <a:close/>
                <a:moveTo>
                  <a:pt x="94" y="333"/>
                </a:moveTo>
                <a:cubicBezTo>
                  <a:pt x="93" y="327"/>
                  <a:pt x="88" y="325"/>
                  <a:pt x="84" y="322"/>
                </a:cubicBezTo>
                <a:cubicBezTo>
                  <a:pt x="85" y="328"/>
                  <a:pt x="90" y="332"/>
                  <a:pt x="94" y="333"/>
                </a:cubicBezTo>
                <a:close/>
                <a:moveTo>
                  <a:pt x="217" y="327"/>
                </a:moveTo>
                <a:cubicBezTo>
                  <a:pt x="216" y="324"/>
                  <a:pt x="212" y="324"/>
                  <a:pt x="210" y="322"/>
                </a:cubicBezTo>
                <a:cubicBezTo>
                  <a:pt x="208" y="325"/>
                  <a:pt x="215" y="330"/>
                  <a:pt x="217" y="327"/>
                </a:cubicBezTo>
                <a:close/>
                <a:moveTo>
                  <a:pt x="377" y="325"/>
                </a:moveTo>
                <a:cubicBezTo>
                  <a:pt x="377" y="324"/>
                  <a:pt x="377" y="324"/>
                  <a:pt x="377" y="323"/>
                </a:cubicBezTo>
                <a:cubicBezTo>
                  <a:pt x="376" y="323"/>
                  <a:pt x="375" y="322"/>
                  <a:pt x="374" y="322"/>
                </a:cubicBezTo>
                <a:cubicBezTo>
                  <a:pt x="374" y="324"/>
                  <a:pt x="375" y="325"/>
                  <a:pt x="377" y="325"/>
                </a:cubicBezTo>
                <a:close/>
                <a:moveTo>
                  <a:pt x="446" y="330"/>
                </a:moveTo>
                <a:cubicBezTo>
                  <a:pt x="447" y="328"/>
                  <a:pt x="449" y="325"/>
                  <a:pt x="450" y="323"/>
                </a:cubicBezTo>
                <a:cubicBezTo>
                  <a:pt x="446" y="323"/>
                  <a:pt x="444" y="328"/>
                  <a:pt x="446" y="330"/>
                </a:cubicBezTo>
                <a:close/>
                <a:moveTo>
                  <a:pt x="420" y="334"/>
                </a:moveTo>
                <a:cubicBezTo>
                  <a:pt x="425" y="334"/>
                  <a:pt x="429" y="326"/>
                  <a:pt x="426" y="323"/>
                </a:cubicBezTo>
                <a:cubicBezTo>
                  <a:pt x="423" y="325"/>
                  <a:pt x="422" y="330"/>
                  <a:pt x="420" y="334"/>
                </a:cubicBezTo>
                <a:close/>
                <a:moveTo>
                  <a:pt x="454" y="337"/>
                </a:moveTo>
                <a:cubicBezTo>
                  <a:pt x="456" y="332"/>
                  <a:pt x="458" y="328"/>
                  <a:pt x="460" y="323"/>
                </a:cubicBezTo>
                <a:cubicBezTo>
                  <a:pt x="459" y="323"/>
                  <a:pt x="458" y="323"/>
                  <a:pt x="457" y="323"/>
                </a:cubicBezTo>
                <a:cubicBezTo>
                  <a:pt x="457" y="328"/>
                  <a:pt x="453" y="332"/>
                  <a:pt x="454" y="337"/>
                </a:cubicBezTo>
                <a:close/>
                <a:moveTo>
                  <a:pt x="127" y="350"/>
                </a:moveTo>
                <a:cubicBezTo>
                  <a:pt x="127" y="345"/>
                  <a:pt x="122" y="344"/>
                  <a:pt x="121" y="340"/>
                </a:cubicBezTo>
                <a:cubicBezTo>
                  <a:pt x="123" y="334"/>
                  <a:pt x="119" y="326"/>
                  <a:pt x="113" y="324"/>
                </a:cubicBezTo>
                <a:cubicBezTo>
                  <a:pt x="115" y="335"/>
                  <a:pt x="119" y="345"/>
                  <a:pt x="127" y="350"/>
                </a:cubicBezTo>
                <a:close/>
                <a:moveTo>
                  <a:pt x="52" y="326"/>
                </a:moveTo>
                <a:cubicBezTo>
                  <a:pt x="55" y="329"/>
                  <a:pt x="56" y="335"/>
                  <a:pt x="59" y="338"/>
                </a:cubicBezTo>
                <a:cubicBezTo>
                  <a:pt x="58" y="334"/>
                  <a:pt x="56" y="323"/>
                  <a:pt x="52" y="326"/>
                </a:cubicBezTo>
                <a:close/>
                <a:moveTo>
                  <a:pt x="150" y="335"/>
                </a:moveTo>
                <a:cubicBezTo>
                  <a:pt x="148" y="329"/>
                  <a:pt x="140" y="328"/>
                  <a:pt x="135" y="324"/>
                </a:cubicBezTo>
                <a:cubicBezTo>
                  <a:pt x="138" y="330"/>
                  <a:pt x="146" y="333"/>
                  <a:pt x="150" y="335"/>
                </a:cubicBezTo>
                <a:close/>
                <a:moveTo>
                  <a:pt x="349" y="338"/>
                </a:moveTo>
                <a:cubicBezTo>
                  <a:pt x="351" y="338"/>
                  <a:pt x="351" y="339"/>
                  <a:pt x="352" y="339"/>
                </a:cubicBezTo>
                <a:cubicBezTo>
                  <a:pt x="354" y="334"/>
                  <a:pt x="358" y="331"/>
                  <a:pt x="359" y="325"/>
                </a:cubicBezTo>
                <a:cubicBezTo>
                  <a:pt x="358" y="325"/>
                  <a:pt x="358" y="325"/>
                  <a:pt x="357" y="324"/>
                </a:cubicBezTo>
                <a:cubicBezTo>
                  <a:pt x="354" y="329"/>
                  <a:pt x="351" y="332"/>
                  <a:pt x="349" y="338"/>
                </a:cubicBezTo>
                <a:close/>
                <a:moveTo>
                  <a:pt x="327" y="330"/>
                </a:moveTo>
                <a:cubicBezTo>
                  <a:pt x="330" y="330"/>
                  <a:pt x="331" y="333"/>
                  <a:pt x="333" y="333"/>
                </a:cubicBezTo>
                <a:cubicBezTo>
                  <a:pt x="334" y="332"/>
                  <a:pt x="335" y="331"/>
                  <a:pt x="335" y="330"/>
                </a:cubicBezTo>
                <a:cubicBezTo>
                  <a:pt x="333" y="328"/>
                  <a:pt x="331" y="326"/>
                  <a:pt x="329" y="325"/>
                </a:cubicBezTo>
                <a:cubicBezTo>
                  <a:pt x="329" y="327"/>
                  <a:pt x="327" y="327"/>
                  <a:pt x="327" y="330"/>
                </a:cubicBezTo>
                <a:close/>
                <a:moveTo>
                  <a:pt x="513" y="337"/>
                </a:moveTo>
                <a:cubicBezTo>
                  <a:pt x="515" y="334"/>
                  <a:pt x="521" y="328"/>
                  <a:pt x="519" y="325"/>
                </a:cubicBezTo>
                <a:cubicBezTo>
                  <a:pt x="517" y="328"/>
                  <a:pt x="511" y="331"/>
                  <a:pt x="513" y="337"/>
                </a:cubicBezTo>
                <a:close/>
                <a:moveTo>
                  <a:pt x="210" y="330"/>
                </a:moveTo>
                <a:cubicBezTo>
                  <a:pt x="208" y="330"/>
                  <a:pt x="207" y="325"/>
                  <a:pt x="203" y="326"/>
                </a:cubicBezTo>
                <a:cubicBezTo>
                  <a:pt x="204" y="328"/>
                  <a:pt x="209" y="332"/>
                  <a:pt x="210" y="330"/>
                </a:cubicBezTo>
                <a:close/>
                <a:moveTo>
                  <a:pt x="429" y="329"/>
                </a:moveTo>
                <a:cubicBezTo>
                  <a:pt x="432" y="329"/>
                  <a:pt x="433" y="328"/>
                  <a:pt x="433" y="326"/>
                </a:cubicBezTo>
                <a:cubicBezTo>
                  <a:pt x="432" y="326"/>
                  <a:pt x="431" y="326"/>
                  <a:pt x="431" y="326"/>
                </a:cubicBezTo>
                <a:cubicBezTo>
                  <a:pt x="431" y="327"/>
                  <a:pt x="430" y="327"/>
                  <a:pt x="429" y="329"/>
                </a:cubicBezTo>
                <a:close/>
                <a:moveTo>
                  <a:pt x="459" y="340"/>
                </a:moveTo>
                <a:cubicBezTo>
                  <a:pt x="459" y="335"/>
                  <a:pt x="465" y="329"/>
                  <a:pt x="462" y="326"/>
                </a:cubicBezTo>
                <a:cubicBezTo>
                  <a:pt x="461" y="330"/>
                  <a:pt x="455" y="336"/>
                  <a:pt x="459" y="340"/>
                </a:cubicBezTo>
                <a:close/>
                <a:moveTo>
                  <a:pt x="572" y="335"/>
                </a:moveTo>
                <a:cubicBezTo>
                  <a:pt x="575" y="332"/>
                  <a:pt x="583" y="331"/>
                  <a:pt x="582" y="326"/>
                </a:cubicBezTo>
                <a:cubicBezTo>
                  <a:pt x="580" y="329"/>
                  <a:pt x="572" y="331"/>
                  <a:pt x="572" y="335"/>
                </a:cubicBezTo>
                <a:close/>
                <a:moveTo>
                  <a:pt x="247" y="330"/>
                </a:moveTo>
                <a:cubicBezTo>
                  <a:pt x="251" y="334"/>
                  <a:pt x="256" y="335"/>
                  <a:pt x="261" y="338"/>
                </a:cubicBezTo>
                <a:cubicBezTo>
                  <a:pt x="263" y="337"/>
                  <a:pt x="264" y="336"/>
                  <a:pt x="265" y="334"/>
                </a:cubicBezTo>
                <a:cubicBezTo>
                  <a:pt x="260" y="332"/>
                  <a:pt x="252" y="321"/>
                  <a:pt x="247" y="330"/>
                </a:cubicBezTo>
                <a:close/>
                <a:moveTo>
                  <a:pt x="374" y="329"/>
                </a:moveTo>
                <a:cubicBezTo>
                  <a:pt x="375" y="326"/>
                  <a:pt x="372" y="327"/>
                  <a:pt x="371" y="326"/>
                </a:cubicBezTo>
                <a:cubicBezTo>
                  <a:pt x="371" y="328"/>
                  <a:pt x="373" y="328"/>
                  <a:pt x="374" y="329"/>
                </a:cubicBezTo>
                <a:close/>
                <a:moveTo>
                  <a:pt x="407" y="330"/>
                </a:moveTo>
                <a:cubicBezTo>
                  <a:pt x="406" y="328"/>
                  <a:pt x="405" y="327"/>
                  <a:pt x="402" y="326"/>
                </a:cubicBezTo>
                <a:cubicBezTo>
                  <a:pt x="403" y="328"/>
                  <a:pt x="405" y="329"/>
                  <a:pt x="407" y="330"/>
                </a:cubicBezTo>
                <a:close/>
                <a:moveTo>
                  <a:pt x="345" y="335"/>
                </a:moveTo>
                <a:cubicBezTo>
                  <a:pt x="348" y="334"/>
                  <a:pt x="350" y="329"/>
                  <a:pt x="350" y="327"/>
                </a:cubicBezTo>
                <a:cubicBezTo>
                  <a:pt x="346" y="329"/>
                  <a:pt x="346" y="331"/>
                  <a:pt x="345" y="335"/>
                </a:cubicBezTo>
                <a:close/>
                <a:moveTo>
                  <a:pt x="356" y="342"/>
                </a:moveTo>
                <a:cubicBezTo>
                  <a:pt x="361" y="340"/>
                  <a:pt x="361" y="333"/>
                  <a:pt x="365" y="329"/>
                </a:cubicBezTo>
                <a:cubicBezTo>
                  <a:pt x="364" y="329"/>
                  <a:pt x="363" y="328"/>
                  <a:pt x="363" y="327"/>
                </a:cubicBezTo>
                <a:cubicBezTo>
                  <a:pt x="360" y="332"/>
                  <a:pt x="358" y="337"/>
                  <a:pt x="356" y="342"/>
                </a:cubicBezTo>
                <a:close/>
                <a:moveTo>
                  <a:pt x="391" y="335"/>
                </a:moveTo>
                <a:cubicBezTo>
                  <a:pt x="392" y="336"/>
                  <a:pt x="392" y="337"/>
                  <a:pt x="394" y="337"/>
                </a:cubicBezTo>
                <a:cubicBezTo>
                  <a:pt x="395" y="333"/>
                  <a:pt x="397" y="332"/>
                  <a:pt x="399" y="329"/>
                </a:cubicBezTo>
                <a:cubicBezTo>
                  <a:pt x="397" y="329"/>
                  <a:pt x="397" y="327"/>
                  <a:pt x="395" y="327"/>
                </a:cubicBezTo>
                <a:cubicBezTo>
                  <a:pt x="394" y="330"/>
                  <a:pt x="393" y="333"/>
                  <a:pt x="391" y="335"/>
                </a:cubicBezTo>
                <a:close/>
                <a:moveTo>
                  <a:pt x="84" y="334"/>
                </a:moveTo>
                <a:cubicBezTo>
                  <a:pt x="83" y="332"/>
                  <a:pt x="83" y="329"/>
                  <a:pt x="81" y="329"/>
                </a:cubicBezTo>
                <a:cubicBezTo>
                  <a:pt x="83" y="330"/>
                  <a:pt x="82" y="333"/>
                  <a:pt x="84" y="334"/>
                </a:cubicBezTo>
                <a:close/>
                <a:moveTo>
                  <a:pt x="186" y="330"/>
                </a:moveTo>
                <a:cubicBezTo>
                  <a:pt x="185" y="330"/>
                  <a:pt x="184" y="328"/>
                  <a:pt x="183" y="329"/>
                </a:cubicBezTo>
                <a:cubicBezTo>
                  <a:pt x="184" y="329"/>
                  <a:pt x="186" y="332"/>
                  <a:pt x="186" y="330"/>
                </a:cubicBezTo>
                <a:close/>
                <a:moveTo>
                  <a:pt x="302" y="331"/>
                </a:moveTo>
                <a:cubicBezTo>
                  <a:pt x="300" y="331"/>
                  <a:pt x="297" y="328"/>
                  <a:pt x="295" y="329"/>
                </a:cubicBezTo>
                <a:cubicBezTo>
                  <a:pt x="297" y="330"/>
                  <a:pt x="300" y="334"/>
                  <a:pt x="302" y="331"/>
                </a:cubicBezTo>
                <a:close/>
                <a:moveTo>
                  <a:pt x="387" y="334"/>
                </a:moveTo>
                <a:cubicBezTo>
                  <a:pt x="390" y="333"/>
                  <a:pt x="389" y="331"/>
                  <a:pt x="391" y="329"/>
                </a:cubicBezTo>
                <a:cubicBezTo>
                  <a:pt x="388" y="329"/>
                  <a:pt x="385" y="331"/>
                  <a:pt x="387" y="334"/>
                </a:cubicBezTo>
                <a:close/>
                <a:moveTo>
                  <a:pt x="414" y="330"/>
                </a:moveTo>
                <a:cubicBezTo>
                  <a:pt x="416" y="330"/>
                  <a:pt x="415" y="332"/>
                  <a:pt x="417" y="332"/>
                </a:cubicBezTo>
                <a:cubicBezTo>
                  <a:pt x="416" y="330"/>
                  <a:pt x="419" y="330"/>
                  <a:pt x="417" y="329"/>
                </a:cubicBezTo>
                <a:cubicBezTo>
                  <a:pt x="417" y="330"/>
                  <a:pt x="415" y="329"/>
                  <a:pt x="414" y="330"/>
                </a:cubicBezTo>
                <a:close/>
                <a:moveTo>
                  <a:pt x="179" y="329"/>
                </a:moveTo>
                <a:cubicBezTo>
                  <a:pt x="180" y="331"/>
                  <a:pt x="180" y="333"/>
                  <a:pt x="182" y="334"/>
                </a:cubicBezTo>
                <a:cubicBezTo>
                  <a:pt x="182" y="332"/>
                  <a:pt x="184" y="333"/>
                  <a:pt x="183" y="331"/>
                </a:cubicBezTo>
                <a:cubicBezTo>
                  <a:pt x="183" y="331"/>
                  <a:pt x="182" y="331"/>
                  <a:pt x="182" y="330"/>
                </a:cubicBezTo>
                <a:cubicBezTo>
                  <a:pt x="183" y="330"/>
                  <a:pt x="183" y="330"/>
                  <a:pt x="182" y="330"/>
                </a:cubicBezTo>
                <a:cubicBezTo>
                  <a:pt x="182" y="332"/>
                  <a:pt x="180" y="329"/>
                  <a:pt x="179" y="329"/>
                </a:cubicBezTo>
                <a:close/>
                <a:moveTo>
                  <a:pt x="219" y="332"/>
                </a:moveTo>
                <a:cubicBezTo>
                  <a:pt x="222" y="336"/>
                  <a:pt x="227" y="339"/>
                  <a:pt x="231" y="335"/>
                </a:cubicBezTo>
                <a:cubicBezTo>
                  <a:pt x="227" y="333"/>
                  <a:pt x="221" y="326"/>
                  <a:pt x="219" y="332"/>
                </a:cubicBezTo>
                <a:close/>
                <a:moveTo>
                  <a:pt x="462" y="342"/>
                </a:moveTo>
                <a:cubicBezTo>
                  <a:pt x="469" y="342"/>
                  <a:pt x="469" y="335"/>
                  <a:pt x="471" y="331"/>
                </a:cubicBezTo>
                <a:cubicBezTo>
                  <a:pt x="469" y="330"/>
                  <a:pt x="469" y="329"/>
                  <a:pt x="467" y="329"/>
                </a:cubicBezTo>
                <a:cubicBezTo>
                  <a:pt x="466" y="334"/>
                  <a:pt x="463" y="337"/>
                  <a:pt x="462" y="342"/>
                </a:cubicBezTo>
                <a:close/>
                <a:moveTo>
                  <a:pt x="484" y="347"/>
                </a:moveTo>
                <a:cubicBezTo>
                  <a:pt x="491" y="346"/>
                  <a:pt x="492" y="337"/>
                  <a:pt x="495" y="330"/>
                </a:cubicBezTo>
                <a:cubicBezTo>
                  <a:pt x="487" y="327"/>
                  <a:pt x="488" y="342"/>
                  <a:pt x="484" y="347"/>
                </a:cubicBezTo>
                <a:close/>
                <a:moveTo>
                  <a:pt x="284" y="341"/>
                </a:moveTo>
                <a:cubicBezTo>
                  <a:pt x="289" y="341"/>
                  <a:pt x="290" y="338"/>
                  <a:pt x="293" y="336"/>
                </a:cubicBezTo>
                <a:cubicBezTo>
                  <a:pt x="289" y="334"/>
                  <a:pt x="286" y="332"/>
                  <a:pt x="282" y="330"/>
                </a:cubicBezTo>
                <a:cubicBezTo>
                  <a:pt x="283" y="334"/>
                  <a:pt x="284" y="337"/>
                  <a:pt x="284" y="341"/>
                </a:cubicBezTo>
                <a:close/>
                <a:moveTo>
                  <a:pt x="72" y="349"/>
                </a:moveTo>
                <a:cubicBezTo>
                  <a:pt x="68" y="343"/>
                  <a:pt x="65" y="336"/>
                  <a:pt x="60" y="330"/>
                </a:cubicBezTo>
                <a:cubicBezTo>
                  <a:pt x="62" y="338"/>
                  <a:pt x="64" y="346"/>
                  <a:pt x="72" y="349"/>
                </a:cubicBezTo>
                <a:close/>
                <a:moveTo>
                  <a:pt x="273" y="334"/>
                </a:moveTo>
                <a:cubicBezTo>
                  <a:pt x="275" y="335"/>
                  <a:pt x="277" y="338"/>
                  <a:pt x="280" y="338"/>
                </a:cubicBezTo>
                <a:cubicBezTo>
                  <a:pt x="280" y="334"/>
                  <a:pt x="279" y="332"/>
                  <a:pt x="277" y="330"/>
                </a:cubicBezTo>
                <a:cubicBezTo>
                  <a:pt x="276" y="332"/>
                  <a:pt x="274" y="333"/>
                  <a:pt x="273" y="334"/>
                </a:cubicBezTo>
                <a:close/>
                <a:moveTo>
                  <a:pt x="304" y="334"/>
                </a:moveTo>
                <a:cubicBezTo>
                  <a:pt x="305" y="337"/>
                  <a:pt x="308" y="338"/>
                  <a:pt x="310" y="340"/>
                </a:cubicBezTo>
                <a:cubicBezTo>
                  <a:pt x="312" y="337"/>
                  <a:pt x="314" y="335"/>
                  <a:pt x="315" y="332"/>
                </a:cubicBezTo>
                <a:cubicBezTo>
                  <a:pt x="311" y="329"/>
                  <a:pt x="307" y="332"/>
                  <a:pt x="304" y="334"/>
                </a:cubicBezTo>
                <a:close/>
                <a:moveTo>
                  <a:pt x="399" y="334"/>
                </a:moveTo>
                <a:cubicBezTo>
                  <a:pt x="400" y="334"/>
                  <a:pt x="401" y="333"/>
                  <a:pt x="402" y="333"/>
                </a:cubicBezTo>
                <a:cubicBezTo>
                  <a:pt x="402" y="331"/>
                  <a:pt x="401" y="331"/>
                  <a:pt x="400" y="330"/>
                </a:cubicBezTo>
                <a:cubicBezTo>
                  <a:pt x="399" y="332"/>
                  <a:pt x="399" y="333"/>
                  <a:pt x="399" y="334"/>
                </a:cubicBezTo>
                <a:close/>
                <a:moveTo>
                  <a:pt x="431" y="344"/>
                </a:moveTo>
                <a:cubicBezTo>
                  <a:pt x="436" y="344"/>
                  <a:pt x="439" y="335"/>
                  <a:pt x="439" y="331"/>
                </a:cubicBezTo>
                <a:cubicBezTo>
                  <a:pt x="438" y="331"/>
                  <a:pt x="438" y="330"/>
                  <a:pt x="437" y="330"/>
                </a:cubicBezTo>
                <a:cubicBezTo>
                  <a:pt x="435" y="334"/>
                  <a:pt x="434" y="340"/>
                  <a:pt x="431" y="344"/>
                </a:cubicBezTo>
                <a:close/>
                <a:moveTo>
                  <a:pt x="363" y="340"/>
                </a:moveTo>
                <a:cubicBezTo>
                  <a:pt x="367" y="339"/>
                  <a:pt x="371" y="338"/>
                  <a:pt x="372" y="334"/>
                </a:cubicBezTo>
                <a:cubicBezTo>
                  <a:pt x="370" y="333"/>
                  <a:pt x="370" y="331"/>
                  <a:pt x="368" y="331"/>
                </a:cubicBezTo>
                <a:cubicBezTo>
                  <a:pt x="366" y="335"/>
                  <a:pt x="364" y="337"/>
                  <a:pt x="363" y="340"/>
                </a:cubicBezTo>
                <a:close/>
                <a:moveTo>
                  <a:pt x="521" y="341"/>
                </a:moveTo>
                <a:cubicBezTo>
                  <a:pt x="522" y="338"/>
                  <a:pt x="528" y="333"/>
                  <a:pt x="524" y="331"/>
                </a:cubicBezTo>
                <a:cubicBezTo>
                  <a:pt x="523" y="334"/>
                  <a:pt x="520" y="338"/>
                  <a:pt x="521" y="341"/>
                </a:cubicBezTo>
                <a:close/>
                <a:moveTo>
                  <a:pt x="425" y="339"/>
                </a:moveTo>
                <a:cubicBezTo>
                  <a:pt x="427" y="340"/>
                  <a:pt x="427" y="341"/>
                  <a:pt x="429" y="342"/>
                </a:cubicBezTo>
                <a:cubicBezTo>
                  <a:pt x="430" y="338"/>
                  <a:pt x="432" y="336"/>
                  <a:pt x="433" y="332"/>
                </a:cubicBezTo>
                <a:cubicBezTo>
                  <a:pt x="429" y="332"/>
                  <a:pt x="426" y="335"/>
                  <a:pt x="425" y="339"/>
                </a:cubicBezTo>
                <a:close/>
                <a:moveTo>
                  <a:pt x="133" y="340"/>
                </a:moveTo>
                <a:cubicBezTo>
                  <a:pt x="131" y="337"/>
                  <a:pt x="128" y="334"/>
                  <a:pt x="124" y="332"/>
                </a:cubicBezTo>
                <a:cubicBezTo>
                  <a:pt x="125" y="334"/>
                  <a:pt x="126" y="336"/>
                  <a:pt x="126" y="337"/>
                </a:cubicBezTo>
                <a:cubicBezTo>
                  <a:pt x="130" y="337"/>
                  <a:pt x="131" y="339"/>
                  <a:pt x="133" y="340"/>
                </a:cubicBezTo>
                <a:close/>
                <a:moveTo>
                  <a:pt x="189" y="334"/>
                </a:moveTo>
                <a:cubicBezTo>
                  <a:pt x="192" y="337"/>
                  <a:pt x="196" y="339"/>
                  <a:pt x="199" y="342"/>
                </a:cubicBezTo>
                <a:cubicBezTo>
                  <a:pt x="200" y="341"/>
                  <a:pt x="202" y="341"/>
                  <a:pt x="202" y="339"/>
                </a:cubicBezTo>
                <a:cubicBezTo>
                  <a:pt x="197" y="339"/>
                  <a:pt x="192" y="333"/>
                  <a:pt x="189" y="334"/>
                </a:cubicBezTo>
                <a:close/>
                <a:moveTo>
                  <a:pt x="472" y="338"/>
                </a:moveTo>
                <a:cubicBezTo>
                  <a:pt x="475" y="338"/>
                  <a:pt x="475" y="336"/>
                  <a:pt x="476" y="333"/>
                </a:cubicBezTo>
                <a:cubicBezTo>
                  <a:pt x="475" y="333"/>
                  <a:pt x="474" y="333"/>
                  <a:pt x="473" y="333"/>
                </a:cubicBezTo>
                <a:cubicBezTo>
                  <a:pt x="474" y="336"/>
                  <a:pt x="472" y="336"/>
                  <a:pt x="472" y="338"/>
                </a:cubicBezTo>
                <a:close/>
                <a:moveTo>
                  <a:pt x="559" y="338"/>
                </a:moveTo>
                <a:cubicBezTo>
                  <a:pt x="561" y="337"/>
                  <a:pt x="565" y="336"/>
                  <a:pt x="566" y="333"/>
                </a:cubicBezTo>
                <a:cubicBezTo>
                  <a:pt x="563" y="333"/>
                  <a:pt x="563" y="334"/>
                  <a:pt x="561" y="333"/>
                </a:cubicBezTo>
                <a:cubicBezTo>
                  <a:pt x="561" y="335"/>
                  <a:pt x="558" y="337"/>
                  <a:pt x="559" y="338"/>
                </a:cubicBezTo>
                <a:close/>
                <a:moveTo>
                  <a:pt x="72" y="341"/>
                </a:moveTo>
                <a:cubicBezTo>
                  <a:pt x="72" y="338"/>
                  <a:pt x="70" y="334"/>
                  <a:pt x="67" y="334"/>
                </a:cubicBezTo>
                <a:cubicBezTo>
                  <a:pt x="69" y="337"/>
                  <a:pt x="70" y="340"/>
                  <a:pt x="72" y="341"/>
                </a:cubicBezTo>
                <a:close/>
                <a:moveTo>
                  <a:pt x="111" y="346"/>
                </a:moveTo>
                <a:cubicBezTo>
                  <a:pt x="110" y="340"/>
                  <a:pt x="104" y="340"/>
                  <a:pt x="103" y="335"/>
                </a:cubicBezTo>
                <a:cubicBezTo>
                  <a:pt x="101" y="337"/>
                  <a:pt x="99" y="332"/>
                  <a:pt x="98" y="334"/>
                </a:cubicBezTo>
                <a:cubicBezTo>
                  <a:pt x="101" y="339"/>
                  <a:pt x="106" y="342"/>
                  <a:pt x="111" y="346"/>
                </a:cubicBezTo>
                <a:close/>
                <a:moveTo>
                  <a:pt x="494" y="341"/>
                </a:moveTo>
                <a:cubicBezTo>
                  <a:pt x="497" y="340"/>
                  <a:pt x="500" y="338"/>
                  <a:pt x="502" y="335"/>
                </a:cubicBezTo>
                <a:cubicBezTo>
                  <a:pt x="500" y="335"/>
                  <a:pt x="500" y="333"/>
                  <a:pt x="497" y="334"/>
                </a:cubicBezTo>
                <a:cubicBezTo>
                  <a:pt x="497" y="337"/>
                  <a:pt x="495" y="339"/>
                  <a:pt x="494" y="341"/>
                </a:cubicBezTo>
                <a:close/>
                <a:moveTo>
                  <a:pt x="537" y="334"/>
                </a:moveTo>
                <a:cubicBezTo>
                  <a:pt x="532" y="337"/>
                  <a:pt x="524" y="339"/>
                  <a:pt x="522" y="347"/>
                </a:cubicBezTo>
                <a:cubicBezTo>
                  <a:pt x="528" y="346"/>
                  <a:pt x="542" y="343"/>
                  <a:pt x="537" y="334"/>
                </a:cubicBezTo>
                <a:close/>
                <a:moveTo>
                  <a:pt x="564" y="358"/>
                </a:moveTo>
                <a:cubicBezTo>
                  <a:pt x="576" y="353"/>
                  <a:pt x="588" y="345"/>
                  <a:pt x="591" y="334"/>
                </a:cubicBezTo>
                <a:cubicBezTo>
                  <a:pt x="583" y="343"/>
                  <a:pt x="571" y="348"/>
                  <a:pt x="564" y="358"/>
                </a:cubicBezTo>
                <a:close/>
                <a:moveTo>
                  <a:pt x="101" y="352"/>
                </a:moveTo>
                <a:cubicBezTo>
                  <a:pt x="98" y="345"/>
                  <a:pt x="97" y="337"/>
                  <a:pt x="89" y="334"/>
                </a:cubicBezTo>
                <a:cubicBezTo>
                  <a:pt x="92" y="341"/>
                  <a:pt x="93" y="350"/>
                  <a:pt x="101" y="352"/>
                </a:cubicBezTo>
                <a:close/>
                <a:moveTo>
                  <a:pt x="313" y="343"/>
                </a:moveTo>
                <a:cubicBezTo>
                  <a:pt x="315" y="342"/>
                  <a:pt x="315" y="344"/>
                  <a:pt x="316" y="344"/>
                </a:cubicBezTo>
                <a:cubicBezTo>
                  <a:pt x="318" y="341"/>
                  <a:pt x="320" y="339"/>
                  <a:pt x="320" y="335"/>
                </a:cubicBezTo>
                <a:cubicBezTo>
                  <a:pt x="319" y="335"/>
                  <a:pt x="319" y="334"/>
                  <a:pt x="318" y="334"/>
                </a:cubicBezTo>
                <a:cubicBezTo>
                  <a:pt x="317" y="337"/>
                  <a:pt x="314" y="339"/>
                  <a:pt x="313" y="343"/>
                </a:cubicBezTo>
                <a:close/>
                <a:moveTo>
                  <a:pt x="438" y="344"/>
                </a:moveTo>
                <a:cubicBezTo>
                  <a:pt x="442" y="343"/>
                  <a:pt x="442" y="339"/>
                  <a:pt x="443" y="335"/>
                </a:cubicBezTo>
                <a:cubicBezTo>
                  <a:pt x="443" y="335"/>
                  <a:pt x="442" y="335"/>
                  <a:pt x="442" y="335"/>
                </a:cubicBezTo>
                <a:cubicBezTo>
                  <a:pt x="440" y="338"/>
                  <a:pt x="439" y="341"/>
                  <a:pt x="438" y="344"/>
                </a:cubicBezTo>
                <a:close/>
                <a:moveTo>
                  <a:pt x="250" y="338"/>
                </a:moveTo>
                <a:cubicBezTo>
                  <a:pt x="253" y="339"/>
                  <a:pt x="257" y="344"/>
                  <a:pt x="258" y="339"/>
                </a:cubicBezTo>
                <a:cubicBezTo>
                  <a:pt x="255" y="338"/>
                  <a:pt x="253" y="337"/>
                  <a:pt x="250" y="335"/>
                </a:cubicBezTo>
                <a:cubicBezTo>
                  <a:pt x="250" y="336"/>
                  <a:pt x="250" y="337"/>
                  <a:pt x="250" y="338"/>
                </a:cubicBezTo>
                <a:close/>
                <a:moveTo>
                  <a:pt x="154" y="349"/>
                </a:moveTo>
                <a:cubicBezTo>
                  <a:pt x="151" y="343"/>
                  <a:pt x="145" y="340"/>
                  <a:pt x="140" y="336"/>
                </a:cubicBezTo>
                <a:cubicBezTo>
                  <a:pt x="142" y="343"/>
                  <a:pt x="148" y="346"/>
                  <a:pt x="154" y="349"/>
                </a:cubicBezTo>
                <a:close/>
                <a:moveTo>
                  <a:pt x="400" y="338"/>
                </a:moveTo>
                <a:cubicBezTo>
                  <a:pt x="401" y="338"/>
                  <a:pt x="405" y="340"/>
                  <a:pt x="405" y="336"/>
                </a:cubicBezTo>
                <a:cubicBezTo>
                  <a:pt x="402" y="336"/>
                  <a:pt x="402" y="337"/>
                  <a:pt x="400" y="338"/>
                </a:cubicBezTo>
                <a:close/>
                <a:moveTo>
                  <a:pt x="228" y="340"/>
                </a:moveTo>
                <a:cubicBezTo>
                  <a:pt x="233" y="341"/>
                  <a:pt x="238" y="342"/>
                  <a:pt x="244" y="344"/>
                </a:cubicBezTo>
                <a:cubicBezTo>
                  <a:pt x="240" y="340"/>
                  <a:pt x="233" y="334"/>
                  <a:pt x="228" y="340"/>
                </a:cubicBezTo>
                <a:close/>
                <a:moveTo>
                  <a:pt x="374" y="343"/>
                </a:moveTo>
                <a:cubicBezTo>
                  <a:pt x="377" y="343"/>
                  <a:pt x="380" y="342"/>
                  <a:pt x="379" y="338"/>
                </a:cubicBezTo>
                <a:cubicBezTo>
                  <a:pt x="377" y="338"/>
                  <a:pt x="377" y="337"/>
                  <a:pt x="376" y="337"/>
                </a:cubicBezTo>
                <a:cubicBezTo>
                  <a:pt x="375" y="339"/>
                  <a:pt x="373" y="341"/>
                  <a:pt x="374" y="343"/>
                </a:cubicBezTo>
                <a:close/>
                <a:moveTo>
                  <a:pt x="266" y="340"/>
                </a:moveTo>
                <a:cubicBezTo>
                  <a:pt x="270" y="341"/>
                  <a:pt x="275" y="345"/>
                  <a:pt x="279" y="344"/>
                </a:cubicBezTo>
                <a:cubicBezTo>
                  <a:pt x="277" y="341"/>
                  <a:pt x="269" y="334"/>
                  <a:pt x="266" y="340"/>
                </a:cubicBezTo>
                <a:close/>
                <a:moveTo>
                  <a:pt x="323" y="341"/>
                </a:moveTo>
                <a:cubicBezTo>
                  <a:pt x="325" y="341"/>
                  <a:pt x="327" y="340"/>
                  <a:pt x="327" y="338"/>
                </a:cubicBezTo>
                <a:cubicBezTo>
                  <a:pt x="325" y="338"/>
                  <a:pt x="325" y="337"/>
                  <a:pt x="324" y="337"/>
                </a:cubicBezTo>
                <a:cubicBezTo>
                  <a:pt x="323" y="338"/>
                  <a:pt x="323" y="340"/>
                  <a:pt x="323" y="341"/>
                </a:cubicBezTo>
                <a:close/>
                <a:moveTo>
                  <a:pt x="408" y="340"/>
                </a:moveTo>
                <a:cubicBezTo>
                  <a:pt x="409" y="339"/>
                  <a:pt x="411" y="340"/>
                  <a:pt x="411" y="338"/>
                </a:cubicBezTo>
                <a:cubicBezTo>
                  <a:pt x="410" y="338"/>
                  <a:pt x="409" y="337"/>
                  <a:pt x="409" y="337"/>
                </a:cubicBezTo>
                <a:cubicBezTo>
                  <a:pt x="409" y="338"/>
                  <a:pt x="407" y="340"/>
                  <a:pt x="408" y="340"/>
                </a:cubicBezTo>
                <a:close/>
                <a:moveTo>
                  <a:pt x="445" y="344"/>
                </a:moveTo>
                <a:cubicBezTo>
                  <a:pt x="445" y="343"/>
                  <a:pt x="449" y="338"/>
                  <a:pt x="446" y="337"/>
                </a:cubicBezTo>
                <a:cubicBezTo>
                  <a:pt x="446" y="340"/>
                  <a:pt x="442" y="343"/>
                  <a:pt x="445" y="344"/>
                </a:cubicBezTo>
                <a:close/>
                <a:moveTo>
                  <a:pt x="477" y="354"/>
                </a:moveTo>
                <a:cubicBezTo>
                  <a:pt x="480" y="350"/>
                  <a:pt x="483" y="340"/>
                  <a:pt x="482" y="337"/>
                </a:cubicBezTo>
                <a:cubicBezTo>
                  <a:pt x="481" y="342"/>
                  <a:pt x="476" y="348"/>
                  <a:pt x="477" y="354"/>
                </a:cubicBezTo>
                <a:close/>
                <a:moveTo>
                  <a:pt x="491" y="346"/>
                </a:moveTo>
                <a:cubicBezTo>
                  <a:pt x="492" y="348"/>
                  <a:pt x="488" y="350"/>
                  <a:pt x="491" y="351"/>
                </a:cubicBezTo>
                <a:cubicBezTo>
                  <a:pt x="496" y="346"/>
                  <a:pt x="505" y="345"/>
                  <a:pt x="507" y="337"/>
                </a:cubicBezTo>
                <a:cubicBezTo>
                  <a:pt x="501" y="339"/>
                  <a:pt x="498" y="346"/>
                  <a:pt x="491" y="346"/>
                </a:cubicBezTo>
                <a:close/>
                <a:moveTo>
                  <a:pt x="549" y="348"/>
                </a:moveTo>
                <a:cubicBezTo>
                  <a:pt x="545" y="353"/>
                  <a:pt x="539" y="360"/>
                  <a:pt x="533" y="364"/>
                </a:cubicBezTo>
                <a:cubicBezTo>
                  <a:pt x="531" y="366"/>
                  <a:pt x="527" y="366"/>
                  <a:pt x="527" y="369"/>
                </a:cubicBezTo>
                <a:cubicBezTo>
                  <a:pt x="547" y="362"/>
                  <a:pt x="564" y="352"/>
                  <a:pt x="576" y="337"/>
                </a:cubicBezTo>
                <a:cubicBezTo>
                  <a:pt x="567" y="341"/>
                  <a:pt x="560" y="346"/>
                  <a:pt x="549" y="348"/>
                </a:cubicBezTo>
                <a:close/>
                <a:moveTo>
                  <a:pt x="52" y="344"/>
                </a:moveTo>
                <a:cubicBezTo>
                  <a:pt x="53" y="341"/>
                  <a:pt x="51" y="339"/>
                  <a:pt x="50" y="338"/>
                </a:cubicBezTo>
                <a:cubicBezTo>
                  <a:pt x="50" y="340"/>
                  <a:pt x="51" y="342"/>
                  <a:pt x="52" y="344"/>
                </a:cubicBezTo>
                <a:close/>
                <a:moveTo>
                  <a:pt x="210" y="338"/>
                </a:moveTo>
                <a:cubicBezTo>
                  <a:pt x="210" y="342"/>
                  <a:pt x="216" y="344"/>
                  <a:pt x="217" y="340"/>
                </a:cubicBezTo>
                <a:cubicBezTo>
                  <a:pt x="215" y="340"/>
                  <a:pt x="212" y="337"/>
                  <a:pt x="210" y="338"/>
                </a:cubicBezTo>
                <a:close/>
                <a:moveTo>
                  <a:pt x="287" y="344"/>
                </a:moveTo>
                <a:cubicBezTo>
                  <a:pt x="293" y="346"/>
                  <a:pt x="302" y="356"/>
                  <a:pt x="307" y="346"/>
                </a:cubicBezTo>
                <a:cubicBezTo>
                  <a:pt x="302" y="339"/>
                  <a:pt x="293" y="336"/>
                  <a:pt x="287" y="344"/>
                </a:cubicBezTo>
                <a:close/>
                <a:moveTo>
                  <a:pt x="397" y="340"/>
                </a:moveTo>
                <a:cubicBezTo>
                  <a:pt x="397" y="343"/>
                  <a:pt x="402" y="343"/>
                  <a:pt x="403" y="341"/>
                </a:cubicBezTo>
                <a:cubicBezTo>
                  <a:pt x="402" y="340"/>
                  <a:pt x="399" y="341"/>
                  <a:pt x="398" y="340"/>
                </a:cubicBezTo>
                <a:cubicBezTo>
                  <a:pt x="399" y="340"/>
                  <a:pt x="399" y="339"/>
                  <a:pt x="399" y="338"/>
                </a:cubicBezTo>
                <a:cubicBezTo>
                  <a:pt x="397" y="338"/>
                  <a:pt x="398" y="340"/>
                  <a:pt x="397" y="340"/>
                </a:cubicBezTo>
                <a:close/>
                <a:moveTo>
                  <a:pt x="176" y="349"/>
                </a:moveTo>
                <a:cubicBezTo>
                  <a:pt x="171" y="346"/>
                  <a:pt x="167" y="342"/>
                  <a:pt x="162" y="340"/>
                </a:cubicBezTo>
                <a:cubicBezTo>
                  <a:pt x="162" y="346"/>
                  <a:pt x="171" y="352"/>
                  <a:pt x="176" y="349"/>
                </a:cubicBezTo>
                <a:close/>
                <a:moveTo>
                  <a:pt x="347" y="341"/>
                </a:moveTo>
                <a:cubicBezTo>
                  <a:pt x="347" y="343"/>
                  <a:pt x="348" y="344"/>
                  <a:pt x="350" y="344"/>
                </a:cubicBezTo>
                <a:cubicBezTo>
                  <a:pt x="350" y="343"/>
                  <a:pt x="351" y="343"/>
                  <a:pt x="350" y="341"/>
                </a:cubicBezTo>
                <a:cubicBezTo>
                  <a:pt x="348" y="341"/>
                  <a:pt x="349" y="340"/>
                  <a:pt x="347" y="341"/>
                </a:cubicBezTo>
                <a:close/>
                <a:moveTo>
                  <a:pt x="362" y="346"/>
                </a:moveTo>
                <a:cubicBezTo>
                  <a:pt x="365" y="347"/>
                  <a:pt x="365" y="345"/>
                  <a:pt x="368" y="345"/>
                </a:cubicBezTo>
                <a:cubicBezTo>
                  <a:pt x="368" y="344"/>
                  <a:pt x="371" y="341"/>
                  <a:pt x="369" y="340"/>
                </a:cubicBezTo>
                <a:cubicBezTo>
                  <a:pt x="368" y="343"/>
                  <a:pt x="363" y="342"/>
                  <a:pt x="362" y="346"/>
                </a:cubicBezTo>
                <a:close/>
                <a:moveTo>
                  <a:pt x="329" y="351"/>
                </a:moveTo>
                <a:cubicBezTo>
                  <a:pt x="330" y="348"/>
                  <a:pt x="334" y="344"/>
                  <a:pt x="333" y="341"/>
                </a:cubicBezTo>
                <a:cubicBezTo>
                  <a:pt x="332" y="344"/>
                  <a:pt x="328" y="347"/>
                  <a:pt x="329" y="351"/>
                </a:cubicBezTo>
                <a:close/>
                <a:moveTo>
                  <a:pt x="449" y="344"/>
                </a:moveTo>
                <a:cubicBezTo>
                  <a:pt x="451" y="344"/>
                  <a:pt x="451" y="343"/>
                  <a:pt x="451" y="341"/>
                </a:cubicBezTo>
                <a:cubicBezTo>
                  <a:pt x="449" y="341"/>
                  <a:pt x="449" y="342"/>
                  <a:pt x="449" y="344"/>
                </a:cubicBezTo>
                <a:close/>
                <a:moveTo>
                  <a:pt x="543" y="347"/>
                </a:moveTo>
                <a:cubicBezTo>
                  <a:pt x="546" y="346"/>
                  <a:pt x="547" y="345"/>
                  <a:pt x="550" y="344"/>
                </a:cubicBezTo>
                <a:cubicBezTo>
                  <a:pt x="549" y="343"/>
                  <a:pt x="550" y="341"/>
                  <a:pt x="548" y="341"/>
                </a:cubicBezTo>
                <a:cubicBezTo>
                  <a:pt x="546" y="343"/>
                  <a:pt x="543" y="344"/>
                  <a:pt x="543" y="347"/>
                </a:cubicBezTo>
                <a:close/>
                <a:moveTo>
                  <a:pt x="36" y="350"/>
                </a:moveTo>
                <a:cubicBezTo>
                  <a:pt x="35" y="347"/>
                  <a:pt x="33" y="342"/>
                  <a:pt x="30" y="342"/>
                </a:cubicBezTo>
                <a:cubicBezTo>
                  <a:pt x="32" y="344"/>
                  <a:pt x="33" y="350"/>
                  <a:pt x="36" y="350"/>
                </a:cubicBezTo>
                <a:close/>
                <a:moveTo>
                  <a:pt x="261" y="343"/>
                </a:moveTo>
                <a:cubicBezTo>
                  <a:pt x="262" y="347"/>
                  <a:pt x="271" y="351"/>
                  <a:pt x="275" y="346"/>
                </a:cubicBezTo>
                <a:cubicBezTo>
                  <a:pt x="271" y="345"/>
                  <a:pt x="265" y="340"/>
                  <a:pt x="261" y="343"/>
                </a:cubicBezTo>
                <a:close/>
                <a:moveTo>
                  <a:pt x="202" y="344"/>
                </a:moveTo>
                <a:cubicBezTo>
                  <a:pt x="203" y="345"/>
                  <a:pt x="204" y="345"/>
                  <a:pt x="204" y="346"/>
                </a:cubicBezTo>
                <a:cubicBezTo>
                  <a:pt x="207" y="346"/>
                  <a:pt x="209" y="346"/>
                  <a:pt x="210" y="344"/>
                </a:cubicBezTo>
                <a:cubicBezTo>
                  <a:pt x="207" y="342"/>
                  <a:pt x="204" y="341"/>
                  <a:pt x="202" y="344"/>
                </a:cubicBezTo>
                <a:close/>
                <a:moveTo>
                  <a:pt x="508" y="347"/>
                </a:moveTo>
                <a:cubicBezTo>
                  <a:pt x="510" y="347"/>
                  <a:pt x="512" y="343"/>
                  <a:pt x="511" y="342"/>
                </a:cubicBezTo>
                <a:cubicBezTo>
                  <a:pt x="510" y="343"/>
                  <a:pt x="507" y="345"/>
                  <a:pt x="508" y="347"/>
                </a:cubicBezTo>
                <a:close/>
                <a:moveTo>
                  <a:pt x="116" y="363"/>
                </a:moveTo>
                <a:cubicBezTo>
                  <a:pt x="115" y="352"/>
                  <a:pt x="110" y="346"/>
                  <a:pt x="101" y="343"/>
                </a:cubicBezTo>
                <a:cubicBezTo>
                  <a:pt x="103" y="352"/>
                  <a:pt x="107" y="360"/>
                  <a:pt x="116" y="363"/>
                </a:cubicBezTo>
                <a:close/>
                <a:moveTo>
                  <a:pt x="405" y="346"/>
                </a:moveTo>
                <a:cubicBezTo>
                  <a:pt x="405" y="347"/>
                  <a:pt x="406" y="348"/>
                  <a:pt x="408" y="349"/>
                </a:cubicBezTo>
                <a:cubicBezTo>
                  <a:pt x="409" y="347"/>
                  <a:pt x="409" y="346"/>
                  <a:pt x="410" y="343"/>
                </a:cubicBezTo>
                <a:cubicBezTo>
                  <a:pt x="408" y="342"/>
                  <a:pt x="406" y="344"/>
                  <a:pt x="405" y="346"/>
                </a:cubicBezTo>
                <a:close/>
                <a:moveTo>
                  <a:pt x="226" y="347"/>
                </a:moveTo>
                <a:cubicBezTo>
                  <a:pt x="224" y="346"/>
                  <a:pt x="222" y="343"/>
                  <a:pt x="219" y="344"/>
                </a:cubicBezTo>
                <a:cubicBezTo>
                  <a:pt x="220" y="346"/>
                  <a:pt x="225" y="347"/>
                  <a:pt x="226" y="347"/>
                </a:cubicBezTo>
                <a:close/>
                <a:moveTo>
                  <a:pt x="334" y="350"/>
                </a:moveTo>
                <a:cubicBezTo>
                  <a:pt x="335" y="350"/>
                  <a:pt x="337" y="350"/>
                  <a:pt x="338" y="350"/>
                </a:cubicBezTo>
                <a:cubicBezTo>
                  <a:pt x="338" y="347"/>
                  <a:pt x="341" y="347"/>
                  <a:pt x="340" y="344"/>
                </a:cubicBezTo>
                <a:cubicBezTo>
                  <a:pt x="338" y="345"/>
                  <a:pt x="339" y="343"/>
                  <a:pt x="337" y="343"/>
                </a:cubicBezTo>
                <a:cubicBezTo>
                  <a:pt x="336" y="345"/>
                  <a:pt x="336" y="348"/>
                  <a:pt x="334" y="350"/>
                </a:cubicBezTo>
                <a:close/>
                <a:moveTo>
                  <a:pt x="469" y="349"/>
                </a:moveTo>
                <a:cubicBezTo>
                  <a:pt x="472" y="349"/>
                  <a:pt x="471" y="345"/>
                  <a:pt x="472" y="343"/>
                </a:cubicBezTo>
                <a:cubicBezTo>
                  <a:pt x="468" y="342"/>
                  <a:pt x="468" y="346"/>
                  <a:pt x="469" y="349"/>
                </a:cubicBezTo>
                <a:close/>
                <a:moveTo>
                  <a:pt x="322" y="347"/>
                </a:moveTo>
                <a:cubicBezTo>
                  <a:pt x="322" y="348"/>
                  <a:pt x="322" y="350"/>
                  <a:pt x="324" y="350"/>
                </a:cubicBezTo>
                <a:cubicBezTo>
                  <a:pt x="325" y="348"/>
                  <a:pt x="327" y="346"/>
                  <a:pt x="327" y="344"/>
                </a:cubicBezTo>
                <a:cubicBezTo>
                  <a:pt x="324" y="343"/>
                  <a:pt x="325" y="347"/>
                  <a:pt x="322" y="347"/>
                </a:cubicBezTo>
                <a:close/>
                <a:moveTo>
                  <a:pt x="377" y="352"/>
                </a:moveTo>
                <a:cubicBezTo>
                  <a:pt x="382" y="352"/>
                  <a:pt x="380" y="347"/>
                  <a:pt x="383" y="344"/>
                </a:cubicBezTo>
                <a:cubicBezTo>
                  <a:pt x="378" y="345"/>
                  <a:pt x="379" y="349"/>
                  <a:pt x="377" y="352"/>
                </a:cubicBezTo>
                <a:close/>
                <a:moveTo>
                  <a:pt x="410" y="351"/>
                </a:moveTo>
                <a:cubicBezTo>
                  <a:pt x="413" y="351"/>
                  <a:pt x="412" y="354"/>
                  <a:pt x="414" y="354"/>
                </a:cubicBezTo>
                <a:cubicBezTo>
                  <a:pt x="416" y="352"/>
                  <a:pt x="418" y="349"/>
                  <a:pt x="418" y="345"/>
                </a:cubicBezTo>
                <a:cubicBezTo>
                  <a:pt x="413" y="342"/>
                  <a:pt x="412" y="349"/>
                  <a:pt x="410" y="351"/>
                </a:cubicBezTo>
                <a:close/>
                <a:moveTo>
                  <a:pt x="64" y="355"/>
                </a:moveTo>
                <a:cubicBezTo>
                  <a:pt x="60" y="353"/>
                  <a:pt x="59" y="348"/>
                  <a:pt x="56" y="345"/>
                </a:cubicBezTo>
                <a:cubicBezTo>
                  <a:pt x="56" y="351"/>
                  <a:pt x="59" y="356"/>
                  <a:pt x="64" y="355"/>
                </a:cubicBezTo>
                <a:close/>
                <a:moveTo>
                  <a:pt x="134" y="346"/>
                </a:moveTo>
                <a:cubicBezTo>
                  <a:pt x="135" y="348"/>
                  <a:pt x="139" y="351"/>
                  <a:pt x="143" y="353"/>
                </a:cubicBezTo>
                <a:cubicBezTo>
                  <a:pt x="142" y="348"/>
                  <a:pt x="138" y="344"/>
                  <a:pt x="134" y="346"/>
                </a:cubicBezTo>
                <a:close/>
                <a:moveTo>
                  <a:pt x="244" y="350"/>
                </a:moveTo>
                <a:cubicBezTo>
                  <a:pt x="245" y="349"/>
                  <a:pt x="247" y="349"/>
                  <a:pt x="247" y="347"/>
                </a:cubicBezTo>
                <a:cubicBezTo>
                  <a:pt x="244" y="347"/>
                  <a:pt x="239" y="345"/>
                  <a:pt x="237" y="346"/>
                </a:cubicBezTo>
                <a:cubicBezTo>
                  <a:pt x="240" y="347"/>
                  <a:pt x="241" y="350"/>
                  <a:pt x="244" y="350"/>
                </a:cubicBezTo>
                <a:close/>
                <a:moveTo>
                  <a:pt x="212" y="347"/>
                </a:moveTo>
                <a:cubicBezTo>
                  <a:pt x="215" y="351"/>
                  <a:pt x="222" y="352"/>
                  <a:pt x="228" y="354"/>
                </a:cubicBezTo>
                <a:cubicBezTo>
                  <a:pt x="223" y="351"/>
                  <a:pt x="219" y="346"/>
                  <a:pt x="212" y="347"/>
                </a:cubicBezTo>
                <a:close/>
                <a:moveTo>
                  <a:pt x="370" y="351"/>
                </a:moveTo>
                <a:cubicBezTo>
                  <a:pt x="372" y="350"/>
                  <a:pt x="372" y="351"/>
                  <a:pt x="373" y="351"/>
                </a:cubicBezTo>
                <a:cubicBezTo>
                  <a:pt x="373" y="349"/>
                  <a:pt x="376" y="349"/>
                  <a:pt x="375" y="346"/>
                </a:cubicBezTo>
                <a:cubicBezTo>
                  <a:pt x="372" y="346"/>
                  <a:pt x="371" y="348"/>
                  <a:pt x="370" y="351"/>
                </a:cubicBezTo>
                <a:close/>
                <a:moveTo>
                  <a:pt x="227" y="348"/>
                </a:moveTo>
                <a:cubicBezTo>
                  <a:pt x="228" y="349"/>
                  <a:pt x="230" y="349"/>
                  <a:pt x="231" y="350"/>
                </a:cubicBezTo>
                <a:cubicBezTo>
                  <a:pt x="231" y="348"/>
                  <a:pt x="227" y="346"/>
                  <a:pt x="227" y="348"/>
                </a:cubicBezTo>
                <a:close/>
                <a:moveTo>
                  <a:pt x="419" y="358"/>
                </a:moveTo>
                <a:cubicBezTo>
                  <a:pt x="423" y="357"/>
                  <a:pt x="423" y="352"/>
                  <a:pt x="425" y="349"/>
                </a:cubicBezTo>
                <a:cubicBezTo>
                  <a:pt x="424" y="348"/>
                  <a:pt x="424" y="347"/>
                  <a:pt x="422" y="347"/>
                </a:cubicBezTo>
                <a:cubicBezTo>
                  <a:pt x="421" y="351"/>
                  <a:pt x="417" y="354"/>
                  <a:pt x="419" y="358"/>
                </a:cubicBezTo>
                <a:close/>
                <a:moveTo>
                  <a:pt x="445" y="364"/>
                </a:moveTo>
                <a:cubicBezTo>
                  <a:pt x="451" y="364"/>
                  <a:pt x="452" y="354"/>
                  <a:pt x="454" y="348"/>
                </a:cubicBezTo>
                <a:cubicBezTo>
                  <a:pt x="455" y="348"/>
                  <a:pt x="454" y="347"/>
                  <a:pt x="454" y="347"/>
                </a:cubicBezTo>
                <a:cubicBezTo>
                  <a:pt x="450" y="352"/>
                  <a:pt x="448" y="359"/>
                  <a:pt x="445" y="364"/>
                </a:cubicBezTo>
                <a:close/>
                <a:moveTo>
                  <a:pt x="455" y="361"/>
                </a:moveTo>
                <a:cubicBezTo>
                  <a:pt x="458" y="360"/>
                  <a:pt x="461" y="353"/>
                  <a:pt x="462" y="348"/>
                </a:cubicBezTo>
                <a:cubicBezTo>
                  <a:pt x="461" y="349"/>
                  <a:pt x="461" y="347"/>
                  <a:pt x="460" y="347"/>
                </a:cubicBezTo>
                <a:cubicBezTo>
                  <a:pt x="458" y="351"/>
                  <a:pt x="454" y="358"/>
                  <a:pt x="455" y="361"/>
                </a:cubicBezTo>
                <a:close/>
                <a:moveTo>
                  <a:pt x="586" y="351"/>
                </a:moveTo>
                <a:cubicBezTo>
                  <a:pt x="586" y="349"/>
                  <a:pt x="590" y="348"/>
                  <a:pt x="588" y="347"/>
                </a:cubicBezTo>
                <a:cubicBezTo>
                  <a:pt x="587" y="348"/>
                  <a:pt x="584" y="350"/>
                  <a:pt x="586" y="351"/>
                </a:cubicBezTo>
                <a:close/>
                <a:moveTo>
                  <a:pt x="308" y="351"/>
                </a:moveTo>
                <a:cubicBezTo>
                  <a:pt x="310" y="351"/>
                  <a:pt x="311" y="350"/>
                  <a:pt x="314" y="351"/>
                </a:cubicBezTo>
                <a:cubicBezTo>
                  <a:pt x="314" y="349"/>
                  <a:pt x="312" y="348"/>
                  <a:pt x="310" y="347"/>
                </a:cubicBezTo>
                <a:cubicBezTo>
                  <a:pt x="310" y="349"/>
                  <a:pt x="308" y="349"/>
                  <a:pt x="308" y="351"/>
                </a:cubicBezTo>
                <a:close/>
                <a:moveTo>
                  <a:pt x="341" y="349"/>
                </a:moveTo>
                <a:cubicBezTo>
                  <a:pt x="343" y="349"/>
                  <a:pt x="344" y="349"/>
                  <a:pt x="345" y="348"/>
                </a:cubicBezTo>
                <a:cubicBezTo>
                  <a:pt x="344" y="347"/>
                  <a:pt x="342" y="348"/>
                  <a:pt x="341" y="349"/>
                </a:cubicBezTo>
                <a:close/>
                <a:moveTo>
                  <a:pt x="440" y="352"/>
                </a:moveTo>
                <a:cubicBezTo>
                  <a:pt x="442" y="352"/>
                  <a:pt x="444" y="349"/>
                  <a:pt x="442" y="347"/>
                </a:cubicBezTo>
                <a:cubicBezTo>
                  <a:pt x="442" y="349"/>
                  <a:pt x="440" y="349"/>
                  <a:pt x="440" y="352"/>
                </a:cubicBezTo>
                <a:close/>
                <a:moveTo>
                  <a:pt x="502" y="347"/>
                </a:moveTo>
                <a:cubicBezTo>
                  <a:pt x="499" y="351"/>
                  <a:pt x="490" y="352"/>
                  <a:pt x="488" y="355"/>
                </a:cubicBezTo>
                <a:cubicBezTo>
                  <a:pt x="493" y="352"/>
                  <a:pt x="501" y="353"/>
                  <a:pt x="503" y="348"/>
                </a:cubicBezTo>
                <a:cubicBezTo>
                  <a:pt x="503" y="348"/>
                  <a:pt x="503" y="347"/>
                  <a:pt x="502" y="347"/>
                </a:cubicBezTo>
                <a:close/>
                <a:moveTo>
                  <a:pt x="89" y="363"/>
                </a:moveTo>
                <a:cubicBezTo>
                  <a:pt x="88" y="357"/>
                  <a:pt x="84" y="353"/>
                  <a:pt x="81" y="349"/>
                </a:cubicBezTo>
                <a:cubicBezTo>
                  <a:pt x="82" y="355"/>
                  <a:pt x="84" y="361"/>
                  <a:pt x="89" y="363"/>
                </a:cubicBezTo>
                <a:close/>
                <a:moveTo>
                  <a:pt x="358" y="351"/>
                </a:moveTo>
                <a:cubicBezTo>
                  <a:pt x="361" y="351"/>
                  <a:pt x="361" y="355"/>
                  <a:pt x="366" y="354"/>
                </a:cubicBezTo>
                <a:cubicBezTo>
                  <a:pt x="366" y="353"/>
                  <a:pt x="365" y="352"/>
                  <a:pt x="365" y="351"/>
                </a:cubicBezTo>
                <a:cubicBezTo>
                  <a:pt x="363" y="350"/>
                  <a:pt x="360" y="349"/>
                  <a:pt x="358" y="351"/>
                </a:cubicBezTo>
                <a:close/>
                <a:moveTo>
                  <a:pt x="391" y="350"/>
                </a:moveTo>
                <a:cubicBezTo>
                  <a:pt x="388" y="355"/>
                  <a:pt x="385" y="360"/>
                  <a:pt x="383" y="366"/>
                </a:cubicBezTo>
                <a:cubicBezTo>
                  <a:pt x="385" y="367"/>
                  <a:pt x="387" y="366"/>
                  <a:pt x="391" y="366"/>
                </a:cubicBezTo>
                <a:cubicBezTo>
                  <a:pt x="393" y="361"/>
                  <a:pt x="396" y="356"/>
                  <a:pt x="398" y="350"/>
                </a:cubicBezTo>
                <a:cubicBezTo>
                  <a:pt x="396" y="349"/>
                  <a:pt x="394" y="350"/>
                  <a:pt x="391" y="350"/>
                </a:cubicBezTo>
                <a:close/>
                <a:moveTo>
                  <a:pt x="422" y="360"/>
                </a:moveTo>
                <a:cubicBezTo>
                  <a:pt x="424" y="361"/>
                  <a:pt x="425" y="364"/>
                  <a:pt x="427" y="363"/>
                </a:cubicBezTo>
                <a:cubicBezTo>
                  <a:pt x="426" y="359"/>
                  <a:pt x="430" y="356"/>
                  <a:pt x="431" y="352"/>
                </a:cubicBezTo>
                <a:cubicBezTo>
                  <a:pt x="429" y="352"/>
                  <a:pt x="429" y="350"/>
                  <a:pt x="427" y="350"/>
                </a:cubicBezTo>
                <a:cubicBezTo>
                  <a:pt x="427" y="355"/>
                  <a:pt x="424" y="357"/>
                  <a:pt x="422" y="360"/>
                </a:cubicBezTo>
                <a:close/>
                <a:moveTo>
                  <a:pt x="157" y="363"/>
                </a:moveTo>
                <a:cubicBezTo>
                  <a:pt x="156" y="356"/>
                  <a:pt x="150" y="354"/>
                  <a:pt x="147" y="351"/>
                </a:cubicBezTo>
                <a:cubicBezTo>
                  <a:pt x="148" y="357"/>
                  <a:pt x="152" y="360"/>
                  <a:pt x="157" y="363"/>
                </a:cubicBezTo>
                <a:close/>
                <a:moveTo>
                  <a:pt x="202" y="352"/>
                </a:moveTo>
                <a:cubicBezTo>
                  <a:pt x="209" y="357"/>
                  <a:pt x="216" y="363"/>
                  <a:pt x="224" y="367"/>
                </a:cubicBezTo>
                <a:cubicBezTo>
                  <a:pt x="224" y="365"/>
                  <a:pt x="227" y="366"/>
                  <a:pt x="226" y="364"/>
                </a:cubicBezTo>
                <a:cubicBezTo>
                  <a:pt x="218" y="361"/>
                  <a:pt x="211" y="348"/>
                  <a:pt x="202" y="352"/>
                </a:cubicBezTo>
                <a:close/>
                <a:moveTo>
                  <a:pt x="521" y="352"/>
                </a:moveTo>
                <a:cubicBezTo>
                  <a:pt x="524" y="352"/>
                  <a:pt x="526" y="353"/>
                  <a:pt x="527" y="351"/>
                </a:cubicBezTo>
                <a:cubicBezTo>
                  <a:pt x="524" y="350"/>
                  <a:pt x="523" y="351"/>
                  <a:pt x="521" y="352"/>
                </a:cubicBezTo>
                <a:close/>
                <a:moveTo>
                  <a:pt x="132" y="354"/>
                </a:moveTo>
                <a:cubicBezTo>
                  <a:pt x="138" y="357"/>
                  <a:pt x="143" y="365"/>
                  <a:pt x="149" y="366"/>
                </a:cubicBezTo>
                <a:cubicBezTo>
                  <a:pt x="148" y="363"/>
                  <a:pt x="145" y="361"/>
                  <a:pt x="146" y="358"/>
                </a:cubicBezTo>
                <a:cubicBezTo>
                  <a:pt x="139" y="358"/>
                  <a:pt x="137" y="351"/>
                  <a:pt x="131" y="352"/>
                </a:cubicBezTo>
                <a:cubicBezTo>
                  <a:pt x="132" y="352"/>
                  <a:pt x="132" y="353"/>
                  <a:pt x="132" y="354"/>
                </a:cubicBezTo>
                <a:close/>
                <a:moveTo>
                  <a:pt x="253" y="357"/>
                </a:moveTo>
                <a:cubicBezTo>
                  <a:pt x="256" y="358"/>
                  <a:pt x="257" y="355"/>
                  <a:pt x="259" y="355"/>
                </a:cubicBezTo>
                <a:cubicBezTo>
                  <a:pt x="259" y="353"/>
                  <a:pt x="259" y="352"/>
                  <a:pt x="258" y="351"/>
                </a:cubicBezTo>
                <a:cubicBezTo>
                  <a:pt x="257" y="351"/>
                  <a:pt x="257" y="351"/>
                  <a:pt x="256" y="351"/>
                </a:cubicBezTo>
                <a:cubicBezTo>
                  <a:pt x="254" y="353"/>
                  <a:pt x="256" y="355"/>
                  <a:pt x="253" y="357"/>
                </a:cubicBezTo>
                <a:close/>
                <a:moveTo>
                  <a:pt x="73" y="359"/>
                </a:moveTo>
                <a:cubicBezTo>
                  <a:pt x="73" y="356"/>
                  <a:pt x="74" y="357"/>
                  <a:pt x="73" y="355"/>
                </a:cubicBezTo>
                <a:cubicBezTo>
                  <a:pt x="70" y="355"/>
                  <a:pt x="70" y="353"/>
                  <a:pt x="68" y="352"/>
                </a:cubicBezTo>
                <a:cubicBezTo>
                  <a:pt x="69" y="354"/>
                  <a:pt x="70" y="358"/>
                  <a:pt x="73" y="359"/>
                </a:cubicBezTo>
                <a:close/>
                <a:moveTo>
                  <a:pt x="460" y="362"/>
                </a:moveTo>
                <a:cubicBezTo>
                  <a:pt x="466" y="362"/>
                  <a:pt x="467" y="357"/>
                  <a:pt x="468" y="353"/>
                </a:cubicBezTo>
                <a:cubicBezTo>
                  <a:pt x="467" y="353"/>
                  <a:pt x="467" y="351"/>
                  <a:pt x="465" y="352"/>
                </a:cubicBezTo>
                <a:cubicBezTo>
                  <a:pt x="464" y="355"/>
                  <a:pt x="462" y="358"/>
                  <a:pt x="460" y="362"/>
                </a:cubicBezTo>
                <a:close/>
                <a:moveTo>
                  <a:pt x="171" y="359"/>
                </a:moveTo>
                <a:cubicBezTo>
                  <a:pt x="177" y="362"/>
                  <a:pt x="184" y="364"/>
                  <a:pt x="189" y="368"/>
                </a:cubicBezTo>
                <a:cubicBezTo>
                  <a:pt x="192" y="367"/>
                  <a:pt x="184" y="366"/>
                  <a:pt x="185" y="363"/>
                </a:cubicBezTo>
                <a:cubicBezTo>
                  <a:pt x="176" y="361"/>
                  <a:pt x="173" y="353"/>
                  <a:pt x="164" y="352"/>
                </a:cubicBezTo>
                <a:cubicBezTo>
                  <a:pt x="165" y="355"/>
                  <a:pt x="169" y="358"/>
                  <a:pt x="171" y="359"/>
                </a:cubicBezTo>
                <a:close/>
                <a:moveTo>
                  <a:pt x="180" y="352"/>
                </a:moveTo>
                <a:cubicBezTo>
                  <a:pt x="180" y="353"/>
                  <a:pt x="180" y="354"/>
                  <a:pt x="179" y="354"/>
                </a:cubicBezTo>
                <a:cubicBezTo>
                  <a:pt x="194" y="367"/>
                  <a:pt x="213" y="378"/>
                  <a:pt x="230" y="390"/>
                </a:cubicBezTo>
                <a:cubicBezTo>
                  <a:pt x="230" y="388"/>
                  <a:pt x="229" y="385"/>
                  <a:pt x="231" y="385"/>
                </a:cubicBezTo>
                <a:cubicBezTo>
                  <a:pt x="234" y="385"/>
                  <a:pt x="235" y="387"/>
                  <a:pt x="238" y="386"/>
                </a:cubicBezTo>
                <a:cubicBezTo>
                  <a:pt x="219" y="375"/>
                  <a:pt x="199" y="365"/>
                  <a:pt x="180" y="352"/>
                </a:cubicBezTo>
                <a:close/>
                <a:moveTo>
                  <a:pt x="269" y="353"/>
                </a:moveTo>
                <a:cubicBezTo>
                  <a:pt x="269" y="353"/>
                  <a:pt x="268" y="353"/>
                  <a:pt x="268" y="354"/>
                </a:cubicBezTo>
                <a:cubicBezTo>
                  <a:pt x="276" y="358"/>
                  <a:pt x="279" y="365"/>
                  <a:pt x="290" y="366"/>
                </a:cubicBezTo>
                <a:cubicBezTo>
                  <a:pt x="291" y="365"/>
                  <a:pt x="293" y="364"/>
                  <a:pt x="293" y="362"/>
                </a:cubicBezTo>
                <a:cubicBezTo>
                  <a:pt x="284" y="360"/>
                  <a:pt x="277" y="353"/>
                  <a:pt x="269" y="353"/>
                </a:cubicBezTo>
                <a:close/>
                <a:moveTo>
                  <a:pt x="296" y="361"/>
                </a:moveTo>
                <a:cubicBezTo>
                  <a:pt x="303" y="360"/>
                  <a:pt x="297" y="354"/>
                  <a:pt x="293" y="353"/>
                </a:cubicBezTo>
                <a:cubicBezTo>
                  <a:pt x="289" y="352"/>
                  <a:pt x="281" y="353"/>
                  <a:pt x="277" y="353"/>
                </a:cubicBezTo>
                <a:cubicBezTo>
                  <a:pt x="283" y="352"/>
                  <a:pt x="291" y="362"/>
                  <a:pt x="296" y="361"/>
                </a:cubicBezTo>
                <a:close/>
                <a:moveTo>
                  <a:pt x="342" y="352"/>
                </a:moveTo>
                <a:cubicBezTo>
                  <a:pt x="341" y="352"/>
                  <a:pt x="340" y="352"/>
                  <a:pt x="339" y="352"/>
                </a:cubicBezTo>
                <a:cubicBezTo>
                  <a:pt x="338" y="356"/>
                  <a:pt x="342" y="354"/>
                  <a:pt x="342" y="352"/>
                </a:cubicBezTo>
                <a:close/>
                <a:moveTo>
                  <a:pt x="346" y="363"/>
                </a:moveTo>
                <a:cubicBezTo>
                  <a:pt x="348" y="359"/>
                  <a:pt x="349" y="356"/>
                  <a:pt x="352" y="353"/>
                </a:cubicBezTo>
                <a:cubicBezTo>
                  <a:pt x="349" y="352"/>
                  <a:pt x="346" y="360"/>
                  <a:pt x="346" y="363"/>
                </a:cubicBezTo>
                <a:close/>
                <a:moveTo>
                  <a:pt x="368" y="357"/>
                </a:moveTo>
                <a:cubicBezTo>
                  <a:pt x="370" y="357"/>
                  <a:pt x="370" y="355"/>
                  <a:pt x="371" y="354"/>
                </a:cubicBezTo>
                <a:cubicBezTo>
                  <a:pt x="370" y="354"/>
                  <a:pt x="369" y="351"/>
                  <a:pt x="368" y="353"/>
                </a:cubicBezTo>
                <a:cubicBezTo>
                  <a:pt x="370" y="354"/>
                  <a:pt x="367" y="355"/>
                  <a:pt x="368" y="357"/>
                </a:cubicBezTo>
                <a:close/>
                <a:moveTo>
                  <a:pt x="69" y="360"/>
                </a:moveTo>
                <a:cubicBezTo>
                  <a:pt x="69" y="357"/>
                  <a:pt x="66" y="357"/>
                  <a:pt x="68" y="355"/>
                </a:cubicBezTo>
                <a:cubicBezTo>
                  <a:pt x="66" y="355"/>
                  <a:pt x="67" y="352"/>
                  <a:pt x="65" y="353"/>
                </a:cubicBezTo>
                <a:cubicBezTo>
                  <a:pt x="66" y="356"/>
                  <a:pt x="66" y="359"/>
                  <a:pt x="69" y="360"/>
                </a:cubicBezTo>
                <a:close/>
                <a:moveTo>
                  <a:pt x="332" y="356"/>
                </a:moveTo>
                <a:cubicBezTo>
                  <a:pt x="335" y="356"/>
                  <a:pt x="335" y="355"/>
                  <a:pt x="335" y="353"/>
                </a:cubicBezTo>
                <a:cubicBezTo>
                  <a:pt x="332" y="352"/>
                  <a:pt x="331" y="354"/>
                  <a:pt x="332" y="356"/>
                </a:cubicBezTo>
                <a:close/>
                <a:moveTo>
                  <a:pt x="395" y="366"/>
                </a:moveTo>
                <a:cubicBezTo>
                  <a:pt x="401" y="366"/>
                  <a:pt x="402" y="360"/>
                  <a:pt x="404" y="355"/>
                </a:cubicBezTo>
                <a:cubicBezTo>
                  <a:pt x="403" y="354"/>
                  <a:pt x="403" y="353"/>
                  <a:pt x="402" y="353"/>
                </a:cubicBezTo>
                <a:cubicBezTo>
                  <a:pt x="399" y="357"/>
                  <a:pt x="397" y="362"/>
                  <a:pt x="395" y="366"/>
                </a:cubicBezTo>
                <a:close/>
                <a:moveTo>
                  <a:pt x="516" y="372"/>
                </a:moveTo>
                <a:cubicBezTo>
                  <a:pt x="524" y="367"/>
                  <a:pt x="535" y="360"/>
                  <a:pt x="539" y="353"/>
                </a:cubicBezTo>
                <a:cubicBezTo>
                  <a:pt x="529" y="357"/>
                  <a:pt x="523" y="365"/>
                  <a:pt x="516" y="372"/>
                </a:cubicBezTo>
                <a:close/>
                <a:moveTo>
                  <a:pt x="315" y="357"/>
                </a:moveTo>
                <a:cubicBezTo>
                  <a:pt x="318" y="357"/>
                  <a:pt x="320" y="359"/>
                  <a:pt x="322" y="357"/>
                </a:cubicBezTo>
                <a:cubicBezTo>
                  <a:pt x="322" y="353"/>
                  <a:pt x="315" y="353"/>
                  <a:pt x="315" y="357"/>
                </a:cubicBezTo>
                <a:close/>
                <a:moveTo>
                  <a:pt x="56" y="361"/>
                </a:moveTo>
                <a:cubicBezTo>
                  <a:pt x="58" y="358"/>
                  <a:pt x="55" y="355"/>
                  <a:pt x="52" y="354"/>
                </a:cubicBezTo>
                <a:cubicBezTo>
                  <a:pt x="52" y="358"/>
                  <a:pt x="53" y="361"/>
                  <a:pt x="56" y="361"/>
                </a:cubicBezTo>
                <a:close/>
                <a:moveTo>
                  <a:pt x="429" y="365"/>
                </a:moveTo>
                <a:cubicBezTo>
                  <a:pt x="431" y="362"/>
                  <a:pt x="435" y="358"/>
                  <a:pt x="434" y="354"/>
                </a:cubicBezTo>
                <a:cubicBezTo>
                  <a:pt x="432" y="357"/>
                  <a:pt x="429" y="362"/>
                  <a:pt x="429" y="365"/>
                </a:cubicBezTo>
                <a:close/>
                <a:moveTo>
                  <a:pt x="128" y="372"/>
                </a:moveTo>
                <a:cubicBezTo>
                  <a:pt x="125" y="366"/>
                  <a:pt x="125" y="357"/>
                  <a:pt x="118" y="355"/>
                </a:cubicBezTo>
                <a:cubicBezTo>
                  <a:pt x="120" y="362"/>
                  <a:pt x="121" y="370"/>
                  <a:pt x="128" y="372"/>
                </a:cubicBezTo>
                <a:close/>
                <a:moveTo>
                  <a:pt x="352" y="362"/>
                </a:moveTo>
                <a:cubicBezTo>
                  <a:pt x="354" y="359"/>
                  <a:pt x="357" y="361"/>
                  <a:pt x="360" y="359"/>
                </a:cubicBezTo>
                <a:cubicBezTo>
                  <a:pt x="359" y="357"/>
                  <a:pt x="357" y="355"/>
                  <a:pt x="354" y="355"/>
                </a:cubicBezTo>
                <a:cubicBezTo>
                  <a:pt x="354" y="357"/>
                  <a:pt x="350" y="360"/>
                  <a:pt x="352" y="362"/>
                </a:cubicBezTo>
                <a:close/>
                <a:moveTo>
                  <a:pt x="338" y="358"/>
                </a:moveTo>
                <a:cubicBezTo>
                  <a:pt x="338" y="360"/>
                  <a:pt x="340" y="361"/>
                  <a:pt x="341" y="362"/>
                </a:cubicBezTo>
                <a:cubicBezTo>
                  <a:pt x="342" y="360"/>
                  <a:pt x="344" y="359"/>
                  <a:pt x="344" y="355"/>
                </a:cubicBezTo>
                <a:cubicBezTo>
                  <a:pt x="341" y="356"/>
                  <a:pt x="340" y="358"/>
                  <a:pt x="338" y="358"/>
                </a:cubicBezTo>
                <a:close/>
                <a:moveTo>
                  <a:pt x="372" y="360"/>
                </a:moveTo>
                <a:cubicBezTo>
                  <a:pt x="374" y="360"/>
                  <a:pt x="373" y="362"/>
                  <a:pt x="375" y="361"/>
                </a:cubicBezTo>
                <a:cubicBezTo>
                  <a:pt x="375" y="359"/>
                  <a:pt x="377" y="359"/>
                  <a:pt x="378" y="358"/>
                </a:cubicBezTo>
                <a:cubicBezTo>
                  <a:pt x="377" y="358"/>
                  <a:pt x="377" y="357"/>
                  <a:pt x="377" y="356"/>
                </a:cubicBezTo>
                <a:cubicBezTo>
                  <a:pt x="374" y="356"/>
                  <a:pt x="374" y="358"/>
                  <a:pt x="372" y="360"/>
                </a:cubicBezTo>
                <a:close/>
                <a:moveTo>
                  <a:pt x="259" y="359"/>
                </a:moveTo>
                <a:cubicBezTo>
                  <a:pt x="262" y="358"/>
                  <a:pt x="265" y="362"/>
                  <a:pt x="267" y="360"/>
                </a:cubicBezTo>
                <a:cubicBezTo>
                  <a:pt x="266" y="360"/>
                  <a:pt x="265" y="359"/>
                  <a:pt x="265" y="357"/>
                </a:cubicBezTo>
                <a:cubicBezTo>
                  <a:pt x="263" y="358"/>
                  <a:pt x="261" y="356"/>
                  <a:pt x="259" y="359"/>
                </a:cubicBezTo>
                <a:close/>
                <a:moveTo>
                  <a:pt x="434" y="365"/>
                </a:moveTo>
                <a:cubicBezTo>
                  <a:pt x="438" y="365"/>
                  <a:pt x="439" y="359"/>
                  <a:pt x="439" y="357"/>
                </a:cubicBezTo>
                <a:cubicBezTo>
                  <a:pt x="438" y="357"/>
                  <a:pt x="437" y="357"/>
                  <a:pt x="437" y="357"/>
                </a:cubicBezTo>
                <a:cubicBezTo>
                  <a:pt x="437" y="360"/>
                  <a:pt x="434" y="362"/>
                  <a:pt x="434" y="365"/>
                </a:cubicBezTo>
                <a:close/>
                <a:moveTo>
                  <a:pt x="508" y="358"/>
                </a:moveTo>
                <a:cubicBezTo>
                  <a:pt x="507" y="362"/>
                  <a:pt x="505" y="363"/>
                  <a:pt x="504" y="366"/>
                </a:cubicBezTo>
                <a:cubicBezTo>
                  <a:pt x="508" y="364"/>
                  <a:pt x="518" y="359"/>
                  <a:pt x="517" y="357"/>
                </a:cubicBezTo>
                <a:cubicBezTo>
                  <a:pt x="515" y="359"/>
                  <a:pt x="511" y="357"/>
                  <a:pt x="508" y="358"/>
                </a:cubicBezTo>
                <a:close/>
                <a:moveTo>
                  <a:pt x="212" y="364"/>
                </a:moveTo>
                <a:cubicBezTo>
                  <a:pt x="208" y="363"/>
                  <a:pt x="204" y="358"/>
                  <a:pt x="201" y="358"/>
                </a:cubicBezTo>
                <a:cubicBezTo>
                  <a:pt x="204" y="360"/>
                  <a:pt x="209" y="364"/>
                  <a:pt x="212" y="364"/>
                </a:cubicBezTo>
                <a:close/>
                <a:moveTo>
                  <a:pt x="230" y="361"/>
                </a:moveTo>
                <a:cubicBezTo>
                  <a:pt x="229" y="359"/>
                  <a:pt x="223" y="357"/>
                  <a:pt x="221" y="358"/>
                </a:cubicBezTo>
                <a:cubicBezTo>
                  <a:pt x="224" y="359"/>
                  <a:pt x="226" y="363"/>
                  <a:pt x="230" y="361"/>
                </a:cubicBezTo>
                <a:close/>
                <a:moveTo>
                  <a:pt x="378" y="365"/>
                </a:moveTo>
                <a:cubicBezTo>
                  <a:pt x="381" y="364"/>
                  <a:pt x="383" y="360"/>
                  <a:pt x="382" y="357"/>
                </a:cubicBezTo>
                <a:cubicBezTo>
                  <a:pt x="381" y="360"/>
                  <a:pt x="379" y="362"/>
                  <a:pt x="378" y="365"/>
                </a:cubicBezTo>
                <a:close/>
                <a:moveTo>
                  <a:pt x="402" y="366"/>
                </a:moveTo>
                <a:cubicBezTo>
                  <a:pt x="405" y="366"/>
                  <a:pt x="407" y="366"/>
                  <a:pt x="410" y="366"/>
                </a:cubicBezTo>
                <a:cubicBezTo>
                  <a:pt x="412" y="365"/>
                  <a:pt x="411" y="363"/>
                  <a:pt x="412" y="360"/>
                </a:cubicBezTo>
                <a:cubicBezTo>
                  <a:pt x="407" y="353"/>
                  <a:pt x="404" y="362"/>
                  <a:pt x="402" y="366"/>
                </a:cubicBezTo>
                <a:close/>
                <a:moveTo>
                  <a:pt x="551" y="369"/>
                </a:moveTo>
                <a:cubicBezTo>
                  <a:pt x="547" y="371"/>
                  <a:pt x="543" y="375"/>
                  <a:pt x="539" y="378"/>
                </a:cubicBezTo>
                <a:cubicBezTo>
                  <a:pt x="528" y="387"/>
                  <a:pt x="515" y="396"/>
                  <a:pt x="502" y="403"/>
                </a:cubicBezTo>
                <a:cubicBezTo>
                  <a:pt x="498" y="405"/>
                  <a:pt x="493" y="406"/>
                  <a:pt x="490" y="411"/>
                </a:cubicBezTo>
                <a:cubicBezTo>
                  <a:pt x="526" y="401"/>
                  <a:pt x="553" y="382"/>
                  <a:pt x="574" y="358"/>
                </a:cubicBezTo>
                <a:cubicBezTo>
                  <a:pt x="575" y="358"/>
                  <a:pt x="575" y="357"/>
                  <a:pt x="574" y="357"/>
                </a:cubicBezTo>
                <a:cubicBezTo>
                  <a:pt x="567" y="363"/>
                  <a:pt x="559" y="365"/>
                  <a:pt x="551" y="369"/>
                </a:cubicBezTo>
                <a:close/>
                <a:moveTo>
                  <a:pt x="313" y="360"/>
                </a:moveTo>
                <a:cubicBezTo>
                  <a:pt x="314" y="362"/>
                  <a:pt x="315" y="363"/>
                  <a:pt x="318" y="363"/>
                </a:cubicBezTo>
                <a:cubicBezTo>
                  <a:pt x="317" y="361"/>
                  <a:pt x="319" y="361"/>
                  <a:pt x="318" y="360"/>
                </a:cubicBezTo>
                <a:cubicBezTo>
                  <a:pt x="316" y="360"/>
                  <a:pt x="315" y="358"/>
                  <a:pt x="313" y="360"/>
                </a:cubicBezTo>
                <a:close/>
                <a:moveTo>
                  <a:pt x="173" y="364"/>
                </a:moveTo>
                <a:cubicBezTo>
                  <a:pt x="172" y="362"/>
                  <a:pt x="168" y="360"/>
                  <a:pt x="166" y="361"/>
                </a:cubicBezTo>
                <a:cubicBezTo>
                  <a:pt x="169" y="362"/>
                  <a:pt x="170" y="364"/>
                  <a:pt x="173" y="364"/>
                </a:cubicBezTo>
                <a:close/>
                <a:moveTo>
                  <a:pt x="254" y="361"/>
                </a:moveTo>
                <a:cubicBezTo>
                  <a:pt x="259" y="363"/>
                  <a:pt x="266" y="366"/>
                  <a:pt x="272" y="365"/>
                </a:cubicBezTo>
                <a:cubicBezTo>
                  <a:pt x="266" y="364"/>
                  <a:pt x="258" y="360"/>
                  <a:pt x="254" y="361"/>
                </a:cubicBezTo>
                <a:close/>
                <a:moveTo>
                  <a:pt x="301" y="363"/>
                </a:moveTo>
                <a:cubicBezTo>
                  <a:pt x="303" y="364"/>
                  <a:pt x="305" y="364"/>
                  <a:pt x="307" y="364"/>
                </a:cubicBezTo>
                <a:cubicBezTo>
                  <a:pt x="307" y="364"/>
                  <a:pt x="308" y="363"/>
                  <a:pt x="308" y="363"/>
                </a:cubicBezTo>
                <a:cubicBezTo>
                  <a:pt x="307" y="360"/>
                  <a:pt x="302" y="359"/>
                  <a:pt x="301" y="363"/>
                </a:cubicBezTo>
                <a:close/>
                <a:moveTo>
                  <a:pt x="106" y="368"/>
                </a:moveTo>
                <a:cubicBezTo>
                  <a:pt x="106" y="364"/>
                  <a:pt x="104" y="362"/>
                  <a:pt x="102" y="361"/>
                </a:cubicBezTo>
                <a:cubicBezTo>
                  <a:pt x="103" y="363"/>
                  <a:pt x="104" y="366"/>
                  <a:pt x="106" y="368"/>
                </a:cubicBezTo>
                <a:close/>
                <a:moveTo>
                  <a:pt x="321" y="364"/>
                </a:moveTo>
                <a:cubicBezTo>
                  <a:pt x="322" y="364"/>
                  <a:pt x="324" y="363"/>
                  <a:pt x="324" y="361"/>
                </a:cubicBezTo>
                <a:cubicBezTo>
                  <a:pt x="323" y="361"/>
                  <a:pt x="323" y="361"/>
                  <a:pt x="322" y="361"/>
                </a:cubicBezTo>
                <a:cubicBezTo>
                  <a:pt x="322" y="363"/>
                  <a:pt x="320" y="362"/>
                  <a:pt x="321" y="364"/>
                </a:cubicBezTo>
                <a:close/>
                <a:moveTo>
                  <a:pt x="490" y="365"/>
                </a:moveTo>
                <a:cubicBezTo>
                  <a:pt x="491" y="365"/>
                  <a:pt x="491" y="366"/>
                  <a:pt x="491" y="366"/>
                </a:cubicBezTo>
                <a:cubicBezTo>
                  <a:pt x="493" y="365"/>
                  <a:pt x="497" y="363"/>
                  <a:pt x="496" y="361"/>
                </a:cubicBezTo>
                <a:cubicBezTo>
                  <a:pt x="494" y="363"/>
                  <a:pt x="491" y="363"/>
                  <a:pt x="490" y="365"/>
                </a:cubicBezTo>
                <a:close/>
                <a:moveTo>
                  <a:pt x="133" y="365"/>
                </a:moveTo>
                <a:cubicBezTo>
                  <a:pt x="131" y="365"/>
                  <a:pt x="130" y="360"/>
                  <a:pt x="129" y="363"/>
                </a:cubicBezTo>
                <a:cubicBezTo>
                  <a:pt x="132" y="368"/>
                  <a:pt x="132" y="375"/>
                  <a:pt x="137" y="378"/>
                </a:cubicBezTo>
                <a:cubicBezTo>
                  <a:pt x="136" y="372"/>
                  <a:pt x="134" y="371"/>
                  <a:pt x="133" y="365"/>
                </a:cubicBezTo>
                <a:close/>
                <a:moveTo>
                  <a:pt x="233" y="365"/>
                </a:moveTo>
                <a:cubicBezTo>
                  <a:pt x="235" y="366"/>
                  <a:pt x="238" y="366"/>
                  <a:pt x="239" y="363"/>
                </a:cubicBezTo>
                <a:cubicBezTo>
                  <a:pt x="236" y="362"/>
                  <a:pt x="233" y="361"/>
                  <a:pt x="233" y="365"/>
                </a:cubicBezTo>
                <a:close/>
                <a:moveTo>
                  <a:pt x="357" y="364"/>
                </a:moveTo>
                <a:cubicBezTo>
                  <a:pt x="358" y="364"/>
                  <a:pt x="359" y="364"/>
                  <a:pt x="360" y="364"/>
                </a:cubicBezTo>
                <a:cubicBezTo>
                  <a:pt x="360" y="364"/>
                  <a:pt x="360" y="363"/>
                  <a:pt x="360" y="362"/>
                </a:cubicBezTo>
                <a:cubicBezTo>
                  <a:pt x="358" y="362"/>
                  <a:pt x="356" y="363"/>
                  <a:pt x="357" y="364"/>
                </a:cubicBezTo>
                <a:close/>
                <a:moveTo>
                  <a:pt x="364" y="365"/>
                </a:moveTo>
                <a:cubicBezTo>
                  <a:pt x="366" y="365"/>
                  <a:pt x="366" y="364"/>
                  <a:pt x="367" y="363"/>
                </a:cubicBezTo>
                <a:cubicBezTo>
                  <a:pt x="366" y="363"/>
                  <a:pt x="366" y="362"/>
                  <a:pt x="365" y="362"/>
                </a:cubicBezTo>
                <a:cubicBezTo>
                  <a:pt x="365" y="363"/>
                  <a:pt x="363" y="363"/>
                  <a:pt x="364" y="365"/>
                </a:cubicBezTo>
                <a:close/>
                <a:moveTo>
                  <a:pt x="78" y="367"/>
                </a:moveTo>
                <a:cubicBezTo>
                  <a:pt x="78" y="364"/>
                  <a:pt x="77" y="363"/>
                  <a:pt x="74" y="363"/>
                </a:cubicBezTo>
                <a:cubicBezTo>
                  <a:pt x="74" y="366"/>
                  <a:pt x="76" y="366"/>
                  <a:pt x="78" y="367"/>
                </a:cubicBezTo>
                <a:close/>
                <a:moveTo>
                  <a:pt x="414" y="366"/>
                </a:moveTo>
                <a:cubicBezTo>
                  <a:pt x="416" y="366"/>
                  <a:pt x="417" y="365"/>
                  <a:pt x="417" y="363"/>
                </a:cubicBezTo>
                <a:cubicBezTo>
                  <a:pt x="415" y="363"/>
                  <a:pt x="414" y="364"/>
                  <a:pt x="414" y="366"/>
                </a:cubicBezTo>
                <a:close/>
                <a:moveTo>
                  <a:pt x="73" y="373"/>
                </a:moveTo>
                <a:cubicBezTo>
                  <a:pt x="72" y="369"/>
                  <a:pt x="68" y="364"/>
                  <a:pt x="64" y="364"/>
                </a:cubicBezTo>
                <a:cubicBezTo>
                  <a:pt x="66" y="368"/>
                  <a:pt x="69" y="371"/>
                  <a:pt x="73" y="373"/>
                </a:cubicBezTo>
                <a:close/>
                <a:moveTo>
                  <a:pt x="160" y="372"/>
                </a:moveTo>
                <a:cubicBezTo>
                  <a:pt x="160" y="371"/>
                  <a:pt x="160" y="370"/>
                  <a:pt x="160" y="369"/>
                </a:cubicBezTo>
                <a:cubicBezTo>
                  <a:pt x="157" y="370"/>
                  <a:pt x="155" y="363"/>
                  <a:pt x="152" y="364"/>
                </a:cubicBezTo>
                <a:cubicBezTo>
                  <a:pt x="153" y="368"/>
                  <a:pt x="157" y="371"/>
                  <a:pt x="160" y="372"/>
                </a:cubicBezTo>
                <a:close/>
                <a:moveTo>
                  <a:pt x="227" y="400"/>
                </a:moveTo>
                <a:cubicBezTo>
                  <a:pt x="227" y="398"/>
                  <a:pt x="228" y="398"/>
                  <a:pt x="230" y="397"/>
                </a:cubicBezTo>
                <a:cubicBezTo>
                  <a:pt x="229" y="393"/>
                  <a:pt x="223" y="393"/>
                  <a:pt x="221" y="389"/>
                </a:cubicBezTo>
                <a:cubicBezTo>
                  <a:pt x="205" y="382"/>
                  <a:pt x="190" y="370"/>
                  <a:pt x="174" y="364"/>
                </a:cubicBezTo>
                <a:cubicBezTo>
                  <a:pt x="189" y="379"/>
                  <a:pt x="206" y="390"/>
                  <a:pt x="227" y="400"/>
                </a:cubicBezTo>
                <a:close/>
                <a:moveTo>
                  <a:pt x="326" y="369"/>
                </a:moveTo>
                <a:cubicBezTo>
                  <a:pt x="327" y="368"/>
                  <a:pt x="328" y="366"/>
                  <a:pt x="329" y="364"/>
                </a:cubicBezTo>
                <a:cubicBezTo>
                  <a:pt x="326" y="364"/>
                  <a:pt x="324" y="369"/>
                  <a:pt x="326" y="369"/>
                </a:cubicBezTo>
                <a:close/>
                <a:moveTo>
                  <a:pt x="330" y="369"/>
                </a:moveTo>
                <a:cubicBezTo>
                  <a:pt x="334" y="369"/>
                  <a:pt x="334" y="367"/>
                  <a:pt x="337" y="367"/>
                </a:cubicBezTo>
                <a:cubicBezTo>
                  <a:pt x="337" y="365"/>
                  <a:pt x="335" y="365"/>
                  <a:pt x="333" y="364"/>
                </a:cubicBezTo>
                <a:cubicBezTo>
                  <a:pt x="333" y="366"/>
                  <a:pt x="331" y="367"/>
                  <a:pt x="330" y="369"/>
                </a:cubicBezTo>
                <a:close/>
                <a:moveTo>
                  <a:pt x="518" y="365"/>
                </a:moveTo>
                <a:cubicBezTo>
                  <a:pt x="518" y="364"/>
                  <a:pt x="517" y="364"/>
                  <a:pt x="516" y="364"/>
                </a:cubicBezTo>
                <a:cubicBezTo>
                  <a:pt x="509" y="370"/>
                  <a:pt x="499" y="372"/>
                  <a:pt x="492" y="379"/>
                </a:cubicBezTo>
                <a:cubicBezTo>
                  <a:pt x="504" y="380"/>
                  <a:pt x="510" y="371"/>
                  <a:pt x="518" y="365"/>
                </a:cubicBezTo>
                <a:close/>
                <a:moveTo>
                  <a:pt x="310" y="367"/>
                </a:moveTo>
                <a:cubicBezTo>
                  <a:pt x="311" y="367"/>
                  <a:pt x="314" y="368"/>
                  <a:pt x="313" y="366"/>
                </a:cubicBezTo>
                <a:cubicBezTo>
                  <a:pt x="311" y="367"/>
                  <a:pt x="313" y="364"/>
                  <a:pt x="311" y="364"/>
                </a:cubicBezTo>
                <a:cubicBezTo>
                  <a:pt x="311" y="366"/>
                  <a:pt x="310" y="366"/>
                  <a:pt x="310" y="367"/>
                </a:cubicBezTo>
                <a:close/>
                <a:moveTo>
                  <a:pt x="470" y="371"/>
                </a:moveTo>
                <a:cubicBezTo>
                  <a:pt x="473" y="369"/>
                  <a:pt x="477" y="368"/>
                  <a:pt x="480" y="366"/>
                </a:cubicBezTo>
                <a:cubicBezTo>
                  <a:pt x="475" y="364"/>
                  <a:pt x="468" y="367"/>
                  <a:pt x="470" y="371"/>
                </a:cubicBezTo>
                <a:close/>
                <a:moveTo>
                  <a:pt x="240" y="368"/>
                </a:moveTo>
                <a:cubicBezTo>
                  <a:pt x="244" y="371"/>
                  <a:pt x="265" y="387"/>
                  <a:pt x="270" y="378"/>
                </a:cubicBezTo>
                <a:cubicBezTo>
                  <a:pt x="261" y="374"/>
                  <a:pt x="252" y="363"/>
                  <a:pt x="240" y="368"/>
                </a:cubicBezTo>
                <a:close/>
                <a:moveTo>
                  <a:pt x="305" y="368"/>
                </a:moveTo>
                <a:cubicBezTo>
                  <a:pt x="303" y="367"/>
                  <a:pt x="302" y="366"/>
                  <a:pt x="299" y="366"/>
                </a:cubicBezTo>
                <a:cubicBezTo>
                  <a:pt x="298" y="369"/>
                  <a:pt x="304" y="369"/>
                  <a:pt x="305" y="368"/>
                </a:cubicBezTo>
                <a:close/>
                <a:moveTo>
                  <a:pt x="113" y="381"/>
                </a:moveTo>
                <a:cubicBezTo>
                  <a:pt x="116" y="381"/>
                  <a:pt x="118" y="379"/>
                  <a:pt x="120" y="382"/>
                </a:cubicBezTo>
                <a:cubicBezTo>
                  <a:pt x="119" y="382"/>
                  <a:pt x="116" y="382"/>
                  <a:pt x="115" y="383"/>
                </a:cubicBezTo>
                <a:cubicBezTo>
                  <a:pt x="119" y="386"/>
                  <a:pt x="122" y="389"/>
                  <a:pt x="126" y="391"/>
                </a:cubicBezTo>
                <a:cubicBezTo>
                  <a:pt x="122" y="381"/>
                  <a:pt x="119" y="368"/>
                  <a:pt x="109" y="367"/>
                </a:cubicBezTo>
                <a:cubicBezTo>
                  <a:pt x="110" y="371"/>
                  <a:pt x="113" y="375"/>
                  <a:pt x="113" y="381"/>
                </a:cubicBezTo>
                <a:close/>
                <a:moveTo>
                  <a:pt x="228" y="368"/>
                </a:moveTo>
                <a:cubicBezTo>
                  <a:pt x="230" y="368"/>
                  <a:pt x="232" y="368"/>
                  <a:pt x="232" y="366"/>
                </a:cubicBezTo>
                <a:cubicBezTo>
                  <a:pt x="231" y="366"/>
                  <a:pt x="230" y="366"/>
                  <a:pt x="229" y="366"/>
                </a:cubicBezTo>
                <a:cubicBezTo>
                  <a:pt x="229" y="367"/>
                  <a:pt x="229" y="368"/>
                  <a:pt x="228" y="368"/>
                </a:cubicBezTo>
                <a:close/>
                <a:moveTo>
                  <a:pt x="348" y="368"/>
                </a:moveTo>
                <a:cubicBezTo>
                  <a:pt x="350" y="370"/>
                  <a:pt x="353" y="371"/>
                  <a:pt x="355" y="373"/>
                </a:cubicBezTo>
                <a:cubicBezTo>
                  <a:pt x="356" y="371"/>
                  <a:pt x="358" y="370"/>
                  <a:pt x="358" y="367"/>
                </a:cubicBezTo>
                <a:cubicBezTo>
                  <a:pt x="354" y="368"/>
                  <a:pt x="351" y="365"/>
                  <a:pt x="348" y="368"/>
                </a:cubicBezTo>
                <a:close/>
                <a:moveTo>
                  <a:pt x="495" y="371"/>
                </a:moveTo>
                <a:cubicBezTo>
                  <a:pt x="496" y="369"/>
                  <a:pt x="500" y="370"/>
                  <a:pt x="501" y="368"/>
                </a:cubicBezTo>
                <a:cubicBezTo>
                  <a:pt x="499" y="365"/>
                  <a:pt x="494" y="368"/>
                  <a:pt x="495" y="371"/>
                </a:cubicBezTo>
                <a:close/>
                <a:moveTo>
                  <a:pt x="61" y="385"/>
                </a:moveTo>
                <a:cubicBezTo>
                  <a:pt x="58" y="377"/>
                  <a:pt x="54" y="370"/>
                  <a:pt x="47" y="367"/>
                </a:cubicBezTo>
                <a:cubicBezTo>
                  <a:pt x="47" y="377"/>
                  <a:pt x="54" y="380"/>
                  <a:pt x="61" y="385"/>
                </a:cubicBezTo>
                <a:close/>
                <a:moveTo>
                  <a:pt x="171" y="371"/>
                </a:moveTo>
                <a:cubicBezTo>
                  <a:pt x="169" y="370"/>
                  <a:pt x="167" y="366"/>
                  <a:pt x="165" y="368"/>
                </a:cubicBezTo>
                <a:cubicBezTo>
                  <a:pt x="167" y="368"/>
                  <a:pt x="169" y="372"/>
                  <a:pt x="171" y="371"/>
                </a:cubicBezTo>
                <a:close/>
                <a:moveTo>
                  <a:pt x="264" y="368"/>
                </a:moveTo>
                <a:cubicBezTo>
                  <a:pt x="266" y="371"/>
                  <a:pt x="271" y="370"/>
                  <a:pt x="272" y="374"/>
                </a:cubicBezTo>
                <a:cubicBezTo>
                  <a:pt x="273" y="368"/>
                  <a:pt x="278" y="376"/>
                  <a:pt x="281" y="372"/>
                </a:cubicBezTo>
                <a:cubicBezTo>
                  <a:pt x="276" y="370"/>
                  <a:pt x="268" y="369"/>
                  <a:pt x="264" y="368"/>
                </a:cubicBezTo>
                <a:close/>
                <a:moveTo>
                  <a:pt x="434" y="370"/>
                </a:moveTo>
                <a:cubicBezTo>
                  <a:pt x="435" y="369"/>
                  <a:pt x="435" y="366"/>
                  <a:pt x="433" y="367"/>
                </a:cubicBezTo>
                <a:cubicBezTo>
                  <a:pt x="432" y="368"/>
                  <a:pt x="432" y="370"/>
                  <a:pt x="434" y="370"/>
                </a:cubicBezTo>
                <a:close/>
                <a:moveTo>
                  <a:pt x="360" y="375"/>
                </a:moveTo>
                <a:cubicBezTo>
                  <a:pt x="361" y="372"/>
                  <a:pt x="364" y="371"/>
                  <a:pt x="364" y="368"/>
                </a:cubicBezTo>
                <a:cubicBezTo>
                  <a:pt x="361" y="367"/>
                  <a:pt x="359" y="374"/>
                  <a:pt x="360" y="375"/>
                </a:cubicBezTo>
                <a:close/>
                <a:moveTo>
                  <a:pt x="467" y="375"/>
                </a:moveTo>
                <a:cubicBezTo>
                  <a:pt x="466" y="378"/>
                  <a:pt x="464" y="380"/>
                  <a:pt x="462" y="383"/>
                </a:cubicBezTo>
                <a:cubicBezTo>
                  <a:pt x="473" y="380"/>
                  <a:pt x="482" y="378"/>
                  <a:pt x="488" y="369"/>
                </a:cubicBezTo>
                <a:cubicBezTo>
                  <a:pt x="480" y="366"/>
                  <a:pt x="475" y="374"/>
                  <a:pt x="467" y="375"/>
                </a:cubicBezTo>
                <a:close/>
                <a:moveTo>
                  <a:pt x="143" y="384"/>
                </a:moveTo>
                <a:cubicBezTo>
                  <a:pt x="149" y="388"/>
                  <a:pt x="154" y="392"/>
                  <a:pt x="159" y="396"/>
                </a:cubicBezTo>
                <a:cubicBezTo>
                  <a:pt x="157" y="381"/>
                  <a:pt x="148" y="374"/>
                  <a:pt x="137" y="368"/>
                </a:cubicBezTo>
                <a:cubicBezTo>
                  <a:pt x="139" y="374"/>
                  <a:pt x="141" y="378"/>
                  <a:pt x="143" y="384"/>
                </a:cubicBezTo>
                <a:close/>
                <a:moveTo>
                  <a:pt x="364" y="375"/>
                </a:moveTo>
                <a:cubicBezTo>
                  <a:pt x="366" y="375"/>
                  <a:pt x="367" y="375"/>
                  <a:pt x="368" y="375"/>
                </a:cubicBezTo>
                <a:cubicBezTo>
                  <a:pt x="369" y="373"/>
                  <a:pt x="371" y="372"/>
                  <a:pt x="371" y="368"/>
                </a:cubicBezTo>
                <a:cubicBezTo>
                  <a:pt x="366" y="367"/>
                  <a:pt x="367" y="373"/>
                  <a:pt x="364" y="375"/>
                </a:cubicBezTo>
                <a:close/>
                <a:moveTo>
                  <a:pt x="417" y="373"/>
                </a:moveTo>
                <a:cubicBezTo>
                  <a:pt x="421" y="375"/>
                  <a:pt x="422" y="372"/>
                  <a:pt x="423" y="369"/>
                </a:cubicBezTo>
                <a:cubicBezTo>
                  <a:pt x="421" y="368"/>
                  <a:pt x="421" y="368"/>
                  <a:pt x="418" y="368"/>
                </a:cubicBezTo>
                <a:cubicBezTo>
                  <a:pt x="417" y="370"/>
                  <a:pt x="417" y="371"/>
                  <a:pt x="417" y="373"/>
                </a:cubicBezTo>
                <a:close/>
                <a:moveTo>
                  <a:pt x="388" y="372"/>
                </a:moveTo>
                <a:cubicBezTo>
                  <a:pt x="388" y="371"/>
                  <a:pt x="390" y="371"/>
                  <a:pt x="389" y="369"/>
                </a:cubicBezTo>
                <a:cubicBezTo>
                  <a:pt x="389" y="369"/>
                  <a:pt x="387" y="369"/>
                  <a:pt x="385" y="369"/>
                </a:cubicBezTo>
                <a:cubicBezTo>
                  <a:pt x="385" y="371"/>
                  <a:pt x="387" y="371"/>
                  <a:pt x="388" y="372"/>
                </a:cubicBezTo>
                <a:close/>
                <a:moveTo>
                  <a:pt x="398" y="375"/>
                </a:moveTo>
                <a:cubicBezTo>
                  <a:pt x="400" y="375"/>
                  <a:pt x="403" y="375"/>
                  <a:pt x="405" y="375"/>
                </a:cubicBezTo>
                <a:cubicBezTo>
                  <a:pt x="406" y="373"/>
                  <a:pt x="407" y="372"/>
                  <a:pt x="408" y="369"/>
                </a:cubicBezTo>
                <a:cubicBezTo>
                  <a:pt x="402" y="368"/>
                  <a:pt x="399" y="369"/>
                  <a:pt x="398" y="375"/>
                </a:cubicBezTo>
                <a:close/>
                <a:moveTo>
                  <a:pt x="411" y="374"/>
                </a:moveTo>
                <a:cubicBezTo>
                  <a:pt x="413" y="373"/>
                  <a:pt x="414" y="372"/>
                  <a:pt x="414" y="369"/>
                </a:cubicBezTo>
                <a:cubicBezTo>
                  <a:pt x="412" y="369"/>
                  <a:pt x="410" y="372"/>
                  <a:pt x="411" y="374"/>
                </a:cubicBezTo>
                <a:close/>
                <a:moveTo>
                  <a:pt x="237" y="369"/>
                </a:moveTo>
                <a:cubicBezTo>
                  <a:pt x="234" y="368"/>
                  <a:pt x="232" y="372"/>
                  <a:pt x="230" y="371"/>
                </a:cubicBezTo>
                <a:cubicBezTo>
                  <a:pt x="237" y="379"/>
                  <a:pt x="247" y="383"/>
                  <a:pt x="256" y="389"/>
                </a:cubicBezTo>
                <a:cubicBezTo>
                  <a:pt x="259" y="388"/>
                  <a:pt x="260" y="385"/>
                  <a:pt x="264" y="385"/>
                </a:cubicBezTo>
                <a:cubicBezTo>
                  <a:pt x="257" y="380"/>
                  <a:pt x="245" y="373"/>
                  <a:pt x="237" y="369"/>
                </a:cubicBezTo>
                <a:close/>
                <a:moveTo>
                  <a:pt x="374" y="375"/>
                </a:moveTo>
                <a:cubicBezTo>
                  <a:pt x="374" y="373"/>
                  <a:pt x="377" y="373"/>
                  <a:pt x="377" y="371"/>
                </a:cubicBezTo>
                <a:cubicBezTo>
                  <a:pt x="377" y="370"/>
                  <a:pt x="376" y="370"/>
                  <a:pt x="375" y="369"/>
                </a:cubicBezTo>
                <a:cubicBezTo>
                  <a:pt x="375" y="371"/>
                  <a:pt x="373" y="374"/>
                  <a:pt x="374" y="375"/>
                </a:cubicBezTo>
                <a:close/>
                <a:moveTo>
                  <a:pt x="392" y="375"/>
                </a:moveTo>
                <a:cubicBezTo>
                  <a:pt x="394" y="374"/>
                  <a:pt x="396" y="373"/>
                  <a:pt x="396" y="369"/>
                </a:cubicBezTo>
                <a:cubicBezTo>
                  <a:pt x="393" y="369"/>
                  <a:pt x="392" y="372"/>
                  <a:pt x="392" y="375"/>
                </a:cubicBezTo>
                <a:close/>
                <a:moveTo>
                  <a:pt x="453" y="374"/>
                </a:moveTo>
                <a:cubicBezTo>
                  <a:pt x="454" y="372"/>
                  <a:pt x="461" y="372"/>
                  <a:pt x="459" y="369"/>
                </a:cubicBezTo>
                <a:cubicBezTo>
                  <a:pt x="458" y="370"/>
                  <a:pt x="458" y="369"/>
                  <a:pt x="457" y="369"/>
                </a:cubicBezTo>
                <a:cubicBezTo>
                  <a:pt x="456" y="370"/>
                  <a:pt x="452" y="374"/>
                  <a:pt x="453" y="374"/>
                </a:cubicBezTo>
                <a:close/>
                <a:moveTo>
                  <a:pt x="70" y="377"/>
                </a:moveTo>
                <a:cubicBezTo>
                  <a:pt x="67" y="375"/>
                  <a:pt x="66" y="371"/>
                  <a:pt x="62" y="370"/>
                </a:cubicBezTo>
                <a:cubicBezTo>
                  <a:pt x="63" y="373"/>
                  <a:pt x="66" y="378"/>
                  <a:pt x="70" y="377"/>
                </a:cubicBezTo>
                <a:close/>
                <a:moveTo>
                  <a:pt x="101" y="391"/>
                </a:moveTo>
                <a:cubicBezTo>
                  <a:pt x="100" y="388"/>
                  <a:pt x="97" y="388"/>
                  <a:pt x="96" y="385"/>
                </a:cubicBezTo>
                <a:cubicBezTo>
                  <a:pt x="88" y="382"/>
                  <a:pt x="82" y="373"/>
                  <a:pt x="75" y="371"/>
                </a:cubicBezTo>
                <a:cubicBezTo>
                  <a:pt x="81" y="380"/>
                  <a:pt x="92" y="384"/>
                  <a:pt x="101" y="391"/>
                </a:cubicBezTo>
                <a:close/>
                <a:moveTo>
                  <a:pt x="96" y="378"/>
                </a:moveTo>
                <a:cubicBezTo>
                  <a:pt x="96" y="374"/>
                  <a:pt x="94" y="372"/>
                  <a:pt x="91" y="371"/>
                </a:cubicBezTo>
                <a:cubicBezTo>
                  <a:pt x="92" y="374"/>
                  <a:pt x="95" y="376"/>
                  <a:pt x="96" y="378"/>
                </a:cubicBezTo>
                <a:close/>
                <a:moveTo>
                  <a:pt x="333" y="372"/>
                </a:moveTo>
                <a:cubicBezTo>
                  <a:pt x="335" y="373"/>
                  <a:pt x="336" y="372"/>
                  <a:pt x="336" y="371"/>
                </a:cubicBezTo>
                <a:cubicBezTo>
                  <a:pt x="334" y="370"/>
                  <a:pt x="333" y="371"/>
                  <a:pt x="333" y="372"/>
                </a:cubicBezTo>
                <a:close/>
                <a:moveTo>
                  <a:pt x="378" y="375"/>
                </a:moveTo>
                <a:cubicBezTo>
                  <a:pt x="379" y="376"/>
                  <a:pt x="383" y="376"/>
                  <a:pt x="383" y="374"/>
                </a:cubicBezTo>
                <a:cubicBezTo>
                  <a:pt x="382" y="373"/>
                  <a:pt x="381" y="373"/>
                  <a:pt x="380" y="372"/>
                </a:cubicBezTo>
                <a:cubicBezTo>
                  <a:pt x="379" y="373"/>
                  <a:pt x="378" y="373"/>
                  <a:pt x="378" y="375"/>
                </a:cubicBezTo>
                <a:close/>
                <a:moveTo>
                  <a:pt x="181" y="383"/>
                </a:moveTo>
                <a:cubicBezTo>
                  <a:pt x="178" y="380"/>
                  <a:pt x="172" y="381"/>
                  <a:pt x="172" y="375"/>
                </a:cubicBezTo>
                <a:cubicBezTo>
                  <a:pt x="168" y="377"/>
                  <a:pt x="169" y="375"/>
                  <a:pt x="168" y="374"/>
                </a:cubicBezTo>
                <a:cubicBezTo>
                  <a:pt x="167" y="374"/>
                  <a:pt x="167" y="374"/>
                  <a:pt x="166" y="374"/>
                </a:cubicBezTo>
                <a:cubicBezTo>
                  <a:pt x="169" y="379"/>
                  <a:pt x="176" y="382"/>
                  <a:pt x="181" y="383"/>
                </a:cubicBezTo>
                <a:close/>
                <a:moveTo>
                  <a:pt x="108" y="409"/>
                </a:moveTo>
                <a:cubicBezTo>
                  <a:pt x="105" y="389"/>
                  <a:pt x="84" y="386"/>
                  <a:pt x="71" y="375"/>
                </a:cubicBezTo>
                <a:cubicBezTo>
                  <a:pt x="80" y="390"/>
                  <a:pt x="95" y="398"/>
                  <a:pt x="108" y="409"/>
                </a:cubicBezTo>
                <a:close/>
                <a:moveTo>
                  <a:pt x="439" y="381"/>
                </a:moveTo>
                <a:cubicBezTo>
                  <a:pt x="443" y="380"/>
                  <a:pt x="447" y="380"/>
                  <a:pt x="448" y="377"/>
                </a:cubicBezTo>
                <a:cubicBezTo>
                  <a:pt x="445" y="374"/>
                  <a:pt x="440" y="377"/>
                  <a:pt x="439" y="381"/>
                </a:cubicBezTo>
                <a:close/>
                <a:moveTo>
                  <a:pt x="305" y="378"/>
                </a:moveTo>
                <a:cubicBezTo>
                  <a:pt x="306" y="378"/>
                  <a:pt x="308" y="378"/>
                  <a:pt x="309" y="377"/>
                </a:cubicBezTo>
                <a:cubicBezTo>
                  <a:pt x="307" y="377"/>
                  <a:pt x="305" y="375"/>
                  <a:pt x="305" y="378"/>
                </a:cubicBezTo>
                <a:close/>
                <a:moveTo>
                  <a:pt x="347" y="378"/>
                </a:moveTo>
                <a:cubicBezTo>
                  <a:pt x="347" y="376"/>
                  <a:pt x="343" y="376"/>
                  <a:pt x="343" y="377"/>
                </a:cubicBezTo>
                <a:cubicBezTo>
                  <a:pt x="344" y="377"/>
                  <a:pt x="345" y="377"/>
                  <a:pt x="347" y="378"/>
                </a:cubicBezTo>
                <a:close/>
                <a:moveTo>
                  <a:pt x="366" y="378"/>
                </a:moveTo>
                <a:cubicBezTo>
                  <a:pt x="364" y="378"/>
                  <a:pt x="364" y="377"/>
                  <a:pt x="363" y="377"/>
                </a:cubicBezTo>
                <a:cubicBezTo>
                  <a:pt x="363" y="380"/>
                  <a:pt x="365" y="380"/>
                  <a:pt x="366" y="378"/>
                </a:cubicBezTo>
                <a:close/>
                <a:moveTo>
                  <a:pt x="413" y="378"/>
                </a:moveTo>
                <a:cubicBezTo>
                  <a:pt x="412" y="381"/>
                  <a:pt x="410" y="383"/>
                  <a:pt x="409" y="386"/>
                </a:cubicBezTo>
                <a:cubicBezTo>
                  <a:pt x="416" y="387"/>
                  <a:pt x="419" y="381"/>
                  <a:pt x="418" y="377"/>
                </a:cubicBezTo>
                <a:cubicBezTo>
                  <a:pt x="417" y="379"/>
                  <a:pt x="415" y="379"/>
                  <a:pt x="413" y="378"/>
                </a:cubicBezTo>
                <a:close/>
                <a:moveTo>
                  <a:pt x="426" y="382"/>
                </a:moveTo>
                <a:cubicBezTo>
                  <a:pt x="427" y="380"/>
                  <a:pt x="429" y="380"/>
                  <a:pt x="430" y="379"/>
                </a:cubicBezTo>
                <a:cubicBezTo>
                  <a:pt x="430" y="378"/>
                  <a:pt x="430" y="377"/>
                  <a:pt x="429" y="377"/>
                </a:cubicBezTo>
                <a:cubicBezTo>
                  <a:pt x="429" y="379"/>
                  <a:pt x="424" y="380"/>
                  <a:pt x="426" y="382"/>
                </a:cubicBezTo>
                <a:close/>
                <a:moveTo>
                  <a:pt x="311" y="382"/>
                </a:moveTo>
                <a:cubicBezTo>
                  <a:pt x="314" y="382"/>
                  <a:pt x="315" y="381"/>
                  <a:pt x="315" y="378"/>
                </a:cubicBezTo>
                <a:cubicBezTo>
                  <a:pt x="313" y="379"/>
                  <a:pt x="310" y="379"/>
                  <a:pt x="311" y="382"/>
                </a:cubicBezTo>
                <a:close/>
                <a:moveTo>
                  <a:pt x="439" y="392"/>
                </a:moveTo>
                <a:cubicBezTo>
                  <a:pt x="444" y="391"/>
                  <a:pt x="452" y="388"/>
                  <a:pt x="457" y="386"/>
                </a:cubicBezTo>
                <a:cubicBezTo>
                  <a:pt x="457" y="383"/>
                  <a:pt x="458" y="380"/>
                  <a:pt x="459" y="378"/>
                </a:cubicBezTo>
                <a:cubicBezTo>
                  <a:pt x="449" y="380"/>
                  <a:pt x="442" y="386"/>
                  <a:pt x="439" y="392"/>
                </a:cubicBezTo>
                <a:close/>
                <a:moveTo>
                  <a:pt x="323" y="383"/>
                </a:moveTo>
                <a:cubicBezTo>
                  <a:pt x="325" y="384"/>
                  <a:pt x="327" y="384"/>
                  <a:pt x="329" y="385"/>
                </a:cubicBezTo>
                <a:cubicBezTo>
                  <a:pt x="330" y="383"/>
                  <a:pt x="331" y="382"/>
                  <a:pt x="332" y="380"/>
                </a:cubicBezTo>
                <a:cubicBezTo>
                  <a:pt x="328" y="378"/>
                  <a:pt x="323" y="379"/>
                  <a:pt x="323" y="383"/>
                </a:cubicBezTo>
                <a:close/>
                <a:moveTo>
                  <a:pt x="112" y="391"/>
                </a:moveTo>
                <a:cubicBezTo>
                  <a:pt x="108" y="388"/>
                  <a:pt x="107" y="382"/>
                  <a:pt x="102" y="380"/>
                </a:cubicBezTo>
                <a:cubicBezTo>
                  <a:pt x="102" y="386"/>
                  <a:pt x="108" y="390"/>
                  <a:pt x="112" y="391"/>
                </a:cubicBezTo>
                <a:close/>
                <a:moveTo>
                  <a:pt x="139" y="401"/>
                </a:moveTo>
                <a:cubicBezTo>
                  <a:pt x="136" y="392"/>
                  <a:pt x="134" y="383"/>
                  <a:pt x="126" y="380"/>
                </a:cubicBezTo>
                <a:cubicBezTo>
                  <a:pt x="129" y="388"/>
                  <a:pt x="131" y="398"/>
                  <a:pt x="139" y="401"/>
                </a:cubicBezTo>
                <a:close/>
                <a:moveTo>
                  <a:pt x="495" y="388"/>
                </a:moveTo>
                <a:cubicBezTo>
                  <a:pt x="481" y="399"/>
                  <a:pt x="465" y="409"/>
                  <a:pt x="445" y="416"/>
                </a:cubicBezTo>
                <a:cubicBezTo>
                  <a:pt x="458" y="418"/>
                  <a:pt x="469" y="414"/>
                  <a:pt x="479" y="409"/>
                </a:cubicBezTo>
                <a:cubicBezTo>
                  <a:pt x="479" y="406"/>
                  <a:pt x="481" y="405"/>
                  <a:pt x="483" y="403"/>
                </a:cubicBezTo>
                <a:cubicBezTo>
                  <a:pt x="501" y="401"/>
                  <a:pt x="514" y="389"/>
                  <a:pt x="527" y="380"/>
                </a:cubicBezTo>
                <a:cubicBezTo>
                  <a:pt x="516" y="382"/>
                  <a:pt x="507" y="387"/>
                  <a:pt x="495" y="388"/>
                </a:cubicBezTo>
                <a:close/>
                <a:moveTo>
                  <a:pt x="350" y="386"/>
                </a:moveTo>
                <a:cubicBezTo>
                  <a:pt x="350" y="384"/>
                  <a:pt x="351" y="384"/>
                  <a:pt x="350" y="383"/>
                </a:cubicBezTo>
                <a:cubicBezTo>
                  <a:pt x="348" y="382"/>
                  <a:pt x="344" y="380"/>
                  <a:pt x="342" y="381"/>
                </a:cubicBezTo>
                <a:cubicBezTo>
                  <a:pt x="345" y="382"/>
                  <a:pt x="346" y="385"/>
                  <a:pt x="350" y="386"/>
                </a:cubicBezTo>
                <a:close/>
                <a:moveTo>
                  <a:pt x="402" y="382"/>
                </a:moveTo>
                <a:cubicBezTo>
                  <a:pt x="402" y="381"/>
                  <a:pt x="402" y="381"/>
                  <a:pt x="403" y="380"/>
                </a:cubicBezTo>
                <a:cubicBezTo>
                  <a:pt x="402" y="380"/>
                  <a:pt x="401" y="380"/>
                  <a:pt x="400" y="380"/>
                </a:cubicBezTo>
                <a:cubicBezTo>
                  <a:pt x="400" y="382"/>
                  <a:pt x="401" y="382"/>
                  <a:pt x="402" y="382"/>
                </a:cubicBezTo>
                <a:close/>
                <a:moveTo>
                  <a:pt x="386" y="387"/>
                </a:moveTo>
                <a:cubicBezTo>
                  <a:pt x="388" y="386"/>
                  <a:pt x="390" y="384"/>
                  <a:pt x="391" y="381"/>
                </a:cubicBezTo>
                <a:cubicBezTo>
                  <a:pt x="390" y="381"/>
                  <a:pt x="389" y="381"/>
                  <a:pt x="388" y="381"/>
                </a:cubicBezTo>
                <a:cubicBezTo>
                  <a:pt x="388" y="384"/>
                  <a:pt x="385" y="384"/>
                  <a:pt x="386" y="387"/>
                </a:cubicBezTo>
                <a:close/>
                <a:moveTo>
                  <a:pt x="270" y="383"/>
                </a:moveTo>
                <a:cubicBezTo>
                  <a:pt x="271" y="386"/>
                  <a:pt x="274" y="386"/>
                  <a:pt x="276" y="387"/>
                </a:cubicBezTo>
                <a:cubicBezTo>
                  <a:pt x="277" y="386"/>
                  <a:pt x="278" y="386"/>
                  <a:pt x="278" y="384"/>
                </a:cubicBezTo>
                <a:cubicBezTo>
                  <a:pt x="275" y="381"/>
                  <a:pt x="273" y="382"/>
                  <a:pt x="270" y="383"/>
                </a:cubicBezTo>
                <a:close/>
                <a:moveTo>
                  <a:pt x="374" y="385"/>
                </a:moveTo>
                <a:cubicBezTo>
                  <a:pt x="376" y="385"/>
                  <a:pt x="379" y="385"/>
                  <a:pt x="381" y="386"/>
                </a:cubicBezTo>
                <a:cubicBezTo>
                  <a:pt x="382" y="385"/>
                  <a:pt x="383" y="383"/>
                  <a:pt x="383" y="382"/>
                </a:cubicBezTo>
                <a:cubicBezTo>
                  <a:pt x="379" y="382"/>
                  <a:pt x="373" y="380"/>
                  <a:pt x="374" y="385"/>
                </a:cubicBezTo>
                <a:close/>
                <a:moveTo>
                  <a:pt x="85" y="401"/>
                </a:moveTo>
                <a:cubicBezTo>
                  <a:pt x="80" y="394"/>
                  <a:pt x="74" y="385"/>
                  <a:pt x="66" y="383"/>
                </a:cubicBezTo>
                <a:cubicBezTo>
                  <a:pt x="72" y="389"/>
                  <a:pt x="77" y="399"/>
                  <a:pt x="85" y="401"/>
                </a:cubicBezTo>
                <a:close/>
                <a:moveTo>
                  <a:pt x="391" y="388"/>
                </a:moveTo>
                <a:cubicBezTo>
                  <a:pt x="392" y="388"/>
                  <a:pt x="398" y="387"/>
                  <a:pt x="400" y="387"/>
                </a:cubicBezTo>
                <a:cubicBezTo>
                  <a:pt x="399" y="384"/>
                  <a:pt x="395" y="384"/>
                  <a:pt x="392" y="382"/>
                </a:cubicBezTo>
                <a:cubicBezTo>
                  <a:pt x="392" y="385"/>
                  <a:pt x="391" y="386"/>
                  <a:pt x="391" y="388"/>
                </a:cubicBezTo>
                <a:close/>
                <a:moveTo>
                  <a:pt x="295" y="390"/>
                </a:moveTo>
                <a:cubicBezTo>
                  <a:pt x="294" y="388"/>
                  <a:pt x="296" y="388"/>
                  <a:pt x="296" y="386"/>
                </a:cubicBezTo>
                <a:cubicBezTo>
                  <a:pt x="293" y="385"/>
                  <a:pt x="293" y="386"/>
                  <a:pt x="290" y="386"/>
                </a:cubicBezTo>
                <a:cubicBezTo>
                  <a:pt x="291" y="389"/>
                  <a:pt x="292" y="390"/>
                  <a:pt x="295" y="390"/>
                </a:cubicBezTo>
                <a:close/>
                <a:moveTo>
                  <a:pt x="295" y="383"/>
                </a:moveTo>
                <a:cubicBezTo>
                  <a:pt x="292" y="383"/>
                  <a:pt x="290" y="384"/>
                  <a:pt x="289" y="386"/>
                </a:cubicBezTo>
                <a:cubicBezTo>
                  <a:pt x="290" y="387"/>
                  <a:pt x="294" y="384"/>
                  <a:pt x="295" y="383"/>
                </a:cubicBezTo>
                <a:close/>
                <a:moveTo>
                  <a:pt x="309" y="383"/>
                </a:moveTo>
                <a:cubicBezTo>
                  <a:pt x="308" y="385"/>
                  <a:pt x="313" y="386"/>
                  <a:pt x="313" y="384"/>
                </a:cubicBezTo>
                <a:cubicBezTo>
                  <a:pt x="312" y="383"/>
                  <a:pt x="310" y="382"/>
                  <a:pt x="309" y="383"/>
                </a:cubicBezTo>
                <a:close/>
                <a:moveTo>
                  <a:pt x="337" y="385"/>
                </a:moveTo>
                <a:cubicBezTo>
                  <a:pt x="337" y="385"/>
                  <a:pt x="338" y="385"/>
                  <a:pt x="338" y="385"/>
                </a:cubicBezTo>
                <a:cubicBezTo>
                  <a:pt x="339" y="384"/>
                  <a:pt x="338" y="383"/>
                  <a:pt x="337" y="383"/>
                </a:cubicBezTo>
                <a:cubicBezTo>
                  <a:pt x="337" y="384"/>
                  <a:pt x="336" y="384"/>
                  <a:pt x="337" y="385"/>
                </a:cubicBezTo>
                <a:close/>
                <a:moveTo>
                  <a:pt x="354" y="387"/>
                </a:moveTo>
                <a:cubicBezTo>
                  <a:pt x="354" y="385"/>
                  <a:pt x="358" y="385"/>
                  <a:pt x="355" y="383"/>
                </a:cubicBezTo>
                <a:cubicBezTo>
                  <a:pt x="355" y="384"/>
                  <a:pt x="352" y="386"/>
                  <a:pt x="354" y="387"/>
                </a:cubicBezTo>
                <a:close/>
                <a:moveTo>
                  <a:pt x="161" y="388"/>
                </a:moveTo>
                <a:cubicBezTo>
                  <a:pt x="162" y="388"/>
                  <a:pt x="164" y="389"/>
                  <a:pt x="164" y="388"/>
                </a:cubicBezTo>
                <a:cubicBezTo>
                  <a:pt x="162" y="387"/>
                  <a:pt x="161" y="383"/>
                  <a:pt x="159" y="385"/>
                </a:cubicBezTo>
                <a:cubicBezTo>
                  <a:pt x="160" y="385"/>
                  <a:pt x="161" y="387"/>
                  <a:pt x="161" y="388"/>
                </a:cubicBezTo>
                <a:close/>
                <a:moveTo>
                  <a:pt x="422" y="391"/>
                </a:moveTo>
                <a:cubicBezTo>
                  <a:pt x="429" y="394"/>
                  <a:pt x="432" y="389"/>
                  <a:pt x="437" y="389"/>
                </a:cubicBezTo>
                <a:cubicBezTo>
                  <a:pt x="436" y="386"/>
                  <a:pt x="440" y="385"/>
                  <a:pt x="437" y="385"/>
                </a:cubicBezTo>
                <a:cubicBezTo>
                  <a:pt x="431" y="387"/>
                  <a:pt x="425" y="386"/>
                  <a:pt x="422" y="391"/>
                </a:cubicBezTo>
                <a:close/>
                <a:moveTo>
                  <a:pt x="479" y="386"/>
                </a:moveTo>
                <a:cubicBezTo>
                  <a:pt x="480" y="386"/>
                  <a:pt x="481" y="385"/>
                  <a:pt x="482" y="386"/>
                </a:cubicBezTo>
                <a:cubicBezTo>
                  <a:pt x="482" y="384"/>
                  <a:pt x="479" y="384"/>
                  <a:pt x="479" y="386"/>
                </a:cubicBezTo>
                <a:close/>
                <a:moveTo>
                  <a:pt x="321" y="386"/>
                </a:moveTo>
                <a:cubicBezTo>
                  <a:pt x="318" y="388"/>
                  <a:pt x="328" y="390"/>
                  <a:pt x="328" y="386"/>
                </a:cubicBezTo>
                <a:cubicBezTo>
                  <a:pt x="325" y="387"/>
                  <a:pt x="323" y="384"/>
                  <a:pt x="321" y="386"/>
                </a:cubicBezTo>
                <a:close/>
                <a:moveTo>
                  <a:pt x="358" y="388"/>
                </a:moveTo>
                <a:cubicBezTo>
                  <a:pt x="360" y="388"/>
                  <a:pt x="360" y="387"/>
                  <a:pt x="363" y="388"/>
                </a:cubicBezTo>
                <a:cubicBezTo>
                  <a:pt x="363" y="387"/>
                  <a:pt x="363" y="386"/>
                  <a:pt x="363" y="386"/>
                </a:cubicBezTo>
                <a:cubicBezTo>
                  <a:pt x="362" y="385"/>
                  <a:pt x="357" y="385"/>
                  <a:pt x="358" y="388"/>
                </a:cubicBezTo>
                <a:close/>
                <a:moveTo>
                  <a:pt x="457" y="391"/>
                </a:moveTo>
                <a:cubicBezTo>
                  <a:pt x="462" y="391"/>
                  <a:pt x="463" y="388"/>
                  <a:pt x="466" y="386"/>
                </a:cubicBezTo>
                <a:cubicBezTo>
                  <a:pt x="463" y="388"/>
                  <a:pt x="458" y="388"/>
                  <a:pt x="457" y="391"/>
                </a:cubicBezTo>
                <a:close/>
                <a:moveTo>
                  <a:pt x="260" y="392"/>
                </a:moveTo>
                <a:cubicBezTo>
                  <a:pt x="265" y="395"/>
                  <a:pt x="271" y="393"/>
                  <a:pt x="274" y="389"/>
                </a:cubicBezTo>
                <a:cubicBezTo>
                  <a:pt x="269" y="384"/>
                  <a:pt x="263" y="388"/>
                  <a:pt x="260" y="392"/>
                </a:cubicBezTo>
                <a:close/>
                <a:moveTo>
                  <a:pt x="299" y="395"/>
                </a:moveTo>
                <a:cubicBezTo>
                  <a:pt x="300" y="392"/>
                  <a:pt x="301" y="390"/>
                  <a:pt x="304" y="389"/>
                </a:cubicBezTo>
                <a:cubicBezTo>
                  <a:pt x="304" y="387"/>
                  <a:pt x="302" y="386"/>
                  <a:pt x="300" y="386"/>
                </a:cubicBezTo>
                <a:cubicBezTo>
                  <a:pt x="300" y="389"/>
                  <a:pt x="295" y="393"/>
                  <a:pt x="299" y="395"/>
                </a:cubicBezTo>
                <a:close/>
                <a:moveTo>
                  <a:pt x="44" y="388"/>
                </a:moveTo>
                <a:cubicBezTo>
                  <a:pt x="48" y="393"/>
                  <a:pt x="52" y="399"/>
                  <a:pt x="57" y="404"/>
                </a:cubicBezTo>
                <a:cubicBezTo>
                  <a:pt x="55" y="397"/>
                  <a:pt x="49" y="387"/>
                  <a:pt x="44" y="388"/>
                </a:cubicBezTo>
                <a:close/>
                <a:moveTo>
                  <a:pt x="334" y="391"/>
                </a:moveTo>
                <a:cubicBezTo>
                  <a:pt x="337" y="390"/>
                  <a:pt x="343" y="393"/>
                  <a:pt x="347" y="392"/>
                </a:cubicBezTo>
                <a:cubicBezTo>
                  <a:pt x="347" y="387"/>
                  <a:pt x="339" y="389"/>
                  <a:pt x="335" y="388"/>
                </a:cubicBezTo>
                <a:cubicBezTo>
                  <a:pt x="335" y="389"/>
                  <a:pt x="334" y="389"/>
                  <a:pt x="334" y="391"/>
                </a:cubicBezTo>
                <a:close/>
                <a:moveTo>
                  <a:pt x="72" y="403"/>
                </a:moveTo>
                <a:cubicBezTo>
                  <a:pt x="70" y="394"/>
                  <a:pt x="60" y="391"/>
                  <a:pt x="55" y="389"/>
                </a:cubicBezTo>
                <a:cubicBezTo>
                  <a:pt x="60" y="394"/>
                  <a:pt x="64" y="400"/>
                  <a:pt x="72" y="403"/>
                </a:cubicBezTo>
                <a:close/>
                <a:moveTo>
                  <a:pt x="229" y="405"/>
                </a:moveTo>
                <a:cubicBezTo>
                  <a:pt x="217" y="401"/>
                  <a:pt x="208" y="393"/>
                  <a:pt x="198" y="389"/>
                </a:cubicBezTo>
                <a:cubicBezTo>
                  <a:pt x="208" y="394"/>
                  <a:pt x="216" y="405"/>
                  <a:pt x="229" y="405"/>
                </a:cubicBezTo>
                <a:close/>
                <a:moveTo>
                  <a:pt x="236" y="391"/>
                </a:moveTo>
                <a:cubicBezTo>
                  <a:pt x="236" y="396"/>
                  <a:pt x="240" y="395"/>
                  <a:pt x="242" y="397"/>
                </a:cubicBezTo>
                <a:cubicBezTo>
                  <a:pt x="245" y="395"/>
                  <a:pt x="249" y="396"/>
                  <a:pt x="251" y="392"/>
                </a:cubicBezTo>
                <a:cubicBezTo>
                  <a:pt x="246" y="387"/>
                  <a:pt x="241" y="391"/>
                  <a:pt x="236" y="391"/>
                </a:cubicBezTo>
                <a:close/>
                <a:moveTo>
                  <a:pt x="318" y="394"/>
                </a:moveTo>
                <a:cubicBezTo>
                  <a:pt x="315" y="396"/>
                  <a:pt x="312" y="397"/>
                  <a:pt x="312" y="402"/>
                </a:cubicBezTo>
                <a:cubicBezTo>
                  <a:pt x="315" y="403"/>
                  <a:pt x="317" y="403"/>
                  <a:pt x="320" y="403"/>
                </a:cubicBezTo>
                <a:cubicBezTo>
                  <a:pt x="322" y="399"/>
                  <a:pt x="325" y="396"/>
                  <a:pt x="326" y="391"/>
                </a:cubicBezTo>
                <a:cubicBezTo>
                  <a:pt x="323" y="390"/>
                  <a:pt x="321" y="389"/>
                  <a:pt x="318" y="389"/>
                </a:cubicBezTo>
                <a:cubicBezTo>
                  <a:pt x="317" y="391"/>
                  <a:pt x="318" y="392"/>
                  <a:pt x="318" y="394"/>
                </a:cubicBezTo>
                <a:close/>
                <a:moveTo>
                  <a:pt x="302" y="399"/>
                </a:moveTo>
                <a:cubicBezTo>
                  <a:pt x="302" y="397"/>
                  <a:pt x="303" y="399"/>
                  <a:pt x="306" y="399"/>
                </a:cubicBezTo>
                <a:cubicBezTo>
                  <a:pt x="306" y="395"/>
                  <a:pt x="309" y="395"/>
                  <a:pt x="309" y="391"/>
                </a:cubicBezTo>
                <a:cubicBezTo>
                  <a:pt x="307" y="392"/>
                  <a:pt x="307" y="389"/>
                  <a:pt x="305" y="390"/>
                </a:cubicBezTo>
                <a:cubicBezTo>
                  <a:pt x="305" y="393"/>
                  <a:pt x="301" y="396"/>
                  <a:pt x="302" y="399"/>
                </a:cubicBezTo>
                <a:close/>
                <a:moveTo>
                  <a:pt x="358" y="392"/>
                </a:moveTo>
                <a:cubicBezTo>
                  <a:pt x="358" y="392"/>
                  <a:pt x="358" y="391"/>
                  <a:pt x="358" y="390"/>
                </a:cubicBezTo>
                <a:cubicBezTo>
                  <a:pt x="358" y="390"/>
                  <a:pt x="357" y="390"/>
                  <a:pt x="356" y="390"/>
                </a:cubicBezTo>
                <a:cubicBezTo>
                  <a:pt x="356" y="392"/>
                  <a:pt x="357" y="392"/>
                  <a:pt x="358" y="392"/>
                </a:cubicBezTo>
                <a:close/>
                <a:moveTo>
                  <a:pt x="367" y="396"/>
                </a:moveTo>
                <a:cubicBezTo>
                  <a:pt x="371" y="396"/>
                  <a:pt x="380" y="398"/>
                  <a:pt x="379" y="391"/>
                </a:cubicBezTo>
                <a:cubicBezTo>
                  <a:pt x="372" y="391"/>
                  <a:pt x="367" y="390"/>
                  <a:pt x="367" y="396"/>
                </a:cubicBezTo>
                <a:close/>
                <a:moveTo>
                  <a:pt x="385" y="397"/>
                </a:moveTo>
                <a:cubicBezTo>
                  <a:pt x="389" y="398"/>
                  <a:pt x="396" y="396"/>
                  <a:pt x="398" y="392"/>
                </a:cubicBezTo>
                <a:cubicBezTo>
                  <a:pt x="391" y="389"/>
                  <a:pt x="386" y="391"/>
                  <a:pt x="385" y="397"/>
                </a:cubicBezTo>
                <a:close/>
                <a:moveTo>
                  <a:pt x="446" y="405"/>
                </a:moveTo>
                <a:cubicBezTo>
                  <a:pt x="459" y="402"/>
                  <a:pt x="473" y="399"/>
                  <a:pt x="482" y="391"/>
                </a:cubicBezTo>
                <a:cubicBezTo>
                  <a:pt x="471" y="396"/>
                  <a:pt x="452" y="397"/>
                  <a:pt x="446" y="405"/>
                </a:cubicBezTo>
                <a:close/>
                <a:moveTo>
                  <a:pt x="279" y="399"/>
                </a:moveTo>
                <a:cubicBezTo>
                  <a:pt x="283" y="400"/>
                  <a:pt x="284" y="398"/>
                  <a:pt x="287" y="401"/>
                </a:cubicBezTo>
                <a:cubicBezTo>
                  <a:pt x="290" y="401"/>
                  <a:pt x="290" y="398"/>
                  <a:pt x="292" y="396"/>
                </a:cubicBezTo>
                <a:cubicBezTo>
                  <a:pt x="288" y="395"/>
                  <a:pt x="286" y="393"/>
                  <a:pt x="282" y="392"/>
                </a:cubicBezTo>
                <a:cubicBezTo>
                  <a:pt x="282" y="395"/>
                  <a:pt x="279" y="395"/>
                  <a:pt x="279" y="399"/>
                </a:cubicBezTo>
                <a:close/>
                <a:moveTo>
                  <a:pt x="332" y="392"/>
                </a:moveTo>
                <a:cubicBezTo>
                  <a:pt x="332" y="397"/>
                  <a:pt x="327" y="399"/>
                  <a:pt x="328" y="404"/>
                </a:cubicBezTo>
                <a:cubicBezTo>
                  <a:pt x="334" y="405"/>
                  <a:pt x="335" y="403"/>
                  <a:pt x="340" y="405"/>
                </a:cubicBezTo>
                <a:cubicBezTo>
                  <a:pt x="342" y="402"/>
                  <a:pt x="344" y="399"/>
                  <a:pt x="345" y="395"/>
                </a:cubicBezTo>
                <a:cubicBezTo>
                  <a:pt x="341" y="394"/>
                  <a:pt x="337" y="393"/>
                  <a:pt x="332" y="392"/>
                </a:cubicBezTo>
                <a:close/>
                <a:moveTo>
                  <a:pt x="409" y="399"/>
                </a:moveTo>
                <a:cubicBezTo>
                  <a:pt x="413" y="397"/>
                  <a:pt x="424" y="398"/>
                  <a:pt x="427" y="395"/>
                </a:cubicBezTo>
                <a:cubicBezTo>
                  <a:pt x="421" y="394"/>
                  <a:pt x="410" y="394"/>
                  <a:pt x="409" y="399"/>
                </a:cubicBezTo>
                <a:close/>
                <a:moveTo>
                  <a:pt x="114" y="400"/>
                </a:moveTo>
                <a:cubicBezTo>
                  <a:pt x="114" y="397"/>
                  <a:pt x="112" y="397"/>
                  <a:pt x="110" y="396"/>
                </a:cubicBezTo>
                <a:cubicBezTo>
                  <a:pt x="111" y="398"/>
                  <a:pt x="112" y="399"/>
                  <a:pt x="114" y="400"/>
                </a:cubicBezTo>
                <a:close/>
                <a:moveTo>
                  <a:pt x="135" y="408"/>
                </a:moveTo>
                <a:cubicBezTo>
                  <a:pt x="132" y="403"/>
                  <a:pt x="130" y="398"/>
                  <a:pt x="124" y="396"/>
                </a:cubicBezTo>
                <a:cubicBezTo>
                  <a:pt x="126" y="402"/>
                  <a:pt x="130" y="406"/>
                  <a:pt x="135" y="408"/>
                </a:cubicBezTo>
                <a:close/>
                <a:moveTo>
                  <a:pt x="166" y="422"/>
                </a:moveTo>
                <a:cubicBezTo>
                  <a:pt x="166" y="419"/>
                  <a:pt x="163" y="415"/>
                  <a:pt x="163" y="409"/>
                </a:cubicBezTo>
                <a:cubicBezTo>
                  <a:pt x="157" y="407"/>
                  <a:pt x="153" y="398"/>
                  <a:pt x="146" y="397"/>
                </a:cubicBezTo>
                <a:cubicBezTo>
                  <a:pt x="148" y="408"/>
                  <a:pt x="156" y="420"/>
                  <a:pt x="166" y="422"/>
                </a:cubicBezTo>
                <a:close/>
                <a:moveTo>
                  <a:pt x="166" y="402"/>
                </a:moveTo>
                <a:cubicBezTo>
                  <a:pt x="166" y="399"/>
                  <a:pt x="166" y="397"/>
                  <a:pt x="164" y="397"/>
                </a:cubicBezTo>
                <a:cubicBezTo>
                  <a:pt x="165" y="399"/>
                  <a:pt x="164" y="402"/>
                  <a:pt x="166" y="402"/>
                </a:cubicBezTo>
                <a:close/>
                <a:moveTo>
                  <a:pt x="294" y="401"/>
                </a:moveTo>
                <a:cubicBezTo>
                  <a:pt x="296" y="401"/>
                  <a:pt x="296" y="399"/>
                  <a:pt x="296" y="399"/>
                </a:cubicBezTo>
                <a:cubicBezTo>
                  <a:pt x="296" y="398"/>
                  <a:pt x="296" y="398"/>
                  <a:pt x="295" y="398"/>
                </a:cubicBezTo>
                <a:cubicBezTo>
                  <a:pt x="295" y="399"/>
                  <a:pt x="293" y="399"/>
                  <a:pt x="294" y="401"/>
                </a:cubicBezTo>
                <a:close/>
                <a:moveTo>
                  <a:pt x="363" y="404"/>
                </a:moveTo>
                <a:cubicBezTo>
                  <a:pt x="367" y="404"/>
                  <a:pt x="374" y="404"/>
                  <a:pt x="375" y="399"/>
                </a:cubicBezTo>
                <a:cubicBezTo>
                  <a:pt x="370" y="398"/>
                  <a:pt x="363" y="397"/>
                  <a:pt x="363" y="404"/>
                </a:cubicBezTo>
                <a:close/>
                <a:moveTo>
                  <a:pt x="114" y="421"/>
                </a:moveTo>
                <a:cubicBezTo>
                  <a:pt x="115" y="415"/>
                  <a:pt x="108" y="417"/>
                  <a:pt x="107" y="412"/>
                </a:cubicBezTo>
                <a:cubicBezTo>
                  <a:pt x="99" y="410"/>
                  <a:pt x="94" y="401"/>
                  <a:pt x="87" y="399"/>
                </a:cubicBezTo>
                <a:cubicBezTo>
                  <a:pt x="93" y="409"/>
                  <a:pt x="104" y="414"/>
                  <a:pt x="114" y="421"/>
                </a:cubicBezTo>
                <a:close/>
                <a:moveTo>
                  <a:pt x="159" y="402"/>
                </a:moveTo>
                <a:cubicBezTo>
                  <a:pt x="160" y="401"/>
                  <a:pt x="159" y="399"/>
                  <a:pt x="157" y="399"/>
                </a:cubicBezTo>
                <a:cubicBezTo>
                  <a:pt x="157" y="400"/>
                  <a:pt x="158" y="401"/>
                  <a:pt x="159" y="402"/>
                </a:cubicBezTo>
                <a:close/>
                <a:moveTo>
                  <a:pt x="65" y="403"/>
                </a:moveTo>
                <a:cubicBezTo>
                  <a:pt x="63" y="403"/>
                  <a:pt x="60" y="398"/>
                  <a:pt x="60" y="400"/>
                </a:cubicBezTo>
                <a:cubicBezTo>
                  <a:pt x="65" y="405"/>
                  <a:pt x="66" y="413"/>
                  <a:pt x="72" y="416"/>
                </a:cubicBezTo>
                <a:cubicBezTo>
                  <a:pt x="72" y="415"/>
                  <a:pt x="73" y="415"/>
                  <a:pt x="73" y="414"/>
                </a:cubicBezTo>
                <a:cubicBezTo>
                  <a:pt x="72" y="409"/>
                  <a:pt x="65" y="410"/>
                  <a:pt x="65" y="403"/>
                </a:cubicBezTo>
                <a:close/>
                <a:moveTo>
                  <a:pt x="421" y="410"/>
                </a:moveTo>
                <a:cubicBezTo>
                  <a:pt x="431" y="408"/>
                  <a:pt x="438" y="404"/>
                  <a:pt x="445" y="399"/>
                </a:cubicBezTo>
                <a:cubicBezTo>
                  <a:pt x="436" y="400"/>
                  <a:pt x="422" y="399"/>
                  <a:pt x="421" y="410"/>
                </a:cubicBezTo>
                <a:close/>
                <a:moveTo>
                  <a:pt x="299" y="402"/>
                </a:moveTo>
                <a:cubicBezTo>
                  <a:pt x="301" y="401"/>
                  <a:pt x="302" y="402"/>
                  <a:pt x="304" y="402"/>
                </a:cubicBezTo>
                <a:cubicBezTo>
                  <a:pt x="304" y="399"/>
                  <a:pt x="298" y="399"/>
                  <a:pt x="299" y="402"/>
                </a:cubicBezTo>
                <a:close/>
                <a:moveTo>
                  <a:pt x="384" y="403"/>
                </a:moveTo>
                <a:cubicBezTo>
                  <a:pt x="385" y="404"/>
                  <a:pt x="387" y="403"/>
                  <a:pt x="388" y="404"/>
                </a:cubicBezTo>
                <a:cubicBezTo>
                  <a:pt x="387" y="401"/>
                  <a:pt x="392" y="403"/>
                  <a:pt x="392" y="400"/>
                </a:cubicBezTo>
                <a:cubicBezTo>
                  <a:pt x="388" y="400"/>
                  <a:pt x="386" y="401"/>
                  <a:pt x="384" y="403"/>
                </a:cubicBezTo>
                <a:close/>
                <a:moveTo>
                  <a:pt x="195" y="422"/>
                </a:moveTo>
                <a:cubicBezTo>
                  <a:pt x="187" y="414"/>
                  <a:pt x="179" y="408"/>
                  <a:pt x="170" y="401"/>
                </a:cubicBezTo>
                <a:cubicBezTo>
                  <a:pt x="173" y="414"/>
                  <a:pt x="186" y="416"/>
                  <a:pt x="195" y="422"/>
                </a:cubicBezTo>
                <a:close/>
                <a:moveTo>
                  <a:pt x="394" y="414"/>
                </a:moveTo>
                <a:cubicBezTo>
                  <a:pt x="402" y="414"/>
                  <a:pt x="408" y="412"/>
                  <a:pt x="416" y="411"/>
                </a:cubicBezTo>
                <a:cubicBezTo>
                  <a:pt x="416" y="408"/>
                  <a:pt x="418" y="406"/>
                  <a:pt x="419" y="403"/>
                </a:cubicBezTo>
                <a:cubicBezTo>
                  <a:pt x="409" y="406"/>
                  <a:pt x="400" y="406"/>
                  <a:pt x="394" y="414"/>
                </a:cubicBezTo>
                <a:close/>
                <a:moveTo>
                  <a:pt x="267" y="406"/>
                </a:moveTo>
                <a:cubicBezTo>
                  <a:pt x="263" y="406"/>
                  <a:pt x="258" y="403"/>
                  <a:pt x="253" y="405"/>
                </a:cubicBezTo>
                <a:cubicBezTo>
                  <a:pt x="257" y="405"/>
                  <a:pt x="264" y="411"/>
                  <a:pt x="267" y="406"/>
                </a:cubicBezTo>
                <a:close/>
                <a:moveTo>
                  <a:pt x="118" y="416"/>
                </a:moveTo>
                <a:cubicBezTo>
                  <a:pt x="118" y="410"/>
                  <a:pt x="114" y="407"/>
                  <a:pt x="111" y="405"/>
                </a:cubicBezTo>
                <a:cubicBezTo>
                  <a:pt x="113" y="408"/>
                  <a:pt x="113" y="415"/>
                  <a:pt x="118" y="416"/>
                </a:cubicBezTo>
                <a:close/>
                <a:moveTo>
                  <a:pt x="308" y="406"/>
                </a:moveTo>
                <a:cubicBezTo>
                  <a:pt x="311" y="407"/>
                  <a:pt x="316" y="409"/>
                  <a:pt x="319" y="408"/>
                </a:cubicBezTo>
                <a:cubicBezTo>
                  <a:pt x="319" y="407"/>
                  <a:pt x="318" y="406"/>
                  <a:pt x="318" y="405"/>
                </a:cubicBezTo>
                <a:cubicBezTo>
                  <a:pt x="314" y="406"/>
                  <a:pt x="309" y="403"/>
                  <a:pt x="308" y="406"/>
                </a:cubicBezTo>
                <a:close/>
                <a:moveTo>
                  <a:pt x="338" y="409"/>
                </a:moveTo>
                <a:cubicBezTo>
                  <a:pt x="339" y="408"/>
                  <a:pt x="340" y="408"/>
                  <a:pt x="340" y="406"/>
                </a:cubicBezTo>
                <a:cubicBezTo>
                  <a:pt x="335" y="407"/>
                  <a:pt x="332" y="406"/>
                  <a:pt x="330" y="408"/>
                </a:cubicBezTo>
                <a:cubicBezTo>
                  <a:pt x="333" y="408"/>
                  <a:pt x="335" y="409"/>
                  <a:pt x="338" y="409"/>
                </a:cubicBezTo>
                <a:close/>
                <a:moveTo>
                  <a:pt x="346" y="409"/>
                </a:moveTo>
                <a:cubicBezTo>
                  <a:pt x="347" y="410"/>
                  <a:pt x="347" y="408"/>
                  <a:pt x="349" y="409"/>
                </a:cubicBezTo>
                <a:cubicBezTo>
                  <a:pt x="349" y="406"/>
                  <a:pt x="345" y="406"/>
                  <a:pt x="346" y="409"/>
                </a:cubicBezTo>
                <a:close/>
                <a:moveTo>
                  <a:pt x="358" y="411"/>
                </a:moveTo>
                <a:cubicBezTo>
                  <a:pt x="363" y="409"/>
                  <a:pt x="371" y="412"/>
                  <a:pt x="371" y="406"/>
                </a:cubicBezTo>
                <a:cubicBezTo>
                  <a:pt x="367" y="408"/>
                  <a:pt x="361" y="408"/>
                  <a:pt x="358" y="411"/>
                </a:cubicBezTo>
                <a:close/>
                <a:moveTo>
                  <a:pt x="144" y="414"/>
                </a:moveTo>
                <a:cubicBezTo>
                  <a:pt x="142" y="412"/>
                  <a:pt x="142" y="407"/>
                  <a:pt x="140" y="408"/>
                </a:cubicBezTo>
                <a:cubicBezTo>
                  <a:pt x="141" y="410"/>
                  <a:pt x="143" y="414"/>
                  <a:pt x="144" y="414"/>
                </a:cubicBezTo>
                <a:close/>
                <a:moveTo>
                  <a:pt x="328" y="409"/>
                </a:moveTo>
                <a:cubicBezTo>
                  <a:pt x="326" y="409"/>
                  <a:pt x="325" y="408"/>
                  <a:pt x="323" y="408"/>
                </a:cubicBezTo>
                <a:cubicBezTo>
                  <a:pt x="323" y="410"/>
                  <a:pt x="327" y="410"/>
                  <a:pt x="328" y="409"/>
                </a:cubicBezTo>
                <a:close/>
                <a:moveTo>
                  <a:pt x="146" y="439"/>
                </a:moveTo>
                <a:cubicBezTo>
                  <a:pt x="139" y="429"/>
                  <a:pt x="131" y="412"/>
                  <a:pt x="120" y="409"/>
                </a:cubicBezTo>
                <a:cubicBezTo>
                  <a:pt x="129" y="419"/>
                  <a:pt x="137" y="429"/>
                  <a:pt x="146" y="439"/>
                </a:cubicBezTo>
                <a:close/>
                <a:moveTo>
                  <a:pt x="271" y="410"/>
                </a:moveTo>
                <a:cubicBezTo>
                  <a:pt x="272" y="410"/>
                  <a:pt x="273" y="410"/>
                  <a:pt x="273" y="410"/>
                </a:cubicBezTo>
                <a:cubicBezTo>
                  <a:pt x="274" y="408"/>
                  <a:pt x="270" y="408"/>
                  <a:pt x="271" y="410"/>
                </a:cubicBezTo>
                <a:close/>
                <a:moveTo>
                  <a:pt x="298" y="411"/>
                </a:moveTo>
                <a:cubicBezTo>
                  <a:pt x="298" y="412"/>
                  <a:pt x="299" y="412"/>
                  <a:pt x="299" y="413"/>
                </a:cubicBezTo>
                <a:cubicBezTo>
                  <a:pt x="303" y="413"/>
                  <a:pt x="304" y="414"/>
                  <a:pt x="308" y="414"/>
                </a:cubicBezTo>
                <a:cubicBezTo>
                  <a:pt x="311" y="414"/>
                  <a:pt x="309" y="413"/>
                  <a:pt x="307" y="413"/>
                </a:cubicBezTo>
                <a:cubicBezTo>
                  <a:pt x="303" y="412"/>
                  <a:pt x="297" y="409"/>
                  <a:pt x="293" y="411"/>
                </a:cubicBezTo>
                <a:cubicBezTo>
                  <a:pt x="295" y="411"/>
                  <a:pt x="296" y="412"/>
                  <a:pt x="298" y="411"/>
                </a:cubicBezTo>
                <a:close/>
                <a:moveTo>
                  <a:pt x="380" y="416"/>
                </a:moveTo>
                <a:cubicBezTo>
                  <a:pt x="382" y="416"/>
                  <a:pt x="384" y="415"/>
                  <a:pt x="386" y="414"/>
                </a:cubicBezTo>
                <a:cubicBezTo>
                  <a:pt x="384" y="413"/>
                  <a:pt x="379" y="413"/>
                  <a:pt x="380" y="416"/>
                </a:cubicBezTo>
                <a:close/>
                <a:moveTo>
                  <a:pt x="76" y="417"/>
                </a:moveTo>
                <a:cubicBezTo>
                  <a:pt x="76" y="416"/>
                  <a:pt x="77" y="416"/>
                  <a:pt x="76" y="415"/>
                </a:cubicBezTo>
                <a:cubicBezTo>
                  <a:pt x="75" y="416"/>
                  <a:pt x="75" y="412"/>
                  <a:pt x="74" y="414"/>
                </a:cubicBezTo>
                <a:cubicBezTo>
                  <a:pt x="75" y="415"/>
                  <a:pt x="73" y="417"/>
                  <a:pt x="76" y="417"/>
                </a:cubicBezTo>
                <a:close/>
                <a:moveTo>
                  <a:pt x="392" y="416"/>
                </a:moveTo>
                <a:cubicBezTo>
                  <a:pt x="393" y="416"/>
                  <a:pt x="394" y="416"/>
                  <a:pt x="394" y="417"/>
                </a:cubicBezTo>
                <a:cubicBezTo>
                  <a:pt x="394" y="416"/>
                  <a:pt x="395" y="416"/>
                  <a:pt x="395" y="414"/>
                </a:cubicBezTo>
                <a:cubicBezTo>
                  <a:pt x="393" y="414"/>
                  <a:pt x="393" y="415"/>
                  <a:pt x="392" y="416"/>
                </a:cubicBezTo>
                <a:close/>
                <a:moveTo>
                  <a:pt x="374" y="417"/>
                </a:moveTo>
                <a:cubicBezTo>
                  <a:pt x="375" y="417"/>
                  <a:pt x="378" y="417"/>
                  <a:pt x="378" y="415"/>
                </a:cubicBezTo>
                <a:cubicBezTo>
                  <a:pt x="376" y="415"/>
                  <a:pt x="374" y="415"/>
                  <a:pt x="374" y="417"/>
                </a:cubicBezTo>
                <a:close/>
                <a:moveTo>
                  <a:pt x="321" y="416"/>
                </a:moveTo>
                <a:cubicBezTo>
                  <a:pt x="320" y="416"/>
                  <a:pt x="320" y="417"/>
                  <a:pt x="321" y="417"/>
                </a:cubicBezTo>
                <a:cubicBezTo>
                  <a:pt x="324" y="416"/>
                  <a:pt x="331" y="417"/>
                  <a:pt x="330" y="416"/>
                </a:cubicBezTo>
                <a:cubicBezTo>
                  <a:pt x="327" y="417"/>
                  <a:pt x="326" y="415"/>
                  <a:pt x="323" y="416"/>
                </a:cubicBezTo>
                <a:cubicBezTo>
                  <a:pt x="322" y="416"/>
                  <a:pt x="321" y="416"/>
                  <a:pt x="321" y="416"/>
                </a:cubicBezTo>
                <a:close/>
                <a:moveTo>
                  <a:pt x="83" y="420"/>
                </a:moveTo>
                <a:cubicBezTo>
                  <a:pt x="82" y="418"/>
                  <a:pt x="79" y="418"/>
                  <a:pt x="77" y="416"/>
                </a:cubicBezTo>
                <a:cubicBezTo>
                  <a:pt x="75" y="419"/>
                  <a:pt x="83" y="420"/>
                  <a:pt x="83" y="420"/>
                </a:cubicBezTo>
                <a:close/>
                <a:moveTo>
                  <a:pt x="129" y="425"/>
                </a:moveTo>
                <a:cubicBezTo>
                  <a:pt x="126" y="423"/>
                  <a:pt x="124" y="417"/>
                  <a:pt x="121" y="418"/>
                </a:cubicBezTo>
                <a:cubicBezTo>
                  <a:pt x="122" y="421"/>
                  <a:pt x="127" y="424"/>
                  <a:pt x="129" y="425"/>
                </a:cubicBezTo>
                <a:close/>
                <a:moveTo>
                  <a:pt x="417" y="421"/>
                </a:moveTo>
                <a:cubicBezTo>
                  <a:pt x="425" y="420"/>
                  <a:pt x="435" y="421"/>
                  <a:pt x="443" y="419"/>
                </a:cubicBezTo>
                <a:cubicBezTo>
                  <a:pt x="436" y="416"/>
                  <a:pt x="422" y="417"/>
                  <a:pt x="417" y="421"/>
                </a:cubicBezTo>
                <a:close/>
                <a:moveTo>
                  <a:pt x="388" y="419"/>
                </a:moveTo>
                <a:cubicBezTo>
                  <a:pt x="388" y="417"/>
                  <a:pt x="385" y="418"/>
                  <a:pt x="384" y="418"/>
                </a:cubicBezTo>
                <a:cubicBezTo>
                  <a:pt x="383" y="420"/>
                  <a:pt x="386" y="419"/>
                  <a:pt x="388" y="419"/>
                </a:cubicBezTo>
                <a:close/>
                <a:moveTo>
                  <a:pt x="160" y="426"/>
                </a:moveTo>
                <a:cubicBezTo>
                  <a:pt x="161" y="424"/>
                  <a:pt x="157" y="424"/>
                  <a:pt x="158" y="422"/>
                </a:cubicBezTo>
                <a:cubicBezTo>
                  <a:pt x="155" y="422"/>
                  <a:pt x="155" y="419"/>
                  <a:pt x="152" y="419"/>
                </a:cubicBezTo>
                <a:cubicBezTo>
                  <a:pt x="152" y="423"/>
                  <a:pt x="158" y="425"/>
                  <a:pt x="160" y="426"/>
                </a:cubicBezTo>
                <a:close/>
                <a:moveTo>
                  <a:pt x="174" y="427"/>
                </a:moveTo>
                <a:cubicBezTo>
                  <a:pt x="182" y="430"/>
                  <a:pt x="188" y="435"/>
                  <a:pt x="196" y="438"/>
                </a:cubicBezTo>
                <a:cubicBezTo>
                  <a:pt x="188" y="431"/>
                  <a:pt x="181" y="424"/>
                  <a:pt x="173" y="419"/>
                </a:cubicBezTo>
                <a:cubicBezTo>
                  <a:pt x="173" y="422"/>
                  <a:pt x="174" y="424"/>
                  <a:pt x="174" y="427"/>
                </a:cubicBezTo>
                <a:close/>
                <a:moveTo>
                  <a:pt x="347" y="422"/>
                </a:moveTo>
                <a:cubicBezTo>
                  <a:pt x="354" y="422"/>
                  <a:pt x="358" y="422"/>
                  <a:pt x="366" y="422"/>
                </a:cubicBezTo>
                <a:cubicBezTo>
                  <a:pt x="365" y="421"/>
                  <a:pt x="366" y="420"/>
                  <a:pt x="366" y="419"/>
                </a:cubicBezTo>
                <a:cubicBezTo>
                  <a:pt x="360" y="418"/>
                  <a:pt x="352" y="420"/>
                  <a:pt x="347" y="422"/>
                </a:cubicBezTo>
                <a:close/>
                <a:moveTo>
                  <a:pt x="371" y="422"/>
                </a:moveTo>
                <a:cubicBezTo>
                  <a:pt x="372" y="421"/>
                  <a:pt x="378" y="423"/>
                  <a:pt x="378" y="420"/>
                </a:cubicBezTo>
                <a:cubicBezTo>
                  <a:pt x="375" y="420"/>
                  <a:pt x="371" y="418"/>
                  <a:pt x="371" y="422"/>
                </a:cubicBezTo>
                <a:close/>
                <a:moveTo>
                  <a:pt x="89" y="426"/>
                </a:moveTo>
                <a:cubicBezTo>
                  <a:pt x="88" y="424"/>
                  <a:pt x="85" y="422"/>
                  <a:pt x="84" y="422"/>
                </a:cubicBezTo>
                <a:cubicBezTo>
                  <a:pt x="86" y="423"/>
                  <a:pt x="86" y="426"/>
                  <a:pt x="89" y="426"/>
                </a:cubicBezTo>
                <a:close/>
                <a:moveTo>
                  <a:pt x="92" y="436"/>
                </a:moveTo>
                <a:cubicBezTo>
                  <a:pt x="88" y="431"/>
                  <a:pt x="81" y="425"/>
                  <a:pt x="75" y="423"/>
                </a:cubicBezTo>
                <a:cubicBezTo>
                  <a:pt x="80" y="428"/>
                  <a:pt x="88" y="434"/>
                  <a:pt x="92" y="436"/>
                </a:cubicBezTo>
                <a:close/>
                <a:moveTo>
                  <a:pt x="119" y="426"/>
                </a:moveTo>
                <a:cubicBezTo>
                  <a:pt x="123" y="428"/>
                  <a:pt x="125" y="431"/>
                  <a:pt x="129" y="432"/>
                </a:cubicBezTo>
                <a:cubicBezTo>
                  <a:pt x="126" y="430"/>
                  <a:pt x="122" y="423"/>
                  <a:pt x="119" y="426"/>
                </a:cubicBezTo>
                <a:close/>
                <a:moveTo>
                  <a:pt x="149" y="430"/>
                </a:moveTo>
                <a:cubicBezTo>
                  <a:pt x="148" y="428"/>
                  <a:pt x="146" y="425"/>
                  <a:pt x="144" y="426"/>
                </a:cubicBezTo>
                <a:cubicBezTo>
                  <a:pt x="146" y="427"/>
                  <a:pt x="146" y="430"/>
                  <a:pt x="149" y="430"/>
                </a:cubicBezTo>
                <a:close/>
                <a:moveTo>
                  <a:pt x="169" y="471"/>
                </a:moveTo>
                <a:cubicBezTo>
                  <a:pt x="158" y="453"/>
                  <a:pt x="136" y="442"/>
                  <a:pt x="120" y="431"/>
                </a:cubicBezTo>
                <a:cubicBezTo>
                  <a:pt x="136" y="444"/>
                  <a:pt x="152" y="458"/>
                  <a:pt x="169" y="471"/>
                </a:cubicBezTo>
                <a:close/>
                <a:moveTo>
                  <a:pt x="157" y="442"/>
                </a:moveTo>
                <a:cubicBezTo>
                  <a:pt x="157" y="437"/>
                  <a:pt x="151" y="436"/>
                  <a:pt x="152" y="431"/>
                </a:cubicBezTo>
                <a:cubicBezTo>
                  <a:pt x="151" y="431"/>
                  <a:pt x="150" y="431"/>
                  <a:pt x="149" y="431"/>
                </a:cubicBezTo>
                <a:cubicBezTo>
                  <a:pt x="151" y="436"/>
                  <a:pt x="154" y="439"/>
                  <a:pt x="157" y="442"/>
                </a:cubicBezTo>
                <a:close/>
                <a:moveTo>
                  <a:pt x="176" y="464"/>
                </a:moveTo>
                <a:cubicBezTo>
                  <a:pt x="185" y="469"/>
                  <a:pt x="193" y="476"/>
                  <a:pt x="203" y="481"/>
                </a:cubicBezTo>
                <a:cubicBezTo>
                  <a:pt x="192" y="467"/>
                  <a:pt x="179" y="456"/>
                  <a:pt x="167" y="443"/>
                </a:cubicBezTo>
                <a:cubicBezTo>
                  <a:pt x="166" y="442"/>
                  <a:pt x="166" y="441"/>
                  <a:pt x="166" y="440"/>
                </a:cubicBezTo>
                <a:cubicBezTo>
                  <a:pt x="162" y="438"/>
                  <a:pt x="159" y="434"/>
                  <a:pt x="155" y="432"/>
                </a:cubicBezTo>
                <a:cubicBezTo>
                  <a:pt x="160" y="444"/>
                  <a:pt x="170" y="452"/>
                  <a:pt x="176" y="464"/>
                </a:cubicBezTo>
                <a:close/>
                <a:moveTo>
                  <a:pt x="129" y="445"/>
                </a:moveTo>
                <a:cubicBezTo>
                  <a:pt x="125" y="440"/>
                  <a:pt x="119" y="436"/>
                  <a:pt x="113" y="433"/>
                </a:cubicBezTo>
                <a:cubicBezTo>
                  <a:pt x="117" y="437"/>
                  <a:pt x="123" y="441"/>
                  <a:pt x="129" y="445"/>
                </a:cubicBezTo>
                <a:close/>
                <a:moveTo>
                  <a:pt x="185" y="448"/>
                </a:moveTo>
                <a:cubicBezTo>
                  <a:pt x="181" y="445"/>
                  <a:pt x="174" y="440"/>
                  <a:pt x="169" y="437"/>
                </a:cubicBezTo>
                <a:cubicBezTo>
                  <a:pt x="174" y="441"/>
                  <a:pt x="178" y="447"/>
                  <a:pt x="185" y="448"/>
                </a:cubicBezTo>
                <a:close/>
                <a:moveTo>
                  <a:pt x="203" y="509"/>
                </a:moveTo>
                <a:cubicBezTo>
                  <a:pt x="200" y="507"/>
                  <a:pt x="199" y="504"/>
                  <a:pt x="196" y="501"/>
                </a:cubicBezTo>
                <a:cubicBezTo>
                  <a:pt x="186" y="493"/>
                  <a:pt x="173" y="489"/>
                  <a:pt x="168" y="479"/>
                </a:cubicBezTo>
                <a:cubicBezTo>
                  <a:pt x="156" y="471"/>
                  <a:pt x="140" y="459"/>
                  <a:pt x="127" y="449"/>
                </a:cubicBezTo>
                <a:cubicBezTo>
                  <a:pt x="124" y="446"/>
                  <a:pt x="117" y="439"/>
                  <a:pt x="115" y="440"/>
                </a:cubicBezTo>
                <a:cubicBezTo>
                  <a:pt x="115" y="440"/>
                  <a:pt x="115" y="440"/>
                  <a:pt x="115" y="440"/>
                </a:cubicBezTo>
                <a:cubicBezTo>
                  <a:pt x="119" y="445"/>
                  <a:pt x="125" y="449"/>
                  <a:pt x="130" y="453"/>
                </a:cubicBezTo>
                <a:cubicBezTo>
                  <a:pt x="134" y="457"/>
                  <a:pt x="139" y="461"/>
                  <a:pt x="143" y="464"/>
                </a:cubicBezTo>
                <a:cubicBezTo>
                  <a:pt x="151" y="472"/>
                  <a:pt x="161" y="478"/>
                  <a:pt x="168" y="485"/>
                </a:cubicBezTo>
                <a:cubicBezTo>
                  <a:pt x="170" y="487"/>
                  <a:pt x="171" y="490"/>
                  <a:pt x="173" y="492"/>
                </a:cubicBezTo>
                <a:cubicBezTo>
                  <a:pt x="179" y="497"/>
                  <a:pt x="186" y="501"/>
                  <a:pt x="193" y="505"/>
                </a:cubicBezTo>
                <a:cubicBezTo>
                  <a:pt x="200" y="509"/>
                  <a:pt x="207" y="513"/>
                  <a:pt x="214" y="518"/>
                </a:cubicBezTo>
                <a:cubicBezTo>
                  <a:pt x="212" y="513"/>
                  <a:pt x="206" y="511"/>
                  <a:pt x="203" y="509"/>
                </a:cubicBezTo>
                <a:close/>
                <a:moveTo>
                  <a:pt x="162" y="448"/>
                </a:moveTo>
                <a:cubicBezTo>
                  <a:pt x="161" y="446"/>
                  <a:pt x="160" y="446"/>
                  <a:pt x="161" y="444"/>
                </a:cubicBezTo>
                <a:cubicBezTo>
                  <a:pt x="160" y="444"/>
                  <a:pt x="158" y="441"/>
                  <a:pt x="157" y="443"/>
                </a:cubicBezTo>
                <a:cubicBezTo>
                  <a:pt x="158" y="444"/>
                  <a:pt x="158" y="446"/>
                  <a:pt x="158" y="446"/>
                </a:cubicBezTo>
                <a:cubicBezTo>
                  <a:pt x="161" y="445"/>
                  <a:pt x="160" y="448"/>
                  <a:pt x="162" y="448"/>
                </a:cubicBezTo>
                <a:close/>
                <a:moveTo>
                  <a:pt x="137" y="451"/>
                </a:moveTo>
                <a:cubicBezTo>
                  <a:pt x="138" y="449"/>
                  <a:pt x="134" y="448"/>
                  <a:pt x="134" y="449"/>
                </a:cubicBezTo>
                <a:cubicBezTo>
                  <a:pt x="135" y="450"/>
                  <a:pt x="136" y="451"/>
                  <a:pt x="137" y="451"/>
                </a:cubicBezTo>
                <a:close/>
                <a:moveTo>
                  <a:pt x="141" y="454"/>
                </a:moveTo>
                <a:cubicBezTo>
                  <a:pt x="141" y="454"/>
                  <a:pt x="141" y="453"/>
                  <a:pt x="141" y="453"/>
                </a:cubicBezTo>
                <a:cubicBezTo>
                  <a:pt x="140" y="453"/>
                  <a:pt x="139" y="452"/>
                  <a:pt x="138" y="452"/>
                </a:cubicBezTo>
                <a:cubicBezTo>
                  <a:pt x="138" y="453"/>
                  <a:pt x="141" y="456"/>
                  <a:pt x="141" y="454"/>
                </a:cubicBezTo>
                <a:close/>
                <a:moveTo>
                  <a:pt x="171" y="504"/>
                </a:moveTo>
                <a:cubicBezTo>
                  <a:pt x="165" y="499"/>
                  <a:pt x="160" y="495"/>
                  <a:pt x="155" y="490"/>
                </a:cubicBezTo>
                <a:cubicBezTo>
                  <a:pt x="155" y="490"/>
                  <a:pt x="155" y="490"/>
                  <a:pt x="155" y="489"/>
                </a:cubicBezTo>
                <a:cubicBezTo>
                  <a:pt x="154" y="489"/>
                  <a:pt x="154" y="490"/>
                  <a:pt x="153" y="490"/>
                </a:cubicBezTo>
                <a:cubicBezTo>
                  <a:pt x="149" y="483"/>
                  <a:pt x="141" y="479"/>
                  <a:pt x="134" y="474"/>
                </a:cubicBezTo>
                <a:cubicBezTo>
                  <a:pt x="144" y="486"/>
                  <a:pt x="158" y="496"/>
                  <a:pt x="171" y="504"/>
                </a:cubicBezTo>
                <a:close/>
                <a:moveTo>
                  <a:pt x="204" y="501"/>
                </a:moveTo>
                <a:cubicBezTo>
                  <a:pt x="203" y="498"/>
                  <a:pt x="201" y="497"/>
                  <a:pt x="200" y="496"/>
                </a:cubicBezTo>
                <a:cubicBezTo>
                  <a:pt x="200" y="498"/>
                  <a:pt x="202" y="499"/>
                  <a:pt x="204" y="501"/>
                </a:cubicBezTo>
                <a:close/>
                <a:moveTo>
                  <a:pt x="190" y="511"/>
                </a:moveTo>
                <a:cubicBezTo>
                  <a:pt x="186" y="508"/>
                  <a:pt x="183" y="504"/>
                  <a:pt x="177" y="503"/>
                </a:cubicBezTo>
                <a:cubicBezTo>
                  <a:pt x="175" y="502"/>
                  <a:pt x="172" y="498"/>
                  <a:pt x="172" y="500"/>
                </a:cubicBezTo>
                <a:cubicBezTo>
                  <a:pt x="177" y="504"/>
                  <a:pt x="183" y="511"/>
                  <a:pt x="190" y="511"/>
                </a:cubicBezTo>
                <a:close/>
                <a:moveTo>
                  <a:pt x="233" y="539"/>
                </a:moveTo>
                <a:cubicBezTo>
                  <a:pt x="233" y="539"/>
                  <a:pt x="233" y="539"/>
                  <a:pt x="233" y="539"/>
                </a:cubicBezTo>
                <a:moveTo>
                  <a:pt x="250" y="553"/>
                </a:moveTo>
                <a:cubicBezTo>
                  <a:pt x="248" y="554"/>
                  <a:pt x="248" y="552"/>
                  <a:pt x="247" y="551"/>
                </a:cubicBezTo>
                <a:cubicBezTo>
                  <a:pt x="245" y="551"/>
                  <a:pt x="246" y="551"/>
                  <a:pt x="244" y="551"/>
                </a:cubicBezTo>
                <a:cubicBezTo>
                  <a:pt x="245" y="553"/>
                  <a:pt x="248" y="557"/>
                  <a:pt x="250" y="5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64991" y="2321841"/>
            <a:ext cx="646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个性简约手绘风格</a:t>
            </a: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 rot="19732164">
            <a:off x="9271000" y="1340523"/>
            <a:ext cx="685800" cy="696516"/>
          </a:xfrm>
          <a:custGeom>
            <a:avLst/>
            <a:gdLst>
              <a:gd name="T0" fmla="*/ 112 w 122"/>
              <a:gd name="T1" fmla="*/ 0 h 124"/>
              <a:gd name="T2" fmla="*/ 108 w 122"/>
              <a:gd name="T3" fmla="*/ 12 h 124"/>
              <a:gd name="T4" fmla="*/ 81 w 122"/>
              <a:gd name="T5" fmla="*/ 37 h 124"/>
              <a:gd name="T6" fmla="*/ 20 w 122"/>
              <a:gd name="T7" fmla="*/ 45 h 124"/>
              <a:gd name="T8" fmla="*/ 0 w 122"/>
              <a:gd name="T9" fmla="*/ 77 h 124"/>
              <a:gd name="T10" fmla="*/ 11 w 122"/>
              <a:gd name="T11" fmla="*/ 107 h 124"/>
              <a:gd name="T12" fmla="*/ 8 w 122"/>
              <a:gd name="T13" fmla="*/ 119 h 124"/>
              <a:gd name="T14" fmla="*/ 15 w 122"/>
              <a:gd name="T15" fmla="*/ 110 h 124"/>
              <a:gd name="T16" fmla="*/ 56 w 122"/>
              <a:gd name="T17" fmla="*/ 124 h 124"/>
              <a:gd name="T18" fmla="*/ 99 w 122"/>
              <a:gd name="T19" fmla="*/ 107 h 124"/>
              <a:gd name="T20" fmla="*/ 116 w 122"/>
              <a:gd name="T21" fmla="*/ 11 h 124"/>
              <a:gd name="T22" fmla="*/ 33 w 122"/>
              <a:gd name="T23" fmla="*/ 92 h 124"/>
              <a:gd name="T24" fmla="*/ 102 w 122"/>
              <a:gd name="T25" fmla="*/ 43 h 124"/>
              <a:gd name="T26" fmla="*/ 84 w 122"/>
              <a:gd name="T27" fmla="*/ 52 h 124"/>
              <a:gd name="T28" fmla="*/ 72 w 122"/>
              <a:gd name="T29" fmla="*/ 70 h 124"/>
              <a:gd name="T30" fmla="*/ 72 w 122"/>
              <a:gd name="T31" fmla="*/ 55 h 124"/>
              <a:gd name="T32" fmla="*/ 56 w 122"/>
              <a:gd name="T33" fmla="*/ 76 h 124"/>
              <a:gd name="T34" fmla="*/ 51 w 122"/>
              <a:gd name="T35" fmla="*/ 78 h 124"/>
              <a:gd name="T36" fmla="*/ 48 w 122"/>
              <a:gd name="T37" fmla="*/ 59 h 124"/>
              <a:gd name="T38" fmla="*/ 28 w 122"/>
              <a:gd name="T39" fmla="*/ 88 h 124"/>
              <a:gd name="T40" fmla="*/ 26 w 122"/>
              <a:gd name="T41" fmla="*/ 91 h 124"/>
              <a:gd name="T42" fmla="*/ 9 w 122"/>
              <a:gd name="T43" fmla="*/ 76 h 124"/>
              <a:gd name="T44" fmla="*/ 85 w 122"/>
              <a:gd name="T45" fmla="*/ 45 h 124"/>
              <a:gd name="T46" fmla="*/ 88 w 122"/>
              <a:gd name="T47" fmla="*/ 44 h 124"/>
              <a:gd name="T48" fmla="*/ 93 w 122"/>
              <a:gd name="T49" fmla="*/ 41 h 124"/>
              <a:gd name="T50" fmla="*/ 94 w 122"/>
              <a:gd name="T51" fmla="*/ 40 h 124"/>
              <a:gd name="T52" fmla="*/ 98 w 122"/>
              <a:gd name="T53" fmla="*/ 40 h 124"/>
              <a:gd name="T54" fmla="*/ 102 w 122"/>
              <a:gd name="T55" fmla="*/ 33 h 124"/>
              <a:gd name="T56" fmla="*/ 103 w 122"/>
              <a:gd name="T57" fmla="*/ 31 h 124"/>
              <a:gd name="T58" fmla="*/ 106 w 122"/>
              <a:gd name="T59" fmla="*/ 28 h 124"/>
              <a:gd name="T60" fmla="*/ 106 w 122"/>
              <a:gd name="T61" fmla="*/ 33 h 124"/>
              <a:gd name="T62" fmla="*/ 108 w 122"/>
              <a:gd name="T63" fmla="*/ 26 h 124"/>
              <a:gd name="T64" fmla="*/ 112 w 122"/>
              <a:gd name="T65" fmla="*/ 24 h 124"/>
              <a:gd name="T66" fmla="*/ 111 w 122"/>
              <a:gd name="T67" fmla="*/ 31 h 124"/>
              <a:gd name="T68" fmla="*/ 113 w 122"/>
              <a:gd name="T69" fmla="*/ 40 h 124"/>
              <a:gd name="T70" fmla="*/ 113 w 122"/>
              <a:gd name="T71" fmla="*/ 42 h 124"/>
              <a:gd name="T72" fmla="*/ 111 w 122"/>
              <a:gd name="T73" fmla="*/ 49 h 124"/>
              <a:gd name="T74" fmla="*/ 113 w 122"/>
              <a:gd name="T75" fmla="*/ 60 h 124"/>
              <a:gd name="T76" fmla="*/ 112 w 122"/>
              <a:gd name="T77" fmla="*/ 69 h 124"/>
              <a:gd name="T78" fmla="*/ 108 w 122"/>
              <a:gd name="T79" fmla="*/ 66 h 124"/>
              <a:gd name="T80" fmla="*/ 106 w 122"/>
              <a:gd name="T81" fmla="*/ 83 h 124"/>
              <a:gd name="T82" fmla="*/ 102 w 122"/>
              <a:gd name="T83" fmla="*/ 90 h 124"/>
              <a:gd name="T84" fmla="*/ 98 w 122"/>
              <a:gd name="T85" fmla="*/ 86 h 124"/>
              <a:gd name="T86" fmla="*/ 95 w 122"/>
              <a:gd name="T87" fmla="*/ 100 h 124"/>
              <a:gd name="T88" fmla="*/ 89 w 122"/>
              <a:gd name="T89" fmla="*/ 104 h 124"/>
              <a:gd name="T90" fmla="*/ 85 w 122"/>
              <a:gd name="T91" fmla="*/ 98 h 124"/>
              <a:gd name="T92" fmla="*/ 79 w 122"/>
              <a:gd name="T93" fmla="*/ 109 h 124"/>
              <a:gd name="T94" fmla="*/ 72 w 122"/>
              <a:gd name="T95" fmla="*/ 112 h 124"/>
              <a:gd name="T96" fmla="*/ 71 w 122"/>
              <a:gd name="T97" fmla="*/ 103 h 124"/>
              <a:gd name="T98" fmla="*/ 62 w 122"/>
              <a:gd name="T99" fmla="*/ 114 h 124"/>
              <a:gd name="T100" fmla="*/ 55 w 122"/>
              <a:gd name="T101" fmla="*/ 115 h 124"/>
              <a:gd name="T102" fmla="*/ 54 w 122"/>
              <a:gd name="T103" fmla="*/ 108 h 124"/>
              <a:gd name="T104" fmla="*/ 46 w 122"/>
              <a:gd name="T105" fmla="*/ 115 h 124"/>
              <a:gd name="T106" fmla="*/ 40 w 122"/>
              <a:gd name="T107" fmla="*/ 114 h 124"/>
              <a:gd name="T108" fmla="*/ 39 w 122"/>
              <a:gd name="T109" fmla="*/ 108 h 124"/>
              <a:gd name="T110" fmla="*/ 32 w 122"/>
              <a:gd name="T111" fmla="*/ 112 h 124"/>
              <a:gd name="T112" fmla="*/ 34 w 122"/>
              <a:gd name="T113" fmla="*/ 107 h 124"/>
              <a:gd name="T114" fmla="*/ 26 w 122"/>
              <a:gd name="T115" fmla="*/ 109 h 124"/>
              <a:gd name="T116" fmla="*/ 22 w 122"/>
              <a:gd name="T117" fmla="*/ 106 h 124"/>
              <a:gd name="T118" fmla="*/ 20 w 122"/>
              <a:gd name="T119" fmla="*/ 105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124">
                <a:moveTo>
                  <a:pt x="116" y="11"/>
                </a:moveTo>
                <a:cubicBezTo>
                  <a:pt x="112" y="0"/>
                  <a:pt x="112" y="0"/>
                  <a:pt x="112" y="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2"/>
                  <a:pt x="108" y="12"/>
                </a:cubicBezTo>
                <a:cubicBezTo>
                  <a:pt x="107" y="15"/>
                  <a:pt x="104" y="21"/>
                  <a:pt x="95" y="29"/>
                </a:cubicBezTo>
                <a:cubicBezTo>
                  <a:pt x="89" y="34"/>
                  <a:pt x="86" y="36"/>
                  <a:pt x="81" y="37"/>
                </a:cubicBezTo>
                <a:cubicBezTo>
                  <a:pt x="75" y="38"/>
                  <a:pt x="67" y="38"/>
                  <a:pt x="53" y="39"/>
                </a:cubicBezTo>
                <a:cubicBezTo>
                  <a:pt x="38" y="39"/>
                  <a:pt x="28" y="40"/>
                  <a:pt x="20" y="45"/>
                </a:cubicBezTo>
                <a:cubicBezTo>
                  <a:pt x="11" y="49"/>
                  <a:pt x="6" y="56"/>
                  <a:pt x="2" y="66"/>
                </a:cubicBezTo>
                <a:cubicBezTo>
                  <a:pt x="1" y="70"/>
                  <a:pt x="0" y="74"/>
                  <a:pt x="0" y="77"/>
                </a:cubicBezTo>
                <a:cubicBezTo>
                  <a:pt x="0" y="93"/>
                  <a:pt x="11" y="106"/>
                  <a:pt x="11" y="106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5" y="113"/>
                  <a:pt x="5" y="113"/>
                  <a:pt x="5" y="113"/>
                </a:cubicBezTo>
                <a:cubicBezTo>
                  <a:pt x="8" y="119"/>
                  <a:pt x="8" y="119"/>
                  <a:pt x="8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6" y="110"/>
                  <a:pt x="27" y="121"/>
                  <a:pt x="41" y="123"/>
                </a:cubicBezTo>
                <a:cubicBezTo>
                  <a:pt x="45" y="123"/>
                  <a:pt x="50" y="124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67" y="124"/>
                  <a:pt x="81" y="121"/>
                  <a:pt x="99" y="107"/>
                </a:cubicBezTo>
                <a:cubicBezTo>
                  <a:pt x="117" y="94"/>
                  <a:pt x="122" y="72"/>
                  <a:pt x="122" y="53"/>
                </a:cubicBezTo>
                <a:cubicBezTo>
                  <a:pt x="122" y="31"/>
                  <a:pt x="116" y="11"/>
                  <a:pt x="116" y="11"/>
                </a:cubicBezTo>
                <a:close/>
                <a:moveTo>
                  <a:pt x="20" y="105"/>
                </a:moveTo>
                <a:cubicBezTo>
                  <a:pt x="23" y="101"/>
                  <a:pt x="28" y="95"/>
                  <a:pt x="33" y="92"/>
                </a:cubicBezTo>
                <a:cubicBezTo>
                  <a:pt x="43" y="85"/>
                  <a:pt x="58" y="80"/>
                  <a:pt x="71" y="73"/>
                </a:cubicBezTo>
                <a:cubicBezTo>
                  <a:pt x="94" y="61"/>
                  <a:pt x="102" y="43"/>
                  <a:pt x="102" y="43"/>
                </a:cubicBezTo>
                <a:cubicBezTo>
                  <a:pt x="102" y="43"/>
                  <a:pt x="92" y="56"/>
                  <a:pt x="80" y="65"/>
                </a:cubicBezTo>
                <a:cubicBezTo>
                  <a:pt x="84" y="52"/>
                  <a:pt x="84" y="52"/>
                  <a:pt x="84" y="52"/>
                </a:cubicBezTo>
                <a:cubicBezTo>
                  <a:pt x="77" y="67"/>
                  <a:pt x="77" y="67"/>
                  <a:pt x="77" y="67"/>
                </a:cubicBezTo>
                <a:cubicBezTo>
                  <a:pt x="75" y="68"/>
                  <a:pt x="74" y="69"/>
                  <a:pt x="72" y="70"/>
                </a:cubicBezTo>
                <a:cubicBezTo>
                  <a:pt x="71" y="71"/>
                  <a:pt x="69" y="71"/>
                  <a:pt x="67" y="72"/>
                </a:cubicBezTo>
                <a:cubicBezTo>
                  <a:pt x="72" y="55"/>
                  <a:pt x="72" y="55"/>
                  <a:pt x="72" y="55"/>
                </a:cubicBezTo>
                <a:cubicBezTo>
                  <a:pt x="65" y="73"/>
                  <a:pt x="65" y="73"/>
                  <a:pt x="65" y="73"/>
                </a:cubicBezTo>
                <a:cubicBezTo>
                  <a:pt x="62" y="74"/>
                  <a:pt x="59" y="75"/>
                  <a:pt x="56" y="76"/>
                </a:cubicBezTo>
                <a:cubicBezTo>
                  <a:pt x="61" y="55"/>
                  <a:pt x="61" y="55"/>
                  <a:pt x="61" y="55"/>
                </a:cubicBezTo>
                <a:cubicBezTo>
                  <a:pt x="51" y="78"/>
                  <a:pt x="51" y="78"/>
                  <a:pt x="51" y="78"/>
                </a:cubicBezTo>
                <a:cubicBezTo>
                  <a:pt x="48" y="79"/>
                  <a:pt x="45" y="80"/>
                  <a:pt x="42" y="81"/>
                </a:cubicBezTo>
                <a:cubicBezTo>
                  <a:pt x="48" y="59"/>
                  <a:pt x="48" y="59"/>
                  <a:pt x="48" y="59"/>
                </a:cubicBezTo>
                <a:cubicBezTo>
                  <a:pt x="37" y="83"/>
                  <a:pt x="37" y="83"/>
                  <a:pt x="37" y="83"/>
                </a:cubicBezTo>
                <a:cubicBezTo>
                  <a:pt x="34" y="84"/>
                  <a:pt x="31" y="86"/>
                  <a:pt x="28" y="8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29" y="83"/>
                  <a:pt x="26" y="91"/>
                </a:cubicBezTo>
                <a:cubicBezTo>
                  <a:pt x="22" y="94"/>
                  <a:pt x="18" y="98"/>
                  <a:pt x="16" y="100"/>
                </a:cubicBezTo>
                <a:cubicBezTo>
                  <a:pt x="14" y="96"/>
                  <a:pt x="8" y="85"/>
                  <a:pt x="9" y="76"/>
                </a:cubicBezTo>
                <a:cubicBezTo>
                  <a:pt x="11" y="64"/>
                  <a:pt x="16" y="53"/>
                  <a:pt x="35" y="50"/>
                </a:cubicBezTo>
                <a:cubicBezTo>
                  <a:pt x="52" y="47"/>
                  <a:pt x="73" y="49"/>
                  <a:pt x="85" y="45"/>
                </a:cubicBezTo>
                <a:cubicBezTo>
                  <a:pt x="84" y="49"/>
                  <a:pt x="84" y="49"/>
                  <a:pt x="84" y="49"/>
                </a:cubicBezTo>
                <a:cubicBezTo>
                  <a:pt x="88" y="44"/>
                  <a:pt x="88" y="44"/>
                  <a:pt x="88" y="44"/>
                </a:cubicBezTo>
                <a:cubicBezTo>
                  <a:pt x="89" y="44"/>
                  <a:pt x="89" y="44"/>
                  <a:pt x="90" y="43"/>
                </a:cubicBezTo>
                <a:cubicBezTo>
                  <a:pt x="91" y="43"/>
                  <a:pt x="92" y="42"/>
                  <a:pt x="93" y="41"/>
                </a:cubicBezTo>
                <a:cubicBezTo>
                  <a:pt x="93" y="44"/>
                  <a:pt x="93" y="44"/>
                  <a:pt x="93" y="44"/>
                </a:cubicBezTo>
                <a:cubicBezTo>
                  <a:pt x="94" y="40"/>
                  <a:pt x="94" y="40"/>
                  <a:pt x="94" y="40"/>
                </a:cubicBezTo>
                <a:cubicBezTo>
                  <a:pt x="95" y="39"/>
                  <a:pt x="97" y="38"/>
                  <a:pt x="98" y="37"/>
                </a:cubicBezTo>
                <a:cubicBezTo>
                  <a:pt x="98" y="40"/>
                  <a:pt x="98" y="40"/>
                  <a:pt x="98" y="40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1" y="34"/>
                  <a:pt x="101" y="33"/>
                  <a:pt x="102" y="3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4" y="30"/>
                  <a:pt x="105" y="29"/>
                  <a:pt x="106" y="29"/>
                </a:cubicBezTo>
                <a:cubicBezTo>
                  <a:pt x="106" y="29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0" y="23"/>
                  <a:pt x="111" y="21"/>
                  <a:pt x="111" y="21"/>
                </a:cubicBezTo>
                <a:cubicBezTo>
                  <a:pt x="111" y="21"/>
                  <a:pt x="111" y="22"/>
                  <a:pt x="112" y="24"/>
                </a:cubicBezTo>
                <a:cubicBezTo>
                  <a:pt x="112" y="26"/>
                  <a:pt x="112" y="29"/>
                  <a:pt x="112" y="32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6"/>
                  <a:pt x="113" y="38"/>
                  <a:pt x="113" y="40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3" y="45"/>
                  <a:pt x="113" y="48"/>
                  <a:pt x="113" y="50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60"/>
                  <a:pt x="113" y="60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1" y="70"/>
                  <a:pt x="111" y="71"/>
                  <a:pt x="111" y="72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8" y="79"/>
                  <a:pt x="107" y="81"/>
                  <a:pt x="106" y="83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1"/>
                  <a:pt x="101" y="92"/>
                  <a:pt x="101" y="93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98"/>
                  <a:pt x="97" y="98"/>
                  <a:pt x="97" y="98"/>
                </a:cubicBezTo>
                <a:cubicBezTo>
                  <a:pt x="96" y="99"/>
                  <a:pt x="95" y="99"/>
                  <a:pt x="95" y="100"/>
                </a:cubicBezTo>
                <a:cubicBezTo>
                  <a:pt x="92" y="93"/>
                  <a:pt x="92" y="93"/>
                  <a:pt x="92" y="93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88" y="105"/>
                  <a:pt x="88" y="105"/>
                  <a:pt x="87" y="105"/>
                </a:cubicBezTo>
                <a:cubicBezTo>
                  <a:pt x="85" y="98"/>
                  <a:pt x="85" y="98"/>
                  <a:pt x="85" y="98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1" y="109"/>
                  <a:pt x="80" y="109"/>
                  <a:pt x="79" y="10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3" y="114"/>
                  <a:pt x="62" y="114"/>
                  <a:pt x="62" y="114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5" y="115"/>
                  <a:pt x="54" y="115"/>
                  <a:pt x="54" y="115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7" y="115"/>
                  <a:pt x="46" y="115"/>
                  <a:pt x="46" y="115"/>
                </a:cubicBezTo>
                <a:cubicBezTo>
                  <a:pt x="47" y="108"/>
                  <a:pt x="47" y="108"/>
                  <a:pt x="47" y="108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39" y="114"/>
                  <a:pt x="38" y="114"/>
                  <a:pt x="37" y="113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3" y="112"/>
                  <a:pt x="33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09"/>
                  <a:pt x="26" y="109"/>
                  <a:pt x="26" y="109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1" y="106"/>
                  <a:pt x="20" y="105"/>
                  <a:pt x="20" y="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2379187" y="4682307"/>
            <a:ext cx="573209" cy="796624"/>
          </a:xfrm>
          <a:custGeom>
            <a:avLst/>
            <a:gdLst>
              <a:gd name="T0" fmla="*/ 68 w 121"/>
              <a:gd name="T1" fmla="*/ 113 h 169"/>
              <a:gd name="T2" fmla="*/ 56 w 121"/>
              <a:gd name="T3" fmla="*/ 86 h 169"/>
              <a:gd name="T4" fmla="*/ 62 w 121"/>
              <a:gd name="T5" fmla="*/ 86 h 169"/>
              <a:gd name="T6" fmla="*/ 96 w 121"/>
              <a:gd name="T7" fmla="*/ 0 h 169"/>
              <a:gd name="T8" fmla="*/ 78 w 121"/>
              <a:gd name="T9" fmla="*/ 27 h 169"/>
              <a:gd name="T10" fmla="*/ 33 w 121"/>
              <a:gd name="T11" fmla="*/ 74 h 169"/>
              <a:gd name="T12" fmla="*/ 0 w 121"/>
              <a:gd name="T13" fmla="*/ 135 h 169"/>
              <a:gd name="T14" fmla="*/ 61 w 121"/>
              <a:gd name="T15" fmla="*/ 144 h 169"/>
              <a:gd name="T16" fmla="*/ 38 w 121"/>
              <a:gd name="T17" fmla="*/ 84 h 169"/>
              <a:gd name="T18" fmla="*/ 83 w 121"/>
              <a:gd name="T19" fmla="*/ 154 h 169"/>
              <a:gd name="T20" fmla="*/ 105 w 121"/>
              <a:gd name="T21" fmla="*/ 97 h 169"/>
              <a:gd name="T22" fmla="*/ 17 w 121"/>
              <a:gd name="T23" fmla="*/ 121 h 169"/>
              <a:gd name="T24" fmla="*/ 8 w 121"/>
              <a:gd name="T25" fmla="*/ 145 h 169"/>
              <a:gd name="T26" fmla="*/ 29 w 121"/>
              <a:gd name="T27" fmla="*/ 132 h 169"/>
              <a:gd name="T28" fmla="*/ 34 w 121"/>
              <a:gd name="T29" fmla="*/ 136 h 169"/>
              <a:gd name="T30" fmla="*/ 36 w 121"/>
              <a:gd name="T31" fmla="*/ 129 h 169"/>
              <a:gd name="T32" fmla="*/ 21 w 121"/>
              <a:gd name="T33" fmla="*/ 150 h 169"/>
              <a:gd name="T34" fmla="*/ 52 w 121"/>
              <a:gd name="T35" fmla="*/ 123 h 169"/>
              <a:gd name="T36" fmla="*/ 16 w 121"/>
              <a:gd name="T37" fmla="*/ 154 h 169"/>
              <a:gd name="T38" fmla="*/ 40 w 121"/>
              <a:gd name="T39" fmla="*/ 125 h 169"/>
              <a:gd name="T40" fmla="*/ 31 w 121"/>
              <a:gd name="T41" fmla="*/ 114 h 169"/>
              <a:gd name="T42" fmla="*/ 99 w 121"/>
              <a:gd name="T43" fmla="*/ 23 h 169"/>
              <a:gd name="T44" fmla="*/ 100 w 121"/>
              <a:gd name="T45" fmla="*/ 33 h 169"/>
              <a:gd name="T46" fmla="*/ 99 w 121"/>
              <a:gd name="T47" fmla="*/ 38 h 169"/>
              <a:gd name="T48" fmla="*/ 99 w 121"/>
              <a:gd name="T49" fmla="*/ 52 h 169"/>
              <a:gd name="T50" fmla="*/ 95 w 121"/>
              <a:gd name="T51" fmla="*/ 62 h 169"/>
              <a:gd name="T52" fmla="*/ 89 w 121"/>
              <a:gd name="T53" fmla="*/ 63 h 169"/>
              <a:gd name="T54" fmla="*/ 83 w 121"/>
              <a:gd name="T55" fmla="*/ 74 h 169"/>
              <a:gd name="T56" fmla="*/ 76 w 121"/>
              <a:gd name="T57" fmla="*/ 77 h 169"/>
              <a:gd name="T58" fmla="*/ 70 w 121"/>
              <a:gd name="T59" fmla="*/ 74 h 169"/>
              <a:gd name="T60" fmla="*/ 61 w 121"/>
              <a:gd name="T61" fmla="*/ 81 h 169"/>
              <a:gd name="T62" fmla="*/ 54 w 121"/>
              <a:gd name="T63" fmla="*/ 80 h 169"/>
              <a:gd name="T64" fmla="*/ 50 w 121"/>
              <a:gd name="T65" fmla="*/ 79 h 169"/>
              <a:gd name="T66" fmla="*/ 48 w 121"/>
              <a:gd name="T67" fmla="*/ 74 h 169"/>
              <a:gd name="T68" fmla="*/ 42 w 121"/>
              <a:gd name="T69" fmla="*/ 75 h 169"/>
              <a:gd name="T70" fmla="*/ 79 w 121"/>
              <a:gd name="T71" fmla="*/ 45 h 169"/>
              <a:gd name="T72" fmla="*/ 71 w 121"/>
              <a:gd name="T73" fmla="*/ 51 h 169"/>
              <a:gd name="T74" fmla="*/ 66 w 121"/>
              <a:gd name="T75" fmla="*/ 40 h 169"/>
              <a:gd name="T76" fmla="*/ 52 w 121"/>
              <a:gd name="T77" fmla="*/ 60 h 169"/>
              <a:gd name="T78" fmla="*/ 39 w 121"/>
              <a:gd name="T79" fmla="*/ 73 h 169"/>
              <a:gd name="T80" fmla="*/ 81 w 121"/>
              <a:gd name="T81" fmla="*/ 35 h 169"/>
              <a:gd name="T82" fmla="*/ 86 w 121"/>
              <a:gd name="T83" fmla="*/ 31 h 169"/>
              <a:gd name="T84" fmla="*/ 91 w 121"/>
              <a:gd name="T85" fmla="*/ 24 h 169"/>
              <a:gd name="T86" fmla="*/ 94 w 121"/>
              <a:gd name="T87" fmla="*/ 20 h 169"/>
              <a:gd name="T88" fmla="*/ 95 w 121"/>
              <a:gd name="T89" fmla="*/ 18 h 169"/>
              <a:gd name="T90" fmla="*/ 98 w 121"/>
              <a:gd name="T91" fmla="*/ 21 h 169"/>
              <a:gd name="T92" fmla="*/ 94 w 121"/>
              <a:gd name="T93" fmla="*/ 96 h 169"/>
              <a:gd name="T94" fmla="*/ 82 w 121"/>
              <a:gd name="T95" fmla="*/ 123 h 169"/>
              <a:gd name="T96" fmla="*/ 93 w 121"/>
              <a:gd name="T97" fmla="*/ 152 h 169"/>
              <a:gd name="T98" fmla="*/ 86 w 121"/>
              <a:gd name="T99" fmla="*/ 128 h 169"/>
              <a:gd name="T100" fmla="*/ 95 w 121"/>
              <a:gd name="T101" fmla="*/ 126 h 169"/>
              <a:gd name="T102" fmla="*/ 84 w 121"/>
              <a:gd name="T103" fmla="*/ 115 h 169"/>
              <a:gd name="T104" fmla="*/ 103 w 121"/>
              <a:gd name="T105" fmla="*/ 100 h 169"/>
              <a:gd name="T106" fmla="*/ 117 w 121"/>
              <a:gd name="T107" fmla="*/ 11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69">
                <a:moveTo>
                  <a:pt x="105" y="97"/>
                </a:moveTo>
                <a:cubicBezTo>
                  <a:pt x="102" y="93"/>
                  <a:pt x="97" y="91"/>
                  <a:pt x="93" y="92"/>
                </a:cubicBezTo>
                <a:cubicBezTo>
                  <a:pt x="90" y="92"/>
                  <a:pt x="88" y="93"/>
                  <a:pt x="85" y="94"/>
                </a:cubicBezTo>
                <a:cubicBezTo>
                  <a:pt x="79" y="96"/>
                  <a:pt x="72" y="103"/>
                  <a:pt x="68" y="113"/>
                </a:cubicBezTo>
                <a:cubicBezTo>
                  <a:pt x="68" y="114"/>
                  <a:pt x="68" y="114"/>
                  <a:pt x="67" y="115"/>
                </a:cubicBezTo>
                <a:cubicBezTo>
                  <a:pt x="63" y="112"/>
                  <a:pt x="59" y="109"/>
                  <a:pt x="55" y="105"/>
                </a:cubicBezTo>
                <a:cubicBezTo>
                  <a:pt x="50" y="100"/>
                  <a:pt x="45" y="89"/>
                  <a:pt x="40" y="80"/>
                </a:cubicBezTo>
                <a:cubicBezTo>
                  <a:pt x="43" y="82"/>
                  <a:pt x="49" y="86"/>
                  <a:pt x="56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8" y="86"/>
                </a:cubicBezTo>
                <a:cubicBezTo>
                  <a:pt x="59" y="86"/>
                  <a:pt x="60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70" y="86"/>
                  <a:pt x="81" y="85"/>
                  <a:pt x="95" y="72"/>
                </a:cubicBezTo>
                <a:cubicBezTo>
                  <a:pt x="104" y="64"/>
                  <a:pt x="107" y="52"/>
                  <a:pt x="107" y="42"/>
                </a:cubicBezTo>
                <a:cubicBezTo>
                  <a:pt x="106" y="24"/>
                  <a:pt x="99" y="8"/>
                  <a:pt x="99" y="7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8"/>
                  <a:pt x="95" y="8"/>
                  <a:pt x="95" y="9"/>
                </a:cubicBezTo>
                <a:cubicBezTo>
                  <a:pt x="94" y="10"/>
                  <a:pt x="92" y="15"/>
                  <a:pt x="87" y="20"/>
                </a:cubicBezTo>
                <a:cubicBezTo>
                  <a:pt x="83" y="24"/>
                  <a:pt x="81" y="26"/>
                  <a:pt x="78" y="27"/>
                </a:cubicBezTo>
                <a:cubicBezTo>
                  <a:pt x="74" y="28"/>
                  <a:pt x="69" y="28"/>
                  <a:pt x="59" y="29"/>
                </a:cubicBezTo>
                <a:cubicBezTo>
                  <a:pt x="40" y="32"/>
                  <a:pt x="31" y="37"/>
                  <a:pt x="28" y="51"/>
                </a:cubicBezTo>
                <a:cubicBezTo>
                  <a:pt x="27" y="53"/>
                  <a:pt x="27" y="55"/>
                  <a:pt x="27" y="57"/>
                </a:cubicBezTo>
                <a:cubicBezTo>
                  <a:pt x="27" y="64"/>
                  <a:pt x="30" y="70"/>
                  <a:pt x="33" y="74"/>
                </a:cubicBezTo>
                <a:cubicBezTo>
                  <a:pt x="34" y="75"/>
                  <a:pt x="34" y="77"/>
                  <a:pt x="35" y="79"/>
                </a:cubicBezTo>
                <a:cubicBezTo>
                  <a:pt x="33" y="85"/>
                  <a:pt x="29" y="100"/>
                  <a:pt x="27" y="110"/>
                </a:cubicBezTo>
                <a:cubicBezTo>
                  <a:pt x="16" y="113"/>
                  <a:pt x="6" y="120"/>
                  <a:pt x="2" y="128"/>
                </a:cubicBezTo>
                <a:cubicBezTo>
                  <a:pt x="1" y="130"/>
                  <a:pt x="0" y="133"/>
                  <a:pt x="0" y="135"/>
                </a:cubicBezTo>
                <a:cubicBezTo>
                  <a:pt x="0" y="142"/>
                  <a:pt x="4" y="148"/>
                  <a:pt x="10" y="151"/>
                </a:cubicBezTo>
                <a:cubicBezTo>
                  <a:pt x="15" y="160"/>
                  <a:pt x="24" y="168"/>
                  <a:pt x="35" y="168"/>
                </a:cubicBezTo>
                <a:cubicBezTo>
                  <a:pt x="37" y="169"/>
                  <a:pt x="40" y="168"/>
                  <a:pt x="43" y="168"/>
                </a:cubicBezTo>
                <a:cubicBezTo>
                  <a:pt x="53" y="164"/>
                  <a:pt x="60" y="155"/>
                  <a:pt x="61" y="144"/>
                </a:cubicBezTo>
                <a:cubicBezTo>
                  <a:pt x="62" y="137"/>
                  <a:pt x="60" y="129"/>
                  <a:pt x="55" y="121"/>
                </a:cubicBezTo>
                <a:cubicBezTo>
                  <a:pt x="51" y="113"/>
                  <a:pt x="44" y="110"/>
                  <a:pt x="37" y="109"/>
                </a:cubicBezTo>
                <a:cubicBezTo>
                  <a:pt x="35" y="109"/>
                  <a:pt x="33" y="109"/>
                  <a:pt x="31" y="109"/>
                </a:cubicBezTo>
                <a:cubicBezTo>
                  <a:pt x="32" y="101"/>
                  <a:pt x="35" y="91"/>
                  <a:pt x="38" y="84"/>
                </a:cubicBezTo>
                <a:cubicBezTo>
                  <a:pt x="42" y="93"/>
                  <a:pt x="47" y="103"/>
                  <a:pt x="52" y="108"/>
                </a:cubicBezTo>
                <a:cubicBezTo>
                  <a:pt x="56" y="112"/>
                  <a:pt x="61" y="116"/>
                  <a:pt x="66" y="119"/>
                </a:cubicBezTo>
                <a:cubicBezTo>
                  <a:pt x="66" y="122"/>
                  <a:pt x="65" y="126"/>
                  <a:pt x="65" y="130"/>
                </a:cubicBezTo>
                <a:cubicBezTo>
                  <a:pt x="66" y="139"/>
                  <a:pt x="70" y="149"/>
                  <a:pt x="83" y="154"/>
                </a:cubicBezTo>
                <a:cubicBezTo>
                  <a:pt x="87" y="155"/>
                  <a:pt x="90" y="156"/>
                  <a:pt x="93" y="156"/>
                </a:cubicBezTo>
                <a:cubicBezTo>
                  <a:pt x="110" y="154"/>
                  <a:pt x="120" y="135"/>
                  <a:pt x="121" y="121"/>
                </a:cubicBezTo>
                <a:cubicBezTo>
                  <a:pt x="121" y="121"/>
                  <a:pt x="121" y="120"/>
                  <a:pt x="121" y="119"/>
                </a:cubicBezTo>
                <a:cubicBezTo>
                  <a:pt x="120" y="109"/>
                  <a:pt x="112" y="100"/>
                  <a:pt x="105" y="97"/>
                </a:cubicBezTo>
                <a:close/>
                <a:moveTo>
                  <a:pt x="12" y="142"/>
                </a:moveTo>
                <a:cubicBezTo>
                  <a:pt x="12" y="140"/>
                  <a:pt x="12" y="138"/>
                  <a:pt x="12" y="136"/>
                </a:cubicBezTo>
                <a:cubicBezTo>
                  <a:pt x="12" y="129"/>
                  <a:pt x="14" y="126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5" y="120"/>
                  <a:pt x="14" y="121"/>
                </a:cubicBezTo>
                <a:cubicBezTo>
                  <a:pt x="11" y="124"/>
                  <a:pt x="8" y="128"/>
                  <a:pt x="8" y="135"/>
                </a:cubicBezTo>
                <a:cubicBezTo>
                  <a:pt x="8" y="138"/>
                  <a:pt x="8" y="140"/>
                  <a:pt x="8" y="142"/>
                </a:cubicBezTo>
                <a:cubicBezTo>
                  <a:pt x="8" y="143"/>
                  <a:pt x="8" y="144"/>
                  <a:pt x="8" y="145"/>
                </a:cubicBezTo>
                <a:cubicBezTo>
                  <a:pt x="5" y="142"/>
                  <a:pt x="4" y="139"/>
                  <a:pt x="4" y="135"/>
                </a:cubicBezTo>
                <a:cubicBezTo>
                  <a:pt x="4" y="133"/>
                  <a:pt x="5" y="132"/>
                  <a:pt x="6" y="130"/>
                </a:cubicBezTo>
                <a:cubicBezTo>
                  <a:pt x="9" y="123"/>
                  <a:pt x="18" y="117"/>
                  <a:pt x="27" y="114"/>
                </a:cubicBezTo>
                <a:cubicBezTo>
                  <a:pt x="26" y="122"/>
                  <a:pt x="28" y="128"/>
                  <a:pt x="29" y="132"/>
                </a:cubicBezTo>
                <a:cubicBezTo>
                  <a:pt x="30" y="132"/>
                  <a:pt x="30" y="132"/>
                  <a:pt x="30" y="133"/>
                </a:cubicBezTo>
                <a:cubicBezTo>
                  <a:pt x="31" y="134"/>
                  <a:pt x="31" y="135"/>
                  <a:pt x="31" y="135"/>
                </a:cubicBezTo>
                <a:cubicBezTo>
                  <a:pt x="32" y="136"/>
                  <a:pt x="32" y="136"/>
                  <a:pt x="33" y="136"/>
                </a:cubicBezTo>
                <a:cubicBezTo>
                  <a:pt x="33" y="136"/>
                  <a:pt x="34" y="136"/>
                  <a:pt x="34" y="136"/>
                </a:cubicBezTo>
                <a:cubicBezTo>
                  <a:pt x="35" y="135"/>
                  <a:pt x="35" y="134"/>
                  <a:pt x="35" y="133"/>
                </a:cubicBezTo>
                <a:cubicBezTo>
                  <a:pt x="35" y="133"/>
                  <a:pt x="34" y="133"/>
                  <a:pt x="34" y="131"/>
                </a:cubicBezTo>
                <a:cubicBezTo>
                  <a:pt x="34" y="131"/>
                  <a:pt x="34" y="130"/>
                  <a:pt x="34" y="130"/>
                </a:cubicBezTo>
                <a:cubicBezTo>
                  <a:pt x="35" y="129"/>
                  <a:pt x="35" y="128"/>
                  <a:pt x="36" y="129"/>
                </a:cubicBezTo>
                <a:cubicBezTo>
                  <a:pt x="37" y="129"/>
                  <a:pt x="37" y="129"/>
                  <a:pt x="38" y="129"/>
                </a:cubicBezTo>
                <a:cubicBezTo>
                  <a:pt x="39" y="130"/>
                  <a:pt x="41" y="132"/>
                  <a:pt x="40" y="136"/>
                </a:cubicBezTo>
                <a:cubicBezTo>
                  <a:pt x="40" y="141"/>
                  <a:pt x="37" y="147"/>
                  <a:pt x="29" y="149"/>
                </a:cubicBezTo>
                <a:cubicBezTo>
                  <a:pt x="26" y="150"/>
                  <a:pt x="23" y="150"/>
                  <a:pt x="21" y="150"/>
                </a:cubicBezTo>
                <a:cubicBezTo>
                  <a:pt x="18" y="150"/>
                  <a:pt x="15" y="149"/>
                  <a:pt x="13" y="148"/>
                </a:cubicBezTo>
                <a:cubicBezTo>
                  <a:pt x="12" y="146"/>
                  <a:pt x="12" y="144"/>
                  <a:pt x="12" y="142"/>
                </a:cubicBezTo>
                <a:close/>
                <a:moveTo>
                  <a:pt x="36" y="113"/>
                </a:moveTo>
                <a:cubicBezTo>
                  <a:pt x="42" y="114"/>
                  <a:pt x="48" y="117"/>
                  <a:pt x="52" y="123"/>
                </a:cubicBezTo>
                <a:cubicBezTo>
                  <a:pt x="56" y="130"/>
                  <a:pt x="58" y="138"/>
                  <a:pt x="57" y="144"/>
                </a:cubicBezTo>
                <a:cubicBezTo>
                  <a:pt x="57" y="153"/>
                  <a:pt x="51" y="161"/>
                  <a:pt x="42" y="164"/>
                </a:cubicBezTo>
                <a:cubicBezTo>
                  <a:pt x="40" y="164"/>
                  <a:pt x="37" y="165"/>
                  <a:pt x="35" y="165"/>
                </a:cubicBezTo>
                <a:cubicBezTo>
                  <a:pt x="28" y="164"/>
                  <a:pt x="21" y="159"/>
                  <a:pt x="16" y="154"/>
                </a:cubicBezTo>
                <a:cubicBezTo>
                  <a:pt x="18" y="154"/>
                  <a:pt x="19" y="154"/>
                  <a:pt x="20" y="154"/>
                </a:cubicBezTo>
                <a:cubicBezTo>
                  <a:pt x="23" y="155"/>
                  <a:pt x="27" y="154"/>
                  <a:pt x="30" y="153"/>
                </a:cubicBezTo>
                <a:cubicBezTo>
                  <a:pt x="40" y="150"/>
                  <a:pt x="44" y="143"/>
                  <a:pt x="44" y="136"/>
                </a:cubicBezTo>
                <a:cubicBezTo>
                  <a:pt x="45" y="132"/>
                  <a:pt x="43" y="127"/>
                  <a:pt x="40" y="125"/>
                </a:cubicBezTo>
                <a:cubicBezTo>
                  <a:pt x="39" y="125"/>
                  <a:pt x="38" y="125"/>
                  <a:pt x="37" y="125"/>
                </a:cubicBezTo>
                <a:cubicBezTo>
                  <a:pt x="34" y="125"/>
                  <a:pt x="33" y="125"/>
                  <a:pt x="32" y="126"/>
                </a:cubicBezTo>
                <a:cubicBezTo>
                  <a:pt x="31" y="123"/>
                  <a:pt x="30" y="119"/>
                  <a:pt x="31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3" y="113"/>
                  <a:pt x="34" y="113"/>
                  <a:pt x="36" y="113"/>
                </a:cubicBezTo>
                <a:close/>
                <a:moveTo>
                  <a:pt x="98" y="21"/>
                </a:moveTo>
                <a:cubicBezTo>
                  <a:pt x="97" y="21"/>
                  <a:pt x="97" y="21"/>
                  <a:pt x="97" y="21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4"/>
                  <a:pt x="99" y="25"/>
                  <a:pt x="99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30"/>
                  <a:pt x="100" y="32"/>
                  <a:pt x="100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9"/>
                  <a:pt x="101" y="40"/>
                  <a:pt x="101" y="40"/>
                </a:cubicBezTo>
                <a:cubicBezTo>
                  <a:pt x="99" y="38"/>
                  <a:pt x="99" y="38"/>
                  <a:pt x="99" y="38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0" y="46"/>
                  <a:pt x="100" y="47"/>
                  <a:pt x="100" y="48"/>
                </a:cubicBezTo>
                <a:cubicBezTo>
                  <a:pt x="98" y="44"/>
                  <a:pt x="98" y="44"/>
                  <a:pt x="98" y="44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53"/>
                  <a:pt x="98" y="54"/>
                  <a:pt x="98" y="56"/>
                </a:cubicBezTo>
                <a:cubicBezTo>
                  <a:pt x="95" y="51"/>
                  <a:pt x="95" y="51"/>
                  <a:pt x="95" y="51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1"/>
                  <a:pt x="95" y="62"/>
                  <a:pt x="95" y="62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7"/>
                  <a:pt x="91" y="67"/>
                  <a:pt x="91" y="68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74"/>
                  <a:pt x="83" y="74"/>
                  <a:pt x="83" y="74"/>
                </a:cubicBezTo>
                <a:cubicBezTo>
                  <a:pt x="82" y="74"/>
                  <a:pt x="82" y="75"/>
                  <a:pt x="82" y="75"/>
                </a:cubicBezTo>
                <a:cubicBezTo>
                  <a:pt x="80" y="69"/>
                  <a:pt x="80" y="69"/>
                  <a:pt x="80" y="69"/>
                </a:cubicBez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71" y="79"/>
                  <a:pt x="71" y="79"/>
                  <a:pt x="70" y="79"/>
                </a:cubicBezTo>
                <a:cubicBezTo>
                  <a:pt x="70" y="74"/>
                  <a:pt x="70" y="74"/>
                  <a:pt x="70" y="74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5" y="80"/>
                  <a:pt x="65" y="80"/>
                </a:cubicBezTo>
                <a:cubicBezTo>
                  <a:pt x="65" y="76"/>
                  <a:pt x="65" y="76"/>
                  <a:pt x="65" y="76"/>
                </a:cubicBezTo>
                <a:cubicBezTo>
                  <a:pt x="61" y="81"/>
                  <a:pt x="61" y="81"/>
                  <a:pt x="61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76"/>
                  <a:pt x="60" y="76"/>
                  <a:pt x="60" y="76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4" y="80"/>
                  <a:pt x="54" y="80"/>
                </a:cubicBezTo>
                <a:cubicBezTo>
                  <a:pt x="55" y="77"/>
                  <a:pt x="55" y="77"/>
                  <a:pt x="55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6"/>
                  <a:pt x="51" y="76"/>
                  <a:pt x="51" y="76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8"/>
                  <a:pt x="46" y="78"/>
                  <a:pt x="46" y="78"/>
                </a:cubicBezTo>
                <a:cubicBezTo>
                  <a:pt x="48" y="74"/>
                  <a:pt x="48" y="74"/>
                  <a:pt x="48" y="74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6"/>
                  <a:pt x="42" y="76"/>
                  <a:pt x="42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4" y="73"/>
                  <a:pt x="47" y="68"/>
                  <a:pt x="49" y="66"/>
                </a:cubicBezTo>
                <a:cubicBezTo>
                  <a:pt x="56" y="61"/>
                  <a:pt x="65" y="57"/>
                  <a:pt x="74" y="51"/>
                </a:cubicBezTo>
                <a:cubicBezTo>
                  <a:pt x="88" y="42"/>
                  <a:pt x="93" y="29"/>
                  <a:pt x="93" y="29"/>
                </a:cubicBezTo>
                <a:cubicBezTo>
                  <a:pt x="93" y="29"/>
                  <a:pt x="86" y="39"/>
                  <a:pt x="79" y="45"/>
                </a:cubicBezTo>
                <a:cubicBezTo>
                  <a:pt x="81" y="37"/>
                  <a:pt x="81" y="37"/>
                  <a:pt x="81" y="37"/>
                </a:cubicBezTo>
                <a:cubicBezTo>
                  <a:pt x="77" y="47"/>
                  <a:pt x="77" y="47"/>
                  <a:pt x="77" y="47"/>
                </a:cubicBezTo>
                <a:cubicBezTo>
                  <a:pt x="76" y="48"/>
                  <a:pt x="75" y="49"/>
                  <a:pt x="74" y="49"/>
                </a:cubicBezTo>
                <a:cubicBezTo>
                  <a:pt x="73" y="50"/>
                  <a:pt x="72" y="50"/>
                  <a:pt x="71" y="51"/>
                </a:cubicBezTo>
                <a:cubicBezTo>
                  <a:pt x="73" y="39"/>
                  <a:pt x="73" y="39"/>
                  <a:pt x="73" y="39"/>
                </a:cubicBezTo>
                <a:cubicBezTo>
                  <a:pt x="70" y="52"/>
                  <a:pt x="70" y="52"/>
                  <a:pt x="70" y="52"/>
                </a:cubicBezTo>
                <a:cubicBezTo>
                  <a:pt x="68" y="53"/>
                  <a:pt x="66" y="54"/>
                  <a:pt x="64" y="54"/>
                </a:cubicBezTo>
                <a:cubicBezTo>
                  <a:pt x="66" y="40"/>
                  <a:pt x="66" y="40"/>
                  <a:pt x="66" y="40"/>
                </a:cubicBezTo>
                <a:cubicBezTo>
                  <a:pt x="61" y="56"/>
                  <a:pt x="61" y="56"/>
                  <a:pt x="61" y="56"/>
                </a:cubicBezTo>
                <a:cubicBezTo>
                  <a:pt x="59" y="57"/>
                  <a:pt x="57" y="58"/>
                  <a:pt x="55" y="59"/>
                </a:cubicBezTo>
                <a:cubicBezTo>
                  <a:pt x="57" y="43"/>
                  <a:pt x="57" y="43"/>
                  <a:pt x="57" y="43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61"/>
                  <a:pt x="48" y="63"/>
                  <a:pt x="46" y="64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6" y="60"/>
                  <a:pt x="45" y="66"/>
                </a:cubicBezTo>
                <a:cubicBezTo>
                  <a:pt x="42" y="68"/>
                  <a:pt x="40" y="71"/>
                  <a:pt x="39" y="73"/>
                </a:cubicBezTo>
                <a:cubicBezTo>
                  <a:pt x="38" y="70"/>
                  <a:pt x="33" y="63"/>
                  <a:pt x="33" y="57"/>
                </a:cubicBezTo>
                <a:cubicBezTo>
                  <a:pt x="33" y="49"/>
                  <a:pt x="36" y="42"/>
                  <a:pt x="48" y="38"/>
                </a:cubicBezTo>
                <a:cubicBezTo>
                  <a:pt x="59" y="35"/>
                  <a:pt x="73" y="35"/>
                  <a:pt x="81" y="32"/>
                </a:cubicBezTo>
                <a:cubicBezTo>
                  <a:pt x="81" y="35"/>
                  <a:pt x="81" y="35"/>
                  <a:pt x="81" y="35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1"/>
                  <a:pt x="84" y="30"/>
                  <a:pt x="84" y="30"/>
                </a:cubicBezTo>
                <a:cubicBezTo>
                  <a:pt x="85" y="30"/>
                  <a:pt x="85" y="29"/>
                  <a:pt x="86" y="29"/>
                </a:cubicBezTo>
                <a:cubicBezTo>
                  <a:pt x="86" y="31"/>
                  <a:pt x="86" y="31"/>
                  <a:pt x="86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7"/>
                  <a:pt x="89" y="26"/>
                  <a:pt x="89" y="25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3"/>
                  <a:pt x="91" y="23"/>
                  <a:pt x="92" y="23"/>
                </a:cubicBezTo>
                <a:cubicBezTo>
                  <a:pt x="92" y="25"/>
                  <a:pt x="92" y="25"/>
                  <a:pt x="92" y="25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2"/>
                  <a:pt x="94" y="22"/>
                  <a:pt x="94" y="22"/>
                </a:cubicBezTo>
                <a:cubicBezTo>
                  <a:pt x="95" y="18"/>
                  <a:pt x="95" y="18"/>
                  <a:pt x="95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6" y="16"/>
                  <a:pt x="97" y="14"/>
                  <a:pt x="97" y="14"/>
                </a:cubicBezTo>
                <a:cubicBezTo>
                  <a:pt x="97" y="14"/>
                  <a:pt x="97" y="15"/>
                  <a:pt x="98" y="16"/>
                </a:cubicBezTo>
                <a:cubicBezTo>
                  <a:pt x="98" y="17"/>
                  <a:pt x="98" y="19"/>
                  <a:pt x="98" y="21"/>
                </a:cubicBezTo>
                <a:close/>
                <a:moveTo>
                  <a:pt x="72" y="115"/>
                </a:moveTo>
                <a:cubicBezTo>
                  <a:pt x="75" y="105"/>
                  <a:pt x="82" y="99"/>
                  <a:pt x="87" y="97"/>
                </a:cubicBezTo>
                <a:cubicBezTo>
                  <a:pt x="89" y="96"/>
                  <a:pt x="91" y="96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5"/>
                  <a:pt x="96" y="96"/>
                  <a:pt x="97" y="96"/>
                </a:cubicBezTo>
                <a:cubicBezTo>
                  <a:pt x="91" y="97"/>
                  <a:pt x="85" y="102"/>
                  <a:pt x="82" y="106"/>
                </a:cubicBezTo>
                <a:cubicBezTo>
                  <a:pt x="80" y="109"/>
                  <a:pt x="80" y="112"/>
                  <a:pt x="80" y="115"/>
                </a:cubicBezTo>
                <a:cubicBezTo>
                  <a:pt x="80" y="117"/>
                  <a:pt x="81" y="120"/>
                  <a:pt x="82" y="123"/>
                </a:cubicBezTo>
                <a:cubicBezTo>
                  <a:pt x="79" y="121"/>
                  <a:pt x="75" y="119"/>
                  <a:pt x="71" y="117"/>
                </a:cubicBezTo>
                <a:cubicBezTo>
                  <a:pt x="71" y="116"/>
                  <a:pt x="71" y="115"/>
                  <a:pt x="72" y="115"/>
                </a:cubicBezTo>
                <a:close/>
                <a:moveTo>
                  <a:pt x="117" y="121"/>
                </a:moveTo>
                <a:cubicBezTo>
                  <a:pt x="116" y="133"/>
                  <a:pt x="106" y="151"/>
                  <a:pt x="93" y="152"/>
                </a:cubicBezTo>
                <a:cubicBezTo>
                  <a:pt x="90" y="152"/>
                  <a:pt x="87" y="152"/>
                  <a:pt x="85" y="150"/>
                </a:cubicBezTo>
                <a:cubicBezTo>
                  <a:pt x="73" y="146"/>
                  <a:pt x="70" y="138"/>
                  <a:pt x="69" y="129"/>
                </a:cubicBezTo>
                <a:cubicBezTo>
                  <a:pt x="69" y="126"/>
                  <a:pt x="69" y="123"/>
                  <a:pt x="70" y="121"/>
                </a:cubicBezTo>
                <a:cubicBezTo>
                  <a:pt x="77" y="125"/>
                  <a:pt x="84" y="128"/>
                  <a:pt x="86" y="128"/>
                </a:cubicBezTo>
                <a:cubicBezTo>
                  <a:pt x="87" y="130"/>
                  <a:pt x="90" y="131"/>
                  <a:pt x="92" y="131"/>
                </a:cubicBezTo>
                <a:cubicBezTo>
                  <a:pt x="95" y="131"/>
                  <a:pt x="97" y="129"/>
                  <a:pt x="97" y="129"/>
                </a:cubicBezTo>
                <a:cubicBezTo>
                  <a:pt x="98" y="128"/>
                  <a:pt x="98" y="127"/>
                  <a:pt x="98" y="126"/>
                </a:cubicBezTo>
                <a:cubicBezTo>
                  <a:pt x="97" y="125"/>
                  <a:pt x="96" y="125"/>
                  <a:pt x="95" y="126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5" y="126"/>
                  <a:pt x="93" y="127"/>
                  <a:pt x="91" y="127"/>
                </a:cubicBezTo>
                <a:cubicBezTo>
                  <a:pt x="90" y="127"/>
                  <a:pt x="90" y="127"/>
                  <a:pt x="89" y="126"/>
                </a:cubicBezTo>
                <a:cubicBezTo>
                  <a:pt x="86" y="122"/>
                  <a:pt x="84" y="118"/>
                  <a:pt x="84" y="115"/>
                </a:cubicBezTo>
                <a:cubicBezTo>
                  <a:pt x="84" y="112"/>
                  <a:pt x="84" y="110"/>
                  <a:pt x="86" y="108"/>
                </a:cubicBezTo>
                <a:cubicBezTo>
                  <a:pt x="87" y="105"/>
                  <a:pt x="94" y="100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2" y="100"/>
                  <a:pt x="102" y="100"/>
                  <a:pt x="103" y="100"/>
                </a:cubicBezTo>
                <a:cubicBezTo>
                  <a:pt x="103" y="101"/>
                  <a:pt x="104" y="102"/>
                  <a:pt x="104" y="103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7" y="104"/>
                  <a:pt x="108" y="104"/>
                  <a:pt x="108" y="103"/>
                </a:cubicBezTo>
                <a:cubicBezTo>
                  <a:pt x="112" y="107"/>
                  <a:pt x="117" y="113"/>
                  <a:pt x="117" y="119"/>
                </a:cubicBezTo>
                <a:cubicBezTo>
                  <a:pt x="117" y="120"/>
                  <a:pt x="117" y="120"/>
                  <a:pt x="117" y="1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0" y="3406048"/>
            <a:ext cx="12192000" cy="912006"/>
            <a:chOff x="0" y="3347992"/>
            <a:chExt cx="12192000" cy="912006"/>
          </a:xfrm>
        </p:grpSpPr>
        <p:sp>
          <p:nvSpPr>
            <p:cNvPr id="27" name="矩形 26"/>
            <p:cNvSpPr/>
            <p:nvPr/>
          </p:nvSpPr>
          <p:spPr>
            <a:xfrm>
              <a:off x="0" y="3429000"/>
              <a:ext cx="12192000" cy="830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3347992"/>
              <a:ext cx="12192000" cy="8309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817170" y="3429000"/>
            <a:ext cx="455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4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1" name="倾恋 - 好听轻音乐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00900" y="-138371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  <p:bldP spid="15" grpId="0"/>
      <p:bldP spid="22" grpId="0" animBg="1"/>
      <p:bldP spid="2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1"/>
          <p:cNvSpPr/>
          <p:nvPr/>
        </p:nvSpPr>
        <p:spPr>
          <a:xfrm>
            <a:off x="8024978" y="2382437"/>
            <a:ext cx="2363637" cy="23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89"/>
          <p:cNvSpPr/>
          <p:nvPr/>
        </p:nvSpPr>
        <p:spPr bwMode="auto">
          <a:xfrm>
            <a:off x="9668379" y="1946018"/>
            <a:ext cx="573088" cy="638175"/>
          </a:xfrm>
          <a:custGeom>
            <a:avLst/>
            <a:gdLst>
              <a:gd name="T0" fmla="*/ 12 w 361"/>
              <a:gd name="T1" fmla="*/ 402 h 402"/>
              <a:gd name="T2" fmla="*/ 145 w 361"/>
              <a:gd name="T3" fmla="*/ 13 h 402"/>
              <a:gd name="T4" fmla="*/ 361 w 361"/>
              <a:gd name="T5" fmla="*/ 13 h 402"/>
              <a:gd name="T6" fmla="*/ 361 w 361"/>
              <a:gd name="T7" fmla="*/ 0 h 402"/>
              <a:gd name="T8" fmla="*/ 139 w 361"/>
              <a:gd name="T9" fmla="*/ 0 h 402"/>
              <a:gd name="T10" fmla="*/ 0 w 361"/>
              <a:gd name="T11" fmla="*/ 396 h 402"/>
              <a:gd name="T12" fmla="*/ 12 w 361"/>
              <a:gd name="T13" fmla="*/ 40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1" h="402">
                <a:moveTo>
                  <a:pt x="12" y="402"/>
                </a:moveTo>
                <a:lnTo>
                  <a:pt x="145" y="13"/>
                </a:lnTo>
                <a:lnTo>
                  <a:pt x="361" y="13"/>
                </a:lnTo>
                <a:lnTo>
                  <a:pt x="361" y="0"/>
                </a:lnTo>
                <a:lnTo>
                  <a:pt x="139" y="0"/>
                </a:lnTo>
                <a:lnTo>
                  <a:pt x="0" y="396"/>
                </a:lnTo>
                <a:lnTo>
                  <a:pt x="12" y="4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93"/>
          <p:cNvSpPr/>
          <p:nvPr/>
        </p:nvSpPr>
        <p:spPr bwMode="auto">
          <a:xfrm>
            <a:off x="10372368" y="2960223"/>
            <a:ext cx="908050" cy="214313"/>
          </a:xfrm>
          <a:custGeom>
            <a:avLst/>
            <a:gdLst>
              <a:gd name="T0" fmla="*/ 0 w 572"/>
              <a:gd name="T1" fmla="*/ 135 h 135"/>
              <a:gd name="T2" fmla="*/ 356 w 572"/>
              <a:gd name="T3" fmla="*/ 13 h 135"/>
              <a:gd name="T4" fmla="*/ 572 w 572"/>
              <a:gd name="T5" fmla="*/ 13 h 135"/>
              <a:gd name="T6" fmla="*/ 572 w 572"/>
              <a:gd name="T7" fmla="*/ 0 h 135"/>
              <a:gd name="T8" fmla="*/ 349 w 572"/>
              <a:gd name="T9" fmla="*/ 0 h 135"/>
              <a:gd name="T10" fmla="*/ 0 w 572"/>
              <a:gd name="T11" fmla="*/ 128 h 135"/>
              <a:gd name="T12" fmla="*/ 0 w 572"/>
              <a:gd name="T13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135">
                <a:moveTo>
                  <a:pt x="0" y="135"/>
                </a:moveTo>
                <a:lnTo>
                  <a:pt x="356" y="13"/>
                </a:lnTo>
                <a:lnTo>
                  <a:pt x="572" y="13"/>
                </a:lnTo>
                <a:lnTo>
                  <a:pt x="572" y="0"/>
                </a:lnTo>
                <a:lnTo>
                  <a:pt x="349" y="0"/>
                </a:lnTo>
                <a:lnTo>
                  <a:pt x="0" y="128"/>
                </a:lnTo>
                <a:lnTo>
                  <a:pt x="0" y="1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97"/>
          <p:cNvSpPr/>
          <p:nvPr/>
        </p:nvSpPr>
        <p:spPr bwMode="auto">
          <a:xfrm>
            <a:off x="10099503" y="4219550"/>
            <a:ext cx="735013" cy="628650"/>
          </a:xfrm>
          <a:custGeom>
            <a:avLst/>
            <a:gdLst>
              <a:gd name="T0" fmla="*/ 0 w 463"/>
              <a:gd name="T1" fmla="*/ 7 h 396"/>
              <a:gd name="T2" fmla="*/ 196 w 463"/>
              <a:gd name="T3" fmla="*/ 396 h 396"/>
              <a:gd name="T4" fmla="*/ 463 w 463"/>
              <a:gd name="T5" fmla="*/ 396 h 396"/>
              <a:gd name="T6" fmla="*/ 463 w 463"/>
              <a:gd name="T7" fmla="*/ 384 h 396"/>
              <a:gd name="T8" fmla="*/ 203 w 463"/>
              <a:gd name="T9" fmla="*/ 384 h 396"/>
              <a:gd name="T10" fmla="*/ 12 w 463"/>
              <a:gd name="T11" fmla="*/ 0 h 396"/>
              <a:gd name="T12" fmla="*/ 0 w 463"/>
              <a:gd name="T13" fmla="*/ 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3" h="396">
                <a:moveTo>
                  <a:pt x="0" y="7"/>
                </a:moveTo>
                <a:lnTo>
                  <a:pt x="196" y="396"/>
                </a:lnTo>
                <a:lnTo>
                  <a:pt x="463" y="396"/>
                </a:lnTo>
                <a:lnTo>
                  <a:pt x="463" y="384"/>
                </a:lnTo>
                <a:lnTo>
                  <a:pt x="203" y="384"/>
                </a:lnTo>
                <a:lnTo>
                  <a:pt x="12" y="0"/>
                </a:lnTo>
                <a:lnTo>
                  <a:pt x="0" y="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139"/>
          <p:cNvSpPr txBox="1"/>
          <p:nvPr/>
        </p:nvSpPr>
        <p:spPr>
          <a:xfrm>
            <a:off x="10372368" y="443309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51"/>
          <p:cNvSpPr txBox="1"/>
          <p:nvPr/>
        </p:nvSpPr>
        <p:spPr>
          <a:xfrm>
            <a:off x="9821873" y="15699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52"/>
          <p:cNvSpPr txBox="1"/>
          <p:nvPr/>
        </p:nvSpPr>
        <p:spPr>
          <a:xfrm>
            <a:off x="10818232" y="259470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55"/>
          <p:cNvSpPr/>
          <p:nvPr/>
        </p:nvSpPr>
        <p:spPr>
          <a:xfrm>
            <a:off x="4914182" y="2382437"/>
            <a:ext cx="2363637" cy="23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32"/>
          <p:cNvSpPr/>
          <p:nvPr/>
        </p:nvSpPr>
        <p:spPr bwMode="auto">
          <a:xfrm>
            <a:off x="5830730" y="1876610"/>
            <a:ext cx="574675" cy="628650"/>
          </a:xfrm>
          <a:custGeom>
            <a:avLst/>
            <a:gdLst>
              <a:gd name="T0" fmla="*/ 6 w 362"/>
              <a:gd name="T1" fmla="*/ 396 h 396"/>
              <a:gd name="T2" fmla="*/ 140 w 362"/>
              <a:gd name="T3" fmla="*/ 6 h 396"/>
              <a:gd name="T4" fmla="*/ 362 w 362"/>
              <a:gd name="T5" fmla="*/ 6 h 396"/>
              <a:gd name="T6" fmla="*/ 362 w 362"/>
              <a:gd name="T7" fmla="*/ 0 h 396"/>
              <a:gd name="T8" fmla="*/ 133 w 362"/>
              <a:gd name="T9" fmla="*/ 0 h 396"/>
              <a:gd name="T10" fmla="*/ 0 w 362"/>
              <a:gd name="T11" fmla="*/ 389 h 396"/>
              <a:gd name="T12" fmla="*/ 6 w 362"/>
              <a:gd name="T1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" h="396">
                <a:moveTo>
                  <a:pt x="6" y="396"/>
                </a:moveTo>
                <a:lnTo>
                  <a:pt x="140" y="6"/>
                </a:lnTo>
                <a:lnTo>
                  <a:pt x="362" y="6"/>
                </a:lnTo>
                <a:lnTo>
                  <a:pt x="362" y="0"/>
                </a:lnTo>
                <a:lnTo>
                  <a:pt x="133" y="0"/>
                </a:lnTo>
                <a:lnTo>
                  <a:pt x="0" y="389"/>
                </a:lnTo>
                <a:lnTo>
                  <a:pt x="6" y="3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文本框 58"/>
          <p:cNvSpPr txBox="1"/>
          <p:nvPr/>
        </p:nvSpPr>
        <p:spPr>
          <a:xfrm>
            <a:off x="5893943" y="151889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60"/>
          <p:cNvSpPr/>
          <p:nvPr/>
        </p:nvSpPr>
        <p:spPr>
          <a:xfrm>
            <a:off x="1803386" y="2382437"/>
            <a:ext cx="2363637" cy="23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0"/>
          <p:cNvSpPr/>
          <p:nvPr/>
        </p:nvSpPr>
        <p:spPr bwMode="auto">
          <a:xfrm>
            <a:off x="1182597" y="2625505"/>
            <a:ext cx="623888" cy="638175"/>
          </a:xfrm>
          <a:custGeom>
            <a:avLst/>
            <a:gdLst>
              <a:gd name="T0" fmla="*/ 393 w 393"/>
              <a:gd name="T1" fmla="*/ 396 h 402"/>
              <a:gd name="T2" fmla="*/ 228 w 393"/>
              <a:gd name="T3" fmla="*/ 0 h 402"/>
              <a:gd name="T4" fmla="*/ 0 w 393"/>
              <a:gd name="T5" fmla="*/ 0 h 402"/>
              <a:gd name="T6" fmla="*/ 0 w 393"/>
              <a:gd name="T7" fmla="*/ 13 h 402"/>
              <a:gd name="T8" fmla="*/ 222 w 393"/>
              <a:gd name="T9" fmla="*/ 13 h 402"/>
              <a:gd name="T10" fmla="*/ 380 w 393"/>
              <a:gd name="T11" fmla="*/ 402 h 402"/>
              <a:gd name="T12" fmla="*/ 393 w 393"/>
              <a:gd name="T13" fmla="*/ 39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402">
                <a:moveTo>
                  <a:pt x="393" y="396"/>
                </a:moveTo>
                <a:lnTo>
                  <a:pt x="228" y="0"/>
                </a:lnTo>
                <a:lnTo>
                  <a:pt x="0" y="0"/>
                </a:lnTo>
                <a:lnTo>
                  <a:pt x="0" y="13"/>
                </a:lnTo>
                <a:lnTo>
                  <a:pt x="222" y="13"/>
                </a:lnTo>
                <a:lnTo>
                  <a:pt x="380" y="402"/>
                </a:lnTo>
                <a:lnTo>
                  <a:pt x="393" y="3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Freeform 61"/>
          <p:cNvSpPr/>
          <p:nvPr/>
        </p:nvSpPr>
        <p:spPr bwMode="auto">
          <a:xfrm>
            <a:off x="1087664" y="4119671"/>
            <a:ext cx="836613" cy="628650"/>
          </a:xfrm>
          <a:custGeom>
            <a:avLst/>
            <a:gdLst>
              <a:gd name="T0" fmla="*/ 521 w 527"/>
              <a:gd name="T1" fmla="*/ 0 h 396"/>
              <a:gd name="T2" fmla="*/ 292 w 527"/>
              <a:gd name="T3" fmla="*/ 383 h 396"/>
              <a:gd name="T4" fmla="*/ 0 w 527"/>
              <a:gd name="T5" fmla="*/ 383 h 396"/>
              <a:gd name="T6" fmla="*/ 0 w 527"/>
              <a:gd name="T7" fmla="*/ 396 h 396"/>
              <a:gd name="T8" fmla="*/ 298 w 527"/>
              <a:gd name="T9" fmla="*/ 396 h 396"/>
              <a:gd name="T10" fmla="*/ 527 w 527"/>
              <a:gd name="T11" fmla="*/ 7 h 396"/>
              <a:gd name="T12" fmla="*/ 521 w 527"/>
              <a:gd name="T1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396">
                <a:moveTo>
                  <a:pt x="521" y="0"/>
                </a:moveTo>
                <a:lnTo>
                  <a:pt x="292" y="383"/>
                </a:lnTo>
                <a:lnTo>
                  <a:pt x="0" y="383"/>
                </a:lnTo>
                <a:lnTo>
                  <a:pt x="0" y="396"/>
                </a:lnTo>
                <a:lnTo>
                  <a:pt x="298" y="396"/>
                </a:lnTo>
                <a:lnTo>
                  <a:pt x="527" y="7"/>
                </a:lnTo>
                <a:lnTo>
                  <a:pt x="5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64"/>
          <p:cNvSpPr txBox="1"/>
          <p:nvPr/>
        </p:nvSpPr>
        <p:spPr>
          <a:xfrm>
            <a:off x="1066824" y="2225395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65"/>
          <p:cNvSpPr txBox="1"/>
          <p:nvPr/>
        </p:nvSpPr>
        <p:spPr>
          <a:xfrm>
            <a:off x="940212" y="432230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22"/>
          <p:cNvSpPr txBox="1"/>
          <p:nvPr/>
        </p:nvSpPr>
        <p:spPr>
          <a:xfrm>
            <a:off x="2285333" y="4992266"/>
            <a:ext cx="139974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75.500M</a:t>
            </a:r>
            <a:endParaRPr lang="en-GB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5396130" y="4992266"/>
            <a:ext cx="139974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85.420M</a:t>
            </a:r>
            <a:endParaRPr lang="en-GB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28"/>
          <p:cNvSpPr txBox="1"/>
          <p:nvPr/>
        </p:nvSpPr>
        <p:spPr>
          <a:xfrm>
            <a:off x="8506926" y="4992266"/>
            <a:ext cx="139974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98.130M</a:t>
            </a:r>
            <a:endParaRPr lang="en-GB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56" name="图表 6"/>
          <p:cNvGraphicFramePr/>
          <p:nvPr/>
        </p:nvGraphicFramePr>
        <p:xfrm>
          <a:off x="6728165" y="1985621"/>
          <a:ext cx="4735900" cy="315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" name="图表 56"/>
          <p:cNvGraphicFramePr/>
          <p:nvPr/>
        </p:nvGraphicFramePr>
        <p:xfrm>
          <a:off x="3771026" y="1985621"/>
          <a:ext cx="4735900" cy="315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图表 61"/>
          <p:cNvGraphicFramePr/>
          <p:nvPr/>
        </p:nvGraphicFramePr>
        <p:xfrm>
          <a:off x="680790" y="1970093"/>
          <a:ext cx="4735900" cy="315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0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8" grpId="0"/>
      <p:bldP spid="39" grpId="0"/>
      <p:bldP spid="40" grpId="0"/>
      <p:bldP spid="42" grpId="0" animBg="1"/>
      <p:bldP spid="44" grpId="0"/>
      <p:bldP spid="46" grpId="0" animBg="1"/>
      <p:bldP spid="47" grpId="0" animBg="1"/>
      <p:bldP spid="48" grpId="0"/>
      <p:bldP spid="49" grpId="0"/>
      <p:bldGraphic spid="56" grpId="0">
        <p:bldAsOne/>
      </p:bldGraphic>
      <p:bldGraphic spid="57" grpId="0">
        <p:bldAsOne/>
      </p:bldGraphic>
      <p:bldGraphic spid="5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5"/>
          <p:cNvGrpSpPr/>
          <p:nvPr/>
        </p:nvGrpSpPr>
        <p:grpSpPr bwMode="auto">
          <a:xfrm>
            <a:off x="1151001" y="3948056"/>
            <a:ext cx="2059681" cy="1535855"/>
            <a:chOff x="0" y="0"/>
            <a:chExt cx="2100" cy="968"/>
          </a:xfrm>
        </p:grpSpPr>
        <p:sp>
          <p:nvSpPr>
            <p:cNvPr id="28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新浪微博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127"/>
          <p:cNvGrpSpPr/>
          <p:nvPr/>
        </p:nvGrpSpPr>
        <p:grpSpPr>
          <a:xfrm>
            <a:off x="1313446" y="2122485"/>
            <a:ext cx="1591861" cy="1435579"/>
            <a:chOff x="6987307" y="1735500"/>
            <a:chExt cx="1193896" cy="1076684"/>
          </a:xfrm>
        </p:grpSpPr>
        <p:sp>
          <p:nvSpPr>
            <p:cNvPr id="38" name="Oval Callout 129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9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 dirty="0">
                  <a:solidFill>
                    <a:srgbClr val="FFFFFF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sp>
        <p:nvSpPr>
          <p:cNvPr id="40" name="Oval 45"/>
          <p:cNvSpPr/>
          <p:nvPr/>
        </p:nvSpPr>
        <p:spPr bwMode="auto">
          <a:xfrm>
            <a:off x="2542784" y="2039712"/>
            <a:ext cx="633448" cy="63386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35"/>
          <p:cNvGrpSpPr/>
          <p:nvPr/>
        </p:nvGrpSpPr>
        <p:grpSpPr bwMode="auto">
          <a:xfrm>
            <a:off x="3706124" y="3948056"/>
            <a:ext cx="2059681" cy="1535855"/>
            <a:chOff x="0" y="0"/>
            <a:chExt cx="2100" cy="968"/>
          </a:xfrm>
        </p:grpSpPr>
        <p:sp>
          <p:nvSpPr>
            <p:cNvPr id="42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腾讯微博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197"/>
          <p:cNvGrpSpPr/>
          <p:nvPr/>
        </p:nvGrpSpPr>
        <p:grpSpPr>
          <a:xfrm>
            <a:off x="3868568" y="2122485"/>
            <a:ext cx="1591861" cy="1435579"/>
            <a:chOff x="6987307" y="1735500"/>
            <a:chExt cx="1193896" cy="1076684"/>
          </a:xfrm>
        </p:grpSpPr>
        <p:sp>
          <p:nvSpPr>
            <p:cNvPr id="46" name="Oval Callout 200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7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 dirty="0">
                  <a:solidFill>
                    <a:srgbClr val="FFFFFF"/>
                  </a:solidFill>
                  <a:cs typeface="+mn-ea"/>
                  <a:sym typeface="+mn-lt"/>
                </a:rPr>
                <a:t>25%</a:t>
              </a:r>
            </a:p>
          </p:txBody>
        </p:sp>
      </p:grpSp>
      <p:grpSp>
        <p:nvGrpSpPr>
          <p:cNvPr id="48" name="Group 35"/>
          <p:cNvGrpSpPr/>
          <p:nvPr/>
        </p:nvGrpSpPr>
        <p:grpSpPr bwMode="auto">
          <a:xfrm>
            <a:off x="6261246" y="3948056"/>
            <a:ext cx="2059681" cy="1535855"/>
            <a:chOff x="0" y="0"/>
            <a:chExt cx="2100" cy="968"/>
          </a:xfrm>
        </p:grpSpPr>
        <p:sp>
          <p:nvSpPr>
            <p:cNvPr id="49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QQ</a:t>
              </a: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平台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206"/>
          <p:cNvGrpSpPr/>
          <p:nvPr/>
        </p:nvGrpSpPr>
        <p:grpSpPr>
          <a:xfrm>
            <a:off x="6423691" y="2122485"/>
            <a:ext cx="1591861" cy="1435579"/>
            <a:chOff x="6987307" y="1735500"/>
            <a:chExt cx="1193896" cy="1076684"/>
          </a:xfrm>
        </p:grpSpPr>
        <p:sp>
          <p:nvSpPr>
            <p:cNvPr id="52" name="Oval Callout 209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3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 dirty="0">
                  <a:solidFill>
                    <a:srgbClr val="FFFFFF"/>
                  </a:solidFill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54" name="Group 35"/>
          <p:cNvGrpSpPr/>
          <p:nvPr/>
        </p:nvGrpSpPr>
        <p:grpSpPr bwMode="auto">
          <a:xfrm>
            <a:off x="8816368" y="3948056"/>
            <a:ext cx="2059681" cy="1535855"/>
            <a:chOff x="0" y="0"/>
            <a:chExt cx="2100" cy="968"/>
          </a:xfrm>
        </p:grpSpPr>
        <p:sp>
          <p:nvSpPr>
            <p:cNvPr id="55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微信平台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15"/>
          <p:cNvGrpSpPr/>
          <p:nvPr/>
        </p:nvGrpSpPr>
        <p:grpSpPr>
          <a:xfrm>
            <a:off x="8978812" y="2122485"/>
            <a:ext cx="1591861" cy="1435579"/>
            <a:chOff x="6987307" y="1735500"/>
            <a:chExt cx="1193896" cy="1076684"/>
          </a:xfrm>
        </p:grpSpPr>
        <p:sp>
          <p:nvSpPr>
            <p:cNvPr id="58" name="Oval Callout 218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 dirty="0">
                  <a:solidFill>
                    <a:srgbClr val="FFFFFF"/>
                  </a:solidFill>
                  <a:cs typeface="+mn-ea"/>
                  <a:sym typeface="+mn-lt"/>
                </a:rPr>
                <a:t>05%</a:t>
              </a:r>
            </a:p>
          </p:txBody>
        </p:sp>
      </p:grpSp>
      <p:sp>
        <p:nvSpPr>
          <p:cNvPr id="60" name="Oval 45"/>
          <p:cNvSpPr/>
          <p:nvPr/>
        </p:nvSpPr>
        <p:spPr bwMode="auto">
          <a:xfrm>
            <a:off x="5097907" y="2039712"/>
            <a:ext cx="633448" cy="633860"/>
          </a:xfrm>
          <a:prstGeom prst="ellipse">
            <a:avLst/>
          </a:prstGeom>
          <a:solidFill>
            <a:srgbClr val="C00000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1" name="Oval 45"/>
          <p:cNvSpPr/>
          <p:nvPr/>
        </p:nvSpPr>
        <p:spPr bwMode="auto">
          <a:xfrm>
            <a:off x="7653029" y="2039712"/>
            <a:ext cx="633448" cy="63386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2" name="Oval 45"/>
          <p:cNvSpPr/>
          <p:nvPr/>
        </p:nvSpPr>
        <p:spPr bwMode="auto">
          <a:xfrm>
            <a:off x="10208151" y="2039712"/>
            <a:ext cx="633448" cy="633860"/>
          </a:xfrm>
          <a:prstGeom prst="ellipse">
            <a:avLst/>
          </a:prstGeom>
          <a:solidFill>
            <a:srgbClr val="C00000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7811000" y="2158924"/>
            <a:ext cx="330512" cy="33838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240678" y="2208765"/>
            <a:ext cx="365268" cy="345593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65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318305" y="2197420"/>
            <a:ext cx="413140" cy="338381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633505" y="2179836"/>
            <a:ext cx="447897" cy="347563"/>
            <a:chOff x="2623051" y="138333"/>
            <a:chExt cx="982613" cy="762495"/>
          </a:xfrm>
          <a:solidFill>
            <a:schemeClr val="tx1"/>
          </a:solidFill>
        </p:grpSpPr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78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4"/>
          <p:cNvSpPr/>
          <p:nvPr/>
        </p:nvSpPr>
        <p:spPr bwMode="auto">
          <a:xfrm rot="13500000">
            <a:off x="3603950" y="2321360"/>
            <a:ext cx="1226740" cy="2016803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-36726" y="2088084"/>
            <a:ext cx="12373420" cy="3283929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7306049" y="3524329"/>
            <a:ext cx="1792579" cy="46192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34" name="Group 19"/>
          <p:cNvGrpSpPr/>
          <p:nvPr/>
        </p:nvGrpSpPr>
        <p:grpSpPr>
          <a:xfrm>
            <a:off x="563528" y="3291767"/>
            <a:ext cx="2171962" cy="1237783"/>
            <a:chOff x="422646" y="2667382"/>
            <a:chExt cx="1628971" cy="928337"/>
          </a:xfrm>
        </p:grpSpPr>
        <p:sp>
          <p:nvSpPr>
            <p:cNvPr id="38" name="Rectangle 26"/>
            <p:cNvSpPr/>
            <p:nvPr/>
          </p:nvSpPr>
          <p:spPr bwMode="auto">
            <a:xfrm>
              <a:off x="422646" y="2850300"/>
              <a:ext cx="1628971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字之内。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13"/>
          <p:cNvSpPr/>
          <p:nvPr/>
        </p:nvSpPr>
        <p:spPr bwMode="auto">
          <a:xfrm rot="5910658">
            <a:off x="8081223" y="2088166"/>
            <a:ext cx="1374541" cy="46192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129"/>
          <p:cNvGrpSpPr/>
          <p:nvPr/>
        </p:nvGrpSpPr>
        <p:grpSpPr>
          <a:xfrm>
            <a:off x="2848189" y="2363319"/>
            <a:ext cx="1901428" cy="1042343"/>
            <a:chOff x="633598" y="2667382"/>
            <a:chExt cx="1426071" cy="781757"/>
          </a:xfrm>
        </p:grpSpPr>
        <p:sp>
          <p:nvSpPr>
            <p:cNvPr id="42" name="Rectangle 26"/>
            <p:cNvSpPr/>
            <p:nvPr/>
          </p:nvSpPr>
          <p:spPr bwMode="auto">
            <a:xfrm>
              <a:off x="633598" y="2850301"/>
              <a:ext cx="1418019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132"/>
          <p:cNvGrpSpPr/>
          <p:nvPr/>
        </p:nvGrpSpPr>
        <p:grpSpPr>
          <a:xfrm>
            <a:off x="6361221" y="1352634"/>
            <a:ext cx="2006013" cy="1042343"/>
            <a:chOff x="555159" y="2667382"/>
            <a:chExt cx="1504510" cy="781757"/>
          </a:xfrm>
        </p:grpSpPr>
        <p:sp>
          <p:nvSpPr>
            <p:cNvPr id="46" name="Rectangle 26"/>
            <p:cNvSpPr/>
            <p:nvPr/>
          </p:nvSpPr>
          <p:spPr bwMode="auto">
            <a:xfrm>
              <a:off x="555159" y="2850301"/>
              <a:ext cx="1496458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135"/>
          <p:cNvGrpSpPr/>
          <p:nvPr/>
        </p:nvGrpSpPr>
        <p:grpSpPr>
          <a:xfrm>
            <a:off x="5811316" y="5059566"/>
            <a:ext cx="1998987" cy="1031241"/>
            <a:chOff x="552376" y="2667382"/>
            <a:chExt cx="1499240" cy="77343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138"/>
          <p:cNvGrpSpPr/>
          <p:nvPr/>
        </p:nvGrpSpPr>
        <p:grpSpPr>
          <a:xfrm>
            <a:off x="8186581" y="4447993"/>
            <a:ext cx="1998987" cy="1031241"/>
            <a:chOff x="552376" y="2667382"/>
            <a:chExt cx="1499240" cy="77343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141"/>
          <p:cNvGrpSpPr/>
          <p:nvPr/>
        </p:nvGrpSpPr>
        <p:grpSpPr>
          <a:xfrm>
            <a:off x="9679329" y="2610630"/>
            <a:ext cx="1998987" cy="1031241"/>
            <a:chOff x="552376" y="2667382"/>
            <a:chExt cx="1499240" cy="77343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 dirty="0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15"/>
          <p:cNvGrpSpPr/>
          <p:nvPr/>
        </p:nvGrpSpPr>
        <p:grpSpPr>
          <a:xfrm>
            <a:off x="8787096" y="3654524"/>
            <a:ext cx="623064" cy="623064"/>
            <a:chOff x="6590322" y="2740893"/>
            <a:chExt cx="467298" cy="467298"/>
          </a:xfrm>
        </p:grpSpPr>
        <p:sp>
          <p:nvSpPr>
            <p:cNvPr id="58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0" name="Group 1"/>
          <p:cNvGrpSpPr/>
          <p:nvPr/>
        </p:nvGrpSpPr>
        <p:grpSpPr>
          <a:xfrm>
            <a:off x="1421444" y="2424891"/>
            <a:ext cx="620009" cy="623064"/>
            <a:chOff x="1066082" y="1818668"/>
            <a:chExt cx="465007" cy="467298"/>
          </a:xfrm>
        </p:grpSpPr>
        <p:sp>
          <p:nvSpPr>
            <p:cNvPr id="61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3" name="Group 2"/>
          <p:cNvGrpSpPr/>
          <p:nvPr/>
        </p:nvGrpSpPr>
        <p:grpSpPr>
          <a:xfrm>
            <a:off x="4847862" y="2433508"/>
            <a:ext cx="620009" cy="620009"/>
            <a:chOff x="3635896" y="1825130"/>
            <a:chExt cx="465007" cy="465007"/>
          </a:xfrm>
        </p:grpSpPr>
        <p:sp>
          <p:nvSpPr>
            <p:cNvPr id="64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6" name="Group 17"/>
          <p:cNvGrpSpPr/>
          <p:nvPr/>
        </p:nvGrpSpPr>
        <p:grpSpPr>
          <a:xfrm>
            <a:off x="8487177" y="1316766"/>
            <a:ext cx="623064" cy="620009"/>
            <a:chOff x="6365383" y="987574"/>
            <a:chExt cx="467298" cy="465007"/>
          </a:xfrm>
        </p:grpSpPr>
        <p:sp>
          <p:nvSpPr>
            <p:cNvPr id="67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9" name="Group 3"/>
          <p:cNvGrpSpPr/>
          <p:nvPr/>
        </p:nvGrpSpPr>
        <p:grpSpPr>
          <a:xfrm>
            <a:off x="6361220" y="4121229"/>
            <a:ext cx="620009" cy="626119"/>
            <a:chOff x="4770914" y="3090921"/>
            <a:chExt cx="465007" cy="469589"/>
          </a:xfrm>
        </p:grpSpPr>
        <p:sp>
          <p:nvSpPr>
            <p:cNvPr id="70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72" name="Group 18"/>
          <p:cNvGrpSpPr/>
          <p:nvPr/>
        </p:nvGrpSpPr>
        <p:grpSpPr>
          <a:xfrm>
            <a:off x="10467704" y="1784709"/>
            <a:ext cx="623064" cy="623064"/>
            <a:chOff x="7850778" y="1338532"/>
            <a:chExt cx="467298" cy="467298"/>
          </a:xfrm>
        </p:grpSpPr>
        <p:sp>
          <p:nvSpPr>
            <p:cNvPr id="73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4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6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图表 24"/>
          <p:cNvGraphicFramePr/>
          <p:nvPr/>
        </p:nvGraphicFramePr>
        <p:xfrm>
          <a:off x="533400" y="1993900"/>
          <a:ext cx="6565900" cy="385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直接连接符 27"/>
          <p:cNvCxnSpPr/>
          <p:nvPr/>
        </p:nvCxnSpPr>
        <p:spPr>
          <a:xfrm>
            <a:off x="6751970" y="1969722"/>
            <a:ext cx="0" cy="39830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/>
          <p:nvPr/>
        </p:nvSpPr>
        <p:spPr>
          <a:xfrm>
            <a:off x="6887832" y="1933034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34" name="Content Placeholder 2"/>
          <p:cNvSpPr txBox="1"/>
          <p:nvPr/>
        </p:nvSpPr>
        <p:spPr>
          <a:xfrm>
            <a:off x="6887832" y="2959351"/>
            <a:ext cx="3300218" cy="330297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38" name="Content Placeholder 2"/>
          <p:cNvSpPr txBox="1"/>
          <p:nvPr/>
        </p:nvSpPr>
        <p:spPr>
          <a:xfrm>
            <a:off x="6887832" y="3991336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39" name="Content Placeholder 2"/>
          <p:cNvSpPr txBox="1"/>
          <p:nvPr/>
        </p:nvSpPr>
        <p:spPr>
          <a:xfrm>
            <a:off x="6887832" y="4994214"/>
            <a:ext cx="3300218" cy="40662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40" name="Rectangle 37"/>
          <p:cNvSpPr/>
          <p:nvPr/>
        </p:nvSpPr>
        <p:spPr bwMode="auto">
          <a:xfrm>
            <a:off x="7024971" y="2311006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37"/>
          <p:cNvSpPr/>
          <p:nvPr/>
        </p:nvSpPr>
        <p:spPr bwMode="auto">
          <a:xfrm>
            <a:off x="7024971" y="3340953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37"/>
          <p:cNvSpPr/>
          <p:nvPr/>
        </p:nvSpPr>
        <p:spPr bwMode="auto">
          <a:xfrm>
            <a:off x="7024971" y="4384669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37"/>
          <p:cNvSpPr/>
          <p:nvPr/>
        </p:nvSpPr>
        <p:spPr bwMode="auto">
          <a:xfrm>
            <a:off x="7024971" y="5400839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8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9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5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5" grpId="0">
            <p:bldSub>
              <a:bldChart bld="category"/>
            </p:bldSub>
          </p:bldGraphic>
          <p:bldP spid="29" grpId="0"/>
          <p:bldP spid="34" grpId="0"/>
          <p:bldP spid="38" grpId="0"/>
          <p:bldP spid="39" grpId="0"/>
          <p:bldP spid="40" grpId="0"/>
          <p:bldP spid="41" grpId="0"/>
          <p:bldP spid="42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5" grpId="0">
            <p:bldSub>
              <a:bldChart bld="category"/>
            </p:bldSub>
          </p:bldGraphic>
          <p:bldP spid="29" grpId="0"/>
          <p:bldP spid="34" grpId="0"/>
          <p:bldP spid="38" grpId="0"/>
          <p:bldP spid="39" grpId="0"/>
          <p:bldP spid="40" grpId="0"/>
          <p:bldP spid="41" grpId="0"/>
          <p:bldP spid="42" grpId="0"/>
          <p:bldP spid="4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ardrop 2"/>
          <p:cNvSpPr/>
          <p:nvPr/>
        </p:nvSpPr>
        <p:spPr bwMode="auto">
          <a:xfrm rot="8100000">
            <a:off x="1670033" y="2226515"/>
            <a:ext cx="1728104" cy="1728104"/>
          </a:xfrm>
          <a:prstGeom prst="teardrop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Teardrop 51"/>
          <p:cNvSpPr/>
          <p:nvPr/>
        </p:nvSpPr>
        <p:spPr bwMode="auto">
          <a:xfrm rot="8100000">
            <a:off x="4037551" y="2226515"/>
            <a:ext cx="1728104" cy="1728104"/>
          </a:xfrm>
          <a:prstGeom prst="teardrop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Teardrop 57"/>
          <p:cNvSpPr/>
          <p:nvPr/>
        </p:nvSpPr>
        <p:spPr bwMode="auto">
          <a:xfrm rot="8100000">
            <a:off x="6405067" y="2226515"/>
            <a:ext cx="1728104" cy="1728104"/>
          </a:xfrm>
          <a:prstGeom prst="teardrop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Teardrop 63"/>
          <p:cNvSpPr/>
          <p:nvPr/>
        </p:nvSpPr>
        <p:spPr bwMode="auto">
          <a:xfrm rot="8100000">
            <a:off x="8786761" y="2226515"/>
            <a:ext cx="1728104" cy="1728104"/>
          </a:xfrm>
          <a:prstGeom prst="teardrop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Rectangle 4"/>
          <p:cNvSpPr/>
          <p:nvPr/>
        </p:nvSpPr>
        <p:spPr bwMode="auto">
          <a:xfrm>
            <a:off x="1579952" y="4498453"/>
            <a:ext cx="1944873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 dirty="0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9" name="Rectangle 4"/>
          <p:cNvSpPr/>
          <p:nvPr/>
        </p:nvSpPr>
        <p:spPr bwMode="auto">
          <a:xfrm>
            <a:off x="3931053" y="4498453"/>
            <a:ext cx="1944873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 dirty="0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0" name="Rectangle 4"/>
          <p:cNvSpPr/>
          <p:nvPr/>
        </p:nvSpPr>
        <p:spPr bwMode="auto">
          <a:xfrm>
            <a:off x="6289256" y="4498453"/>
            <a:ext cx="1944873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 dirty="0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4"/>
          <p:cNvSpPr/>
          <p:nvPr/>
        </p:nvSpPr>
        <p:spPr bwMode="auto">
          <a:xfrm>
            <a:off x="8750300" y="4498453"/>
            <a:ext cx="1891358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 dirty="0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16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4" grpId="0" animBg="1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2"/>
          <p:cNvSpPr/>
          <p:nvPr/>
        </p:nvSpPr>
        <p:spPr>
          <a:xfrm>
            <a:off x="909459" y="1243986"/>
            <a:ext cx="2693272" cy="4566851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29" name="Rectangle 23"/>
          <p:cNvSpPr/>
          <p:nvPr/>
        </p:nvSpPr>
        <p:spPr>
          <a:xfrm>
            <a:off x="4005424" y="2552097"/>
            <a:ext cx="2160001" cy="2160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0" name="Rectangle 24"/>
          <p:cNvSpPr/>
          <p:nvPr/>
        </p:nvSpPr>
        <p:spPr>
          <a:xfrm>
            <a:off x="6568117" y="2552097"/>
            <a:ext cx="2160001" cy="2160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1" name="Rectangle 25"/>
          <p:cNvSpPr/>
          <p:nvPr/>
        </p:nvSpPr>
        <p:spPr>
          <a:xfrm>
            <a:off x="9130811" y="2552097"/>
            <a:ext cx="2160001" cy="2160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2" name="TextBox 14"/>
          <p:cNvSpPr txBox="1"/>
          <p:nvPr/>
        </p:nvSpPr>
        <p:spPr>
          <a:xfrm>
            <a:off x="3847232" y="11564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添加文本</a:t>
            </a:r>
          </a:p>
        </p:txBody>
      </p:sp>
      <p:sp>
        <p:nvSpPr>
          <p:cNvPr id="133" name="Rectangle 15"/>
          <p:cNvSpPr/>
          <p:nvPr/>
        </p:nvSpPr>
        <p:spPr>
          <a:xfrm>
            <a:off x="3847232" y="1525763"/>
            <a:ext cx="696877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点击此处添加你需要的内容，可以是一定篇幅的文本。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点击此处添加你需要的内容，可以是一定篇幅的文本。</a:t>
            </a:r>
          </a:p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点击此处添加你需要的内容，可以是一定篇幅的文本。</a:t>
            </a:r>
          </a:p>
        </p:txBody>
      </p:sp>
      <p:grpSp>
        <p:nvGrpSpPr>
          <p:cNvPr id="134" name="Group 3"/>
          <p:cNvGrpSpPr/>
          <p:nvPr/>
        </p:nvGrpSpPr>
        <p:grpSpPr>
          <a:xfrm>
            <a:off x="4051449" y="4827746"/>
            <a:ext cx="2067951" cy="983091"/>
            <a:chOff x="3965641" y="5281536"/>
            <a:chExt cx="2067951" cy="983091"/>
          </a:xfrm>
        </p:grpSpPr>
        <p:sp>
          <p:nvSpPr>
            <p:cNvPr id="135" name="TextBox 16"/>
            <p:cNvSpPr txBox="1"/>
            <p:nvPr/>
          </p:nvSpPr>
          <p:spPr>
            <a:xfrm>
              <a:off x="4445620" y="52815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136" name="Rectangle 19"/>
            <p:cNvSpPr/>
            <p:nvPr/>
          </p:nvSpPr>
          <p:spPr>
            <a:xfrm>
              <a:off x="3965641" y="5615026"/>
              <a:ext cx="2067951" cy="64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点击此处添加你需要的内容，可以是一定篇幅的文本。</a:t>
              </a:r>
            </a:p>
          </p:txBody>
        </p:sp>
      </p:grpSp>
      <p:grpSp>
        <p:nvGrpSpPr>
          <p:cNvPr id="137" name="Group 5"/>
          <p:cNvGrpSpPr/>
          <p:nvPr/>
        </p:nvGrpSpPr>
        <p:grpSpPr>
          <a:xfrm>
            <a:off x="6614143" y="4827746"/>
            <a:ext cx="2067951" cy="983091"/>
            <a:chOff x="6528335" y="5281536"/>
            <a:chExt cx="2067951" cy="983091"/>
          </a:xfrm>
        </p:grpSpPr>
        <p:sp>
          <p:nvSpPr>
            <p:cNvPr id="138" name="TextBox 17"/>
            <p:cNvSpPr txBox="1"/>
            <p:nvPr/>
          </p:nvSpPr>
          <p:spPr>
            <a:xfrm>
              <a:off x="7008314" y="52815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139" name="Rectangle 20"/>
            <p:cNvSpPr/>
            <p:nvPr/>
          </p:nvSpPr>
          <p:spPr>
            <a:xfrm>
              <a:off x="6528335" y="5615026"/>
              <a:ext cx="2067951" cy="64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3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点击此处添加你需要的内容，可以是一定篇幅的文本。</a:t>
              </a:r>
            </a:p>
          </p:txBody>
        </p:sp>
      </p:grpSp>
      <p:grpSp>
        <p:nvGrpSpPr>
          <p:cNvPr id="140" name="Group 6"/>
          <p:cNvGrpSpPr/>
          <p:nvPr/>
        </p:nvGrpSpPr>
        <p:grpSpPr>
          <a:xfrm>
            <a:off x="9176837" y="4827746"/>
            <a:ext cx="2067951" cy="983091"/>
            <a:chOff x="9091029" y="5281536"/>
            <a:chExt cx="2067951" cy="983091"/>
          </a:xfrm>
        </p:grpSpPr>
        <p:sp>
          <p:nvSpPr>
            <p:cNvPr id="141" name="TextBox 18"/>
            <p:cNvSpPr txBox="1"/>
            <p:nvPr/>
          </p:nvSpPr>
          <p:spPr>
            <a:xfrm>
              <a:off x="9571008" y="52815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142" name="Rectangle 21"/>
            <p:cNvSpPr/>
            <p:nvPr/>
          </p:nvSpPr>
          <p:spPr>
            <a:xfrm>
              <a:off x="9091029" y="5615026"/>
              <a:ext cx="2067951" cy="64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3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点击此处添加你需要的内容，可以是一定篇幅的文本。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23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ular Callout 3"/>
          <p:cNvSpPr/>
          <p:nvPr/>
        </p:nvSpPr>
        <p:spPr>
          <a:xfrm>
            <a:off x="3059593" y="1838213"/>
            <a:ext cx="6389892" cy="1066406"/>
          </a:xfrm>
          <a:prstGeom prst="wedgeRectCallout">
            <a:avLst>
              <a:gd name="adj1" fmla="val -55714"/>
              <a:gd name="adj2" fmla="val -328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ular Callout 13"/>
          <p:cNvSpPr/>
          <p:nvPr/>
        </p:nvSpPr>
        <p:spPr>
          <a:xfrm>
            <a:off x="3059593" y="3135940"/>
            <a:ext cx="6389892" cy="1066406"/>
          </a:xfrm>
          <a:prstGeom prst="wedgeRectCallout">
            <a:avLst>
              <a:gd name="adj1" fmla="val 56680"/>
              <a:gd name="adj2" fmla="val -33489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ular Callout 14"/>
          <p:cNvSpPr/>
          <p:nvPr/>
        </p:nvSpPr>
        <p:spPr>
          <a:xfrm>
            <a:off x="3059593" y="4463341"/>
            <a:ext cx="6389892" cy="1066406"/>
          </a:xfrm>
          <a:prstGeom prst="wedgeRectCallout">
            <a:avLst>
              <a:gd name="adj1" fmla="val -56012"/>
              <a:gd name="adj2" fmla="val -3286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r>
              <a:rPr lang="zh-CN" altLang="en-US" sz="1200" dirty="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 dirty="0">
                <a:solidFill>
                  <a:schemeClr val="bg1"/>
                </a:solidFill>
              </a:rPr>
              <a:t>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76325" y="53064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点此添加姓名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76325" y="569686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点此添加人物介绍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010775" y="38761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点此添加姓名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010775" y="424549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点此添加人物介绍</a:t>
            </a:r>
          </a:p>
        </p:txBody>
      </p:sp>
      <p:sp>
        <p:nvSpPr>
          <p:cNvPr id="41" name="Freeform 14"/>
          <p:cNvSpPr/>
          <p:nvPr/>
        </p:nvSpPr>
        <p:spPr bwMode="auto">
          <a:xfrm>
            <a:off x="1459326" y="4317559"/>
            <a:ext cx="851802" cy="967833"/>
          </a:xfrm>
          <a:custGeom>
            <a:avLst/>
            <a:gdLst>
              <a:gd name="T0" fmla="*/ 264 w 264"/>
              <a:gd name="T1" fmla="*/ 214 h 300"/>
              <a:gd name="T2" fmla="*/ 254 w 264"/>
              <a:gd name="T3" fmla="*/ 232 h 300"/>
              <a:gd name="T4" fmla="*/ 142 w 264"/>
              <a:gd name="T5" fmla="*/ 296 h 300"/>
              <a:gd name="T6" fmla="*/ 122 w 264"/>
              <a:gd name="T7" fmla="*/ 296 h 300"/>
              <a:gd name="T8" fmla="*/ 10 w 264"/>
              <a:gd name="T9" fmla="*/ 232 h 300"/>
              <a:gd name="T10" fmla="*/ 0 w 264"/>
              <a:gd name="T11" fmla="*/ 214 h 300"/>
              <a:gd name="T12" fmla="*/ 0 w 264"/>
              <a:gd name="T13" fmla="*/ 85 h 300"/>
              <a:gd name="T14" fmla="*/ 10 w 264"/>
              <a:gd name="T15" fmla="*/ 68 h 300"/>
              <a:gd name="T16" fmla="*/ 122 w 264"/>
              <a:gd name="T17" fmla="*/ 3 h 300"/>
              <a:gd name="T18" fmla="*/ 142 w 264"/>
              <a:gd name="T19" fmla="*/ 3 h 300"/>
              <a:gd name="T20" fmla="*/ 254 w 264"/>
              <a:gd name="T21" fmla="*/ 68 h 300"/>
              <a:gd name="T22" fmla="*/ 264 w 264"/>
              <a:gd name="T23" fmla="*/ 85 h 300"/>
              <a:gd name="T24" fmla="*/ 264 w 264"/>
              <a:gd name="T25" fmla="*/ 21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300">
                <a:moveTo>
                  <a:pt x="264" y="214"/>
                </a:moveTo>
                <a:cubicBezTo>
                  <a:pt x="264" y="221"/>
                  <a:pt x="259" y="228"/>
                  <a:pt x="254" y="232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36" y="300"/>
                  <a:pt x="127" y="300"/>
                  <a:pt x="122" y="29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4" y="228"/>
                  <a:pt x="0" y="221"/>
                  <a:pt x="0" y="2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8"/>
                  <a:pt x="4" y="71"/>
                  <a:pt x="10" y="68"/>
                </a:cubicBezTo>
                <a:cubicBezTo>
                  <a:pt x="122" y="3"/>
                  <a:pt x="122" y="3"/>
                  <a:pt x="122" y="3"/>
                </a:cubicBezTo>
                <a:cubicBezTo>
                  <a:pt x="127" y="0"/>
                  <a:pt x="136" y="0"/>
                  <a:pt x="142" y="3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9" y="71"/>
                  <a:pt x="264" y="78"/>
                  <a:pt x="264" y="85"/>
                </a:cubicBezTo>
                <a:lnTo>
                  <a:pt x="264" y="2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62" y="4493119"/>
            <a:ext cx="6604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reeform 14"/>
          <p:cNvSpPr/>
          <p:nvPr/>
        </p:nvSpPr>
        <p:spPr bwMode="auto">
          <a:xfrm>
            <a:off x="10298526" y="2908332"/>
            <a:ext cx="851802" cy="967833"/>
          </a:xfrm>
          <a:custGeom>
            <a:avLst/>
            <a:gdLst>
              <a:gd name="T0" fmla="*/ 264 w 264"/>
              <a:gd name="T1" fmla="*/ 214 h 300"/>
              <a:gd name="T2" fmla="*/ 254 w 264"/>
              <a:gd name="T3" fmla="*/ 232 h 300"/>
              <a:gd name="T4" fmla="*/ 142 w 264"/>
              <a:gd name="T5" fmla="*/ 296 h 300"/>
              <a:gd name="T6" fmla="*/ 122 w 264"/>
              <a:gd name="T7" fmla="*/ 296 h 300"/>
              <a:gd name="T8" fmla="*/ 10 w 264"/>
              <a:gd name="T9" fmla="*/ 232 h 300"/>
              <a:gd name="T10" fmla="*/ 0 w 264"/>
              <a:gd name="T11" fmla="*/ 214 h 300"/>
              <a:gd name="T12" fmla="*/ 0 w 264"/>
              <a:gd name="T13" fmla="*/ 85 h 300"/>
              <a:gd name="T14" fmla="*/ 10 w 264"/>
              <a:gd name="T15" fmla="*/ 68 h 300"/>
              <a:gd name="T16" fmla="*/ 122 w 264"/>
              <a:gd name="T17" fmla="*/ 3 h 300"/>
              <a:gd name="T18" fmla="*/ 142 w 264"/>
              <a:gd name="T19" fmla="*/ 3 h 300"/>
              <a:gd name="T20" fmla="*/ 254 w 264"/>
              <a:gd name="T21" fmla="*/ 68 h 300"/>
              <a:gd name="T22" fmla="*/ 264 w 264"/>
              <a:gd name="T23" fmla="*/ 85 h 300"/>
              <a:gd name="T24" fmla="*/ 264 w 264"/>
              <a:gd name="T25" fmla="*/ 21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300">
                <a:moveTo>
                  <a:pt x="264" y="214"/>
                </a:moveTo>
                <a:cubicBezTo>
                  <a:pt x="264" y="221"/>
                  <a:pt x="259" y="228"/>
                  <a:pt x="254" y="232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36" y="300"/>
                  <a:pt x="127" y="300"/>
                  <a:pt x="122" y="29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4" y="228"/>
                  <a:pt x="0" y="221"/>
                  <a:pt x="0" y="2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8"/>
                  <a:pt x="4" y="71"/>
                  <a:pt x="10" y="68"/>
                </a:cubicBezTo>
                <a:cubicBezTo>
                  <a:pt x="122" y="3"/>
                  <a:pt x="122" y="3"/>
                  <a:pt x="122" y="3"/>
                </a:cubicBezTo>
                <a:cubicBezTo>
                  <a:pt x="127" y="0"/>
                  <a:pt x="136" y="0"/>
                  <a:pt x="142" y="3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9" y="71"/>
                  <a:pt x="264" y="78"/>
                  <a:pt x="264" y="85"/>
                </a:cubicBezTo>
                <a:lnTo>
                  <a:pt x="264" y="2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62" y="3083892"/>
            <a:ext cx="6604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文本框 45"/>
          <p:cNvSpPr txBox="1"/>
          <p:nvPr/>
        </p:nvSpPr>
        <p:spPr>
          <a:xfrm>
            <a:off x="1076325" y="26012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点此添加姓名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76325" y="2970541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点此添加人物介绍</a:t>
            </a:r>
          </a:p>
        </p:txBody>
      </p:sp>
      <p:sp>
        <p:nvSpPr>
          <p:cNvPr id="48" name="Freeform 14"/>
          <p:cNvSpPr/>
          <p:nvPr/>
        </p:nvSpPr>
        <p:spPr bwMode="auto">
          <a:xfrm>
            <a:off x="1459326" y="1612304"/>
            <a:ext cx="851802" cy="967833"/>
          </a:xfrm>
          <a:custGeom>
            <a:avLst/>
            <a:gdLst>
              <a:gd name="T0" fmla="*/ 264 w 264"/>
              <a:gd name="T1" fmla="*/ 214 h 300"/>
              <a:gd name="T2" fmla="*/ 254 w 264"/>
              <a:gd name="T3" fmla="*/ 232 h 300"/>
              <a:gd name="T4" fmla="*/ 142 w 264"/>
              <a:gd name="T5" fmla="*/ 296 h 300"/>
              <a:gd name="T6" fmla="*/ 122 w 264"/>
              <a:gd name="T7" fmla="*/ 296 h 300"/>
              <a:gd name="T8" fmla="*/ 10 w 264"/>
              <a:gd name="T9" fmla="*/ 232 h 300"/>
              <a:gd name="T10" fmla="*/ 0 w 264"/>
              <a:gd name="T11" fmla="*/ 214 h 300"/>
              <a:gd name="T12" fmla="*/ 0 w 264"/>
              <a:gd name="T13" fmla="*/ 85 h 300"/>
              <a:gd name="T14" fmla="*/ 10 w 264"/>
              <a:gd name="T15" fmla="*/ 68 h 300"/>
              <a:gd name="T16" fmla="*/ 122 w 264"/>
              <a:gd name="T17" fmla="*/ 3 h 300"/>
              <a:gd name="T18" fmla="*/ 142 w 264"/>
              <a:gd name="T19" fmla="*/ 3 h 300"/>
              <a:gd name="T20" fmla="*/ 254 w 264"/>
              <a:gd name="T21" fmla="*/ 68 h 300"/>
              <a:gd name="T22" fmla="*/ 264 w 264"/>
              <a:gd name="T23" fmla="*/ 85 h 300"/>
              <a:gd name="T24" fmla="*/ 264 w 264"/>
              <a:gd name="T25" fmla="*/ 21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300">
                <a:moveTo>
                  <a:pt x="264" y="214"/>
                </a:moveTo>
                <a:cubicBezTo>
                  <a:pt x="264" y="221"/>
                  <a:pt x="259" y="228"/>
                  <a:pt x="254" y="232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36" y="300"/>
                  <a:pt x="127" y="300"/>
                  <a:pt x="122" y="29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4" y="228"/>
                  <a:pt x="0" y="221"/>
                  <a:pt x="0" y="2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8"/>
                  <a:pt x="4" y="71"/>
                  <a:pt x="10" y="68"/>
                </a:cubicBezTo>
                <a:cubicBezTo>
                  <a:pt x="122" y="3"/>
                  <a:pt x="122" y="3"/>
                  <a:pt x="122" y="3"/>
                </a:cubicBezTo>
                <a:cubicBezTo>
                  <a:pt x="127" y="0"/>
                  <a:pt x="136" y="0"/>
                  <a:pt x="142" y="3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9" y="71"/>
                  <a:pt x="264" y="78"/>
                  <a:pt x="264" y="85"/>
                </a:cubicBezTo>
                <a:lnTo>
                  <a:pt x="264" y="21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62" y="1787864"/>
            <a:ext cx="6604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23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0163" y="2649538"/>
            <a:ext cx="4619625" cy="4237037"/>
            <a:chOff x="30163" y="2649538"/>
            <a:chExt cx="4619625" cy="4237037"/>
          </a:xfrm>
        </p:grpSpPr>
        <p:sp>
          <p:nvSpPr>
            <p:cNvPr id="28" name="Freeform 5"/>
            <p:cNvSpPr/>
            <p:nvPr/>
          </p:nvSpPr>
          <p:spPr bwMode="auto">
            <a:xfrm>
              <a:off x="1684338" y="2649538"/>
              <a:ext cx="1293813" cy="739775"/>
            </a:xfrm>
            <a:custGeom>
              <a:avLst/>
              <a:gdLst>
                <a:gd name="T0" fmla="*/ 815 w 815"/>
                <a:gd name="T1" fmla="*/ 466 h 466"/>
                <a:gd name="T2" fmla="*/ 0 w 815"/>
                <a:gd name="T3" fmla="*/ 466 h 466"/>
                <a:gd name="T4" fmla="*/ 0 w 815"/>
                <a:gd name="T5" fmla="*/ 0 h 466"/>
                <a:gd name="T6" fmla="*/ 815 w 815"/>
                <a:gd name="T7" fmla="*/ 0 h 466"/>
                <a:gd name="T8" fmla="*/ 582 w 815"/>
                <a:gd name="T9" fmla="*/ 233 h 466"/>
                <a:gd name="T10" fmla="*/ 815 w 815"/>
                <a:gd name="T11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466">
                  <a:moveTo>
                    <a:pt x="815" y="466"/>
                  </a:moveTo>
                  <a:lnTo>
                    <a:pt x="0" y="466"/>
                  </a:lnTo>
                  <a:lnTo>
                    <a:pt x="0" y="0"/>
                  </a:lnTo>
                  <a:lnTo>
                    <a:pt x="815" y="0"/>
                  </a:lnTo>
                  <a:lnTo>
                    <a:pt x="582" y="233"/>
                  </a:lnTo>
                  <a:lnTo>
                    <a:pt x="815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2513013" y="4911725"/>
              <a:ext cx="2136775" cy="1974850"/>
            </a:xfrm>
            <a:custGeom>
              <a:avLst/>
              <a:gdLst>
                <a:gd name="T0" fmla="*/ 0 w 1346"/>
                <a:gd name="T1" fmla="*/ 1244 h 1244"/>
                <a:gd name="T2" fmla="*/ 1346 w 1346"/>
                <a:gd name="T3" fmla="*/ 1244 h 1244"/>
                <a:gd name="T4" fmla="*/ 1346 w 1346"/>
                <a:gd name="T5" fmla="*/ 1209 h 1244"/>
                <a:gd name="T6" fmla="*/ 682 w 1346"/>
                <a:gd name="T7" fmla="*/ 0 h 1244"/>
                <a:gd name="T8" fmla="*/ 0 w 1346"/>
                <a:gd name="T9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1244">
                  <a:moveTo>
                    <a:pt x="0" y="1244"/>
                  </a:moveTo>
                  <a:lnTo>
                    <a:pt x="1346" y="1244"/>
                  </a:lnTo>
                  <a:lnTo>
                    <a:pt x="1346" y="1209"/>
                  </a:lnTo>
                  <a:lnTo>
                    <a:pt x="682" y="0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743201" y="4911725"/>
              <a:ext cx="1800225" cy="1949450"/>
            </a:xfrm>
            <a:custGeom>
              <a:avLst/>
              <a:gdLst>
                <a:gd name="T0" fmla="*/ 1848 w 3898"/>
                <a:gd name="T1" fmla="*/ 0 h 4219"/>
                <a:gd name="T2" fmla="*/ 3898 w 3898"/>
                <a:gd name="T3" fmla="*/ 3734 h 4219"/>
                <a:gd name="T4" fmla="*/ 2353 w 3898"/>
                <a:gd name="T5" fmla="*/ 2352 h 4219"/>
                <a:gd name="T6" fmla="*/ 2471 w 3898"/>
                <a:gd name="T7" fmla="*/ 4219 h 4219"/>
                <a:gd name="T8" fmla="*/ 1762 w 3898"/>
                <a:gd name="T9" fmla="*/ 3099 h 4219"/>
                <a:gd name="T10" fmla="*/ 815 w 3898"/>
                <a:gd name="T11" fmla="*/ 3721 h 4219"/>
                <a:gd name="T12" fmla="*/ 697 w 3898"/>
                <a:gd name="T13" fmla="*/ 2726 h 4219"/>
                <a:gd name="T14" fmla="*/ 0 w 3898"/>
                <a:gd name="T15" fmla="*/ 3367 h 4219"/>
                <a:gd name="T16" fmla="*/ 1848 w 3898"/>
                <a:gd name="T17" fmla="*/ 0 h 4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8" h="4219">
                  <a:moveTo>
                    <a:pt x="1848" y="0"/>
                  </a:moveTo>
                  <a:cubicBezTo>
                    <a:pt x="3898" y="3734"/>
                    <a:pt x="3898" y="3734"/>
                    <a:pt x="3898" y="3734"/>
                  </a:cubicBezTo>
                  <a:cubicBezTo>
                    <a:pt x="2353" y="2352"/>
                    <a:pt x="2353" y="2352"/>
                    <a:pt x="2353" y="2352"/>
                  </a:cubicBezTo>
                  <a:cubicBezTo>
                    <a:pt x="2353" y="2352"/>
                    <a:pt x="2589" y="4219"/>
                    <a:pt x="2471" y="4219"/>
                  </a:cubicBezTo>
                  <a:cubicBezTo>
                    <a:pt x="2353" y="4219"/>
                    <a:pt x="1762" y="3223"/>
                    <a:pt x="1762" y="3099"/>
                  </a:cubicBezTo>
                  <a:cubicBezTo>
                    <a:pt x="1762" y="2975"/>
                    <a:pt x="815" y="3721"/>
                    <a:pt x="815" y="3721"/>
                  </a:cubicBezTo>
                  <a:cubicBezTo>
                    <a:pt x="697" y="2726"/>
                    <a:pt x="697" y="2726"/>
                    <a:pt x="697" y="2726"/>
                  </a:cubicBezTo>
                  <a:cubicBezTo>
                    <a:pt x="0" y="3367"/>
                    <a:pt x="0" y="3367"/>
                    <a:pt x="0" y="3367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590676" y="2649538"/>
              <a:ext cx="144463" cy="16637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30163" y="3851275"/>
              <a:ext cx="3292475" cy="3035300"/>
            </a:xfrm>
            <a:custGeom>
              <a:avLst/>
              <a:gdLst>
                <a:gd name="T0" fmla="*/ 1024 w 2074"/>
                <a:gd name="T1" fmla="*/ 0 h 1912"/>
                <a:gd name="T2" fmla="*/ 0 w 2074"/>
                <a:gd name="T3" fmla="*/ 1865 h 1912"/>
                <a:gd name="T4" fmla="*/ 0 w 2074"/>
                <a:gd name="T5" fmla="*/ 1912 h 1912"/>
                <a:gd name="T6" fmla="*/ 2074 w 2074"/>
                <a:gd name="T7" fmla="*/ 1912 h 1912"/>
                <a:gd name="T8" fmla="*/ 1024 w 2074"/>
                <a:gd name="T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1912">
                  <a:moveTo>
                    <a:pt x="1024" y="0"/>
                  </a:moveTo>
                  <a:lnTo>
                    <a:pt x="0" y="1865"/>
                  </a:lnTo>
                  <a:lnTo>
                    <a:pt x="0" y="1912"/>
                  </a:lnTo>
                  <a:lnTo>
                    <a:pt x="2074" y="1912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53976" y="3851275"/>
              <a:ext cx="3046413" cy="3035300"/>
            </a:xfrm>
            <a:custGeom>
              <a:avLst/>
              <a:gdLst>
                <a:gd name="T0" fmla="*/ 0 w 6596"/>
                <a:gd name="T1" fmla="*/ 6318 h 6570"/>
                <a:gd name="T2" fmla="*/ 2615 w 6596"/>
                <a:gd name="T3" fmla="*/ 3981 h 6570"/>
                <a:gd name="T4" fmla="*/ 2364 w 6596"/>
                <a:gd name="T5" fmla="*/ 6570 h 6570"/>
                <a:gd name="T6" fmla="*/ 2898 w 6596"/>
                <a:gd name="T7" fmla="*/ 6570 h 6570"/>
                <a:gd name="T8" fmla="*/ 3615 w 6596"/>
                <a:gd name="T9" fmla="*/ 5244 h 6570"/>
                <a:gd name="T10" fmla="*/ 5216 w 6596"/>
                <a:gd name="T11" fmla="*/ 6296 h 6570"/>
                <a:gd name="T12" fmla="*/ 5416 w 6596"/>
                <a:gd name="T13" fmla="*/ 4612 h 6570"/>
                <a:gd name="T14" fmla="*/ 6596 w 6596"/>
                <a:gd name="T15" fmla="*/ 5698 h 6570"/>
                <a:gd name="T16" fmla="*/ 3468 w 6596"/>
                <a:gd name="T17" fmla="*/ 0 h 6570"/>
                <a:gd name="T18" fmla="*/ 0 w 6596"/>
                <a:gd name="T19" fmla="*/ 6318 h 6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6" h="6570">
                  <a:moveTo>
                    <a:pt x="0" y="6318"/>
                  </a:moveTo>
                  <a:cubicBezTo>
                    <a:pt x="2615" y="3981"/>
                    <a:pt x="2615" y="3981"/>
                    <a:pt x="2615" y="3981"/>
                  </a:cubicBezTo>
                  <a:cubicBezTo>
                    <a:pt x="2615" y="3981"/>
                    <a:pt x="2402" y="5661"/>
                    <a:pt x="2364" y="6570"/>
                  </a:cubicBezTo>
                  <a:cubicBezTo>
                    <a:pt x="2898" y="6570"/>
                    <a:pt x="2898" y="6570"/>
                    <a:pt x="2898" y="6570"/>
                  </a:cubicBezTo>
                  <a:cubicBezTo>
                    <a:pt x="3236" y="6060"/>
                    <a:pt x="3615" y="5373"/>
                    <a:pt x="3615" y="5244"/>
                  </a:cubicBezTo>
                  <a:cubicBezTo>
                    <a:pt x="3615" y="5033"/>
                    <a:pt x="5216" y="6296"/>
                    <a:pt x="5216" y="6296"/>
                  </a:cubicBezTo>
                  <a:cubicBezTo>
                    <a:pt x="5416" y="4612"/>
                    <a:pt x="5416" y="4612"/>
                    <a:pt x="5416" y="4612"/>
                  </a:cubicBezTo>
                  <a:cubicBezTo>
                    <a:pt x="6596" y="5698"/>
                    <a:pt x="6596" y="5698"/>
                    <a:pt x="6596" y="5698"/>
                  </a:cubicBezTo>
                  <a:cubicBezTo>
                    <a:pt x="3468" y="0"/>
                    <a:pt x="3468" y="0"/>
                    <a:pt x="3468" y="0"/>
                  </a:cubicBezTo>
                  <a:lnTo>
                    <a:pt x="0" y="63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963613" y="3851275"/>
              <a:ext cx="1381125" cy="1644650"/>
            </a:xfrm>
            <a:custGeom>
              <a:avLst/>
              <a:gdLst>
                <a:gd name="T0" fmla="*/ 2990 w 2990"/>
                <a:gd name="T1" fmla="*/ 2718 h 3560"/>
                <a:gd name="T2" fmla="*/ 1498 w 2990"/>
                <a:gd name="T3" fmla="*/ 0 h 3560"/>
                <a:gd name="T4" fmla="*/ 0 w 2990"/>
                <a:gd name="T5" fmla="*/ 2729 h 3560"/>
                <a:gd name="T6" fmla="*/ 845 w 2990"/>
                <a:gd name="T7" fmla="*/ 2507 h 3560"/>
                <a:gd name="T8" fmla="*/ 1245 w 2990"/>
                <a:gd name="T9" fmla="*/ 3560 h 3560"/>
                <a:gd name="T10" fmla="*/ 2246 w 2990"/>
                <a:gd name="T11" fmla="*/ 2718 h 3560"/>
                <a:gd name="T12" fmla="*/ 2990 w 2990"/>
                <a:gd name="T13" fmla="*/ 2718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0" h="3560">
                  <a:moveTo>
                    <a:pt x="2990" y="2718"/>
                  </a:moveTo>
                  <a:cubicBezTo>
                    <a:pt x="1498" y="0"/>
                    <a:pt x="1498" y="0"/>
                    <a:pt x="1498" y="0"/>
                  </a:cubicBezTo>
                  <a:cubicBezTo>
                    <a:pt x="0" y="2729"/>
                    <a:pt x="0" y="2729"/>
                    <a:pt x="0" y="2729"/>
                  </a:cubicBezTo>
                  <a:cubicBezTo>
                    <a:pt x="481" y="2603"/>
                    <a:pt x="845" y="2507"/>
                    <a:pt x="845" y="2507"/>
                  </a:cubicBezTo>
                  <a:cubicBezTo>
                    <a:pt x="1245" y="3560"/>
                    <a:pt x="1245" y="3560"/>
                    <a:pt x="1245" y="3560"/>
                  </a:cubicBezTo>
                  <a:cubicBezTo>
                    <a:pt x="1245" y="3560"/>
                    <a:pt x="2045" y="2718"/>
                    <a:pt x="2246" y="2718"/>
                  </a:cubicBezTo>
                  <a:cubicBezTo>
                    <a:pt x="2372" y="2718"/>
                    <a:pt x="2738" y="2718"/>
                    <a:pt x="2990" y="27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Content Placeholder 2"/>
          <p:cNvSpPr txBox="1"/>
          <p:nvPr/>
        </p:nvSpPr>
        <p:spPr>
          <a:xfrm>
            <a:off x="5980549" y="2085024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44" name="Rectangle 37"/>
          <p:cNvSpPr/>
          <p:nvPr/>
        </p:nvSpPr>
        <p:spPr bwMode="auto">
          <a:xfrm>
            <a:off x="6117688" y="2425786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80549" y="3242903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46" name="Rectangle 37"/>
          <p:cNvSpPr/>
          <p:nvPr/>
        </p:nvSpPr>
        <p:spPr bwMode="auto">
          <a:xfrm>
            <a:off x="6117688" y="3583665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980549" y="4404414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</a:p>
        </p:txBody>
      </p:sp>
      <p:sp>
        <p:nvSpPr>
          <p:cNvPr id="48" name="Rectangle 37"/>
          <p:cNvSpPr/>
          <p:nvPr/>
        </p:nvSpPr>
        <p:spPr bwMode="auto">
          <a:xfrm>
            <a:off x="6117688" y="4745176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22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4" grpId="0"/>
          <p:bldP spid="45" grpId="0"/>
          <p:bldP spid="46" grpId="0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4" grpId="0"/>
          <p:bldP spid="45" grpId="0"/>
          <p:bldP spid="46" grpId="0"/>
          <p:bldP spid="47" grpId="0"/>
          <p:bldP spid="4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43126" y="1433140"/>
            <a:ext cx="9783389" cy="210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  <p:sp>
        <p:nvSpPr>
          <p:cNvPr id="28" name="Rectangle 41"/>
          <p:cNvSpPr/>
          <p:nvPr/>
        </p:nvSpPr>
        <p:spPr bwMode="auto">
          <a:xfrm>
            <a:off x="4376003" y="1431168"/>
            <a:ext cx="3051051" cy="211271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9" name="Rectangle 1"/>
          <p:cNvSpPr/>
          <p:nvPr/>
        </p:nvSpPr>
        <p:spPr bwMode="auto">
          <a:xfrm>
            <a:off x="1043126" y="3887082"/>
            <a:ext cx="2198549" cy="22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endParaRPr lang="en-US" altLang="zh-CN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34" name="Rectangle 2"/>
          <p:cNvSpPr/>
          <p:nvPr/>
        </p:nvSpPr>
        <p:spPr bwMode="auto">
          <a:xfrm>
            <a:off x="3098800" y="4021325"/>
            <a:ext cx="3848099" cy="20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38" name="Freeform 82"/>
          <p:cNvSpPr>
            <a:spLocks noEditPoints="1"/>
          </p:cNvSpPr>
          <p:nvPr/>
        </p:nvSpPr>
        <p:spPr bwMode="auto">
          <a:xfrm>
            <a:off x="5299494" y="1639308"/>
            <a:ext cx="1251553" cy="744252"/>
          </a:xfrm>
          <a:custGeom>
            <a:avLst/>
            <a:gdLst>
              <a:gd name="T0" fmla="*/ 143 w 333"/>
              <a:gd name="T1" fmla="*/ 65 h 198"/>
              <a:gd name="T2" fmla="*/ 143 w 333"/>
              <a:gd name="T3" fmla="*/ 65 h 198"/>
              <a:gd name="T4" fmla="*/ 143 w 333"/>
              <a:gd name="T5" fmla="*/ 65 h 198"/>
              <a:gd name="T6" fmla="*/ 135 w 333"/>
              <a:gd name="T7" fmla="*/ 193 h 198"/>
              <a:gd name="T8" fmla="*/ 2 w 333"/>
              <a:gd name="T9" fmla="*/ 193 h 198"/>
              <a:gd name="T10" fmla="*/ 148 w 333"/>
              <a:gd name="T11" fmla="*/ 198 h 198"/>
              <a:gd name="T12" fmla="*/ 326 w 333"/>
              <a:gd name="T13" fmla="*/ 82 h 198"/>
              <a:gd name="T14" fmla="*/ 300 w 333"/>
              <a:gd name="T15" fmla="*/ 8 h 198"/>
              <a:gd name="T16" fmla="*/ 74 w 333"/>
              <a:gd name="T17" fmla="*/ 0 h 198"/>
              <a:gd name="T18" fmla="*/ 67 w 333"/>
              <a:gd name="T19" fmla="*/ 117 h 198"/>
              <a:gd name="T20" fmla="*/ 17 w 333"/>
              <a:gd name="T21" fmla="*/ 121 h 198"/>
              <a:gd name="T22" fmla="*/ 20 w 333"/>
              <a:gd name="T23" fmla="*/ 192 h 198"/>
              <a:gd name="T24" fmla="*/ 137 w 333"/>
              <a:gd name="T25" fmla="*/ 188 h 198"/>
              <a:gd name="T26" fmla="*/ 162 w 333"/>
              <a:gd name="T27" fmla="*/ 144 h 198"/>
              <a:gd name="T28" fmla="*/ 158 w 333"/>
              <a:gd name="T29" fmla="*/ 166 h 198"/>
              <a:gd name="T30" fmla="*/ 153 w 333"/>
              <a:gd name="T31" fmla="*/ 168 h 198"/>
              <a:gd name="T32" fmla="*/ 215 w 333"/>
              <a:gd name="T33" fmla="*/ 166 h 198"/>
              <a:gd name="T34" fmla="*/ 206 w 333"/>
              <a:gd name="T35" fmla="*/ 162 h 198"/>
              <a:gd name="T36" fmla="*/ 228 w 333"/>
              <a:gd name="T37" fmla="*/ 144 h 198"/>
              <a:gd name="T38" fmla="*/ 231 w 333"/>
              <a:gd name="T39" fmla="*/ 185 h 198"/>
              <a:gd name="T40" fmla="*/ 257 w 333"/>
              <a:gd name="T41" fmla="*/ 182 h 198"/>
              <a:gd name="T42" fmla="*/ 260 w 333"/>
              <a:gd name="T43" fmla="*/ 144 h 198"/>
              <a:gd name="T44" fmla="*/ 268 w 333"/>
              <a:gd name="T45" fmla="*/ 185 h 198"/>
              <a:gd name="T46" fmla="*/ 333 w 333"/>
              <a:gd name="T47" fmla="*/ 177 h 198"/>
              <a:gd name="T48" fmla="*/ 326 w 333"/>
              <a:gd name="T49" fmla="*/ 82 h 198"/>
              <a:gd name="T50" fmla="*/ 24 w 333"/>
              <a:gd name="T51" fmla="*/ 185 h 198"/>
              <a:gd name="T52" fmla="*/ 130 w 333"/>
              <a:gd name="T53" fmla="*/ 125 h 198"/>
              <a:gd name="T54" fmla="*/ 239 w 333"/>
              <a:gd name="T55" fmla="*/ 182 h 198"/>
              <a:gd name="T56" fmla="*/ 235 w 333"/>
              <a:gd name="T57" fmla="*/ 181 h 198"/>
              <a:gd name="T58" fmla="*/ 239 w 333"/>
              <a:gd name="T59" fmla="*/ 181 h 198"/>
              <a:gd name="T60" fmla="*/ 239 w 333"/>
              <a:gd name="T61" fmla="*/ 182 h 198"/>
              <a:gd name="T62" fmla="*/ 241 w 333"/>
              <a:gd name="T63" fmla="*/ 181 h 198"/>
              <a:gd name="T64" fmla="*/ 244 w 333"/>
              <a:gd name="T65" fmla="*/ 181 h 198"/>
              <a:gd name="T66" fmla="*/ 249 w 333"/>
              <a:gd name="T67" fmla="*/ 182 h 198"/>
              <a:gd name="T68" fmla="*/ 246 w 333"/>
              <a:gd name="T69" fmla="*/ 181 h 198"/>
              <a:gd name="T70" fmla="*/ 249 w 333"/>
              <a:gd name="T71" fmla="*/ 181 h 198"/>
              <a:gd name="T72" fmla="*/ 249 w 333"/>
              <a:gd name="T73" fmla="*/ 182 h 198"/>
              <a:gd name="T74" fmla="*/ 231 w 333"/>
              <a:gd name="T75" fmla="*/ 176 h 198"/>
              <a:gd name="T76" fmla="*/ 255 w 333"/>
              <a:gd name="T77" fmla="*/ 135 h 198"/>
              <a:gd name="T78" fmla="*/ 238 w 333"/>
              <a:gd name="T79" fmla="*/ 130 h 198"/>
              <a:gd name="T80" fmla="*/ 247 w 333"/>
              <a:gd name="T81" fmla="*/ 129 h 198"/>
              <a:gd name="T82" fmla="*/ 247 w 333"/>
              <a:gd name="T83" fmla="*/ 130 h 198"/>
              <a:gd name="T84" fmla="*/ 238 w 333"/>
              <a:gd name="T85" fmla="*/ 130 h 198"/>
              <a:gd name="T86" fmla="*/ 260 w 333"/>
              <a:gd name="T87" fmla="*/ 133 h 198"/>
              <a:gd name="T88" fmla="*/ 257 w 333"/>
              <a:gd name="T89" fmla="*/ 128 h 198"/>
              <a:gd name="T90" fmla="*/ 231 w 333"/>
              <a:gd name="T91" fmla="*/ 125 h 198"/>
              <a:gd name="T92" fmla="*/ 228 w 333"/>
              <a:gd name="T93" fmla="*/ 133 h 198"/>
              <a:gd name="T94" fmla="*/ 137 w 333"/>
              <a:gd name="T95" fmla="*/ 121 h 198"/>
              <a:gd name="T96" fmla="*/ 78 w 333"/>
              <a:gd name="T97" fmla="*/ 117 h 198"/>
              <a:gd name="T98" fmla="*/ 289 w 333"/>
              <a:gd name="T99" fmla="*/ 11 h 198"/>
              <a:gd name="T100" fmla="*/ 268 w 333"/>
              <a:gd name="T101" fmla="*/ 82 h 198"/>
              <a:gd name="T102" fmla="*/ 285 w 333"/>
              <a:gd name="T103" fmla="*/ 182 h 198"/>
              <a:gd name="T104" fmla="*/ 280 w 333"/>
              <a:gd name="T105" fmla="*/ 181 h 198"/>
              <a:gd name="T106" fmla="*/ 285 w 333"/>
              <a:gd name="T107" fmla="*/ 180 h 198"/>
              <a:gd name="T108" fmla="*/ 285 w 333"/>
              <a:gd name="T109" fmla="*/ 182 h 198"/>
              <a:gd name="T110" fmla="*/ 295 w 333"/>
              <a:gd name="T111" fmla="*/ 181 h 198"/>
              <a:gd name="T112" fmla="*/ 299 w 333"/>
              <a:gd name="T113" fmla="*/ 181 h 198"/>
              <a:gd name="T114" fmla="*/ 313 w 333"/>
              <a:gd name="T115" fmla="*/ 182 h 198"/>
              <a:gd name="T116" fmla="*/ 308 w 333"/>
              <a:gd name="T117" fmla="*/ 181 h 198"/>
              <a:gd name="T118" fmla="*/ 313 w 333"/>
              <a:gd name="T119" fmla="*/ 180 h 198"/>
              <a:gd name="T120" fmla="*/ 313 w 333"/>
              <a:gd name="T121" fmla="*/ 182 h 198"/>
              <a:gd name="T122" fmla="*/ 268 w 333"/>
              <a:gd name="T123" fmla="*/ 177 h 198"/>
              <a:gd name="T124" fmla="*/ 326 w 333"/>
              <a:gd name="T125" fmla="*/ 9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" h="198">
                <a:moveTo>
                  <a:pt x="143" y="65"/>
                </a:moveTo>
                <a:cubicBezTo>
                  <a:pt x="143" y="65"/>
                  <a:pt x="143" y="65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lose/>
                <a:moveTo>
                  <a:pt x="143" y="65"/>
                </a:moveTo>
                <a:cubicBezTo>
                  <a:pt x="143" y="65"/>
                  <a:pt x="143" y="65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lose/>
                <a:moveTo>
                  <a:pt x="152" y="193"/>
                </a:moveTo>
                <a:cubicBezTo>
                  <a:pt x="150" y="193"/>
                  <a:pt x="135" y="193"/>
                  <a:pt x="135" y="193"/>
                </a:cubicBezTo>
                <a:cubicBezTo>
                  <a:pt x="19" y="193"/>
                  <a:pt x="19" y="193"/>
                  <a:pt x="19" y="193"/>
                </a:cubicBezTo>
                <a:cubicBezTo>
                  <a:pt x="19" y="193"/>
                  <a:pt x="4" y="193"/>
                  <a:pt x="2" y="193"/>
                </a:cubicBezTo>
                <a:cubicBezTo>
                  <a:pt x="0" y="193"/>
                  <a:pt x="1" y="198"/>
                  <a:pt x="6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54" y="198"/>
                  <a:pt x="154" y="193"/>
                  <a:pt x="152" y="193"/>
                </a:cubicBezTo>
                <a:close/>
                <a:moveTo>
                  <a:pt x="326" y="82"/>
                </a:moveTo>
                <a:cubicBezTo>
                  <a:pt x="300" y="82"/>
                  <a:pt x="300" y="82"/>
                  <a:pt x="300" y="82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4"/>
                  <a:pt x="297" y="0"/>
                  <a:pt x="29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0" y="0"/>
                  <a:pt x="67" y="4"/>
                  <a:pt x="67" y="8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8" y="117"/>
                  <a:pt x="17" y="119"/>
                  <a:pt x="17" y="121"/>
                </a:cubicBezTo>
                <a:cubicBezTo>
                  <a:pt x="17" y="188"/>
                  <a:pt x="17" y="188"/>
                  <a:pt x="17" y="188"/>
                </a:cubicBezTo>
                <a:cubicBezTo>
                  <a:pt x="17" y="190"/>
                  <a:pt x="18" y="192"/>
                  <a:pt x="2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6" y="192"/>
                  <a:pt x="137" y="190"/>
                  <a:pt x="137" y="18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62" y="147"/>
                  <a:pt x="161" y="159"/>
                  <a:pt x="161" y="162"/>
                </a:cubicBezTo>
                <a:cubicBezTo>
                  <a:pt x="161" y="164"/>
                  <a:pt x="160" y="166"/>
                  <a:pt x="158" y="166"/>
                </a:cubicBezTo>
                <a:cubicBezTo>
                  <a:pt x="152" y="166"/>
                  <a:pt x="152" y="166"/>
                  <a:pt x="152" y="166"/>
                </a:cubicBezTo>
                <a:cubicBezTo>
                  <a:pt x="151" y="166"/>
                  <a:pt x="151" y="168"/>
                  <a:pt x="153" y="168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6" y="168"/>
                  <a:pt x="217" y="166"/>
                  <a:pt x="215" y="166"/>
                </a:cubicBezTo>
                <a:cubicBezTo>
                  <a:pt x="209" y="166"/>
                  <a:pt x="209" y="166"/>
                  <a:pt x="209" y="166"/>
                </a:cubicBezTo>
                <a:cubicBezTo>
                  <a:pt x="207" y="166"/>
                  <a:pt x="206" y="164"/>
                  <a:pt x="206" y="162"/>
                </a:cubicBezTo>
                <a:cubicBezTo>
                  <a:pt x="206" y="159"/>
                  <a:pt x="205" y="147"/>
                  <a:pt x="205" y="144"/>
                </a:cubicBezTo>
                <a:cubicBezTo>
                  <a:pt x="228" y="144"/>
                  <a:pt x="228" y="144"/>
                  <a:pt x="228" y="144"/>
                </a:cubicBezTo>
                <a:cubicBezTo>
                  <a:pt x="228" y="182"/>
                  <a:pt x="228" y="182"/>
                  <a:pt x="228" y="182"/>
                </a:cubicBezTo>
                <a:cubicBezTo>
                  <a:pt x="228" y="184"/>
                  <a:pt x="229" y="185"/>
                  <a:pt x="231" y="185"/>
                </a:cubicBezTo>
                <a:cubicBezTo>
                  <a:pt x="254" y="185"/>
                  <a:pt x="254" y="185"/>
                  <a:pt x="254" y="185"/>
                </a:cubicBezTo>
                <a:cubicBezTo>
                  <a:pt x="256" y="185"/>
                  <a:pt x="257" y="184"/>
                  <a:pt x="257" y="182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60" y="144"/>
                  <a:pt x="260" y="144"/>
                  <a:pt x="260" y="144"/>
                </a:cubicBezTo>
                <a:cubicBezTo>
                  <a:pt x="260" y="177"/>
                  <a:pt x="260" y="177"/>
                  <a:pt x="260" y="177"/>
                </a:cubicBezTo>
                <a:cubicBezTo>
                  <a:pt x="260" y="182"/>
                  <a:pt x="264" y="185"/>
                  <a:pt x="268" y="185"/>
                </a:cubicBezTo>
                <a:cubicBezTo>
                  <a:pt x="326" y="185"/>
                  <a:pt x="326" y="185"/>
                  <a:pt x="326" y="185"/>
                </a:cubicBezTo>
                <a:cubicBezTo>
                  <a:pt x="330" y="185"/>
                  <a:pt x="333" y="182"/>
                  <a:pt x="333" y="177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3" y="86"/>
                  <a:pt x="330" y="82"/>
                  <a:pt x="326" y="82"/>
                </a:cubicBezTo>
                <a:close/>
                <a:moveTo>
                  <a:pt x="130" y="185"/>
                </a:moveTo>
                <a:cubicBezTo>
                  <a:pt x="24" y="185"/>
                  <a:pt x="24" y="185"/>
                  <a:pt x="24" y="18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130" y="125"/>
                  <a:pt x="130" y="125"/>
                  <a:pt x="130" y="125"/>
                </a:cubicBezTo>
                <a:lnTo>
                  <a:pt x="130" y="185"/>
                </a:lnTo>
                <a:close/>
                <a:moveTo>
                  <a:pt x="239" y="182"/>
                </a:moveTo>
                <a:cubicBezTo>
                  <a:pt x="236" y="182"/>
                  <a:pt x="236" y="182"/>
                  <a:pt x="236" y="182"/>
                </a:cubicBezTo>
                <a:cubicBezTo>
                  <a:pt x="235" y="182"/>
                  <a:pt x="235" y="181"/>
                  <a:pt x="235" y="181"/>
                </a:cubicBezTo>
                <a:cubicBezTo>
                  <a:pt x="235" y="181"/>
                  <a:pt x="235" y="181"/>
                  <a:pt x="236" y="181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9" y="181"/>
                  <a:pt x="239" y="182"/>
                  <a:pt x="239" y="182"/>
                </a:cubicBezTo>
                <a:close/>
                <a:moveTo>
                  <a:pt x="243" y="183"/>
                </a:moveTo>
                <a:cubicBezTo>
                  <a:pt x="242" y="183"/>
                  <a:pt x="241" y="182"/>
                  <a:pt x="241" y="181"/>
                </a:cubicBezTo>
                <a:cubicBezTo>
                  <a:pt x="241" y="180"/>
                  <a:pt x="242" y="180"/>
                  <a:pt x="243" y="180"/>
                </a:cubicBezTo>
                <a:cubicBezTo>
                  <a:pt x="243" y="180"/>
                  <a:pt x="244" y="180"/>
                  <a:pt x="244" y="181"/>
                </a:cubicBezTo>
                <a:cubicBezTo>
                  <a:pt x="244" y="182"/>
                  <a:pt x="243" y="183"/>
                  <a:pt x="243" y="183"/>
                </a:cubicBezTo>
                <a:close/>
                <a:moveTo>
                  <a:pt x="249" y="182"/>
                </a:moveTo>
                <a:cubicBezTo>
                  <a:pt x="247" y="182"/>
                  <a:pt x="247" y="182"/>
                  <a:pt x="247" y="182"/>
                </a:cubicBezTo>
                <a:cubicBezTo>
                  <a:pt x="246" y="182"/>
                  <a:pt x="246" y="181"/>
                  <a:pt x="246" y="181"/>
                </a:cubicBezTo>
                <a:cubicBezTo>
                  <a:pt x="246" y="181"/>
                  <a:pt x="246" y="181"/>
                  <a:pt x="247" y="181"/>
                </a:cubicBezTo>
                <a:cubicBezTo>
                  <a:pt x="249" y="181"/>
                  <a:pt x="249" y="181"/>
                  <a:pt x="249" y="181"/>
                </a:cubicBezTo>
                <a:cubicBezTo>
                  <a:pt x="250" y="181"/>
                  <a:pt x="250" y="181"/>
                  <a:pt x="250" y="181"/>
                </a:cubicBezTo>
                <a:cubicBezTo>
                  <a:pt x="250" y="181"/>
                  <a:pt x="250" y="182"/>
                  <a:pt x="249" y="182"/>
                </a:cubicBezTo>
                <a:close/>
                <a:moveTo>
                  <a:pt x="255" y="176"/>
                </a:moveTo>
                <a:cubicBezTo>
                  <a:pt x="231" y="176"/>
                  <a:pt x="231" y="176"/>
                  <a:pt x="231" y="176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55" y="135"/>
                  <a:pt x="255" y="135"/>
                  <a:pt x="255" y="135"/>
                </a:cubicBezTo>
                <a:lnTo>
                  <a:pt x="255" y="176"/>
                </a:lnTo>
                <a:close/>
                <a:moveTo>
                  <a:pt x="238" y="130"/>
                </a:moveTo>
                <a:cubicBezTo>
                  <a:pt x="238" y="129"/>
                  <a:pt x="238" y="129"/>
                  <a:pt x="239" y="129"/>
                </a:cubicBezTo>
                <a:cubicBezTo>
                  <a:pt x="247" y="129"/>
                  <a:pt x="247" y="129"/>
                  <a:pt x="247" y="129"/>
                </a:cubicBezTo>
                <a:cubicBezTo>
                  <a:pt x="247" y="129"/>
                  <a:pt x="247" y="129"/>
                  <a:pt x="247" y="130"/>
                </a:cubicBezTo>
                <a:cubicBezTo>
                  <a:pt x="247" y="130"/>
                  <a:pt x="247" y="130"/>
                  <a:pt x="247" y="130"/>
                </a:cubicBezTo>
                <a:cubicBezTo>
                  <a:pt x="239" y="130"/>
                  <a:pt x="239" y="130"/>
                  <a:pt x="239" y="130"/>
                </a:cubicBezTo>
                <a:cubicBezTo>
                  <a:pt x="238" y="130"/>
                  <a:pt x="238" y="130"/>
                  <a:pt x="238" y="130"/>
                </a:cubicBezTo>
                <a:close/>
                <a:moveTo>
                  <a:pt x="260" y="90"/>
                </a:moveTo>
                <a:cubicBezTo>
                  <a:pt x="260" y="133"/>
                  <a:pt x="260" y="133"/>
                  <a:pt x="260" y="133"/>
                </a:cubicBezTo>
                <a:cubicBezTo>
                  <a:pt x="257" y="133"/>
                  <a:pt x="257" y="133"/>
                  <a:pt x="257" y="133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27"/>
                  <a:pt x="256" y="125"/>
                  <a:pt x="254" y="125"/>
                </a:cubicBezTo>
                <a:cubicBezTo>
                  <a:pt x="231" y="125"/>
                  <a:pt x="231" y="125"/>
                  <a:pt x="231" y="125"/>
                </a:cubicBezTo>
                <a:cubicBezTo>
                  <a:pt x="229" y="125"/>
                  <a:pt x="228" y="127"/>
                  <a:pt x="228" y="128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7" y="119"/>
                  <a:pt x="136" y="117"/>
                  <a:pt x="134" y="117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78" y="11"/>
                  <a:pt x="78" y="11"/>
                  <a:pt x="78" y="11"/>
                </a:cubicBezTo>
                <a:cubicBezTo>
                  <a:pt x="289" y="11"/>
                  <a:pt x="289" y="11"/>
                  <a:pt x="289" y="11"/>
                </a:cubicBezTo>
                <a:cubicBezTo>
                  <a:pt x="289" y="82"/>
                  <a:pt x="289" y="82"/>
                  <a:pt x="289" y="82"/>
                </a:cubicBezTo>
                <a:cubicBezTo>
                  <a:pt x="268" y="82"/>
                  <a:pt x="268" y="82"/>
                  <a:pt x="268" y="82"/>
                </a:cubicBezTo>
                <a:cubicBezTo>
                  <a:pt x="264" y="82"/>
                  <a:pt x="260" y="86"/>
                  <a:pt x="260" y="90"/>
                </a:cubicBezTo>
                <a:close/>
                <a:moveTo>
                  <a:pt x="285" y="182"/>
                </a:moveTo>
                <a:cubicBezTo>
                  <a:pt x="281" y="182"/>
                  <a:pt x="281" y="182"/>
                  <a:pt x="281" y="182"/>
                </a:cubicBezTo>
                <a:cubicBezTo>
                  <a:pt x="280" y="182"/>
                  <a:pt x="280" y="182"/>
                  <a:pt x="280" y="181"/>
                </a:cubicBezTo>
                <a:cubicBezTo>
                  <a:pt x="280" y="181"/>
                  <a:pt x="280" y="180"/>
                  <a:pt x="281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80"/>
                  <a:pt x="285" y="181"/>
                  <a:pt x="285" y="181"/>
                </a:cubicBezTo>
                <a:cubicBezTo>
                  <a:pt x="285" y="182"/>
                  <a:pt x="285" y="182"/>
                  <a:pt x="285" y="182"/>
                </a:cubicBezTo>
                <a:close/>
                <a:moveTo>
                  <a:pt x="297" y="183"/>
                </a:moveTo>
                <a:cubicBezTo>
                  <a:pt x="296" y="183"/>
                  <a:pt x="295" y="182"/>
                  <a:pt x="295" y="181"/>
                </a:cubicBezTo>
                <a:cubicBezTo>
                  <a:pt x="295" y="180"/>
                  <a:pt x="296" y="179"/>
                  <a:pt x="297" y="179"/>
                </a:cubicBezTo>
                <a:cubicBezTo>
                  <a:pt x="298" y="179"/>
                  <a:pt x="299" y="180"/>
                  <a:pt x="299" y="181"/>
                </a:cubicBezTo>
                <a:cubicBezTo>
                  <a:pt x="299" y="182"/>
                  <a:pt x="298" y="183"/>
                  <a:pt x="297" y="183"/>
                </a:cubicBezTo>
                <a:close/>
                <a:moveTo>
                  <a:pt x="313" y="182"/>
                </a:moveTo>
                <a:cubicBezTo>
                  <a:pt x="309" y="182"/>
                  <a:pt x="309" y="182"/>
                  <a:pt x="309" y="182"/>
                </a:cubicBezTo>
                <a:cubicBezTo>
                  <a:pt x="309" y="182"/>
                  <a:pt x="308" y="182"/>
                  <a:pt x="308" y="181"/>
                </a:cubicBezTo>
                <a:cubicBezTo>
                  <a:pt x="308" y="181"/>
                  <a:pt x="309" y="180"/>
                  <a:pt x="309" y="180"/>
                </a:cubicBezTo>
                <a:cubicBezTo>
                  <a:pt x="313" y="180"/>
                  <a:pt x="313" y="180"/>
                  <a:pt x="313" y="180"/>
                </a:cubicBezTo>
                <a:cubicBezTo>
                  <a:pt x="313" y="180"/>
                  <a:pt x="314" y="181"/>
                  <a:pt x="314" y="181"/>
                </a:cubicBezTo>
                <a:cubicBezTo>
                  <a:pt x="314" y="182"/>
                  <a:pt x="313" y="182"/>
                  <a:pt x="313" y="182"/>
                </a:cubicBezTo>
                <a:close/>
                <a:moveTo>
                  <a:pt x="326" y="177"/>
                </a:moveTo>
                <a:cubicBezTo>
                  <a:pt x="268" y="177"/>
                  <a:pt x="268" y="177"/>
                  <a:pt x="268" y="177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326" y="90"/>
                  <a:pt x="326" y="90"/>
                  <a:pt x="326" y="90"/>
                </a:cubicBezTo>
                <a:lnTo>
                  <a:pt x="326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9" name="Rectangle 13"/>
          <p:cNvSpPr/>
          <p:nvPr/>
        </p:nvSpPr>
        <p:spPr bwMode="auto">
          <a:xfrm>
            <a:off x="4464793" y="2418634"/>
            <a:ext cx="2920952" cy="7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点击此处</a:t>
            </a:r>
            <a:endParaRPr lang="en-US" altLang="zh-CN" sz="3735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40" name="Rectangle 2"/>
          <p:cNvSpPr/>
          <p:nvPr/>
        </p:nvSpPr>
        <p:spPr bwMode="auto">
          <a:xfrm>
            <a:off x="7635028" y="4398858"/>
            <a:ext cx="3014405" cy="20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字之内。</a:t>
            </a:r>
            <a:r>
              <a:rPr lang="en-US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sz="10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字之内。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Rectangle 1"/>
          <p:cNvSpPr/>
          <p:nvPr/>
        </p:nvSpPr>
        <p:spPr bwMode="auto">
          <a:xfrm>
            <a:off x="7820504" y="4031505"/>
            <a:ext cx="2198549" cy="24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zh-CN" altLang="en-US" sz="2135" dirty="0">
                <a:solidFill>
                  <a:srgbClr val="C00000"/>
                </a:solidFill>
                <a:cs typeface="+mn-ea"/>
                <a:sym typeface="+mn-lt"/>
              </a:rPr>
              <a:t>单击此处添加标题</a:t>
            </a:r>
          </a:p>
        </p:txBody>
      </p:sp>
      <p:cxnSp>
        <p:nvCxnSpPr>
          <p:cNvPr id="46" name="Straight Connector 6"/>
          <p:cNvCxnSpPr/>
          <p:nvPr/>
        </p:nvCxnSpPr>
        <p:spPr bwMode="auto">
          <a:xfrm>
            <a:off x="7168417" y="4031505"/>
            <a:ext cx="0" cy="2392701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9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build="allAtOnce"/>
      <p:bldP spid="34" grpId="0"/>
      <p:bldP spid="38" grpId="0" animBg="1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2737418" y="567699"/>
            <a:ext cx="6717164" cy="5722602"/>
          </a:xfrm>
          <a:custGeom>
            <a:avLst/>
            <a:gdLst>
              <a:gd name="T0" fmla="*/ 157 w 657"/>
              <a:gd name="T1" fmla="*/ 35 h 559"/>
              <a:gd name="T2" fmla="*/ 325 w 657"/>
              <a:gd name="T3" fmla="*/ 33 h 559"/>
              <a:gd name="T4" fmla="*/ 488 w 657"/>
              <a:gd name="T5" fmla="*/ 54 h 559"/>
              <a:gd name="T6" fmla="*/ 596 w 657"/>
              <a:gd name="T7" fmla="*/ 107 h 559"/>
              <a:gd name="T8" fmla="*/ 264 w 657"/>
              <a:gd name="T9" fmla="*/ 83 h 559"/>
              <a:gd name="T10" fmla="*/ 349 w 657"/>
              <a:gd name="T11" fmla="*/ 93 h 559"/>
              <a:gd name="T12" fmla="*/ 117 w 657"/>
              <a:gd name="T13" fmla="*/ 104 h 559"/>
              <a:gd name="T14" fmla="*/ 614 w 657"/>
              <a:gd name="T15" fmla="*/ 143 h 559"/>
              <a:gd name="T16" fmla="*/ 279 w 657"/>
              <a:gd name="T17" fmla="*/ 118 h 559"/>
              <a:gd name="T18" fmla="*/ 459 w 657"/>
              <a:gd name="T19" fmla="*/ 138 h 559"/>
              <a:gd name="T20" fmla="*/ 55 w 657"/>
              <a:gd name="T21" fmla="*/ 134 h 559"/>
              <a:gd name="T22" fmla="*/ 93 w 657"/>
              <a:gd name="T23" fmla="*/ 138 h 559"/>
              <a:gd name="T24" fmla="*/ 75 w 657"/>
              <a:gd name="T25" fmla="*/ 142 h 559"/>
              <a:gd name="T26" fmla="*/ 134 w 657"/>
              <a:gd name="T27" fmla="*/ 147 h 559"/>
              <a:gd name="T28" fmla="*/ 206 w 657"/>
              <a:gd name="T29" fmla="*/ 155 h 559"/>
              <a:gd name="T30" fmla="*/ 87 w 657"/>
              <a:gd name="T31" fmla="*/ 163 h 559"/>
              <a:gd name="T32" fmla="*/ 104 w 657"/>
              <a:gd name="T33" fmla="*/ 169 h 559"/>
              <a:gd name="T34" fmla="*/ 549 w 657"/>
              <a:gd name="T35" fmla="*/ 184 h 559"/>
              <a:gd name="T36" fmla="*/ 161 w 657"/>
              <a:gd name="T37" fmla="*/ 175 h 559"/>
              <a:gd name="T38" fmla="*/ 533 w 657"/>
              <a:gd name="T39" fmla="*/ 177 h 559"/>
              <a:gd name="T40" fmla="*/ 51 w 657"/>
              <a:gd name="T41" fmla="*/ 185 h 559"/>
              <a:gd name="T42" fmla="*/ 110 w 657"/>
              <a:gd name="T43" fmla="*/ 191 h 559"/>
              <a:gd name="T44" fmla="*/ 333 w 657"/>
              <a:gd name="T45" fmla="*/ 192 h 559"/>
              <a:gd name="T46" fmla="*/ 626 w 657"/>
              <a:gd name="T47" fmla="*/ 204 h 559"/>
              <a:gd name="T48" fmla="*/ 273 w 657"/>
              <a:gd name="T49" fmla="*/ 204 h 559"/>
              <a:gd name="T50" fmla="*/ 566 w 657"/>
              <a:gd name="T51" fmla="*/ 211 h 559"/>
              <a:gd name="T52" fmla="*/ 144 w 657"/>
              <a:gd name="T53" fmla="*/ 215 h 559"/>
              <a:gd name="T54" fmla="*/ 292 w 657"/>
              <a:gd name="T55" fmla="*/ 216 h 559"/>
              <a:gd name="T56" fmla="*/ 573 w 657"/>
              <a:gd name="T57" fmla="*/ 226 h 559"/>
              <a:gd name="T58" fmla="*/ 329 w 657"/>
              <a:gd name="T59" fmla="*/ 234 h 559"/>
              <a:gd name="T60" fmla="*/ 131 w 657"/>
              <a:gd name="T61" fmla="*/ 230 h 559"/>
              <a:gd name="T62" fmla="*/ 507 w 657"/>
              <a:gd name="T63" fmla="*/ 240 h 559"/>
              <a:gd name="T64" fmla="*/ 600 w 657"/>
              <a:gd name="T65" fmla="*/ 268 h 559"/>
              <a:gd name="T66" fmla="*/ 540 w 657"/>
              <a:gd name="T67" fmla="*/ 248 h 559"/>
              <a:gd name="T68" fmla="*/ 509 w 657"/>
              <a:gd name="T69" fmla="*/ 259 h 559"/>
              <a:gd name="T70" fmla="*/ 406 w 657"/>
              <a:gd name="T71" fmla="*/ 257 h 559"/>
              <a:gd name="T72" fmla="*/ 372 w 657"/>
              <a:gd name="T73" fmla="*/ 260 h 559"/>
              <a:gd name="T74" fmla="*/ 246 w 657"/>
              <a:gd name="T75" fmla="*/ 270 h 559"/>
              <a:gd name="T76" fmla="*/ 152 w 657"/>
              <a:gd name="T77" fmla="*/ 274 h 559"/>
              <a:gd name="T78" fmla="*/ 507 w 657"/>
              <a:gd name="T79" fmla="*/ 280 h 559"/>
              <a:gd name="T80" fmla="*/ 189 w 657"/>
              <a:gd name="T81" fmla="*/ 282 h 559"/>
              <a:gd name="T82" fmla="*/ 314 w 657"/>
              <a:gd name="T83" fmla="*/ 285 h 559"/>
              <a:gd name="T84" fmla="*/ 504 w 657"/>
              <a:gd name="T85" fmla="*/ 289 h 559"/>
              <a:gd name="T86" fmla="*/ 479 w 657"/>
              <a:gd name="T87" fmla="*/ 294 h 559"/>
              <a:gd name="T88" fmla="*/ 483 w 657"/>
              <a:gd name="T89" fmla="*/ 300 h 559"/>
              <a:gd name="T90" fmla="*/ 485 w 657"/>
              <a:gd name="T91" fmla="*/ 312 h 559"/>
              <a:gd name="T92" fmla="*/ 409 w 657"/>
              <a:gd name="T93" fmla="*/ 314 h 559"/>
              <a:gd name="T94" fmla="*/ 268 w 657"/>
              <a:gd name="T95" fmla="*/ 318 h 559"/>
              <a:gd name="T96" fmla="*/ 460 w 657"/>
              <a:gd name="T97" fmla="*/ 323 h 559"/>
              <a:gd name="T98" fmla="*/ 387 w 657"/>
              <a:gd name="T99" fmla="*/ 334 h 559"/>
              <a:gd name="T100" fmla="*/ 67 w 657"/>
              <a:gd name="T101" fmla="*/ 334 h 559"/>
              <a:gd name="T102" fmla="*/ 50 w 657"/>
              <a:gd name="T103" fmla="*/ 338 h 559"/>
              <a:gd name="T104" fmla="*/ 410 w 657"/>
              <a:gd name="T105" fmla="*/ 351 h 559"/>
              <a:gd name="T106" fmla="*/ 157 w 657"/>
              <a:gd name="T107" fmla="*/ 363 h 559"/>
              <a:gd name="T108" fmla="*/ 315 w 657"/>
              <a:gd name="T109" fmla="*/ 357 h 559"/>
              <a:gd name="T110" fmla="*/ 321 w 657"/>
              <a:gd name="T111" fmla="*/ 364 h 559"/>
              <a:gd name="T112" fmla="*/ 232 w 657"/>
              <a:gd name="T113" fmla="*/ 366 h 559"/>
              <a:gd name="T114" fmla="*/ 101 w 657"/>
              <a:gd name="T115" fmla="*/ 391 h 559"/>
              <a:gd name="T116" fmla="*/ 402 w 657"/>
              <a:gd name="T117" fmla="*/ 382 h 559"/>
              <a:gd name="T118" fmla="*/ 72 w 657"/>
              <a:gd name="T119" fmla="*/ 403 h 559"/>
              <a:gd name="T120" fmla="*/ 157 w 657"/>
              <a:gd name="T121" fmla="*/ 399 h 559"/>
              <a:gd name="T122" fmla="*/ 392 w 657"/>
              <a:gd name="T123" fmla="*/ 416 h 559"/>
              <a:gd name="T124" fmla="*/ 115 w 657"/>
              <a:gd name="T125" fmla="*/ 44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7" h="559">
                <a:moveTo>
                  <a:pt x="185" y="392"/>
                </a:moveTo>
                <a:cubicBezTo>
                  <a:pt x="192" y="400"/>
                  <a:pt x="207" y="406"/>
                  <a:pt x="216" y="414"/>
                </a:cubicBezTo>
                <a:cubicBezTo>
                  <a:pt x="214" y="422"/>
                  <a:pt x="205" y="411"/>
                  <a:pt x="200" y="411"/>
                </a:cubicBezTo>
                <a:cubicBezTo>
                  <a:pt x="199" y="411"/>
                  <a:pt x="200" y="413"/>
                  <a:pt x="199" y="414"/>
                </a:cubicBezTo>
                <a:cubicBezTo>
                  <a:pt x="189" y="412"/>
                  <a:pt x="187" y="402"/>
                  <a:pt x="179" y="401"/>
                </a:cubicBezTo>
                <a:cubicBezTo>
                  <a:pt x="182" y="407"/>
                  <a:pt x="191" y="411"/>
                  <a:pt x="198" y="417"/>
                </a:cubicBezTo>
                <a:cubicBezTo>
                  <a:pt x="203" y="421"/>
                  <a:pt x="211" y="426"/>
                  <a:pt x="209" y="433"/>
                </a:cubicBezTo>
                <a:cubicBezTo>
                  <a:pt x="201" y="431"/>
                  <a:pt x="193" y="424"/>
                  <a:pt x="185" y="421"/>
                </a:cubicBezTo>
                <a:cubicBezTo>
                  <a:pt x="186" y="426"/>
                  <a:pt x="195" y="429"/>
                  <a:pt x="198" y="434"/>
                </a:cubicBezTo>
                <a:cubicBezTo>
                  <a:pt x="202" y="438"/>
                  <a:pt x="212" y="442"/>
                  <a:pt x="209" y="449"/>
                </a:cubicBezTo>
                <a:cubicBezTo>
                  <a:pt x="199" y="446"/>
                  <a:pt x="188" y="438"/>
                  <a:pt x="177" y="434"/>
                </a:cubicBezTo>
                <a:cubicBezTo>
                  <a:pt x="186" y="440"/>
                  <a:pt x="193" y="448"/>
                  <a:pt x="202" y="455"/>
                </a:cubicBezTo>
                <a:cubicBezTo>
                  <a:pt x="203" y="464"/>
                  <a:pt x="214" y="464"/>
                  <a:pt x="214" y="474"/>
                </a:cubicBezTo>
                <a:cubicBezTo>
                  <a:pt x="213" y="474"/>
                  <a:pt x="213" y="474"/>
                  <a:pt x="213" y="475"/>
                </a:cubicBezTo>
                <a:cubicBezTo>
                  <a:pt x="206" y="472"/>
                  <a:pt x="202" y="464"/>
                  <a:pt x="194" y="464"/>
                </a:cubicBezTo>
                <a:cubicBezTo>
                  <a:pt x="201" y="475"/>
                  <a:pt x="215" y="482"/>
                  <a:pt x="217" y="496"/>
                </a:cubicBezTo>
                <a:cubicBezTo>
                  <a:pt x="213" y="496"/>
                  <a:pt x="209" y="492"/>
                  <a:pt x="206" y="490"/>
                </a:cubicBezTo>
                <a:cubicBezTo>
                  <a:pt x="202" y="487"/>
                  <a:pt x="199" y="484"/>
                  <a:pt x="195" y="482"/>
                </a:cubicBezTo>
                <a:cubicBezTo>
                  <a:pt x="197" y="485"/>
                  <a:pt x="203" y="489"/>
                  <a:pt x="207" y="493"/>
                </a:cubicBezTo>
                <a:cubicBezTo>
                  <a:pt x="207" y="494"/>
                  <a:pt x="206" y="495"/>
                  <a:pt x="206" y="496"/>
                </a:cubicBezTo>
                <a:cubicBezTo>
                  <a:pt x="214" y="502"/>
                  <a:pt x="220" y="510"/>
                  <a:pt x="227" y="517"/>
                </a:cubicBezTo>
                <a:cubicBezTo>
                  <a:pt x="227" y="519"/>
                  <a:pt x="225" y="519"/>
                  <a:pt x="225" y="521"/>
                </a:cubicBezTo>
                <a:cubicBezTo>
                  <a:pt x="230" y="527"/>
                  <a:pt x="237" y="529"/>
                  <a:pt x="240" y="537"/>
                </a:cubicBezTo>
                <a:cubicBezTo>
                  <a:pt x="239" y="539"/>
                  <a:pt x="236" y="539"/>
                  <a:pt x="234" y="539"/>
                </a:cubicBezTo>
                <a:cubicBezTo>
                  <a:pt x="241" y="542"/>
                  <a:pt x="249" y="542"/>
                  <a:pt x="253" y="547"/>
                </a:cubicBezTo>
                <a:cubicBezTo>
                  <a:pt x="253" y="551"/>
                  <a:pt x="249" y="552"/>
                  <a:pt x="251" y="556"/>
                </a:cubicBezTo>
                <a:cubicBezTo>
                  <a:pt x="241" y="559"/>
                  <a:pt x="234" y="550"/>
                  <a:pt x="227" y="546"/>
                </a:cubicBezTo>
                <a:cubicBezTo>
                  <a:pt x="223" y="546"/>
                  <a:pt x="221" y="545"/>
                  <a:pt x="220" y="543"/>
                </a:cubicBezTo>
                <a:cubicBezTo>
                  <a:pt x="215" y="542"/>
                  <a:pt x="208" y="542"/>
                  <a:pt x="206" y="538"/>
                </a:cubicBezTo>
                <a:cubicBezTo>
                  <a:pt x="206" y="536"/>
                  <a:pt x="206" y="535"/>
                  <a:pt x="208" y="535"/>
                </a:cubicBezTo>
                <a:cubicBezTo>
                  <a:pt x="204" y="530"/>
                  <a:pt x="194" y="530"/>
                  <a:pt x="192" y="522"/>
                </a:cubicBezTo>
                <a:cubicBezTo>
                  <a:pt x="190" y="521"/>
                  <a:pt x="191" y="524"/>
                  <a:pt x="188" y="523"/>
                </a:cubicBezTo>
                <a:cubicBezTo>
                  <a:pt x="170" y="507"/>
                  <a:pt x="149" y="492"/>
                  <a:pt x="129" y="477"/>
                </a:cubicBezTo>
                <a:cubicBezTo>
                  <a:pt x="133" y="484"/>
                  <a:pt x="143" y="490"/>
                  <a:pt x="148" y="498"/>
                </a:cubicBezTo>
                <a:cubicBezTo>
                  <a:pt x="139" y="495"/>
                  <a:pt x="130" y="486"/>
                  <a:pt x="124" y="478"/>
                </a:cubicBezTo>
                <a:cubicBezTo>
                  <a:pt x="118" y="472"/>
                  <a:pt x="112" y="466"/>
                  <a:pt x="104" y="462"/>
                </a:cubicBezTo>
                <a:cubicBezTo>
                  <a:pt x="103" y="458"/>
                  <a:pt x="103" y="459"/>
                  <a:pt x="100" y="457"/>
                </a:cubicBezTo>
                <a:cubicBezTo>
                  <a:pt x="99" y="454"/>
                  <a:pt x="92" y="452"/>
                  <a:pt x="92" y="448"/>
                </a:cubicBezTo>
                <a:cubicBezTo>
                  <a:pt x="92" y="451"/>
                  <a:pt x="86" y="444"/>
                  <a:pt x="87" y="442"/>
                </a:cubicBezTo>
                <a:cubicBezTo>
                  <a:pt x="72" y="431"/>
                  <a:pt x="61" y="416"/>
                  <a:pt x="49" y="402"/>
                </a:cubicBezTo>
                <a:cubicBezTo>
                  <a:pt x="44" y="395"/>
                  <a:pt x="35" y="389"/>
                  <a:pt x="36" y="379"/>
                </a:cubicBezTo>
                <a:cubicBezTo>
                  <a:pt x="41" y="379"/>
                  <a:pt x="44" y="382"/>
                  <a:pt x="48" y="385"/>
                </a:cubicBezTo>
                <a:cubicBezTo>
                  <a:pt x="47" y="380"/>
                  <a:pt x="40" y="381"/>
                  <a:pt x="41" y="375"/>
                </a:cubicBezTo>
                <a:cubicBezTo>
                  <a:pt x="40" y="374"/>
                  <a:pt x="43" y="374"/>
                  <a:pt x="44" y="374"/>
                </a:cubicBezTo>
                <a:cubicBezTo>
                  <a:pt x="41" y="358"/>
                  <a:pt x="26" y="352"/>
                  <a:pt x="23" y="335"/>
                </a:cubicBezTo>
                <a:cubicBezTo>
                  <a:pt x="22" y="333"/>
                  <a:pt x="20" y="332"/>
                  <a:pt x="19" y="330"/>
                </a:cubicBezTo>
                <a:cubicBezTo>
                  <a:pt x="22" y="324"/>
                  <a:pt x="16" y="317"/>
                  <a:pt x="16" y="309"/>
                </a:cubicBezTo>
                <a:cubicBezTo>
                  <a:pt x="14" y="306"/>
                  <a:pt x="10" y="306"/>
                  <a:pt x="10" y="301"/>
                </a:cubicBezTo>
                <a:cubicBezTo>
                  <a:pt x="10" y="299"/>
                  <a:pt x="12" y="298"/>
                  <a:pt x="14" y="298"/>
                </a:cubicBezTo>
                <a:cubicBezTo>
                  <a:pt x="17" y="285"/>
                  <a:pt x="0" y="285"/>
                  <a:pt x="3" y="275"/>
                </a:cubicBezTo>
                <a:cubicBezTo>
                  <a:pt x="6" y="275"/>
                  <a:pt x="8" y="275"/>
                  <a:pt x="10" y="276"/>
                </a:cubicBezTo>
                <a:cubicBezTo>
                  <a:pt x="11" y="272"/>
                  <a:pt x="12" y="266"/>
                  <a:pt x="10" y="262"/>
                </a:cubicBezTo>
                <a:cubicBezTo>
                  <a:pt x="8" y="258"/>
                  <a:pt x="1" y="257"/>
                  <a:pt x="2" y="251"/>
                </a:cubicBezTo>
                <a:cubicBezTo>
                  <a:pt x="5" y="250"/>
                  <a:pt x="6" y="250"/>
                  <a:pt x="10" y="250"/>
                </a:cubicBezTo>
                <a:cubicBezTo>
                  <a:pt x="10" y="249"/>
                  <a:pt x="11" y="244"/>
                  <a:pt x="10" y="242"/>
                </a:cubicBezTo>
                <a:cubicBezTo>
                  <a:pt x="9" y="238"/>
                  <a:pt x="5" y="238"/>
                  <a:pt x="5" y="233"/>
                </a:cubicBezTo>
                <a:cubicBezTo>
                  <a:pt x="7" y="231"/>
                  <a:pt x="9" y="230"/>
                  <a:pt x="13" y="231"/>
                </a:cubicBezTo>
                <a:cubicBezTo>
                  <a:pt x="14" y="219"/>
                  <a:pt x="15" y="206"/>
                  <a:pt x="19" y="195"/>
                </a:cubicBezTo>
                <a:cubicBezTo>
                  <a:pt x="17" y="193"/>
                  <a:pt x="15" y="191"/>
                  <a:pt x="14" y="188"/>
                </a:cubicBezTo>
                <a:cubicBezTo>
                  <a:pt x="15" y="186"/>
                  <a:pt x="17" y="185"/>
                  <a:pt x="21" y="185"/>
                </a:cubicBezTo>
                <a:cubicBezTo>
                  <a:pt x="24" y="173"/>
                  <a:pt x="27" y="162"/>
                  <a:pt x="28" y="149"/>
                </a:cubicBezTo>
                <a:cubicBezTo>
                  <a:pt x="32" y="143"/>
                  <a:pt x="32" y="136"/>
                  <a:pt x="36" y="129"/>
                </a:cubicBezTo>
                <a:cubicBezTo>
                  <a:pt x="39" y="126"/>
                  <a:pt x="43" y="122"/>
                  <a:pt x="45" y="118"/>
                </a:cubicBezTo>
                <a:cubicBezTo>
                  <a:pt x="52" y="110"/>
                  <a:pt x="54" y="103"/>
                  <a:pt x="62" y="97"/>
                </a:cubicBezTo>
                <a:cubicBezTo>
                  <a:pt x="62" y="95"/>
                  <a:pt x="59" y="94"/>
                  <a:pt x="59" y="90"/>
                </a:cubicBezTo>
                <a:cubicBezTo>
                  <a:pt x="62" y="87"/>
                  <a:pt x="68" y="88"/>
                  <a:pt x="71" y="90"/>
                </a:cubicBezTo>
                <a:cubicBezTo>
                  <a:pt x="77" y="85"/>
                  <a:pt x="83" y="82"/>
                  <a:pt x="90" y="80"/>
                </a:cubicBezTo>
                <a:cubicBezTo>
                  <a:pt x="96" y="78"/>
                  <a:pt x="100" y="74"/>
                  <a:pt x="105" y="69"/>
                </a:cubicBezTo>
                <a:cubicBezTo>
                  <a:pt x="112" y="63"/>
                  <a:pt x="120" y="57"/>
                  <a:pt x="129" y="52"/>
                </a:cubicBezTo>
                <a:cubicBezTo>
                  <a:pt x="136" y="47"/>
                  <a:pt x="143" y="43"/>
                  <a:pt x="151" y="38"/>
                </a:cubicBezTo>
                <a:cubicBezTo>
                  <a:pt x="153" y="39"/>
                  <a:pt x="153" y="37"/>
                  <a:pt x="155" y="38"/>
                </a:cubicBezTo>
                <a:cubicBezTo>
                  <a:pt x="156" y="37"/>
                  <a:pt x="157" y="37"/>
                  <a:pt x="157" y="35"/>
                </a:cubicBezTo>
                <a:cubicBezTo>
                  <a:pt x="165" y="34"/>
                  <a:pt x="172" y="28"/>
                  <a:pt x="182" y="27"/>
                </a:cubicBezTo>
                <a:cubicBezTo>
                  <a:pt x="199" y="19"/>
                  <a:pt x="222" y="16"/>
                  <a:pt x="242" y="10"/>
                </a:cubicBezTo>
                <a:cubicBezTo>
                  <a:pt x="338" y="0"/>
                  <a:pt x="445" y="8"/>
                  <a:pt x="518" y="46"/>
                </a:cubicBezTo>
                <a:cubicBezTo>
                  <a:pt x="541" y="54"/>
                  <a:pt x="557" y="67"/>
                  <a:pt x="574" y="80"/>
                </a:cubicBezTo>
                <a:cubicBezTo>
                  <a:pt x="585" y="88"/>
                  <a:pt x="594" y="96"/>
                  <a:pt x="601" y="106"/>
                </a:cubicBezTo>
                <a:cubicBezTo>
                  <a:pt x="604" y="110"/>
                  <a:pt x="605" y="115"/>
                  <a:pt x="609" y="119"/>
                </a:cubicBezTo>
                <a:cubicBezTo>
                  <a:pt x="615" y="126"/>
                  <a:pt x="623" y="131"/>
                  <a:pt x="629" y="138"/>
                </a:cubicBezTo>
                <a:cubicBezTo>
                  <a:pt x="634" y="146"/>
                  <a:pt x="638" y="153"/>
                  <a:pt x="643" y="160"/>
                </a:cubicBezTo>
                <a:cubicBezTo>
                  <a:pt x="656" y="184"/>
                  <a:pt x="657" y="213"/>
                  <a:pt x="648" y="237"/>
                </a:cubicBezTo>
                <a:cubicBezTo>
                  <a:pt x="646" y="238"/>
                  <a:pt x="647" y="241"/>
                  <a:pt x="645" y="241"/>
                </a:cubicBezTo>
                <a:cubicBezTo>
                  <a:pt x="645" y="243"/>
                  <a:pt x="644" y="244"/>
                  <a:pt x="644" y="247"/>
                </a:cubicBezTo>
                <a:cubicBezTo>
                  <a:pt x="644" y="249"/>
                  <a:pt x="643" y="248"/>
                  <a:pt x="642" y="247"/>
                </a:cubicBezTo>
                <a:cubicBezTo>
                  <a:pt x="644" y="255"/>
                  <a:pt x="639" y="265"/>
                  <a:pt x="638" y="273"/>
                </a:cubicBezTo>
                <a:cubicBezTo>
                  <a:pt x="637" y="273"/>
                  <a:pt x="637" y="271"/>
                  <a:pt x="636" y="271"/>
                </a:cubicBezTo>
                <a:cubicBezTo>
                  <a:pt x="634" y="272"/>
                  <a:pt x="638" y="273"/>
                  <a:pt x="637" y="275"/>
                </a:cubicBezTo>
                <a:cubicBezTo>
                  <a:pt x="631" y="294"/>
                  <a:pt x="623" y="311"/>
                  <a:pt x="614" y="327"/>
                </a:cubicBezTo>
                <a:cubicBezTo>
                  <a:pt x="613" y="327"/>
                  <a:pt x="611" y="326"/>
                  <a:pt x="611" y="326"/>
                </a:cubicBezTo>
                <a:cubicBezTo>
                  <a:pt x="598" y="339"/>
                  <a:pt x="587" y="358"/>
                  <a:pt x="572" y="371"/>
                </a:cubicBezTo>
                <a:cubicBezTo>
                  <a:pt x="556" y="385"/>
                  <a:pt x="539" y="396"/>
                  <a:pt x="521" y="408"/>
                </a:cubicBezTo>
                <a:cubicBezTo>
                  <a:pt x="511" y="411"/>
                  <a:pt x="502" y="419"/>
                  <a:pt x="490" y="414"/>
                </a:cubicBezTo>
                <a:cubicBezTo>
                  <a:pt x="463" y="424"/>
                  <a:pt x="433" y="423"/>
                  <a:pt x="402" y="423"/>
                </a:cubicBezTo>
                <a:cubicBezTo>
                  <a:pt x="388" y="423"/>
                  <a:pt x="374" y="427"/>
                  <a:pt x="360" y="427"/>
                </a:cubicBezTo>
                <a:cubicBezTo>
                  <a:pt x="334" y="428"/>
                  <a:pt x="310" y="422"/>
                  <a:pt x="289" y="418"/>
                </a:cubicBezTo>
                <a:cubicBezTo>
                  <a:pt x="286" y="421"/>
                  <a:pt x="285" y="426"/>
                  <a:pt x="281" y="429"/>
                </a:cubicBezTo>
                <a:cubicBezTo>
                  <a:pt x="275" y="428"/>
                  <a:pt x="279" y="422"/>
                  <a:pt x="281" y="419"/>
                </a:cubicBezTo>
                <a:cubicBezTo>
                  <a:pt x="264" y="414"/>
                  <a:pt x="247" y="414"/>
                  <a:pt x="230" y="409"/>
                </a:cubicBezTo>
                <a:cubicBezTo>
                  <a:pt x="230" y="412"/>
                  <a:pt x="237" y="413"/>
                  <a:pt x="237" y="418"/>
                </a:cubicBezTo>
                <a:cubicBezTo>
                  <a:pt x="232" y="420"/>
                  <a:pt x="228" y="415"/>
                  <a:pt x="224" y="413"/>
                </a:cubicBezTo>
                <a:cubicBezTo>
                  <a:pt x="216" y="408"/>
                  <a:pt x="207" y="404"/>
                  <a:pt x="199" y="399"/>
                </a:cubicBezTo>
                <a:cubicBezTo>
                  <a:pt x="195" y="396"/>
                  <a:pt x="190" y="394"/>
                  <a:pt x="185" y="392"/>
                </a:cubicBezTo>
                <a:close/>
                <a:moveTo>
                  <a:pt x="481" y="33"/>
                </a:moveTo>
                <a:cubicBezTo>
                  <a:pt x="446" y="23"/>
                  <a:pt x="408" y="15"/>
                  <a:pt x="368" y="12"/>
                </a:cubicBezTo>
                <a:cubicBezTo>
                  <a:pt x="307" y="8"/>
                  <a:pt x="244" y="10"/>
                  <a:pt x="191" y="27"/>
                </a:cubicBezTo>
                <a:cubicBezTo>
                  <a:pt x="164" y="37"/>
                  <a:pt x="137" y="48"/>
                  <a:pt x="117" y="64"/>
                </a:cubicBezTo>
                <a:cubicBezTo>
                  <a:pt x="115" y="65"/>
                  <a:pt x="111" y="67"/>
                  <a:pt x="112" y="70"/>
                </a:cubicBezTo>
                <a:cubicBezTo>
                  <a:pt x="113" y="69"/>
                  <a:pt x="117" y="70"/>
                  <a:pt x="119" y="70"/>
                </a:cubicBezTo>
                <a:cubicBezTo>
                  <a:pt x="125" y="65"/>
                  <a:pt x="135" y="63"/>
                  <a:pt x="143" y="59"/>
                </a:cubicBezTo>
                <a:cubicBezTo>
                  <a:pt x="159" y="31"/>
                  <a:pt x="203" y="32"/>
                  <a:pt x="237" y="31"/>
                </a:cubicBezTo>
                <a:cubicBezTo>
                  <a:pt x="247" y="31"/>
                  <a:pt x="261" y="29"/>
                  <a:pt x="272" y="29"/>
                </a:cubicBezTo>
                <a:cubicBezTo>
                  <a:pt x="272" y="25"/>
                  <a:pt x="267" y="25"/>
                  <a:pt x="268" y="21"/>
                </a:cubicBezTo>
                <a:cubicBezTo>
                  <a:pt x="270" y="15"/>
                  <a:pt x="282" y="19"/>
                  <a:pt x="287" y="21"/>
                </a:cubicBezTo>
                <a:cubicBezTo>
                  <a:pt x="295" y="23"/>
                  <a:pt x="300" y="26"/>
                  <a:pt x="307" y="27"/>
                </a:cubicBezTo>
                <a:cubicBezTo>
                  <a:pt x="313" y="28"/>
                  <a:pt x="327" y="26"/>
                  <a:pt x="333" y="28"/>
                </a:cubicBezTo>
                <a:cubicBezTo>
                  <a:pt x="330" y="23"/>
                  <a:pt x="324" y="20"/>
                  <a:pt x="324" y="14"/>
                </a:cubicBezTo>
                <a:cubicBezTo>
                  <a:pt x="334" y="7"/>
                  <a:pt x="349" y="18"/>
                  <a:pt x="360" y="23"/>
                </a:cubicBezTo>
                <a:cubicBezTo>
                  <a:pt x="366" y="25"/>
                  <a:pt x="371" y="26"/>
                  <a:pt x="375" y="28"/>
                </a:cubicBezTo>
                <a:cubicBezTo>
                  <a:pt x="372" y="25"/>
                  <a:pt x="367" y="23"/>
                  <a:pt x="367" y="17"/>
                </a:cubicBezTo>
                <a:cubicBezTo>
                  <a:pt x="373" y="13"/>
                  <a:pt x="377" y="17"/>
                  <a:pt x="383" y="19"/>
                </a:cubicBezTo>
                <a:cubicBezTo>
                  <a:pt x="392" y="23"/>
                  <a:pt x="407" y="27"/>
                  <a:pt x="413" y="33"/>
                </a:cubicBezTo>
                <a:cubicBezTo>
                  <a:pt x="418" y="32"/>
                  <a:pt x="420" y="34"/>
                  <a:pt x="425" y="33"/>
                </a:cubicBezTo>
                <a:cubicBezTo>
                  <a:pt x="424" y="31"/>
                  <a:pt x="423" y="29"/>
                  <a:pt x="422" y="27"/>
                </a:cubicBezTo>
                <a:cubicBezTo>
                  <a:pt x="424" y="25"/>
                  <a:pt x="426" y="24"/>
                  <a:pt x="428" y="23"/>
                </a:cubicBezTo>
                <a:cubicBezTo>
                  <a:pt x="453" y="29"/>
                  <a:pt x="471" y="45"/>
                  <a:pt x="493" y="50"/>
                </a:cubicBezTo>
                <a:cubicBezTo>
                  <a:pt x="493" y="47"/>
                  <a:pt x="491" y="46"/>
                  <a:pt x="491" y="44"/>
                </a:cubicBezTo>
                <a:cubicBezTo>
                  <a:pt x="492" y="42"/>
                  <a:pt x="495" y="42"/>
                  <a:pt x="496" y="39"/>
                </a:cubicBezTo>
                <a:cubicBezTo>
                  <a:pt x="490" y="38"/>
                  <a:pt x="485" y="36"/>
                  <a:pt x="481" y="33"/>
                </a:cubicBezTo>
                <a:close/>
                <a:moveTo>
                  <a:pt x="330" y="18"/>
                </a:moveTo>
                <a:cubicBezTo>
                  <a:pt x="333" y="21"/>
                  <a:pt x="335" y="26"/>
                  <a:pt x="340" y="28"/>
                </a:cubicBezTo>
                <a:cubicBezTo>
                  <a:pt x="347" y="31"/>
                  <a:pt x="360" y="26"/>
                  <a:pt x="367" y="28"/>
                </a:cubicBezTo>
                <a:cubicBezTo>
                  <a:pt x="357" y="23"/>
                  <a:pt x="344" y="15"/>
                  <a:pt x="330" y="18"/>
                </a:cubicBezTo>
                <a:close/>
                <a:moveTo>
                  <a:pt x="374" y="22"/>
                </a:moveTo>
                <a:cubicBezTo>
                  <a:pt x="379" y="28"/>
                  <a:pt x="397" y="37"/>
                  <a:pt x="408" y="32"/>
                </a:cubicBezTo>
                <a:cubicBezTo>
                  <a:pt x="398" y="28"/>
                  <a:pt x="387" y="20"/>
                  <a:pt x="374" y="22"/>
                </a:cubicBezTo>
                <a:close/>
                <a:moveTo>
                  <a:pt x="274" y="25"/>
                </a:moveTo>
                <a:cubicBezTo>
                  <a:pt x="277" y="29"/>
                  <a:pt x="289" y="28"/>
                  <a:pt x="294" y="25"/>
                </a:cubicBezTo>
                <a:cubicBezTo>
                  <a:pt x="288" y="24"/>
                  <a:pt x="277" y="22"/>
                  <a:pt x="274" y="25"/>
                </a:cubicBezTo>
                <a:close/>
                <a:moveTo>
                  <a:pt x="428" y="30"/>
                </a:moveTo>
                <a:cubicBezTo>
                  <a:pt x="429" y="34"/>
                  <a:pt x="433" y="34"/>
                  <a:pt x="437" y="35"/>
                </a:cubicBezTo>
                <a:cubicBezTo>
                  <a:pt x="448" y="38"/>
                  <a:pt x="462" y="45"/>
                  <a:pt x="471" y="44"/>
                </a:cubicBezTo>
                <a:cubicBezTo>
                  <a:pt x="458" y="37"/>
                  <a:pt x="443" y="27"/>
                  <a:pt x="428" y="30"/>
                </a:cubicBezTo>
                <a:close/>
                <a:moveTo>
                  <a:pt x="361" y="47"/>
                </a:moveTo>
                <a:cubicBezTo>
                  <a:pt x="350" y="41"/>
                  <a:pt x="343" y="27"/>
                  <a:pt x="325" y="33"/>
                </a:cubicBezTo>
                <a:cubicBezTo>
                  <a:pt x="335" y="39"/>
                  <a:pt x="349" y="45"/>
                  <a:pt x="361" y="47"/>
                </a:cubicBezTo>
                <a:close/>
                <a:moveTo>
                  <a:pt x="371" y="48"/>
                </a:moveTo>
                <a:cubicBezTo>
                  <a:pt x="373" y="47"/>
                  <a:pt x="375" y="45"/>
                  <a:pt x="379" y="45"/>
                </a:cubicBezTo>
                <a:cubicBezTo>
                  <a:pt x="379" y="44"/>
                  <a:pt x="378" y="44"/>
                  <a:pt x="380" y="43"/>
                </a:cubicBezTo>
                <a:cubicBezTo>
                  <a:pt x="393" y="39"/>
                  <a:pt x="399" y="56"/>
                  <a:pt x="412" y="55"/>
                </a:cubicBezTo>
                <a:cubicBezTo>
                  <a:pt x="411" y="52"/>
                  <a:pt x="403" y="51"/>
                  <a:pt x="405" y="47"/>
                </a:cubicBezTo>
                <a:cubicBezTo>
                  <a:pt x="404" y="46"/>
                  <a:pt x="402" y="46"/>
                  <a:pt x="400" y="46"/>
                </a:cubicBezTo>
                <a:cubicBezTo>
                  <a:pt x="387" y="33"/>
                  <a:pt x="367" y="35"/>
                  <a:pt x="348" y="32"/>
                </a:cubicBezTo>
                <a:cubicBezTo>
                  <a:pt x="354" y="39"/>
                  <a:pt x="363" y="43"/>
                  <a:pt x="371" y="48"/>
                </a:cubicBezTo>
                <a:close/>
                <a:moveTo>
                  <a:pt x="274" y="37"/>
                </a:moveTo>
                <a:cubicBezTo>
                  <a:pt x="264" y="36"/>
                  <a:pt x="254" y="34"/>
                  <a:pt x="247" y="35"/>
                </a:cubicBezTo>
                <a:cubicBezTo>
                  <a:pt x="215" y="40"/>
                  <a:pt x="178" y="45"/>
                  <a:pt x="150" y="60"/>
                </a:cubicBezTo>
                <a:cubicBezTo>
                  <a:pt x="159" y="59"/>
                  <a:pt x="168" y="56"/>
                  <a:pt x="177" y="53"/>
                </a:cubicBezTo>
                <a:cubicBezTo>
                  <a:pt x="186" y="51"/>
                  <a:pt x="196" y="48"/>
                  <a:pt x="206" y="47"/>
                </a:cubicBezTo>
                <a:cubicBezTo>
                  <a:pt x="224" y="44"/>
                  <a:pt x="242" y="44"/>
                  <a:pt x="258" y="42"/>
                </a:cubicBezTo>
                <a:cubicBezTo>
                  <a:pt x="269" y="40"/>
                  <a:pt x="279" y="43"/>
                  <a:pt x="289" y="41"/>
                </a:cubicBezTo>
                <a:cubicBezTo>
                  <a:pt x="286" y="37"/>
                  <a:pt x="280" y="38"/>
                  <a:pt x="274" y="37"/>
                </a:cubicBezTo>
                <a:close/>
                <a:moveTo>
                  <a:pt x="316" y="35"/>
                </a:moveTo>
                <a:cubicBezTo>
                  <a:pt x="318" y="35"/>
                  <a:pt x="322" y="37"/>
                  <a:pt x="324" y="36"/>
                </a:cubicBezTo>
                <a:cubicBezTo>
                  <a:pt x="321" y="36"/>
                  <a:pt x="319" y="32"/>
                  <a:pt x="316" y="35"/>
                </a:cubicBezTo>
                <a:close/>
                <a:moveTo>
                  <a:pt x="152" y="54"/>
                </a:moveTo>
                <a:cubicBezTo>
                  <a:pt x="172" y="45"/>
                  <a:pt x="197" y="40"/>
                  <a:pt x="219" y="35"/>
                </a:cubicBezTo>
                <a:cubicBezTo>
                  <a:pt x="194" y="36"/>
                  <a:pt x="164" y="37"/>
                  <a:pt x="152" y="54"/>
                </a:cubicBezTo>
                <a:close/>
                <a:moveTo>
                  <a:pt x="437" y="43"/>
                </a:moveTo>
                <a:cubicBezTo>
                  <a:pt x="432" y="42"/>
                  <a:pt x="432" y="36"/>
                  <a:pt x="425" y="37"/>
                </a:cubicBezTo>
                <a:cubicBezTo>
                  <a:pt x="427" y="40"/>
                  <a:pt x="433" y="43"/>
                  <a:pt x="437" y="43"/>
                </a:cubicBezTo>
                <a:close/>
                <a:moveTo>
                  <a:pt x="307" y="42"/>
                </a:moveTo>
                <a:cubicBezTo>
                  <a:pt x="304" y="39"/>
                  <a:pt x="297" y="40"/>
                  <a:pt x="293" y="38"/>
                </a:cubicBezTo>
                <a:cubicBezTo>
                  <a:pt x="295" y="44"/>
                  <a:pt x="303" y="41"/>
                  <a:pt x="307" y="42"/>
                </a:cubicBezTo>
                <a:close/>
                <a:moveTo>
                  <a:pt x="408" y="44"/>
                </a:moveTo>
                <a:cubicBezTo>
                  <a:pt x="404" y="42"/>
                  <a:pt x="402" y="39"/>
                  <a:pt x="398" y="39"/>
                </a:cubicBezTo>
                <a:cubicBezTo>
                  <a:pt x="399" y="42"/>
                  <a:pt x="405" y="44"/>
                  <a:pt x="408" y="44"/>
                </a:cubicBezTo>
                <a:close/>
                <a:moveTo>
                  <a:pt x="442" y="43"/>
                </a:moveTo>
                <a:cubicBezTo>
                  <a:pt x="451" y="42"/>
                  <a:pt x="459" y="52"/>
                  <a:pt x="463" y="47"/>
                </a:cubicBezTo>
                <a:cubicBezTo>
                  <a:pt x="457" y="44"/>
                  <a:pt x="447" y="41"/>
                  <a:pt x="439" y="39"/>
                </a:cubicBezTo>
                <a:cubicBezTo>
                  <a:pt x="438" y="42"/>
                  <a:pt x="442" y="41"/>
                  <a:pt x="442" y="43"/>
                </a:cubicBezTo>
                <a:close/>
                <a:moveTo>
                  <a:pt x="412" y="44"/>
                </a:moveTo>
                <a:cubicBezTo>
                  <a:pt x="413" y="45"/>
                  <a:pt x="417" y="47"/>
                  <a:pt x="417" y="44"/>
                </a:cubicBezTo>
                <a:cubicBezTo>
                  <a:pt x="416" y="43"/>
                  <a:pt x="412" y="41"/>
                  <a:pt x="412" y="44"/>
                </a:cubicBezTo>
                <a:close/>
                <a:moveTo>
                  <a:pt x="512" y="46"/>
                </a:moveTo>
                <a:cubicBezTo>
                  <a:pt x="506" y="44"/>
                  <a:pt x="500" y="44"/>
                  <a:pt x="496" y="46"/>
                </a:cubicBezTo>
                <a:cubicBezTo>
                  <a:pt x="496" y="49"/>
                  <a:pt x="498" y="49"/>
                  <a:pt x="498" y="52"/>
                </a:cubicBezTo>
                <a:cubicBezTo>
                  <a:pt x="528" y="59"/>
                  <a:pt x="543" y="81"/>
                  <a:pt x="569" y="92"/>
                </a:cubicBezTo>
                <a:cubicBezTo>
                  <a:pt x="556" y="75"/>
                  <a:pt x="533" y="54"/>
                  <a:pt x="512" y="46"/>
                </a:cubicBezTo>
                <a:close/>
                <a:moveTo>
                  <a:pt x="266" y="47"/>
                </a:moveTo>
                <a:cubicBezTo>
                  <a:pt x="260" y="46"/>
                  <a:pt x="257" y="48"/>
                  <a:pt x="252" y="47"/>
                </a:cubicBezTo>
                <a:cubicBezTo>
                  <a:pt x="255" y="50"/>
                  <a:pt x="263" y="51"/>
                  <a:pt x="266" y="47"/>
                </a:cubicBezTo>
                <a:close/>
                <a:moveTo>
                  <a:pt x="238" y="49"/>
                </a:moveTo>
                <a:cubicBezTo>
                  <a:pt x="237" y="49"/>
                  <a:pt x="236" y="49"/>
                  <a:pt x="236" y="49"/>
                </a:cubicBezTo>
                <a:cubicBezTo>
                  <a:pt x="225" y="50"/>
                  <a:pt x="216" y="53"/>
                  <a:pt x="206" y="56"/>
                </a:cubicBezTo>
                <a:cubicBezTo>
                  <a:pt x="202" y="58"/>
                  <a:pt x="196" y="58"/>
                  <a:pt x="193" y="62"/>
                </a:cubicBezTo>
                <a:cubicBezTo>
                  <a:pt x="209" y="57"/>
                  <a:pt x="220" y="55"/>
                  <a:pt x="239" y="53"/>
                </a:cubicBezTo>
                <a:cubicBezTo>
                  <a:pt x="239" y="51"/>
                  <a:pt x="238" y="51"/>
                  <a:pt x="238" y="49"/>
                </a:cubicBezTo>
                <a:close/>
                <a:moveTo>
                  <a:pt x="295" y="51"/>
                </a:moveTo>
                <a:cubicBezTo>
                  <a:pt x="301" y="53"/>
                  <a:pt x="308" y="56"/>
                  <a:pt x="313" y="58"/>
                </a:cubicBezTo>
                <a:cubicBezTo>
                  <a:pt x="312" y="54"/>
                  <a:pt x="307" y="53"/>
                  <a:pt x="305" y="50"/>
                </a:cubicBezTo>
                <a:cubicBezTo>
                  <a:pt x="301" y="50"/>
                  <a:pt x="298" y="49"/>
                  <a:pt x="295" y="51"/>
                </a:cubicBezTo>
                <a:close/>
                <a:moveTo>
                  <a:pt x="316" y="56"/>
                </a:moveTo>
                <a:cubicBezTo>
                  <a:pt x="327" y="57"/>
                  <a:pt x="332" y="69"/>
                  <a:pt x="343" y="71"/>
                </a:cubicBezTo>
                <a:cubicBezTo>
                  <a:pt x="351" y="72"/>
                  <a:pt x="359" y="67"/>
                  <a:pt x="371" y="69"/>
                </a:cubicBezTo>
                <a:cubicBezTo>
                  <a:pt x="370" y="65"/>
                  <a:pt x="373" y="64"/>
                  <a:pt x="376" y="62"/>
                </a:cubicBezTo>
                <a:cubicBezTo>
                  <a:pt x="357" y="57"/>
                  <a:pt x="336" y="50"/>
                  <a:pt x="310" y="50"/>
                </a:cubicBezTo>
                <a:cubicBezTo>
                  <a:pt x="311" y="53"/>
                  <a:pt x="316" y="52"/>
                  <a:pt x="316" y="56"/>
                </a:cubicBezTo>
                <a:close/>
                <a:moveTo>
                  <a:pt x="454" y="59"/>
                </a:moveTo>
                <a:cubicBezTo>
                  <a:pt x="445" y="55"/>
                  <a:pt x="436" y="49"/>
                  <a:pt x="425" y="50"/>
                </a:cubicBezTo>
                <a:cubicBezTo>
                  <a:pt x="425" y="50"/>
                  <a:pt x="424" y="50"/>
                  <a:pt x="424" y="51"/>
                </a:cubicBezTo>
                <a:cubicBezTo>
                  <a:pt x="437" y="61"/>
                  <a:pt x="453" y="67"/>
                  <a:pt x="473" y="71"/>
                </a:cubicBezTo>
                <a:cubicBezTo>
                  <a:pt x="469" y="65"/>
                  <a:pt x="461" y="63"/>
                  <a:pt x="454" y="59"/>
                </a:cubicBezTo>
                <a:close/>
                <a:moveTo>
                  <a:pt x="465" y="52"/>
                </a:moveTo>
                <a:cubicBezTo>
                  <a:pt x="473" y="56"/>
                  <a:pt x="484" y="59"/>
                  <a:pt x="493" y="60"/>
                </a:cubicBezTo>
                <a:cubicBezTo>
                  <a:pt x="484" y="58"/>
                  <a:pt x="475" y="47"/>
                  <a:pt x="465" y="52"/>
                </a:cubicBezTo>
                <a:close/>
                <a:moveTo>
                  <a:pt x="488" y="54"/>
                </a:moveTo>
                <a:cubicBezTo>
                  <a:pt x="488" y="52"/>
                  <a:pt x="486" y="53"/>
                  <a:pt x="487" y="50"/>
                </a:cubicBezTo>
                <a:cubicBezTo>
                  <a:pt x="484" y="49"/>
                  <a:pt x="486" y="52"/>
                  <a:pt x="485" y="52"/>
                </a:cubicBezTo>
                <a:cubicBezTo>
                  <a:pt x="484" y="51"/>
                  <a:pt x="481" y="49"/>
                  <a:pt x="479" y="50"/>
                </a:cubicBezTo>
                <a:cubicBezTo>
                  <a:pt x="482" y="51"/>
                  <a:pt x="485" y="53"/>
                  <a:pt x="488" y="54"/>
                </a:cubicBezTo>
                <a:close/>
                <a:moveTo>
                  <a:pt x="287" y="51"/>
                </a:moveTo>
                <a:cubicBezTo>
                  <a:pt x="285" y="53"/>
                  <a:pt x="280" y="53"/>
                  <a:pt x="278" y="55"/>
                </a:cubicBezTo>
                <a:cubicBezTo>
                  <a:pt x="285" y="62"/>
                  <a:pt x="297" y="65"/>
                  <a:pt x="305" y="72"/>
                </a:cubicBezTo>
                <a:cubicBezTo>
                  <a:pt x="314" y="69"/>
                  <a:pt x="324" y="74"/>
                  <a:pt x="335" y="72"/>
                </a:cubicBezTo>
                <a:cubicBezTo>
                  <a:pt x="322" y="62"/>
                  <a:pt x="303" y="58"/>
                  <a:pt x="287" y="51"/>
                </a:cubicBezTo>
                <a:close/>
                <a:moveTo>
                  <a:pt x="361" y="55"/>
                </a:moveTo>
                <a:cubicBezTo>
                  <a:pt x="361" y="52"/>
                  <a:pt x="357" y="52"/>
                  <a:pt x="355" y="53"/>
                </a:cubicBezTo>
                <a:cubicBezTo>
                  <a:pt x="358" y="53"/>
                  <a:pt x="360" y="54"/>
                  <a:pt x="361" y="55"/>
                </a:cubicBezTo>
                <a:close/>
                <a:moveTo>
                  <a:pt x="497" y="56"/>
                </a:moveTo>
                <a:cubicBezTo>
                  <a:pt x="498" y="53"/>
                  <a:pt x="494" y="54"/>
                  <a:pt x="493" y="53"/>
                </a:cubicBezTo>
                <a:cubicBezTo>
                  <a:pt x="493" y="55"/>
                  <a:pt x="495" y="56"/>
                  <a:pt x="497" y="56"/>
                </a:cubicBezTo>
                <a:close/>
                <a:moveTo>
                  <a:pt x="251" y="55"/>
                </a:moveTo>
                <a:cubicBezTo>
                  <a:pt x="252" y="57"/>
                  <a:pt x="255" y="59"/>
                  <a:pt x="258" y="60"/>
                </a:cubicBezTo>
                <a:cubicBezTo>
                  <a:pt x="260" y="59"/>
                  <a:pt x="263" y="58"/>
                  <a:pt x="265" y="56"/>
                </a:cubicBezTo>
                <a:cubicBezTo>
                  <a:pt x="262" y="53"/>
                  <a:pt x="256" y="54"/>
                  <a:pt x="251" y="55"/>
                </a:cubicBezTo>
                <a:close/>
                <a:moveTo>
                  <a:pt x="185" y="56"/>
                </a:moveTo>
                <a:cubicBezTo>
                  <a:pt x="186" y="56"/>
                  <a:pt x="188" y="55"/>
                  <a:pt x="190" y="54"/>
                </a:cubicBezTo>
                <a:cubicBezTo>
                  <a:pt x="187" y="55"/>
                  <a:pt x="185" y="54"/>
                  <a:pt x="185" y="56"/>
                </a:cubicBezTo>
                <a:close/>
                <a:moveTo>
                  <a:pt x="241" y="55"/>
                </a:moveTo>
                <a:cubicBezTo>
                  <a:pt x="232" y="57"/>
                  <a:pt x="217" y="60"/>
                  <a:pt x="209" y="62"/>
                </a:cubicBezTo>
                <a:cubicBezTo>
                  <a:pt x="221" y="65"/>
                  <a:pt x="232" y="69"/>
                  <a:pt x="244" y="72"/>
                </a:cubicBezTo>
                <a:cubicBezTo>
                  <a:pt x="247" y="69"/>
                  <a:pt x="251" y="66"/>
                  <a:pt x="254" y="62"/>
                </a:cubicBezTo>
                <a:cubicBezTo>
                  <a:pt x="249" y="61"/>
                  <a:pt x="245" y="54"/>
                  <a:pt x="241" y="55"/>
                </a:cubicBezTo>
                <a:close/>
                <a:moveTo>
                  <a:pt x="172" y="59"/>
                </a:moveTo>
                <a:cubicBezTo>
                  <a:pt x="166" y="60"/>
                  <a:pt x="158" y="60"/>
                  <a:pt x="155" y="66"/>
                </a:cubicBezTo>
                <a:cubicBezTo>
                  <a:pt x="165" y="63"/>
                  <a:pt x="174" y="59"/>
                  <a:pt x="183" y="56"/>
                </a:cubicBezTo>
                <a:cubicBezTo>
                  <a:pt x="180" y="56"/>
                  <a:pt x="176" y="58"/>
                  <a:pt x="172" y="59"/>
                </a:cubicBezTo>
                <a:close/>
                <a:moveTo>
                  <a:pt x="261" y="63"/>
                </a:moveTo>
                <a:cubicBezTo>
                  <a:pt x="267" y="65"/>
                  <a:pt x="270" y="70"/>
                  <a:pt x="276" y="72"/>
                </a:cubicBezTo>
                <a:cubicBezTo>
                  <a:pt x="279" y="70"/>
                  <a:pt x="284" y="68"/>
                  <a:pt x="288" y="69"/>
                </a:cubicBezTo>
                <a:cubicBezTo>
                  <a:pt x="282" y="62"/>
                  <a:pt x="268" y="52"/>
                  <a:pt x="261" y="63"/>
                </a:cubicBezTo>
                <a:close/>
                <a:moveTo>
                  <a:pt x="521" y="88"/>
                </a:moveTo>
                <a:cubicBezTo>
                  <a:pt x="506" y="78"/>
                  <a:pt x="490" y="65"/>
                  <a:pt x="472" y="59"/>
                </a:cubicBezTo>
                <a:cubicBezTo>
                  <a:pt x="485" y="73"/>
                  <a:pt x="503" y="84"/>
                  <a:pt x="521" y="88"/>
                </a:cubicBezTo>
                <a:close/>
                <a:moveTo>
                  <a:pt x="539" y="78"/>
                </a:moveTo>
                <a:cubicBezTo>
                  <a:pt x="531" y="70"/>
                  <a:pt x="521" y="64"/>
                  <a:pt x="509" y="60"/>
                </a:cubicBezTo>
                <a:cubicBezTo>
                  <a:pt x="516" y="69"/>
                  <a:pt x="528" y="73"/>
                  <a:pt x="539" y="78"/>
                </a:cubicBezTo>
                <a:close/>
                <a:moveTo>
                  <a:pt x="142" y="64"/>
                </a:moveTo>
                <a:cubicBezTo>
                  <a:pt x="145" y="64"/>
                  <a:pt x="145" y="62"/>
                  <a:pt x="148" y="62"/>
                </a:cubicBezTo>
                <a:cubicBezTo>
                  <a:pt x="148" y="59"/>
                  <a:pt x="142" y="62"/>
                  <a:pt x="142" y="64"/>
                </a:cubicBezTo>
                <a:close/>
                <a:moveTo>
                  <a:pt x="428" y="67"/>
                </a:moveTo>
                <a:cubicBezTo>
                  <a:pt x="428" y="63"/>
                  <a:pt x="420" y="60"/>
                  <a:pt x="417" y="61"/>
                </a:cubicBezTo>
                <a:cubicBezTo>
                  <a:pt x="420" y="63"/>
                  <a:pt x="424" y="65"/>
                  <a:pt x="428" y="67"/>
                </a:cubicBezTo>
                <a:close/>
                <a:moveTo>
                  <a:pt x="211" y="78"/>
                </a:moveTo>
                <a:cubicBezTo>
                  <a:pt x="212" y="79"/>
                  <a:pt x="213" y="81"/>
                  <a:pt x="214" y="79"/>
                </a:cubicBezTo>
                <a:cubicBezTo>
                  <a:pt x="209" y="76"/>
                  <a:pt x="198" y="71"/>
                  <a:pt x="203" y="63"/>
                </a:cubicBezTo>
                <a:cubicBezTo>
                  <a:pt x="198" y="64"/>
                  <a:pt x="193" y="66"/>
                  <a:pt x="188" y="67"/>
                </a:cubicBezTo>
                <a:cubicBezTo>
                  <a:pt x="194" y="72"/>
                  <a:pt x="205" y="76"/>
                  <a:pt x="211" y="78"/>
                </a:cubicBezTo>
                <a:close/>
                <a:moveTo>
                  <a:pt x="150" y="67"/>
                </a:moveTo>
                <a:cubicBezTo>
                  <a:pt x="152" y="67"/>
                  <a:pt x="155" y="67"/>
                  <a:pt x="154" y="65"/>
                </a:cubicBezTo>
                <a:cubicBezTo>
                  <a:pt x="153" y="64"/>
                  <a:pt x="150" y="65"/>
                  <a:pt x="150" y="67"/>
                </a:cubicBezTo>
                <a:close/>
                <a:moveTo>
                  <a:pt x="160" y="70"/>
                </a:moveTo>
                <a:cubicBezTo>
                  <a:pt x="164" y="72"/>
                  <a:pt x="166" y="68"/>
                  <a:pt x="170" y="69"/>
                </a:cubicBezTo>
                <a:cubicBezTo>
                  <a:pt x="170" y="67"/>
                  <a:pt x="170" y="66"/>
                  <a:pt x="171" y="66"/>
                </a:cubicBezTo>
                <a:cubicBezTo>
                  <a:pt x="167" y="65"/>
                  <a:pt x="162" y="67"/>
                  <a:pt x="160" y="70"/>
                </a:cubicBezTo>
                <a:close/>
                <a:moveTo>
                  <a:pt x="526" y="87"/>
                </a:moveTo>
                <a:cubicBezTo>
                  <a:pt x="516" y="79"/>
                  <a:pt x="508" y="65"/>
                  <a:pt x="491" y="66"/>
                </a:cubicBezTo>
                <a:cubicBezTo>
                  <a:pt x="503" y="72"/>
                  <a:pt x="515" y="82"/>
                  <a:pt x="526" y="87"/>
                </a:cubicBezTo>
                <a:close/>
                <a:moveTo>
                  <a:pt x="248" y="74"/>
                </a:moveTo>
                <a:cubicBezTo>
                  <a:pt x="254" y="77"/>
                  <a:pt x="258" y="71"/>
                  <a:pt x="260" y="67"/>
                </a:cubicBezTo>
                <a:cubicBezTo>
                  <a:pt x="255" y="64"/>
                  <a:pt x="250" y="70"/>
                  <a:pt x="248" y="74"/>
                </a:cubicBezTo>
                <a:close/>
                <a:moveTo>
                  <a:pt x="209" y="69"/>
                </a:moveTo>
                <a:cubicBezTo>
                  <a:pt x="214" y="77"/>
                  <a:pt x="225" y="80"/>
                  <a:pt x="232" y="86"/>
                </a:cubicBezTo>
                <a:cubicBezTo>
                  <a:pt x="235" y="83"/>
                  <a:pt x="238" y="79"/>
                  <a:pt x="241" y="75"/>
                </a:cubicBezTo>
                <a:cubicBezTo>
                  <a:pt x="233" y="70"/>
                  <a:pt x="221" y="68"/>
                  <a:pt x="209" y="69"/>
                </a:cubicBezTo>
                <a:close/>
                <a:moveTo>
                  <a:pt x="596" y="107"/>
                </a:moveTo>
                <a:cubicBezTo>
                  <a:pt x="584" y="92"/>
                  <a:pt x="570" y="79"/>
                  <a:pt x="553" y="69"/>
                </a:cubicBezTo>
                <a:cubicBezTo>
                  <a:pt x="566" y="82"/>
                  <a:pt x="578" y="100"/>
                  <a:pt x="596" y="107"/>
                </a:cubicBezTo>
                <a:close/>
                <a:moveTo>
                  <a:pt x="194" y="79"/>
                </a:moveTo>
                <a:cubicBezTo>
                  <a:pt x="195" y="78"/>
                  <a:pt x="194" y="76"/>
                  <a:pt x="197" y="76"/>
                </a:cubicBezTo>
                <a:cubicBezTo>
                  <a:pt x="194" y="73"/>
                  <a:pt x="186" y="72"/>
                  <a:pt x="180" y="70"/>
                </a:cubicBezTo>
                <a:cubicBezTo>
                  <a:pt x="185" y="73"/>
                  <a:pt x="189" y="76"/>
                  <a:pt x="194" y="79"/>
                </a:cubicBezTo>
                <a:close/>
                <a:moveTo>
                  <a:pt x="171" y="73"/>
                </a:moveTo>
                <a:cubicBezTo>
                  <a:pt x="175" y="75"/>
                  <a:pt x="178" y="77"/>
                  <a:pt x="183" y="78"/>
                </a:cubicBezTo>
                <a:cubicBezTo>
                  <a:pt x="179" y="76"/>
                  <a:pt x="174" y="67"/>
                  <a:pt x="171" y="73"/>
                </a:cubicBezTo>
                <a:close/>
                <a:moveTo>
                  <a:pt x="259" y="78"/>
                </a:moveTo>
                <a:cubicBezTo>
                  <a:pt x="270" y="87"/>
                  <a:pt x="281" y="75"/>
                  <a:pt x="265" y="70"/>
                </a:cubicBezTo>
                <a:cubicBezTo>
                  <a:pt x="264" y="73"/>
                  <a:pt x="260" y="75"/>
                  <a:pt x="259" y="78"/>
                </a:cubicBezTo>
                <a:close/>
                <a:moveTo>
                  <a:pt x="493" y="86"/>
                </a:moveTo>
                <a:cubicBezTo>
                  <a:pt x="486" y="77"/>
                  <a:pt x="469" y="74"/>
                  <a:pt x="457" y="72"/>
                </a:cubicBezTo>
                <a:cubicBezTo>
                  <a:pt x="467" y="79"/>
                  <a:pt x="480" y="85"/>
                  <a:pt x="493" y="86"/>
                </a:cubicBezTo>
                <a:close/>
                <a:moveTo>
                  <a:pt x="146" y="75"/>
                </a:moveTo>
                <a:cubicBezTo>
                  <a:pt x="148" y="79"/>
                  <a:pt x="156" y="76"/>
                  <a:pt x="158" y="72"/>
                </a:cubicBezTo>
                <a:cubicBezTo>
                  <a:pt x="153" y="71"/>
                  <a:pt x="147" y="71"/>
                  <a:pt x="146" y="75"/>
                </a:cubicBezTo>
                <a:close/>
                <a:moveTo>
                  <a:pt x="350" y="74"/>
                </a:moveTo>
                <a:cubicBezTo>
                  <a:pt x="356" y="82"/>
                  <a:pt x="370" y="84"/>
                  <a:pt x="383" y="83"/>
                </a:cubicBezTo>
                <a:cubicBezTo>
                  <a:pt x="379" y="79"/>
                  <a:pt x="374" y="78"/>
                  <a:pt x="373" y="72"/>
                </a:cubicBezTo>
                <a:cubicBezTo>
                  <a:pt x="367" y="72"/>
                  <a:pt x="358" y="75"/>
                  <a:pt x="350" y="74"/>
                </a:cubicBezTo>
                <a:close/>
                <a:moveTo>
                  <a:pt x="132" y="75"/>
                </a:moveTo>
                <a:cubicBezTo>
                  <a:pt x="134" y="75"/>
                  <a:pt x="135" y="74"/>
                  <a:pt x="137" y="74"/>
                </a:cubicBezTo>
                <a:cubicBezTo>
                  <a:pt x="136" y="70"/>
                  <a:pt x="132" y="73"/>
                  <a:pt x="132" y="75"/>
                </a:cubicBezTo>
                <a:close/>
                <a:moveTo>
                  <a:pt x="280" y="75"/>
                </a:moveTo>
                <a:cubicBezTo>
                  <a:pt x="281" y="76"/>
                  <a:pt x="282" y="77"/>
                  <a:pt x="283" y="76"/>
                </a:cubicBezTo>
                <a:cubicBezTo>
                  <a:pt x="284" y="74"/>
                  <a:pt x="286" y="75"/>
                  <a:pt x="289" y="75"/>
                </a:cubicBezTo>
                <a:cubicBezTo>
                  <a:pt x="289" y="74"/>
                  <a:pt x="291" y="74"/>
                  <a:pt x="292" y="73"/>
                </a:cubicBezTo>
                <a:cubicBezTo>
                  <a:pt x="287" y="72"/>
                  <a:pt x="283" y="72"/>
                  <a:pt x="280" y="75"/>
                </a:cubicBezTo>
                <a:close/>
                <a:moveTo>
                  <a:pt x="583" y="124"/>
                </a:moveTo>
                <a:cubicBezTo>
                  <a:pt x="580" y="120"/>
                  <a:pt x="576" y="117"/>
                  <a:pt x="574" y="113"/>
                </a:cubicBezTo>
                <a:cubicBezTo>
                  <a:pt x="566" y="113"/>
                  <a:pt x="560" y="106"/>
                  <a:pt x="558" y="99"/>
                </a:cubicBezTo>
                <a:cubicBezTo>
                  <a:pt x="552" y="99"/>
                  <a:pt x="546" y="94"/>
                  <a:pt x="545" y="90"/>
                </a:cubicBezTo>
                <a:cubicBezTo>
                  <a:pt x="533" y="89"/>
                  <a:pt x="528" y="76"/>
                  <a:pt x="516" y="73"/>
                </a:cubicBezTo>
                <a:cubicBezTo>
                  <a:pt x="533" y="95"/>
                  <a:pt x="560" y="108"/>
                  <a:pt x="583" y="124"/>
                </a:cubicBezTo>
                <a:close/>
                <a:moveTo>
                  <a:pt x="155" y="81"/>
                </a:moveTo>
                <a:cubicBezTo>
                  <a:pt x="162" y="85"/>
                  <a:pt x="167" y="90"/>
                  <a:pt x="175" y="93"/>
                </a:cubicBezTo>
                <a:cubicBezTo>
                  <a:pt x="178" y="90"/>
                  <a:pt x="180" y="85"/>
                  <a:pt x="183" y="81"/>
                </a:cubicBezTo>
                <a:cubicBezTo>
                  <a:pt x="174" y="78"/>
                  <a:pt x="161" y="70"/>
                  <a:pt x="155" y="81"/>
                </a:cubicBezTo>
                <a:close/>
                <a:moveTo>
                  <a:pt x="337" y="76"/>
                </a:moveTo>
                <a:cubicBezTo>
                  <a:pt x="339" y="78"/>
                  <a:pt x="343" y="79"/>
                  <a:pt x="343" y="83"/>
                </a:cubicBezTo>
                <a:cubicBezTo>
                  <a:pt x="345" y="81"/>
                  <a:pt x="347" y="80"/>
                  <a:pt x="349" y="78"/>
                </a:cubicBezTo>
                <a:cubicBezTo>
                  <a:pt x="346" y="79"/>
                  <a:pt x="348" y="78"/>
                  <a:pt x="347" y="76"/>
                </a:cubicBezTo>
                <a:cubicBezTo>
                  <a:pt x="342" y="77"/>
                  <a:pt x="340" y="73"/>
                  <a:pt x="337" y="76"/>
                </a:cubicBezTo>
                <a:close/>
                <a:moveTo>
                  <a:pt x="237" y="90"/>
                </a:moveTo>
                <a:cubicBezTo>
                  <a:pt x="244" y="90"/>
                  <a:pt x="247" y="82"/>
                  <a:pt x="250" y="78"/>
                </a:cubicBezTo>
                <a:cubicBezTo>
                  <a:pt x="243" y="73"/>
                  <a:pt x="237" y="84"/>
                  <a:pt x="237" y="90"/>
                </a:cubicBezTo>
                <a:close/>
                <a:moveTo>
                  <a:pt x="285" y="78"/>
                </a:moveTo>
                <a:cubicBezTo>
                  <a:pt x="289" y="84"/>
                  <a:pt x="301" y="79"/>
                  <a:pt x="306" y="76"/>
                </a:cubicBezTo>
                <a:cubicBezTo>
                  <a:pt x="301" y="76"/>
                  <a:pt x="291" y="77"/>
                  <a:pt x="285" y="78"/>
                </a:cubicBezTo>
                <a:close/>
                <a:moveTo>
                  <a:pt x="391" y="84"/>
                </a:moveTo>
                <a:cubicBezTo>
                  <a:pt x="399" y="87"/>
                  <a:pt x="410" y="84"/>
                  <a:pt x="417" y="86"/>
                </a:cubicBezTo>
                <a:cubicBezTo>
                  <a:pt x="407" y="82"/>
                  <a:pt x="396" y="75"/>
                  <a:pt x="382" y="76"/>
                </a:cubicBezTo>
                <a:cubicBezTo>
                  <a:pt x="385" y="78"/>
                  <a:pt x="387" y="82"/>
                  <a:pt x="391" y="84"/>
                </a:cubicBezTo>
                <a:close/>
                <a:moveTo>
                  <a:pt x="137" y="78"/>
                </a:moveTo>
                <a:cubicBezTo>
                  <a:pt x="139" y="79"/>
                  <a:pt x="141" y="82"/>
                  <a:pt x="144" y="80"/>
                </a:cubicBezTo>
                <a:cubicBezTo>
                  <a:pt x="144" y="76"/>
                  <a:pt x="138" y="76"/>
                  <a:pt x="137" y="78"/>
                </a:cubicBezTo>
                <a:close/>
                <a:moveTo>
                  <a:pt x="321" y="79"/>
                </a:moveTo>
                <a:cubicBezTo>
                  <a:pt x="325" y="82"/>
                  <a:pt x="330" y="84"/>
                  <a:pt x="338" y="83"/>
                </a:cubicBezTo>
                <a:cubicBezTo>
                  <a:pt x="335" y="77"/>
                  <a:pt x="327" y="76"/>
                  <a:pt x="321" y="79"/>
                </a:cubicBezTo>
                <a:close/>
                <a:moveTo>
                  <a:pt x="202" y="78"/>
                </a:moveTo>
                <a:cubicBezTo>
                  <a:pt x="201" y="80"/>
                  <a:pt x="200" y="81"/>
                  <a:pt x="199" y="83"/>
                </a:cubicBezTo>
                <a:cubicBezTo>
                  <a:pt x="207" y="86"/>
                  <a:pt x="224" y="104"/>
                  <a:pt x="230" y="90"/>
                </a:cubicBezTo>
                <a:cubicBezTo>
                  <a:pt x="221" y="86"/>
                  <a:pt x="211" y="80"/>
                  <a:pt x="202" y="78"/>
                </a:cubicBezTo>
                <a:close/>
                <a:moveTo>
                  <a:pt x="97" y="84"/>
                </a:moveTo>
                <a:cubicBezTo>
                  <a:pt x="103" y="86"/>
                  <a:pt x="104" y="81"/>
                  <a:pt x="107" y="78"/>
                </a:cubicBezTo>
                <a:cubicBezTo>
                  <a:pt x="103" y="79"/>
                  <a:pt x="100" y="81"/>
                  <a:pt x="97" y="84"/>
                </a:cubicBezTo>
                <a:close/>
                <a:moveTo>
                  <a:pt x="122" y="80"/>
                </a:moveTo>
                <a:cubicBezTo>
                  <a:pt x="124" y="81"/>
                  <a:pt x="126" y="79"/>
                  <a:pt x="124" y="78"/>
                </a:cubicBezTo>
                <a:cubicBezTo>
                  <a:pt x="124" y="79"/>
                  <a:pt x="122" y="77"/>
                  <a:pt x="122" y="80"/>
                </a:cubicBezTo>
                <a:close/>
                <a:moveTo>
                  <a:pt x="256" y="80"/>
                </a:moveTo>
                <a:cubicBezTo>
                  <a:pt x="253" y="84"/>
                  <a:pt x="249" y="88"/>
                  <a:pt x="247" y="92"/>
                </a:cubicBezTo>
                <a:cubicBezTo>
                  <a:pt x="255" y="91"/>
                  <a:pt x="260" y="88"/>
                  <a:pt x="264" y="83"/>
                </a:cubicBezTo>
                <a:cubicBezTo>
                  <a:pt x="261" y="83"/>
                  <a:pt x="259" y="81"/>
                  <a:pt x="256" y="80"/>
                </a:cubicBezTo>
                <a:close/>
                <a:moveTo>
                  <a:pt x="277" y="84"/>
                </a:moveTo>
                <a:cubicBezTo>
                  <a:pt x="281" y="83"/>
                  <a:pt x="283" y="85"/>
                  <a:pt x="285" y="83"/>
                </a:cubicBezTo>
                <a:cubicBezTo>
                  <a:pt x="283" y="80"/>
                  <a:pt x="278" y="80"/>
                  <a:pt x="277" y="84"/>
                </a:cubicBezTo>
                <a:close/>
                <a:moveTo>
                  <a:pt x="295" y="86"/>
                </a:moveTo>
                <a:cubicBezTo>
                  <a:pt x="301" y="85"/>
                  <a:pt x="311" y="86"/>
                  <a:pt x="315" y="83"/>
                </a:cubicBezTo>
                <a:cubicBezTo>
                  <a:pt x="310" y="79"/>
                  <a:pt x="300" y="83"/>
                  <a:pt x="295" y="86"/>
                </a:cubicBezTo>
                <a:close/>
                <a:moveTo>
                  <a:pt x="127" y="83"/>
                </a:moveTo>
                <a:cubicBezTo>
                  <a:pt x="129" y="84"/>
                  <a:pt x="130" y="86"/>
                  <a:pt x="134" y="86"/>
                </a:cubicBezTo>
                <a:cubicBezTo>
                  <a:pt x="134" y="84"/>
                  <a:pt x="137" y="84"/>
                  <a:pt x="138" y="83"/>
                </a:cubicBezTo>
                <a:cubicBezTo>
                  <a:pt x="136" y="82"/>
                  <a:pt x="135" y="81"/>
                  <a:pt x="133" y="81"/>
                </a:cubicBezTo>
                <a:cubicBezTo>
                  <a:pt x="133" y="83"/>
                  <a:pt x="131" y="83"/>
                  <a:pt x="129" y="84"/>
                </a:cubicBezTo>
                <a:cubicBezTo>
                  <a:pt x="128" y="83"/>
                  <a:pt x="131" y="81"/>
                  <a:pt x="128" y="81"/>
                </a:cubicBezTo>
                <a:cubicBezTo>
                  <a:pt x="128" y="82"/>
                  <a:pt x="127" y="82"/>
                  <a:pt x="127" y="83"/>
                </a:cubicBezTo>
                <a:close/>
                <a:moveTo>
                  <a:pt x="457" y="85"/>
                </a:moveTo>
                <a:cubicBezTo>
                  <a:pt x="454" y="85"/>
                  <a:pt x="453" y="81"/>
                  <a:pt x="451" y="83"/>
                </a:cubicBezTo>
                <a:cubicBezTo>
                  <a:pt x="453" y="83"/>
                  <a:pt x="456" y="88"/>
                  <a:pt x="457" y="85"/>
                </a:cubicBezTo>
                <a:close/>
                <a:moveTo>
                  <a:pt x="591" y="129"/>
                </a:moveTo>
                <a:cubicBezTo>
                  <a:pt x="592" y="131"/>
                  <a:pt x="594" y="131"/>
                  <a:pt x="595" y="132"/>
                </a:cubicBezTo>
                <a:cubicBezTo>
                  <a:pt x="595" y="134"/>
                  <a:pt x="595" y="135"/>
                  <a:pt x="595" y="136"/>
                </a:cubicBezTo>
                <a:cubicBezTo>
                  <a:pt x="600" y="140"/>
                  <a:pt x="603" y="147"/>
                  <a:pt x="609" y="150"/>
                </a:cubicBezTo>
                <a:cubicBezTo>
                  <a:pt x="599" y="120"/>
                  <a:pt x="572" y="102"/>
                  <a:pt x="548" y="84"/>
                </a:cubicBezTo>
                <a:cubicBezTo>
                  <a:pt x="544" y="85"/>
                  <a:pt x="541" y="81"/>
                  <a:pt x="539" y="83"/>
                </a:cubicBezTo>
                <a:cubicBezTo>
                  <a:pt x="558" y="96"/>
                  <a:pt x="578" y="109"/>
                  <a:pt x="591" y="129"/>
                </a:cubicBezTo>
                <a:close/>
                <a:moveTo>
                  <a:pt x="423" y="83"/>
                </a:moveTo>
                <a:cubicBezTo>
                  <a:pt x="423" y="85"/>
                  <a:pt x="425" y="84"/>
                  <a:pt x="424" y="86"/>
                </a:cubicBezTo>
                <a:cubicBezTo>
                  <a:pt x="427" y="84"/>
                  <a:pt x="430" y="92"/>
                  <a:pt x="433" y="88"/>
                </a:cubicBezTo>
                <a:cubicBezTo>
                  <a:pt x="431" y="87"/>
                  <a:pt x="427" y="86"/>
                  <a:pt x="425" y="83"/>
                </a:cubicBezTo>
                <a:cubicBezTo>
                  <a:pt x="424" y="83"/>
                  <a:pt x="424" y="83"/>
                  <a:pt x="423" y="83"/>
                </a:cubicBezTo>
                <a:close/>
                <a:moveTo>
                  <a:pt x="185" y="95"/>
                </a:moveTo>
                <a:cubicBezTo>
                  <a:pt x="187" y="92"/>
                  <a:pt x="188" y="87"/>
                  <a:pt x="191" y="87"/>
                </a:cubicBezTo>
                <a:cubicBezTo>
                  <a:pt x="191" y="84"/>
                  <a:pt x="189" y="83"/>
                  <a:pt x="186" y="83"/>
                </a:cubicBezTo>
                <a:cubicBezTo>
                  <a:pt x="187" y="88"/>
                  <a:pt x="183" y="91"/>
                  <a:pt x="185" y="95"/>
                </a:cubicBezTo>
                <a:close/>
                <a:moveTo>
                  <a:pt x="156" y="87"/>
                </a:moveTo>
                <a:cubicBezTo>
                  <a:pt x="154" y="86"/>
                  <a:pt x="153" y="83"/>
                  <a:pt x="151" y="84"/>
                </a:cubicBezTo>
                <a:cubicBezTo>
                  <a:pt x="152" y="86"/>
                  <a:pt x="155" y="87"/>
                  <a:pt x="156" y="87"/>
                </a:cubicBezTo>
                <a:close/>
                <a:moveTo>
                  <a:pt x="115" y="90"/>
                </a:moveTo>
                <a:cubicBezTo>
                  <a:pt x="118" y="91"/>
                  <a:pt x="119" y="93"/>
                  <a:pt x="123" y="93"/>
                </a:cubicBezTo>
                <a:cubicBezTo>
                  <a:pt x="125" y="91"/>
                  <a:pt x="128" y="90"/>
                  <a:pt x="130" y="88"/>
                </a:cubicBezTo>
                <a:cubicBezTo>
                  <a:pt x="125" y="86"/>
                  <a:pt x="118" y="83"/>
                  <a:pt x="115" y="90"/>
                </a:cubicBezTo>
                <a:close/>
                <a:moveTo>
                  <a:pt x="334" y="86"/>
                </a:moveTo>
                <a:cubicBezTo>
                  <a:pt x="337" y="90"/>
                  <a:pt x="342" y="87"/>
                  <a:pt x="347" y="88"/>
                </a:cubicBezTo>
                <a:cubicBezTo>
                  <a:pt x="346" y="83"/>
                  <a:pt x="339" y="87"/>
                  <a:pt x="334" y="86"/>
                </a:cubicBezTo>
                <a:close/>
                <a:moveTo>
                  <a:pt x="79" y="93"/>
                </a:moveTo>
                <a:cubicBezTo>
                  <a:pt x="82" y="91"/>
                  <a:pt x="86" y="90"/>
                  <a:pt x="88" y="86"/>
                </a:cubicBezTo>
                <a:cubicBezTo>
                  <a:pt x="84" y="87"/>
                  <a:pt x="77" y="91"/>
                  <a:pt x="79" y="93"/>
                </a:cubicBezTo>
                <a:close/>
                <a:moveTo>
                  <a:pt x="147" y="87"/>
                </a:moveTo>
                <a:cubicBezTo>
                  <a:pt x="144" y="88"/>
                  <a:pt x="142" y="90"/>
                  <a:pt x="140" y="92"/>
                </a:cubicBezTo>
                <a:cubicBezTo>
                  <a:pt x="150" y="97"/>
                  <a:pt x="159" y="103"/>
                  <a:pt x="168" y="108"/>
                </a:cubicBezTo>
                <a:cubicBezTo>
                  <a:pt x="169" y="104"/>
                  <a:pt x="172" y="103"/>
                  <a:pt x="173" y="99"/>
                </a:cubicBezTo>
                <a:cubicBezTo>
                  <a:pt x="164" y="95"/>
                  <a:pt x="156" y="90"/>
                  <a:pt x="147" y="87"/>
                </a:cubicBezTo>
                <a:close/>
                <a:moveTo>
                  <a:pt x="313" y="88"/>
                </a:moveTo>
                <a:cubicBezTo>
                  <a:pt x="309" y="88"/>
                  <a:pt x="304" y="88"/>
                  <a:pt x="302" y="90"/>
                </a:cubicBezTo>
                <a:cubicBezTo>
                  <a:pt x="308" y="92"/>
                  <a:pt x="315" y="90"/>
                  <a:pt x="323" y="90"/>
                </a:cubicBezTo>
                <a:cubicBezTo>
                  <a:pt x="322" y="86"/>
                  <a:pt x="316" y="88"/>
                  <a:pt x="313" y="88"/>
                </a:cubicBezTo>
                <a:close/>
                <a:moveTo>
                  <a:pt x="191" y="104"/>
                </a:moveTo>
                <a:cubicBezTo>
                  <a:pt x="198" y="102"/>
                  <a:pt x="205" y="99"/>
                  <a:pt x="214" y="98"/>
                </a:cubicBezTo>
                <a:cubicBezTo>
                  <a:pt x="209" y="94"/>
                  <a:pt x="204" y="90"/>
                  <a:pt x="197" y="88"/>
                </a:cubicBezTo>
                <a:cubicBezTo>
                  <a:pt x="195" y="93"/>
                  <a:pt x="194" y="99"/>
                  <a:pt x="191" y="104"/>
                </a:cubicBezTo>
                <a:close/>
                <a:moveTo>
                  <a:pt x="504" y="102"/>
                </a:moveTo>
                <a:cubicBezTo>
                  <a:pt x="514" y="106"/>
                  <a:pt x="521" y="114"/>
                  <a:pt x="530" y="119"/>
                </a:cubicBezTo>
                <a:cubicBezTo>
                  <a:pt x="523" y="102"/>
                  <a:pt x="505" y="94"/>
                  <a:pt x="485" y="89"/>
                </a:cubicBezTo>
                <a:cubicBezTo>
                  <a:pt x="490" y="95"/>
                  <a:pt x="499" y="96"/>
                  <a:pt x="504" y="102"/>
                </a:cubicBezTo>
                <a:close/>
                <a:moveTo>
                  <a:pt x="378" y="90"/>
                </a:moveTo>
                <a:cubicBezTo>
                  <a:pt x="387" y="93"/>
                  <a:pt x="395" y="98"/>
                  <a:pt x="403" y="101"/>
                </a:cubicBezTo>
                <a:cubicBezTo>
                  <a:pt x="397" y="96"/>
                  <a:pt x="391" y="86"/>
                  <a:pt x="378" y="90"/>
                </a:cubicBezTo>
                <a:close/>
                <a:moveTo>
                  <a:pt x="516" y="96"/>
                </a:moveTo>
                <a:cubicBezTo>
                  <a:pt x="518" y="96"/>
                  <a:pt x="519" y="97"/>
                  <a:pt x="520" y="96"/>
                </a:cubicBezTo>
                <a:cubicBezTo>
                  <a:pt x="517" y="93"/>
                  <a:pt x="513" y="91"/>
                  <a:pt x="509" y="89"/>
                </a:cubicBezTo>
                <a:cubicBezTo>
                  <a:pt x="510" y="93"/>
                  <a:pt x="516" y="92"/>
                  <a:pt x="516" y="96"/>
                </a:cubicBezTo>
                <a:close/>
                <a:moveTo>
                  <a:pt x="342" y="92"/>
                </a:moveTo>
                <a:cubicBezTo>
                  <a:pt x="344" y="92"/>
                  <a:pt x="346" y="94"/>
                  <a:pt x="349" y="93"/>
                </a:cubicBezTo>
                <a:cubicBezTo>
                  <a:pt x="349" y="92"/>
                  <a:pt x="351" y="92"/>
                  <a:pt x="350" y="90"/>
                </a:cubicBezTo>
                <a:cubicBezTo>
                  <a:pt x="347" y="90"/>
                  <a:pt x="344" y="90"/>
                  <a:pt x="342" y="92"/>
                </a:cubicBezTo>
                <a:close/>
                <a:moveTo>
                  <a:pt x="379" y="94"/>
                </a:moveTo>
                <a:cubicBezTo>
                  <a:pt x="379" y="91"/>
                  <a:pt x="376" y="93"/>
                  <a:pt x="375" y="91"/>
                </a:cubicBezTo>
                <a:cubicBezTo>
                  <a:pt x="375" y="93"/>
                  <a:pt x="377" y="94"/>
                  <a:pt x="379" y="94"/>
                </a:cubicBezTo>
                <a:close/>
                <a:moveTo>
                  <a:pt x="436" y="110"/>
                </a:moveTo>
                <a:cubicBezTo>
                  <a:pt x="437" y="109"/>
                  <a:pt x="438" y="108"/>
                  <a:pt x="440" y="108"/>
                </a:cubicBezTo>
                <a:cubicBezTo>
                  <a:pt x="440" y="111"/>
                  <a:pt x="442" y="111"/>
                  <a:pt x="443" y="113"/>
                </a:cubicBezTo>
                <a:cubicBezTo>
                  <a:pt x="450" y="113"/>
                  <a:pt x="457" y="118"/>
                  <a:pt x="464" y="120"/>
                </a:cubicBezTo>
                <a:cubicBezTo>
                  <a:pt x="458" y="111"/>
                  <a:pt x="450" y="107"/>
                  <a:pt x="442" y="102"/>
                </a:cubicBezTo>
                <a:cubicBezTo>
                  <a:pt x="439" y="100"/>
                  <a:pt x="437" y="97"/>
                  <a:pt x="434" y="95"/>
                </a:cubicBezTo>
                <a:cubicBezTo>
                  <a:pt x="425" y="91"/>
                  <a:pt x="413" y="93"/>
                  <a:pt x="403" y="91"/>
                </a:cubicBezTo>
                <a:cubicBezTo>
                  <a:pt x="413" y="99"/>
                  <a:pt x="422" y="106"/>
                  <a:pt x="436" y="110"/>
                </a:cubicBezTo>
                <a:close/>
                <a:moveTo>
                  <a:pt x="233" y="94"/>
                </a:moveTo>
                <a:cubicBezTo>
                  <a:pt x="234" y="94"/>
                  <a:pt x="235" y="94"/>
                  <a:pt x="235" y="92"/>
                </a:cubicBezTo>
                <a:cubicBezTo>
                  <a:pt x="234" y="92"/>
                  <a:pt x="234" y="92"/>
                  <a:pt x="233" y="92"/>
                </a:cubicBezTo>
                <a:cubicBezTo>
                  <a:pt x="233" y="92"/>
                  <a:pt x="232" y="93"/>
                  <a:pt x="233" y="94"/>
                </a:cubicBezTo>
                <a:close/>
                <a:moveTo>
                  <a:pt x="105" y="96"/>
                </a:moveTo>
                <a:cubicBezTo>
                  <a:pt x="109" y="102"/>
                  <a:pt x="117" y="102"/>
                  <a:pt x="120" y="95"/>
                </a:cubicBezTo>
                <a:cubicBezTo>
                  <a:pt x="115" y="93"/>
                  <a:pt x="107" y="90"/>
                  <a:pt x="105" y="96"/>
                </a:cubicBezTo>
                <a:close/>
                <a:moveTo>
                  <a:pt x="133" y="98"/>
                </a:moveTo>
                <a:cubicBezTo>
                  <a:pt x="144" y="102"/>
                  <a:pt x="154" y="108"/>
                  <a:pt x="165" y="112"/>
                </a:cubicBezTo>
                <a:cubicBezTo>
                  <a:pt x="165" y="109"/>
                  <a:pt x="161" y="111"/>
                  <a:pt x="162" y="107"/>
                </a:cubicBezTo>
                <a:cubicBezTo>
                  <a:pt x="151" y="105"/>
                  <a:pt x="149" y="98"/>
                  <a:pt x="140" y="97"/>
                </a:cubicBezTo>
                <a:cubicBezTo>
                  <a:pt x="140" y="95"/>
                  <a:pt x="139" y="95"/>
                  <a:pt x="139" y="93"/>
                </a:cubicBezTo>
                <a:cubicBezTo>
                  <a:pt x="138" y="94"/>
                  <a:pt x="137" y="93"/>
                  <a:pt x="137" y="93"/>
                </a:cubicBezTo>
                <a:cubicBezTo>
                  <a:pt x="136" y="95"/>
                  <a:pt x="134" y="95"/>
                  <a:pt x="133" y="98"/>
                </a:cubicBezTo>
                <a:close/>
                <a:moveTo>
                  <a:pt x="278" y="93"/>
                </a:moveTo>
                <a:cubicBezTo>
                  <a:pt x="278" y="94"/>
                  <a:pt x="277" y="96"/>
                  <a:pt x="278" y="96"/>
                </a:cubicBezTo>
                <a:cubicBezTo>
                  <a:pt x="279" y="95"/>
                  <a:pt x="280" y="95"/>
                  <a:pt x="282" y="95"/>
                </a:cubicBezTo>
                <a:cubicBezTo>
                  <a:pt x="281" y="92"/>
                  <a:pt x="280" y="94"/>
                  <a:pt x="278" y="93"/>
                </a:cubicBezTo>
                <a:close/>
                <a:moveTo>
                  <a:pt x="253" y="98"/>
                </a:moveTo>
                <a:cubicBezTo>
                  <a:pt x="258" y="100"/>
                  <a:pt x="270" y="98"/>
                  <a:pt x="273" y="95"/>
                </a:cubicBezTo>
                <a:cubicBezTo>
                  <a:pt x="267" y="94"/>
                  <a:pt x="256" y="93"/>
                  <a:pt x="253" y="98"/>
                </a:cubicBezTo>
                <a:close/>
                <a:moveTo>
                  <a:pt x="310" y="95"/>
                </a:moveTo>
                <a:cubicBezTo>
                  <a:pt x="316" y="99"/>
                  <a:pt x="319" y="105"/>
                  <a:pt x="329" y="103"/>
                </a:cubicBezTo>
                <a:cubicBezTo>
                  <a:pt x="329" y="99"/>
                  <a:pt x="333" y="99"/>
                  <a:pt x="334" y="96"/>
                </a:cubicBezTo>
                <a:cubicBezTo>
                  <a:pt x="327" y="96"/>
                  <a:pt x="317" y="93"/>
                  <a:pt x="310" y="95"/>
                </a:cubicBezTo>
                <a:close/>
                <a:moveTo>
                  <a:pt x="311" y="104"/>
                </a:moveTo>
                <a:cubicBezTo>
                  <a:pt x="305" y="102"/>
                  <a:pt x="291" y="90"/>
                  <a:pt x="290" y="104"/>
                </a:cubicBezTo>
                <a:cubicBezTo>
                  <a:pt x="297" y="108"/>
                  <a:pt x="304" y="112"/>
                  <a:pt x="313" y="109"/>
                </a:cubicBezTo>
                <a:cubicBezTo>
                  <a:pt x="312" y="108"/>
                  <a:pt x="311" y="106"/>
                  <a:pt x="311" y="104"/>
                </a:cubicBezTo>
                <a:close/>
                <a:moveTo>
                  <a:pt x="308" y="100"/>
                </a:moveTo>
                <a:cubicBezTo>
                  <a:pt x="308" y="97"/>
                  <a:pt x="306" y="96"/>
                  <a:pt x="304" y="97"/>
                </a:cubicBezTo>
                <a:cubicBezTo>
                  <a:pt x="304" y="99"/>
                  <a:pt x="307" y="98"/>
                  <a:pt x="308" y="100"/>
                </a:cubicBezTo>
                <a:close/>
                <a:moveTo>
                  <a:pt x="388" y="99"/>
                </a:moveTo>
                <a:cubicBezTo>
                  <a:pt x="389" y="99"/>
                  <a:pt x="389" y="99"/>
                  <a:pt x="390" y="100"/>
                </a:cubicBezTo>
                <a:cubicBezTo>
                  <a:pt x="391" y="97"/>
                  <a:pt x="385" y="97"/>
                  <a:pt x="387" y="98"/>
                </a:cubicBezTo>
                <a:cubicBezTo>
                  <a:pt x="387" y="98"/>
                  <a:pt x="388" y="98"/>
                  <a:pt x="388" y="99"/>
                </a:cubicBezTo>
                <a:close/>
                <a:moveTo>
                  <a:pt x="186" y="101"/>
                </a:moveTo>
                <a:cubicBezTo>
                  <a:pt x="188" y="102"/>
                  <a:pt x="189" y="97"/>
                  <a:pt x="187" y="98"/>
                </a:cubicBezTo>
                <a:cubicBezTo>
                  <a:pt x="188" y="100"/>
                  <a:pt x="186" y="99"/>
                  <a:pt x="186" y="101"/>
                </a:cubicBezTo>
                <a:close/>
                <a:moveTo>
                  <a:pt x="356" y="99"/>
                </a:moveTo>
                <a:cubicBezTo>
                  <a:pt x="366" y="104"/>
                  <a:pt x="375" y="110"/>
                  <a:pt x="385" y="116"/>
                </a:cubicBezTo>
                <a:cubicBezTo>
                  <a:pt x="385" y="114"/>
                  <a:pt x="387" y="115"/>
                  <a:pt x="386" y="113"/>
                </a:cubicBezTo>
                <a:cubicBezTo>
                  <a:pt x="375" y="107"/>
                  <a:pt x="369" y="97"/>
                  <a:pt x="356" y="99"/>
                </a:cubicBezTo>
                <a:close/>
                <a:moveTo>
                  <a:pt x="448" y="100"/>
                </a:moveTo>
                <a:cubicBezTo>
                  <a:pt x="447" y="99"/>
                  <a:pt x="444" y="97"/>
                  <a:pt x="443" y="98"/>
                </a:cubicBezTo>
                <a:cubicBezTo>
                  <a:pt x="444" y="99"/>
                  <a:pt x="447" y="101"/>
                  <a:pt x="448" y="100"/>
                </a:cubicBezTo>
                <a:close/>
                <a:moveTo>
                  <a:pt x="98" y="102"/>
                </a:moveTo>
                <a:cubicBezTo>
                  <a:pt x="102" y="102"/>
                  <a:pt x="106" y="107"/>
                  <a:pt x="109" y="103"/>
                </a:cubicBezTo>
                <a:cubicBezTo>
                  <a:pt x="106" y="102"/>
                  <a:pt x="104" y="99"/>
                  <a:pt x="101" y="98"/>
                </a:cubicBezTo>
                <a:cubicBezTo>
                  <a:pt x="100" y="100"/>
                  <a:pt x="98" y="100"/>
                  <a:pt x="98" y="102"/>
                </a:cubicBezTo>
                <a:close/>
                <a:moveTo>
                  <a:pt x="283" y="102"/>
                </a:moveTo>
                <a:cubicBezTo>
                  <a:pt x="283" y="100"/>
                  <a:pt x="285" y="102"/>
                  <a:pt x="285" y="102"/>
                </a:cubicBezTo>
                <a:cubicBezTo>
                  <a:pt x="285" y="101"/>
                  <a:pt x="285" y="100"/>
                  <a:pt x="285" y="98"/>
                </a:cubicBezTo>
                <a:cubicBezTo>
                  <a:pt x="283" y="98"/>
                  <a:pt x="282" y="101"/>
                  <a:pt x="283" y="102"/>
                </a:cubicBezTo>
                <a:close/>
                <a:moveTo>
                  <a:pt x="332" y="104"/>
                </a:moveTo>
                <a:cubicBezTo>
                  <a:pt x="335" y="105"/>
                  <a:pt x="336" y="107"/>
                  <a:pt x="339" y="108"/>
                </a:cubicBezTo>
                <a:cubicBezTo>
                  <a:pt x="341" y="106"/>
                  <a:pt x="343" y="104"/>
                  <a:pt x="344" y="101"/>
                </a:cubicBezTo>
                <a:cubicBezTo>
                  <a:pt x="340" y="95"/>
                  <a:pt x="334" y="101"/>
                  <a:pt x="332" y="104"/>
                </a:cubicBezTo>
                <a:close/>
                <a:moveTo>
                  <a:pt x="117" y="104"/>
                </a:moveTo>
                <a:cubicBezTo>
                  <a:pt x="118" y="105"/>
                  <a:pt x="119" y="105"/>
                  <a:pt x="121" y="105"/>
                </a:cubicBezTo>
                <a:cubicBezTo>
                  <a:pt x="120" y="101"/>
                  <a:pt x="124" y="102"/>
                  <a:pt x="125" y="99"/>
                </a:cubicBezTo>
                <a:cubicBezTo>
                  <a:pt x="122" y="100"/>
                  <a:pt x="118" y="101"/>
                  <a:pt x="117" y="104"/>
                </a:cubicBezTo>
                <a:close/>
                <a:moveTo>
                  <a:pt x="484" y="104"/>
                </a:moveTo>
                <a:cubicBezTo>
                  <a:pt x="481" y="102"/>
                  <a:pt x="477" y="99"/>
                  <a:pt x="474" y="100"/>
                </a:cubicBezTo>
                <a:cubicBezTo>
                  <a:pt x="477" y="102"/>
                  <a:pt x="480" y="103"/>
                  <a:pt x="484" y="104"/>
                </a:cubicBezTo>
                <a:close/>
                <a:moveTo>
                  <a:pt x="546" y="109"/>
                </a:moveTo>
                <a:cubicBezTo>
                  <a:pt x="540" y="106"/>
                  <a:pt x="539" y="100"/>
                  <a:pt x="532" y="99"/>
                </a:cubicBezTo>
                <a:cubicBezTo>
                  <a:pt x="532" y="100"/>
                  <a:pt x="531" y="101"/>
                  <a:pt x="531" y="102"/>
                </a:cubicBezTo>
                <a:cubicBezTo>
                  <a:pt x="536" y="104"/>
                  <a:pt x="541" y="108"/>
                  <a:pt x="546" y="109"/>
                </a:cubicBezTo>
                <a:close/>
                <a:moveTo>
                  <a:pt x="586" y="110"/>
                </a:moveTo>
                <a:cubicBezTo>
                  <a:pt x="583" y="106"/>
                  <a:pt x="579" y="102"/>
                  <a:pt x="574" y="99"/>
                </a:cubicBezTo>
                <a:cubicBezTo>
                  <a:pt x="577" y="103"/>
                  <a:pt x="581" y="107"/>
                  <a:pt x="586" y="110"/>
                </a:cubicBezTo>
                <a:close/>
                <a:moveTo>
                  <a:pt x="56" y="113"/>
                </a:moveTo>
                <a:cubicBezTo>
                  <a:pt x="63" y="114"/>
                  <a:pt x="66" y="106"/>
                  <a:pt x="70" y="101"/>
                </a:cubicBezTo>
                <a:cubicBezTo>
                  <a:pt x="64" y="99"/>
                  <a:pt x="58" y="107"/>
                  <a:pt x="56" y="113"/>
                </a:cubicBezTo>
                <a:close/>
                <a:moveTo>
                  <a:pt x="123" y="108"/>
                </a:moveTo>
                <a:cubicBezTo>
                  <a:pt x="126" y="110"/>
                  <a:pt x="128" y="111"/>
                  <a:pt x="131" y="112"/>
                </a:cubicBezTo>
                <a:cubicBezTo>
                  <a:pt x="133" y="109"/>
                  <a:pt x="136" y="106"/>
                  <a:pt x="138" y="103"/>
                </a:cubicBezTo>
                <a:cubicBezTo>
                  <a:pt x="132" y="99"/>
                  <a:pt x="125" y="101"/>
                  <a:pt x="123" y="108"/>
                </a:cubicBezTo>
                <a:close/>
                <a:moveTo>
                  <a:pt x="272" y="109"/>
                </a:moveTo>
                <a:cubicBezTo>
                  <a:pt x="273" y="107"/>
                  <a:pt x="274" y="106"/>
                  <a:pt x="274" y="104"/>
                </a:cubicBezTo>
                <a:cubicBezTo>
                  <a:pt x="271" y="104"/>
                  <a:pt x="267" y="101"/>
                  <a:pt x="262" y="103"/>
                </a:cubicBezTo>
                <a:cubicBezTo>
                  <a:pt x="266" y="105"/>
                  <a:pt x="268" y="108"/>
                  <a:pt x="272" y="109"/>
                </a:cubicBezTo>
                <a:close/>
                <a:moveTo>
                  <a:pt x="89" y="109"/>
                </a:moveTo>
                <a:cubicBezTo>
                  <a:pt x="92" y="111"/>
                  <a:pt x="95" y="113"/>
                  <a:pt x="97" y="115"/>
                </a:cubicBezTo>
                <a:cubicBezTo>
                  <a:pt x="98" y="111"/>
                  <a:pt x="103" y="111"/>
                  <a:pt x="103" y="106"/>
                </a:cubicBezTo>
                <a:cubicBezTo>
                  <a:pt x="97" y="104"/>
                  <a:pt x="92" y="103"/>
                  <a:pt x="89" y="109"/>
                </a:cubicBezTo>
                <a:close/>
                <a:moveTo>
                  <a:pt x="242" y="106"/>
                </a:moveTo>
                <a:cubicBezTo>
                  <a:pt x="243" y="108"/>
                  <a:pt x="247" y="109"/>
                  <a:pt x="250" y="110"/>
                </a:cubicBezTo>
                <a:cubicBezTo>
                  <a:pt x="250" y="108"/>
                  <a:pt x="251" y="106"/>
                  <a:pt x="251" y="104"/>
                </a:cubicBezTo>
                <a:cubicBezTo>
                  <a:pt x="247" y="104"/>
                  <a:pt x="245" y="106"/>
                  <a:pt x="242" y="106"/>
                </a:cubicBezTo>
                <a:close/>
                <a:moveTo>
                  <a:pt x="70" y="112"/>
                </a:moveTo>
                <a:cubicBezTo>
                  <a:pt x="73" y="110"/>
                  <a:pt x="75" y="109"/>
                  <a:pt x="76" y="106"/>
                </a:cubicBezTo>
                <a:cubicBezTo>
                  <a:pt x="76" y="105"/>
                  <a:pt x="75" y="105"/>
                  <a:pt x="75" y="104"/>
                </a:cubicBezTo>
                <a:cubicBezTo>
                  <a:pt x="74" y="107"/>
                  <a:pt x="68" y="109"/>
                  <a:pt x="70" y="112"/>
                </a:cubicBezTo>
                <a:close/>
                <a:moveTo>
                  <a:pt x="180" y="108"/>
                </a:moveTo>
                <a:cubicBezTo>
                  <a:pt x="182" y="107"/>
                  <a:pt x="184" y="107"/>
                  <a:pt x="185" y="106"/>
                </a:cubicBezTo>
                <a:cubicBezTo>
                  <a:pt x="184" y="105"/>
                  <a:pt x="184" y="105"/>
                  <a:pt x="183" y="104"/>
                </a:cubicBezTo>
                <a:cubicBezTo>
                  <a:pt x="182" y="106"/>
                  <a:pt x="180" y="106"/>
                  <a:pt x="180" y="108"/>
                </a:cubicBezTo>
                <a:close/>
                <a:moveTo>
                  <a:pt x="479" y="111"/>
                </a:moveTo>
                <a:cubicBezTo>
                  <a:pt x="477" y="108"/>
                  <a:pt x="471" y="105"/>
                  <a:pt x="468" y="105"/>
                </a:cubicBezTo>
                <a:cubicBezTo>
                  <a:pt x="471" y="107"/>
                  <a:pt x="474" y="110"/>
                  <a:pt x="479" y="111"/>
                </a:cubicBezTo>
                <a:close/>
                <a:moveTo>
                  <a:pt x="254" y="112"/>
                </a:moveTo>
                <a:cubicBezTo>
                  <a:pt x="258" y="114"/>
                  <a:pt x="261" y="116"/>
                  <a:pt x="265" y="118"/>
                </a:cubicBezTo>
                <a:cubicBezTo>
                  <a:pt x="267" y="117"/>
                  <a:pt x="269" y="115"/>
                  <a:pt x="269" y="112"/>
                </a:cubicBezTo>
                <a:cubicBezTo>
                  <a:pt x="266" y="108"/>
                  <a:pt x="260" y="108"/>
                  <a:pt x="256" y="105"/>
                </a:cubicBezTo>
                <a:cubicBezTo>
                  <a:pt x="254" y="106"/>
                  <a:pt x="254" y="109"/>
                  <a:pt x="254" y="112"/>
                </a:cubicBezTo>
                <a:close/>
                <a:moveTo>
                  <a:pt x="414" y="114"/>
                </a:moveTo>
                <a:cubicBezTo>
                  <a:pt x="415" y="116"/>
                  <a:pt x="412" y="115"/>
                  <a:pt x="413" y="117"/>
                </a:cubicBezTo>
                <a:cubicBezTo>
                  <a:pt x="417" y="120"/>
                  <a:pt x="421" y="123"/>
                  <a:pt x="425" y="125"/>
                </a:cubicBezTo>
                <a:cubicBezTo>
                  <a:pt x="426" y="123"/>
                  <a:pt x="428" y="122"/>
                  <a:pt x="428" y="120"/>
                </a:cubicBezTo>
                <a:cubicBezTo>
                  <a:pt x="419" y="115"/>
                  <a:pt x="414" y="107"/>
                  <a:pt x="403" y="105"/>
                </a:cubicBezTo>
                <a:cubicBezTo>
                  <a:pt x="406" y="109"/>
                  <a:pt x="412" y="110"/>
                  <a:pt x="414" y="114"/>
                </a:cubicBezTo>
                <a:close/>
                <a:moveTo>
                  <a:pt x="116" y="109"/>
                </a:moveTo>
                <a:cubicBezTo>
                  <a:pt x="116" y="107"/>
                  <a:pt x="114" y="107"/>
                  <a:pt x="113" y="106"/>
                </a:cubicBezTo>
                <a:cubicBezTo>
                  <a:pt x="113" y="108"/>
                  <a:pt x="114" y="109"/>
                  <a:pt x="116" y="109"/>
                </a:cubicBezTo>
                <a:close/>
                <a:moveTo>
                  <a:pt x="140" y="119"/>
                </a:moveTo>
                <a:cubicBezTo>
                  <a:pt x="144" y="120"/>
                  <a:pt x="146" y="123"/>
                  <a:pt x="149" y="124"/>
                </a:cubicBezTo>
                <a:cubicBezTo>
                  <a:pt x="154" y="121"/>
                  <a:pt x="159" y="119"/>
                  <a:pt x="163" y="115"/>
                </a:cubicBezTo>
                <a:cubicBezTo>
                  <a:pt x="158" y="111"/>
                  <a:pt x="151" y="109"/>
                  <a:pt x="144" y="106"/>
                </a:cubicBezTo>
                <a:cubicBezTo>
                  <a:pt x="142" y="111"/>
                  <a:pt x="141" y="115"/>
                  <a:pt x="140" y="119"/>
                </a:cubicBezTo>
                <a:close/>
                <a:moveTo>
                  <a:pt x="552" y="109"/>
                </a:moveTo>
                <a:cubicBezTo>
                  <a:pt x="551" y="107"/>
                  <a:pt x="549" y="107"/>
                  <a:pt x="548" y="107"/>
                </a:cubicBezTo>
                <a:cubicBezTo>
                  <a:pt x="548" y="109"/>
                  <a:pt x="549" y="110"/>
                  <a:pt x="552" y="109"/>
                </a:cubicBezTo>
                <a:close/>
                <a:moveTo>
                  <a:pt x="244" y="112"/>
                </a:moveTo>
                <a:cubicBezTo>
                  <a:pt x="243" y="109"/>
                  <a:pt x="240" y="109"/>
                  <a:pt x="238" y="107"/>
                </a:cubicBezTo>
                <a:cubicBezTo>
                  <a:pt x="239" y="110"/>
                  <a:pt x="243" y="110"/>
                  <a:pt x="244" y="112"/>
                </a:cubicBezTo>
                <a:close/>
                <a:moveTo>
                  <a:pt x="457" y="108"/>
                </a:moveTo>
                <a:cubicBezTo>
                  <a:pt x="461" y="113"/>
                  <a:pt x="465" y="118"/>
                  <a:pt x="472" y="120"/>
                </a:cubicBezTo>
                <a:cubicBezTo>
                  <a:pt x="472" y="113"/>
                  <a:pt x="462" y="110"/>
                  <a:pt x="457" y="108"/>
                </a:cubicBezTo>
                <a:close/>
                <a:moveTo>
                  <a:pt x="614" y="143"/>
                </a:moveTo>
                <a:cubicBezTo>
                  <a:pt x="611" y="127"/>
                  <a:pt x="602" y="113"/>
                  <a:pt x="588" y="109"/>
                </a:cubicBezTo>
                <a:cubicBezTo>
                  <a:pt x="597" y="120"/>
                  <a:pt x="604" y="133"/>
                  <a:pt x="614" y="143"/>
                </a:cubicBezTo>
                <a:close/>
                <a:moveTo>
                  <a:pt x="423" y="110"/>
                </a:moveTo>
                <a:cubicBezTo>
                  <a:pt x="422" y="110"/>
                  <a:pt x="422" y="109"/>
                  <a:pt x="420" y="109"/>
                </a:cubicBezTo>
                <a:cubicBezTo>
                  <a:pt x="419" y="111"/>
                  <a:pt x="423" y="111"/>
                  <a:pt x="423" y="110"/>
                </a:cubicBezTo>
                <a:close/>
                <a:moveTo>
                  <a:pt x="358" y="110"/>
                </a:moveTo>
                <a:cubicBezTo>
                  <a:pt x="358" y="109"/>
                  <a:pt x="354" y="108"/>
                  <a:pt x="354" y="110"/>
                </a:cubicBezTo>
                <a:cubicBezTo>
                  <a:pt x="355" y="110"/>
                  <a:pt x="357" y="112"/>
                  <a:pt x="358" y="110"/>
                </a:cubicBezTo>
                <a:close/>
                <a:moveTo>
                  <a:pt x="103" y="118"/>
                </a:moveTo>
                <a:cubicBezTo>
                  <a:pt x="105" y="119"/>
                  <a:pt x="105" y="121"/>
                  <a:pt x="107" y="121"/>
                </a:cubicBezTo>
                <a:cubicBezTo>
                  <a:pt x="109" y="117"/>
                  <a:pt x="113" y="116"/>
                  <a:pt x="114" y="111"/>
                </a:cubicBezTo>
                <a:cubicBezTo>
                  <a:pt x="108" y="108"/>
                  <a:pt x="106" y="116"/>
                  <a:pt x="103" y="118"/>
                </a:cubicBezTo>
                <a:close/>
                <a:moveTo>
                  <a:pt x="81" y="115"/>
                </a:moveTo>
                <a:cubicBezTo>
                  <a:pt x="84" y="114"/>
                  <a:pt x="89" y="114"/>
                  <a:pt x="89" y="118"/>
                </a:cubicBezTo>
                <a:cubicBezTo>
                  <a:pt x="88" y="120"/>
                  <a:pt x="85" y="123"/>
                  <a:pt x="86" y="125"/>
                </a:cubicBezTo>
                <a:cubicBezTo>
                  <a:pt x="91" y="124"/>
                  <a:pt x="93" y="120"/>
                  <a:pt x="93" y="115"/>
                </a:cubicBezTo>
                <a:cubicBezTo>
                  <a:pt x="92" y="114"/>
                  <a:pt x="87" y="113"/>
                  <a:pt x="85" y="110"/>
                </a:cubicBezTo>
                <a:cubicBezTo>
                  <a:pt x="84" y="112"/>
                  <a:pt x="82" y="113"/>
                  <a:pt x="81" y="115"/>
                </a:cubicBezTo>
                <a:close/>
                <a:moveTo>
                  <a:pt x="178" y="114"/>
                </a:moveTo>
                <a:cubicBezTo>
                  <a:pt x="180" y="113"/>
                  <a:pt x="184" y="112"/>
                  <a:pt x="183" y="110"/>
                </a:cubicBezTo>
                <a:cubicBezTo>
                  <a:pt x="182" y="112"/>
                  <a:pt x="178" y="111"/>
                  <a:pt x="178" y="114"/>
                </a:cubicBezTo>
                <a:close/>
                <a:moveTo>
                  <a:pt x="227" y="118"/>
                </a:moveTo>
                <a:cubicBezTo>
                  <a:pt x="235" y="119"/>
                  <a:pt x="241" y="126"/>
                  <a:pt x="250" y="121"/>
                </a:cubicBezTo>
                <a:cubicBezTo>
                  <a:pt x="247" y="116"/>
                  <a:pt x="240" y="116"/>
                  <a:pt x="237" y="110"/>
                </a:cubicBezTo>
                <a:cubicBezTo>
                  <a:pt x="235" y="110"/>
                  <a:pt x="234" y="110"/>
                  <a:pt x="233" y="110"/>
                </a:cubicBezTo>
                <a:cubicBezTo>
                  <a:pt x="232" y="114"/>
                  <a:pt x="229" y="115"/>
                  <a:pt x="227" y="118"/>
                </a:cubicBezTo>
                <a:close/>
                <a:moveTo>
                  <a:pt x="544" y="131"/>
                </a:moveTo>
                <a:cubicBezTo>
                  <a:pt x="544" y="127"/>
                  <a:pt x="546" y="125"/>
                  <a:pt x="545" y="121"/>
                </a:cubicBezTo>
                <a:cubicBezTo>
                  <a:pt x="540" y="118"/>
                  <a:pt x="534" y="112"/>
                  <a:pt x="529" y="111"/>
                </a:cubicBezTo>
                <a:cubicBezTo>
                  <a:pt x="535" y="116"/>
                  <a:pt x="535" y="128"/>
                  <a:pt x="544" y="131"/>
                </a:cubicBezTo>
                <a:close/>
                <a:moveTo>
                  <a:pt x="547" y="116"/>
                </a:moveTo>
                <a:cubicBezTo>
                  <a:pt x="545" y="113"/>
                  <a:pt x="541" y="112"/>
                  <a:pt x="538" y="110"/>
                </a:cubicBezTo>
                <a:cubicBezTo>
                  <a:pt x="540" y="113"/>
                  <a:pt x="544" y="117"/>
                  <a:pt x="547" y="116"/>
                </a:cubicBezTo>
                <a:close/>
                <a:moveTo>
                  <a:pt x="307" y="113"/>
                </a:moveTo>
                <a:cubicBezTo>
                  <a:pt x="313" y="116"/>
                  <a:pt x="319" y="120"/>
                  <a:pt x="325" y="122"/>
                </a:cubicBezTo>
                <a:cubicBezTo>
                  <a:pt x="324" y="112"/>
                  <a:pt x="316" y="109"/>
                  <a:pt x="307" y="113"/>
                </a:cubicBezTo>
                <a:close/>
                <a:moveTo>
                  <a:pt x="498" y="123"/>
                </a:moveTo>
                <a:cubicBezTo>
                  <a:pt x="499" y="122"/>
                  <a:pt x="492" y="118"/>
                  <a:pt x="490" y="116"/>
                </a:cubicBezTo>
                <a:cubicBezTo>
                  <a:pt x="491" y="116"/>
                  <a:pt x="491" y="115"/>
                  <a:pt x="490" y="115"/>
                </a:cubicBezTo>
                <a:cubicBezTo>
                  <a:pt x="488" y="115"/>
                  <a:pt x="488" y="113"/>
                  <a:pt x="486" y="112"/>
                </a:cubicBezTo>
                <a:cubicBezTo>
                  <a:pt x="487" y="114"/>
                  <a:pt x="485" y="113"/>
                  <a:pt x="484" y="114"/>
                </a:cubicBezTo>
                <a:cubicBezTo>
                  <a:pt x="483" y="118"/>
                  <a:pt x="490" y="117"/>
                  <a:pt x="490" y="120"/>
                </a:cubicBezTo>
                <a:cubicBezTo>
                  <a:pt x="490" y="119"/>
                  <a:pt x="496" y="121"/>
                  <a:pt x="498" y="123"/>
                </a:cubicBezTo>
                <a:close/>
                <a:moveTo>
                  <a:pt x="134" y="115"/>
                </a:moveTo>
                <a:cubicBezTo>
                  <a:pt x="136" y="116"/>
                  <a:pt x="137" y="115"/>
                  <a:pt x="137" y="113"/>
                </a:cubicBezTo>
                <a:cubicBezTo>
                  <a:pt x="135" y="113"/>
                  <a:pt x="135" y="114"/>
                  <a:pt x="134" y="115"/>
                </a:cubicBezTo>
                <a:close/>
                <a:moveTo>
                  <a:pt x="350" y="115"/>
                </a:moveTo>
                <a:cubicBezTo>
                  <a:pt x="359" y="120"/>
                  <a:pt x="366" y="127"/>
                  <a:pt x="375" y="132"/>
                </a:cubicBezTo>
                <a:cubicBezTo>
                  <a:pt x="368" y="125"/>
                  <a:pt x="359" y="120"/>
                  <a:pt x="350" y="113"/>
                </a:cubicBezTo>
                <a:cubicBezTo>
                  <a:pt x="351" y="114"/>
                  <a:pt x="350" y="114"/>
                  <a:pt x="350" y="115"/>
                </a:cubicBezTo>
                <a:close/>
                <a:moveTo>
                  <a:pt x="111" y="123"/>
                </a:moveTo>
                <a:cubicBezTo>
                  <a:pt x="113" y="125"/>
                  <a:pt x="115" y="126"/>
                  <a:pt x="117" y="128"/>
                </a:cubicBezTo>
                <a:cubicBezTo>
                  <a:pt x="121" y="125"/>
                  <a:pt x="123" y="120"/>
                  <a:pt x="126" y="117"/>
                </a:cubicBezTo>
                <a:cubicBezTo>
                  <a:pt x="119" y="111"/>
                  <a:pt x="114" y="117"/>
                  <a:pt x="111" y="123"/>
                </a:cubicBezTo>
                <a:close/>
                <a:moveTo>
                  <a:pt x="306" y="121"/>
                </a:moveTo>
                <a:cubicBezTo>
                  <a:pt x="306" y="120"/>
                  <a:pt x="306" y="120"/>
                  <a:pt x="307" y="120"/>
                </a:cubicBezTo>
                <a:cubicBezTo>
                  <a:pt x="307" y="117"/>
                  <a:pt x="304" y="118"/>
                  <a:pt x="304" y="115"/>
                </a:cubicBezTo>
                <a:cubicBezTo>
                  <a:pt x="303" y="116"/>
                  <a:pt x="301" y="115"/>
                  <a:pt x="301" y="114"/>
                </a:cubicBezTo>
                <a:cubicBezTo>
                  <a:pt x="299" y="114"/>
                  <a:pt x="298" y="114"/>
                  <a:pt x="296" y="114"/>
                </a:cubicBezTo>
                <a:cubicBezTo>
                  <a:pt x="298" y="117"/>
                  <a:pt x="302" y="119"/>
                  <a:pt x="306" y="121"/>
                </a:cubicBezTo>
                <a:close/>
                <a:moveTo>
                  <a:pt x="364" y="114"/>
                </a:moveTo>
                <a:cubicBezTo>
                  <a:pt x="362" y="114"/>
                  <a:pt x="361" y="113"/>
                  <a:pt x="360" y="115"/>
                </a:cubicBezTo>
                <a:cubicBezTo>
                  <a:pt x="364" y="116"/>
                  <a:pt x="368" y="123"/>
                  <a:pt x="372" y="123"/>
                </a:cubicBezTo>
                <a:cubicBezTo>
                  <a:pt x="370" y="119"/>
                  <a:pt x="365" y="119"/>
                  <a:pt x="364" y="114"/>
                </a:cubicBezTo>
                <a:close/>
                <a:moveTo>
                  <a:pt x="521" y="137"/>
                </a:moveTo>
                <a:cubicBezTo>
                  <a:pt x="513" y="128"/>
                  <a:pt x="506" y="118"/>
                  <a:pt x="493" y="114"/>
                </a:cubicBezTo>
                <a:cubicBezTo>
                  <a:pt x="502" y="122"/>
                  <a:pt x="510" y="130"/>
                  <a:pt x="521" y="137"/>
                </a:cubicBezTo>
                <a:close/>
                <a:moveTo>
                  <a:pt x="273" y="115"/>
                </a:moveTo>
                <a:cubicBezTo>
                  <a:pt x="271" y="116"/>
                  <a:pt x="274" y="115"/>
                  <a:pt x="273" y="118"/>
                </a:cubicBezTo>
                <a:cubicBezTo>
                  <a:pt x="273" y="119"/>
                  <a:pt x="270" y="118"/>
                  <a:pt x="270" y="119"/>
                </a:cubicBezTo>
                <a:cubicBezTo>
                  <a:pt x="272" y="122"/>
                  <a:pt x="275" y="123"/>
                  <a:pt x="278" y="124"/>
                </a:cubicBezTo>
                <a:cubicBezTo>
                  <a:pt x="278" y="122"/>
                  <a:pt x="279" y="121"/>
                  <a:pt x="279" y="118"/>
                </a:cubicBezTo>
                <a:cubicBezTo>
                  <a:pt x="278" y="117"/>
                  <a:pt x="276" y="119"/>
                  <a:pt x="274" y="117"/>
                </a:cubicBezTo>
                <a:cubicBezTo>
                  <a:pt x="273" y="115"/>
                  <a:pt x="276" y="116"/>
                  <a:pt x="275" y="114"/>
                </a:cubicBezTo>
                <a:cubicBezTo>
                  <a:pt x="274" y="114"/>
                  <a:pt x="273" y="114"/>
                  <a:pt x="273" y="115"/>
                </a:cubicBezTo>
                <a:close/>
                <a:moveTo>
                  <a:pt x="440" y="115"/>
                </a:moveTo>
                <a:cubicBezTo>
                  <a:pt x="444" y="121"/>
                  <a:pt x="455" y="128"/>
                  <a:pt x="464" y="131"/>
                </a:cubicBezTo>
                <a:cubicBezTo>
                  <a:pt x="465" y="129"/>
                  <a:pt x="468" y="128"/>
                  <a:pt x="468" y="124"/>
                </a:cubicBezTo>
                <a:cubicBezTo>
                  <a:pt x="458" y="122"/>
                  <a:pt x="450" y="115"/>
                  <a:pt x="440" y="115"/>
                </a:cubicBezTo>
                <a:close/>
                <a:moveTo>
                  <a:pt x="339" y="115"/>
                </a:moveTo>
                <a:cubicBezTo>
                  <a:pt x="339" y="117"/>
                  <a:pt x="341" y="117"/>
                  <a:pt x="343" y="118"/>
                </a:cubicBezTo>
                <a:cubicBezTo>
                  <a:pt x="342" y="116"/>
                  <a:pt x="340" y="114"/>
                  <a:pt x="339" y="115"/>
                </a:cubicBezTo>
                <a:close/>
                <a:moveTo>
                  <a:pt x="517" y="117"/>
                </a:moveTo>
                <a:cubicBezTo>
                  <a:pt x="517" y="116"/>
                  <a:pt x="515" y="115"/>
                  <a:pt x="514" y="115"/>
                </a:cubicBezTo>
                <a:cubicBezTo>
                  <a:pt x="513" y="117"/>
                  <a:pt x="516" y="117"/>
                  <a:pt x="517" y="117"/>
                </a:cubicBezTo>
                <a:close/>
                <a:moveTo>
                  <a:pt x="66" y="117"/>
                </a:moveTo>
                <a:cubicBezTo>
                  <a:pt x="67" y="118"/>
                  <a:pt x="70" y="117"/>
                  <a:pt x="69" y="115"/>
                </a:cubicBezTo>
                <a:cubicBezTo>
                  <a:pt x="68" y="115"/>
                  <a:pt x="66" y="115"/>
                  <a:pt x="66" y="117"/>
                </a:cubicBezTo>
                <a:close/>
                <a:moveTo>
                  <a:pt x="188" y="120"/>
                </a:moveTo>
                <a:cubicBezTo>
                  <a:pt x="191" y="123"/>
                  <a:pt x="195" y="124"/>
                  <a:pt x="198" y="127"/>
                </a:cubicBezTo>
                <a:cubicBezTo>
                  <a:pt x="202" y="125"/>
                  <a:pt x="204" y="122"/>
                  <a:pt x="206" y="118"/>
                </a:cubicBezTo>
                <a:cubicBezTo>
                  <a:pt x="201" y="114"/>
                  <a:pt x="194" y="117"/>
                  <a:pt x="188" y="120"/>
                </a:cubicBezTo>
                <a:close/>
                <a:moveTo>
                  <a:pt x="301" y="121"/>
                </a:moveTo>
                <a:cubicBezTo>
                  <a:pt x="295" y="122"/>
                  <a:pt x="292" y="113"/>
                  <a:pt x="287" y="117"/>
                </a:cubicBezTo>
                <a:cubicBezTo>
                  <a:pt x="295" y="122"/>
                  <a:pt x="304" y="127"/>
                  <a:pt x="312" y="132"/>
                </a:cubicBezTo>
                <a:cubicBezTo>
                  <a:pt x="310" y="127"/>
                  <a:pt x="301" y="126"/>
                  <a:pt x="301" y="121"/>
                </a:cubicBezTo>
                <a:close/>
                <a:moveTo>
                  <a:pt x="390" y="120"/>
                </a:moveTo>
                <a:cubicBezTo>
                  <a:pt x="395" y="124"/>
                  <a:pt x="402" y="126"/>
                  <a:pt x="408" y="129"/>
                </a:cubicBezTo>
                <a:cubicBezTo>
                  <a:pt x="403" y="124"/>
                  <a:pt x="398" y="120"/>
                  <a:pt x="391" y="117"/>
                </a:cubicBezTo>
                <a:cubicBezTo>
                  <a:pt x="391" y="119"/>
                  <a:pt x="390" y="119"/>
                  <a:pt x="390" y="120"/>
                </a:cubicBezTo>
                <a:close/>
                <a:moveTo>
                  <a:pt x="423" y="128"/>
                </a:moveTo>
                <a:cubicBezTo>
                  <a:pt x="418" y="126"/>
                  <a:pt x="414" y="119"/>
                  <a:pt x="409" y="118"/>
                </a:cubicBezTo>
                <a:cubicBezTo>
                  <a:pt x="414" y="120"/>
                  <a:pt x="419" y="133"/>
                  <a:pt x="423" y="128"/>
                </a:cubicBezTo>
                <a:close/>
                <a:moveTo>
                  <a:pt x="487" y="122"/>
                </a:moveTo>
                <a:cubicBezTo>
                  <a:pt x="488" y="120"/>
                  <a:pt x="485" y="118"/>
                  <a:pt x="482" y="118"/>
                </a:cubicBezTo>
                <a:cubicBezTo>
                  <a:pt x="482" y="121"/>
                  <a:pt x="485" y="121"/>
                  <a:pt x="487" y="122"/>
                </a:cubicBezTo>
                <a:close/>
                <a:moveTo>
                  <a:pt x="562" y="128"/>
                </a:moveTo>
                <a:cubicBezTo>
                  <a:pt x="565" y="123"/>
                  <a:pt x="555" y="120"/>
                  <a:pt x="551" y="118"/>
                </a:cubicBezTo>
                <a:cubicBezTo>
                  <a:pt x="552" y="124"/>
                  <a:pt x="558" y="125"/>
                  <a:pt x="562" y="128"/>
                </a:cubicBezTo>
                <a:close/>
                <a:moveTo>
                  <a:pt x="121" y="131"/>
                </a:moveTo>
                <a:cubicBezTo>
                  <a:pt x="125" y="132"/>
                  <a:pt x="127" y="135"/>
                  <a:pt x="131" y="136"/>
                </a:cubicBezTo>
                <a:cubicBezTo>
                  <a:pt x="133" y="132"/>
                  <a:pt x="133" y="126"/>
                  <a:pt x="135" y="121"/>
                </a:cubicBezTo>
                <a:cubicBezTo>
                  <a:pt x="134" y="120"/>
                  <a:pt x="132" y="120"/>
                  <a:pt x="131" y="119"/>
                </a:cubicBezTo>
                <a:cubicBezTo>
                  <a:pt x="127" y="122"/>
                  <a:pt x="124" y="126"/>
                  <a:pt x="121" y="131"/>
                </a:cubicBezTo>
                <a:close/>
                <a:moveTo>
                  <a:pt x="347" y="121"/>
                </a:moveTo>
                <a:cubicBezTo>
                  <a:pt x="356" y="126"/>
                  <a:pt x="365" y="133"/>
                  <a:pt x="374" y="135"/>
                </a:cubicBezTo>
                <a:cubicBezTo>
                  <a:pt x="365" y="130"/>
                  <a:pt x="357" y="124"/>
                  <a:pt x="348" y="119"/>
                </a:cubicBezTo>
                <a:cubicBezTo>
                  <a:pt x="348" y="120"/>
                  <a:pt x="347" y="120"/>
                  <a:pt x="347" y="121"/>
                </a:cubicBezTo>
                <a:close/>
                <a:moveTo>
                  <a:pt x="79" y="122"/>
                </a:moveTo>
                <a:cubicBezTo>
                  <a:pt x="81" y="123"/>
                  <a:pt x="82" y="123"/>
                  <a:pt x="84" y="122"/>
                </a:cubicBezTo>
                <a:cubicBezTo>
                  <a:pt x="84" y="121"/>
                  <a:pt x="84" y="120"/>
                  <a:pt x="84" y="120"/>
                </a:cubicBezTo>
                <a:cubicBezTo>
                  <a:pt x="82" y="120"/>
                  <a:pt x="80" y="120"/>
                  <a:pt x="79" y="122"/>
                </a:cubicBezTo>
                <a:close/>
                <a:moveTo>
                  <a:pt x="31" y="166"/>
                </a:moveTo>
                <a:cubicBezTo>
                  <a:pt x="35" y="158"/>
                  <a:pt x="35" y="148"/>
                  <a:pt x="42" y="143"/>
                </a:cubicBezTo>
                <a:cubicBezTo>
                  <a:pt x="42" y="141"/>
                  <a:pt x="43" y="140"/>
                  <a:pt x="44" y="138"/>
                </a:cubicBezTo>
                <a:cubicBezTo>
                  <a:pt x="43" y="137"/>
                  <a:pt x="42" y="135"/>
                  <a:pt x="42" y="134"/>
                </a:cubicBezTo>
                <a:cubicBezTo>
                  <a:pt x="46" y="131"/>
                  <a:pt x="52" y="127"/>
                  <a:pt x="52" y="121"/>
                </a:cubicBezTo>
                <a:cubicBezTo>
                  <a:pt x="51" y="121"/>
                  <a:pt x="51" y="121"/>
                  <a:pt x="50" y="121"/>
                </a:cubicBezTo>
                <a:cubicBezTo>
                  <a:pt x="40" y="132"/>
                  <a:pt x="32" y="148"/>
                  <a:pt x="31" y="166"/>
                </a:cubicBezTo>
                <a:close/>
                <a:moveTo>
                  <a:pt x="60" y="121"/>
                </a:moveTo>
                <a:cubicBezTo>
                  <a:pt x="60" y="125"/>
                  <a:pt x="66" y="125"/>
                  <a:pt x="66" y="121"/>
                </a:cubicBezTo>
                <a:cubicBezTo>
                  <a:pt x="65" y="121"/>
                  <a:pt x="61" y="121"/>
                  <a:pt x="60" y="121"/>
                </a:cubicBezTo>
                <a:close/>
                <a:moveTo>
                  <a:pt x="97" y="129"/>
                </a:moveTo>
                <a:cubicBezTo>
                  <a:pt x="102" y="133"/>
                  <a:pt x="104" y="127"/>
                  <a:pt x="105" y="124"/>
                </a:cubicBezTo>
                <a:cubicBezTo>
                  <a:pt x="103" y="124"/>
                  <a:pt x="104" y="121"/>
                  <a:pt x="101" y="121"/>
                </a:cubicBezTo>
                <a:cubicBezTo>
                  <a:pt x="100" y="124"/>
                  <a:pt x="98" y="126"/>
                  <a:pt x="97" y="129"/>
                </a:cubicBezTo>
                <a:close/>
                <a:moveTo>
                  <a:pt x="204" y="132"/>
                </a:moveTo>
                <a:cubicBezTo>
                  <a:pt x="205" y="132"/>
                  <a:pt x="207" y="132"/>
                  <a:pt x="208" y="133"/>
                </a:cubicBezTo>
                <a:cubicBezTo>
                  <a:pt x="210" y="130"/>
                  <a:pt x="212" y="127"/>
                  <a:pt x="212" y="122"/>
                </a:cubicBezTo>
                <a:cubicBezTo>
                  <a:pt x="208" y="124"/>
                  <a:pt x="205" y="127"/>
                  <a:pt x="204" y="132"/>
                </a:cubicBezTo>
                <a:close/>
                <a:moveTo>
                  <a:pt x="459" y="138"/>
                </a:moveTo>
                <a:cubicBezTo>
                  <a:pt x="462" y="133"/>
                  <a:pt x="452" y="134"/>
                  <a:pt x="454" y="129"/>
                </a:cubicBezTo>
                <a:cubicBezTo>
                  <a:pt x="447" y="129"/>
                  <a:pt x="444" y="122"/>
                  <a:pt x="438" y="123"/>
                </a:cubicBezTo>
                <a:cubicBezTo>
                  <a:pt x="446" y="127"/>
                  <a:pt x="452" y="133"/>
                  <a:pt x="459" y="138"/>
                </a:cubicBezTo>
                <a:close/>
                <a:moveTo>
                  <a:pt x="532" y="127"/>
                </a:moveTo>
                <a:cubicBezTo>
                  <a:pt x="531" y="124"/>
                  <a:pt x="527" y="123"/>
                  <a:pt x="525" y="122"/>
                </a:cubicBezTo>
                <a:cubicBezTo>
                  <a:pt x="526" y="125"/>
                  <a:pt x="529" y="125"/>
                  <a:pt x="532" y="127"/>
                </a:cubicBezTo>
                <a:close/>
                <a:moveTo>
                  <a:pt x="153" y="126"/>
                </a:moveTo>
                <a:cubicBezTo>
                  <a:pt x="152" y="128"/>
                  <a:pt x="156" y="129"/>
                  <a:pt x="157" y="128"/>
                </a:cubicBezTo>
                <a:cubicBezTo>
                  <a:pt x="156" y="127"/>
                  <a:pt x="158" y="124"/>
                  <a:pt x="158" y="123"/>
                </a:cubicBezTo>
                <a:cubicBezTo>
                  <a:pt x="156" y="123"/>
                  <a:pt x="156" y="126"/>
                  <a:pt x="153" y="126"/>
                </a:cubicBezTo>
                <a:close/>
                <a:moveTo>
                  <a:pt x="286" y="123"/>
                </a:moveTo>
                <a:cubicBezTo>
                  <a:pt x="286" y="126"/>
                  <a:pt x="288" y="128"/>
                  <a:pt x="289" y="130"/>
                </a:cubicBezTo>
                <a:cubicBezTo>
                  <a:pt x="298" y="134"/>
                  <a:pt x="305" y="140"/>
                  <a:pt x="316" y="144"/>
                </a:cubicBezTo>
                <a:cubicBezTo>
                  <a:pt x="317" y="143"/>
                  <a:pt x="318" y="143"/>
                  <a:pt x="318" y="141"/>
                </a:cubicBezTo>
                <a:cubicBezTo>
                  <a:pt x="314" y="139"/>
                  <a:pt x="309" y="139"/>
                  <a:pt x="309" y="134"/>
                </a:cubicBezTo>
                <a:cubicBezTo>
                  <a:pt x="306" y="136"/>
                  <a:pt x="303" y="133"/>
                  <a:pt x="303" y="131"/>
                </a:cubicBezTo>
                <a:cubicBezTo>
                  <a:pt x="296" y="132"/>
                  <a:pt x="293" y="123"/>
                  <a:pt x="286" y="123"/>
                </a:cubicBezTo>
                <a:close/>
                <a:moveTo>
                  <a:pt x="138" y="132"/>
                </a:moveTo>
                <a:cubicBezTo>
                  <a:pt x="140" y="130"/>
                  <a:pt x="144" y="130"/>
                  <a:pt x="144" y="127"/>
                </a:cubicBezTo>
                <a:cubicBezTo>
                  <a:pt x="143" y="125"/>
                  <a:pt x="141" y="125"/>
                  <a:pt x="139" y="123"/>
                </a:cubicBezTo>
                <a:cubicBezTo>
                  <a:pt x="139" y="127"/>
                  <a:pt x="137" y="128"/>
                  <a:pt x="138" y="132"/>
                </a:cubicBezTo>
                <a:close/>
                <a:moveTo>
                  <a:pt x="509" y="147"/>
                </a:moveTo>
                <a:cubicBezTo>
                  <a:pt x="512" y="146"/>
                  <a:pt x="511" y="143"/>
                  <a:pt x="510" y="140"/>
                </a:cubicBezTo>
                <a:cubicBezTo>
                  <a:pt x="506" y="141"/>
                  <a:pt x="503" y="137"/>
                  <a:pt x="500" y="134"/>
                </a:cubicBezTo>
                <a:cubicBezTo>
                  <a:pt x="497" y="134"/>
                  <a:pt x="490" y="131"/>
                  <a:pt x="490" y="128"/>
                </a:cubicBezTo>
                <a:cubicBezTo>
                  <a:pt x="486" y="128"/>
                  <a:pt x="485" y="125"/>
                  <a:pt x="482" y="123"/>
                </a:cubicBezTo>
                <a:cubicBezTo>
                  <a:pt x="487" y="136"/>
                  <a:pt x="500" y="140"/>
                  <a:pt x="509" y="147"/>
                </a:cubicBezTo>
                <a:close/>
                <a:moveTo>
                  <a:pt x="169" y="135"/>
                </a:moveTo>
                <a:cubicBezTo>
                  <a:pt x="171" y="135"/>
                  <a:pt x="171" y="137"/>
                  <a:pt x="173" y="137"/>
                </a:cubicBezTo>
                <a:cubicBezTo>
                  <a:pt x="175" y="132"/>
                  <a:pt x="178" y="129"/>
                  <a:pt x="179" y="124"/>
                </a:cubicBezTo>
                <a:cubicBezTo>
                  <a:pt x="173" y="125"/>
                  <a:pt x="170" y="129"/>
                  <a:pt x="169" y="135"/>
                </a:cubicBezTo>
                <a:close/>
                <a:moveTo>
                  <a:pt x="248" y="126"/>
                </a:moveTo>
                <a:cubicBezTo>
                  <a:pt x="250" y="126"/>
                  <a:pt x="251" y="128"/>
                  <a:pt x="253" y="128"/>
                </a:cubicBezTo>
                <a:cubicBezTo>
                  <a:pt x="254" y="123"/>
                  <a:pt x="249" y="123"/>
                  <a:pt x="248" y="126"/>
                </a:cubicBezTo>
                <a:close/>
                <a:moveTo>
                  <a:pt x="332" y="126"/>
                </a:moveTo>
                <a:cubicBezTo>
                  <a:pt x="334" y="128"/>
                  <a:pt x="337" y="129"/>
                  <a:pt x="340" y="131"/>
                </a:cubicBezTo>
                <a:cubicBezTo>
                  <a:pt x="340" y="126"/>
                  <a:pt x="336" y="126"/>
                  <a:pt x="334" y="124"/>
                </a:cubicBezTo>
                <a:cubicBezTo>
                  <a:pt x="334" y="125"/>
                  <a:pt x="332" y="125"/>
                  <a:pt x="332" y="126"/>
                </a:cubicBezTo>
                <a:close/>
                <a:moveTo>
                  <a:pt x="581" y="131"/>
                </a:moveTo>
                <a:cubicBezTo>
                  <a:pt x="582" y="128"/>
                  <a:pt x="576" y="124"/>
                  <a:pt x="574" y="124"/>
                </a:cubicBezTo>
                <a:cubicBezTo>
                  <a:pt x="576" y="127"/>
                  <a:pt x="579" y="128"/>
                  <a:pt x="581" y="131"/>
                </a:cubicBezTo>
                <a:close/>
                <a:moveTo>
                  <a:pt x="75" y="133"/>
                </a:moveTo>
                <a:cubicBezTo>
                  <a:pt x="77" y="134"/>
                  <a:pt x="79" y="129"/>
                  <a:pt x="81" y="126"/>
                </a:cubicBezTo>
                <a:cubicBezTo>
                  <a:pt x="79" y="126"/>
                  <a:pt x="78" y="124"/>
                  <a:pt x="76" y="124"/>
                </a:cubicBezTo>
                <a:cubicBezTo>
                  <a:pt x="75" y="127"/>
                  <a:pt x="75" y="130"/>
                  <a:pt x="75" y="133"/>
                </a:cubicBezTo>
                <a:close/>
                <a:moveTo>
                  <a:pt x="524" y="132"/>
                </a:moveTo>
                <a:cubicBezTo>
                  <a:pt x="527" y="136"/>
                  <a:pt x="529" y="140"/>
                  <a:pt x="532" y="142"/>
                </a:cubicBezTo>
                <a:cubicBezTo>
                  <a:pt x="534" y="145"/>
                  <a:pt x="537" y="147"/>
                  <a:pt x="539" y="149"/>
                </a:cubicBezTo>
                <a:cubicBezTo>
                  <a:pt x="542" y="145"/>
                  <a:pt x="537" y="140"/>
                  <a:pt x="534" y="140"/>
                </a:cubicBezTo>
                <a:cubicBezTo>
                  <a:pt x="534" y="137"/>
                  <a:pt x="529" y="136"/>
                  <a:pt x="527" y="133"/>
                </a:cubicBezTo>
                <a:cubicBezTo>
                  <a:pt x="526" y="130"/>
                  <a:pt x="520" y="129"/>
                  <a:pt x="518" y="125"/>
                </a:cubicBezTo>
                <a:cubicBezTo>
                  <a:pt x="519" y="125"/>
                  <a:pt x="519" y="125"/>
                  <a:pt x="518" y="124"/>
                </a:cubicBezTo>
                <a:cubicBezTo>
                  <a:pt x="516" y="128"/>
                  <a:pt x="522" y="130"/>
                  <a:pt x="524" y="132"/>
                </a:cubicBezTo>
                <a:close/>
                <a:moveTo>
                  <a:pt x="182" y="131"/>
                </a:moveTo>
                <a:cubicBezTo>
                  <a:pt x="186" y="129"/>
                  <a:pt x="190" y="133"/>
                  <a:pt x="194" y="130"/>
                </a:cubicBezTo>
                <a:cubicBezTo>
                  <a:pt x="190" y="128"/>
                  <a:pt x="189" y="126"/>
                  <a:pt x="183" y="125"/>
                </a:cubicBezTo>
                <a:cubicBezTo>
                  <a:pt x="183" y="127"/>
                  <a:pt x="182" y="128"/>
                  <a:pt x="182" y="131"/>
                </a:cubicBezTo>
                <a:close/>
                <a:moveTo>
                  <a:pt x="549" y="134"/>
                </a:moveTo>
                <a:cubicBezTo>
                  <a:pt x="552" y="137"/>
                  <a:pt x="556" y="140"/>
                  <a:pt x="560" y="143"/>
                </a:cubicBezTo>
                <a:cubicBezTo>
                  <a:pt x="561" y="140"/>
                  <a:pt x="562" y="137"/>
                  <a:pt x="561" y="132"/>
                </a:cubicBezTo>
                <a:cubicBezTo>
                  <a:pt x="557" y="130"/>
                  <a:pt x="555" y="127"/>
                  <a:pt x="550" y="125"/>
                </a:cubicBezTo>
                <a:cubicBezTo>
                  <a:pt x="550" y="128"/>
                  <a:pt x="548" y="132"/>
                  <a:pt x="549" y="134"/>
                </a:cubicBezTo>
                <a:close/>
                <a:moveTo>
                  <a:pt x="272" y="128"/>
                </a:moveTo>
                <a:cubicBezTo>
                  <a:pt x="274" y="127"/>
                  <a:pt x="275" y="127"/>
                  <a:pt x="276" y="128"/>
                </a:cubicBezTo>
                <a:cubicBezTo>
                  <a:pt x="276" y="126"/>
                  <a:pt x="274" y="126"/>
                  <a:pt x="273" y="126"/>
                </a:cubicBezTo>
                <a:cubicBezTo>
                  <a:pt x="273" y="127"/>
                  <a:pt x="272" y="127"/>
                  <a:pt x="272" y="128"/>
                </a:cubicBezTo>
                <a:close/>
                <a:moveTo>
                  <a:pt x="388" y="128"/>
                </a:moveTo>
                <a:cubicBezTo>
                  <a:pt x="388" y="132"/>
                  <a:pt x="394" y="132"/>
                  <a:pt x="400" y="132"/>
                </a:cubicBezTo>
                <a:cubicBezTo>
                  <a:pt x="397" y="127"/>
                  <a:pt x="393" y="125"/>
                  <a:pt x="388" y="128"/>
                </a:cubicBezTo>
                <a:close/>
                <a:moveTo>
                  <a:pt x="433" y="131"/>
                </a:moveTo>
                <a:cubicBezTo>
                  <a:pt x="440" y="136"/>
                  <a:pt x="446" y="142"/>
                  <a:pt x="453" y="147"/>
                </a:cubicBezTo>
                <a:cubicBezTo>
                  <a:pt x="453" y="144"/>
                  <a:pt x="456" y="143"/>
                  <a:pt x="456" y="140"/>
                </a:cubicBezTo>
                <a:cubicBezTo>
                  <a:pt x="449" y="135"/>
                  <a:pt x="442" y="131"/>
                  <a:pt x="436" y="126"/>
                </a:cubicBezTo>
                <a:cubicBezTo>
                  <a:pt x="435" y="128"/>
                  <a:pt x="434" y="129"/>
                  <a:pt x="433" y="131"/>
                </a:cubicBezTo>
                <a:close/>
                <a:moveTo>
                  <a:pt x="55" y="134"/>
                </a:moveTo>
                <a:cubicBezTo>
                  <a:pt x="57" y="132"/>
                  <a:pt x="57" y="129"/>
                  <a:pt x="59" y="128"/>
                </a:cubicBezTo>
                <a:cubicBezTo>
                  <a:pt x="57" y="126"/>
                  <a:pt x="51" y="133"/>
                  <a:pt x="55" y="134"/>
                </a:cubicBezTo>
                <a:close/>
                <a:moveTo>
                  <a:pt x="112" y="135"/>
                </a:moveTo>
                <a:cubicBezTo>
                  <a:pt x="112" y="133"/>
                  <a:pt x="114" y="132"/>
                  <a:pt x="115" y="131"/>
                </a:cubicBezTo>
                <a:cubicBezTo>
                  <a:pt x="109" y="121"/>
                  <a:pt x="102" y="135"/>
                  <a:pt x="112" y="135"/>
                </a:cubicBezTo>
                <a:close/>
                <a:moveTo>
                  <a:pt x="78" y="135"/>
                </a:moveTo>
                <a:cubicBezTo>
                  <a:pt x="80" y="135"/>
                  <a:pt x="80" y="137"/>
                  <a:pt x="81" y="137"/>
                </a:cubicBezTo>
                <a:cubicBezTo>
                  <a:pt x="84" y="135"/>
                  <a:pt x="85" y="132"/>
                  <a:pt x="86" y="128"/>
                </a:cubicBezTo>
                <a:cubicBezTo>
                  <a:pt x="85" y="128"/>
                  <a:pt x="84" y="128"/>
                  <a:pt x="84" y="128"/>
                </a:cubicBezTo>
                <a:cubicBezTo>
                  <a:pt x="82" y="130"/>
                  <a:pt x="80" y="133"/>
                  <a:pt x="78" y="135"/>
                </a:cubicBezTo>
                <a:close/>
                <a:moveTo>
                  <a:pt x="219" y="131"/>
                </a:moveTo>
                <a:cubicBezTo>
                  <a:pt x="221" y="132"/>
                  <a:pt x="221" y="130"/>
                  <a:pt x="223" y="131"/>
                </a:cubicBezTo>
                <a:cubicBezTo>
                  <a:pt x="223" y="129"/>
                  <a:pt x="221" y="128"/>
                  <a:pt x="219" y="128"/>
                </a:cubicBezTo>
                <a:cubicBezTo>
                  <a:pt x="219" y="129"/>
                  <a:pt x="219" y="130"/>
                  <a:pt x="219" y="131"/>
                </a:cubicBezTo>
                <a:close/>
                <a:moveTo>
                  <a:pt x="236" y="129"/>
                </a:moveTo>
                <a:cubicBezTo>
                  <a:pt x="241" y="135"/>
                  <a:pt x="247" y="131"/>
                  <a:pt x="255" y="134"/>
                </a:cubicBezTo>
                <a:cubicBezTo>
                  <a:pt x="251" y="129"/>
                  <a:pt x="241" y="126"/>
                  <a:pt x="236" y="129"/>
                </a:cubicBezTo>
                <a:close/>
                <a:moveTo>
                  <a:pt x="468" y="135"/>
                </a:moveTo>
                <a:cubicBezTo>
                  <a:pt x="471" y="134"/>
                  <a:pt x="471" y="130"/>
                  <a:pt x="473" y="128"/>
                </a:cubicBezTo>
                <a:cubicBezTo>
                  <a:pt x="470" y="129"/>
                  <a:pt x="467" y="132"/>
                  <a:pt x="468" y="135"/>
                </a:cubicBezTo>
                <a:close/>
                <a:moveTo>
                  <a:pt x="149" y="128"/>
                </a:moveTo>
                <a:cubicBezTo>
                  <a:pt x="146" y="133"/>
                  <a:pt x="140" y="134"/>
                  <a:pt x="136" y="139"/>
                </a:cubicBezTo>
                <a:cubicBezTo>
                  <a:pt x="140" y="139"/>
                  <a:pt x="141" y="138"/>
                  <a:pt x="144" y="139"/>
                </a:cubicBezTo>
                <a:cubicBezTo>
                  <a:pt x="146" y="136"/>
                  <a:pt x="149" y="133"/>
                  <a:pt x="152" y="131"/>
                </a:cubicBezTo>
                <a:cubicBezTo>
                  <a:pt x="152" y="129"/>
                  <a:pt x="151" y="128"/>
                  <a:pt x="149" y="128"/>
                </a:cubicBezTo>
                <a:close/>
                <a:moveTo>
                  <a:pt x="261" y="132"/>
                </a:moveTo>
                <a:cubicBezTo>
                  <a:pt x="265" y="134"/>
                  <a:pt x="269" y="137"/>
                  <a:pt x="273" y="138"/>
                </a:cubicBezTo>
                <a:cubicBezTo>
                  <a:pt x="274" y="136"/>
                  <a:pt x="274" y="136"/>
                  <a:pt x="274" y="134"/>
                </a:cubicBezTo>
                <a:cubicBezTo>
                  <a:pt x="269" y="133"/>
                  <a:pt x="267" y="129"/>
                  <a:pt x="263" y="128"/>
                </a:cubicBezTo>
                <a:cubicBezTo>
                  <a:pt x="262" y="130"/>
                  <a:pt x="261" y="130"/>
                  <a:pt x="261" y="132"/>
                </a:cubicBezTo>
                <a:close/>
                <a:moveTo>
                  <a:pt x="324" y="133"/>
                </a:moveTo>
                <a:cubicBezTo>
                  <a:pt x="324" y="131"/>
                  <a:pt x="320" y="129"/>
                  <a:pt x="319" y="130"/>
                </a:cubicBezTo>
                <a:cubicBezTo>
                  <a:pt x="321" y="131"/>
                  <a:pt x="321" y="133"/>
                  <a:pt x="324" y="133"/>
                </a:cubicBezTo>
                <a:close/>
                <a:moveTo>
                  <a:pt x="338" y="135"/>
                </a:moveTo>
                <a:cubicBezTo>
                  <a:pt x="338" y="131"/>
                  <a:pt x="334" y="131"/>
                  <a:pt x="332" y="129"/>
                </a:cubicBezTo>
                <a:cubicBezTo>
                  <a:pt x="333" y="132"/>
                  <a:pt x="336" y="133"/>
                  <a:pt x="338" y="135"/>
                </a:cubicBezTo>
                <a:close/>
                <a:moveTo>
                  <a:pt x="623" y="157"/>
                </a:moveTo>
                <a:cubicBezTo>
                  <a:pt x="624" y="158"/>
                  <a:pt x="627" y="156"/>
                  <a:pt x="628" y="158"/>
                </a:cubicBezTo>
                <a:cubicBezTo>
                  <a:pt x="630" y="169"/>
                  <a:pt x="623" y="179"/>
                  <a:pt x="629" y="190"/>
                </a:cubicBezTo>
                <a:cubicBezTo>
                  <a:pt x="633" y="188"/>
                  <a:pt x="631" y="179"/>
                  <a:pt x="635" y="177"/>
                </a:cubicBezTo>
                <a:cubicBezTo>
                  <a:pt x="631" y="174"/>
                  <a:pt x="635" y="164"/>
                  <a:pt x="638" y="161"/>
                </a:cubicBezTo>
                <a:cubicBezTo>
                  <a:pt x="634" y="154"/>
                  <a:pt x="630" y="147"/>
                  <a:pt x="625" y="142"/>
                </a:cubicBezTo>
                <a:cubicBezTo>
                  <a:pt x="624" y="138"/>
                  <a:pt x="619" y="138"/>
                  <a:pt x="619" y="134"/>
                </a:cubicBezTo>
                <a:cubicBezTo>
                  <a:pt x="617" y="134"/>
                  <a:pt x="615" y="128"/>
                  <a:pt x="614" y="131"/>
                </a:cubicBezTo>
                <a:cubicBezTo>
                  <a:pt x="618" y="138"/>
                  <a:pt x="621" y="147"/>
                  <a:pt x="623" y="157"/>
                </a:cubicBezTo>
                <a:close/>
                <a:moveTo>
                  <a:pt x="284" y="132"/>
                </a:moveTo>
                <a:cubicBezTo>
                  <a:pt x="285" y="130"/>
                  <a:pt x="281" y="129"/>
                  <a:pt x="281" y="131"/>
                </a:cubicBezTo>
                <a:cubicBezTo>
                  <a:pt x="282" y="131"/>
                  <a:pt x="283" y="132"/>
                  <a:pt x="284" y="132"/>
                </a:cubicBezTo>
                <a:close/>
                <a:moveTo>
                  <a:pt x="351" y="135"/>
                </a:moveTo>
                <a:cubicBezTo>
                  <a:pt x="348" y="134"/>
                  <a:pt x="346" y="132"/>
                  <a:pt x="344" y="130"/>
                </a:cubicBezTo>
                <a:cubicBezTo>
                  <a:pt x="343" y="130"/>
                  <a:pt x="343" y="131"/>
                  <a:pt x="343" y="132"/>
                </a:cubicBezTo>
                <a:cubicBezTo>
                  <a:pt x="346" y="133"/>
                  <a:pt x="349" y="137"/>
                  <a:pt x="351" y="135"/>
                </a:cubicBezTo>
                <a:close/>
                <a:moveTo>
                  <a:pt x="89" y="140"/>
                </a:moveTo>
                <a:cubicBezTo>
                  <a:pt x="86" y="138"/>
                  <a:pt x="91" y="134"/>
                  <a:pt x="91" y="131"/>
                </a:cubicBezTo>
                <a:cubicBezTo>
                  <a:pt x="88" y="131"/>
                  <a:pt x="83" y="143"/>
                  <a:pt x="89" y="140"/>
                </a:cubicBezTo>
                <a:close/>
                <a:moveTo>
                  <a:pt x="163" y="132"/>
                </a:moveTo>
                <a:cubicBezTo>
                  <a:pt x="164" y="132"/>
                  <a:pt x="164" y="133"/>
                  <a:pt x="165" y="133"/>
                </a:cubicBezTo>
                <a:cubicBezTo>
                  <a:pt x="165" y="132"/>
                  <a:pt x="165" y="131"/>
                  <a:pt x="166" y="131"/>
                </a:cubicBezTo>
                <a:cubicBezTo>
                  <a:pt x="164" y="131"/>
                  <a:pt x="163" y="131"/>
                  <a:pt x="163" y="132"/>
                </a:cubicBezTo>
                <a:close/>
                <a:moveTo>
                  <a:pt x="425" y="133"/>
                </a:moveTo>
                <a:cubicBezTo>
                  <a:pt x="426" y="135"/>
                  <a:pt x="428" y="132"/>
                  <a:pt x="428" y="131"/>
                </a:cubicBezTo>
                <a:cubicBezTo>
                  <a:pt x="427" y="131"/>
                  <a:pt x="427" y="130"/>
                  <a:pt x="426" y="131"/>
                </a:cubicBezTo>
                <a:cubicBezTo>
                  <a:pt x="426" y="132"/>
                  <a:pt x="425" y="132"/>
                  <a:pt x="425" y="133"/>
                </a:cubicBezTo>
                <a:close/>
                <a:moveTo>
                  <a:pt x="473" y="137"/>
                </a:moveTo>
                <a:cubicBezTo>
                  <a:pt x="479" y="139"/>
                  <a:pt x="482" y="143"/>
                  <a:pt x="488" y="145"/>
                </a:cubicBezTo>
                <a:cubicBezTo>
                  <a:pt x="487" y="138"/>
                  <a:pt x="481" y="135"/>
                  <a:pt x="476" y="131"/>
                </a:cubicBezTo>
                <a:cubicBezTo>
                  <a:pt x="475" y="133"/>
                  <a:pt x="473" y="134"/>
                  <a:pt x="473" y="137"/>
                </a:cubicBezTo>
                <a:close/>
                <a:moveTo>
                  <a:pt x="219" y="136"/>
                </a:moveTo>
                <a:cubicBezTo>
                  <a:pt x="222" y="137"/>
                  <a:pt x="225" y="138"/>
                  <a:pt x="228" y="139"/>
                </a:cubicBezTo>
                <a:cubicBezTo>
                  <a:pt x="230" y="138"/>
                  <a:pt x="231" y="137"/>
                  <a:pt x="231" y="135"/>
                </a:cubicBezTo>
                <a:cubicBezTo>
                  <a:pt x="228" y="131"/>
                  <a:pt x="222" y="132"/>
                  <a:pt x="219" y="136"/>
                </a:cubicBezTo>
                <a:close/>
                <a:moveTo>
                  <a:pt x="93" y="138"/>
                </a:moveTo>
                <a:cubicBezTo>
                  <a:pt x="95" y="137"/>
                  <a:pt x="97" y="135"/>
                  <a:pt x="97" y="133"/>
                </a:cubicBezTo>
                <a:cubicBezTo>
                  <a:pt x="96" y="133"/>
                  <a:pt x="96" y="132"/>
                  <a:pt x="95" y="132"/>
                </a:cubicBezTo>
                <a:cubicBezTo>
                  <a:pt x="95" y="135"/>
                  <a:pt x="93" y="135"/>
                  <a:pt x="93" y="138"/>
                </a:cubicBezTo>
                <a:close/>
                <a:moveTo>
                  <a:pt x="115" y="137"/>
                </a:moveTo>
                <a:cubicBezTo>
                  <a:pt x="119" y="139"/>
                  <a:pt x="122" y="142"/>
                  <a:pt x="127" y="142"/>
                </a:cubicBezTo>
                <a:cubicBezTo>
                  <a:pt x="127" y="141"/>
                  <a:pt x="128" y="140"/>
                  <a:pt x="129" y="138"/>
                </a:cubicBezTo>
                <a:cubicBezTo>
                  <a:pt x="123" y="139"/>
                  <a:pt x="118" y="128"/>
                  <a:pt x="115" y="137"/>
                </a:cubicBezTo>
                <a:close/>
                <a:moveTo>
                  <a:pt x="580" y="138"/>
                </a:moveTo>
                <a:cubicBezTo>
                  <a:pt x="580" y="136"/>
                  <a:pt x="577" y="134"/>
                  <a:pt x="575" y="133"/>
                </a:cubicBezTo>
                <a:cubicBezTo>
                  <a:pt x="576" y="136"/>
                  <a:pt x="578" y="137"/>
                  <a:pt x="580" y="138"/>
                </a:cubicBezTo>
                <a:close/>
                <a:moveTo>
                  <a:pt x="66" y="139"/>
                </a:moveTo>
                <a:cubicBezTo>
                  <a:pt x="67" y="140"/>
                  <a:pt x="68" y="141"/>
                  <a:pt x="70" y="141"/>
                </a:cubicBezTo>
                <a:cubicBezTo>
                  <a:pt x="71" y="138"/>
                  <a:pt x="70" y="137"/>
                  <a:pt x="70" y="135"/>
                </a:cubicBezTo>
                <a:cubicBezTo>
                  <a:pt x="68" y="135"/>
                  <a:pt x="69" y="133"/>
                  <a:pt x="67" y="134"/>
                </a:cubicBezTo>
                <a:cubicBezTo>
                  <a:pt x="67" y="136"/>
                  <a:pt x="65" y="136"/>
                  <a:pt x="66" y="139"/>
                </a:cubicBezTo>
                <a:close/>
                <a:moveTo>
                  <a:pt x="312" y="150"/>
                </a:moveTo>
                <a:cubicBezTo>
                  <a:pt x="313" y="149"/>
                  <a:pt x="313" y="148"/>
                  <a:pt x="314" y="146"/>
                </a:cubicBezTo>
                <a:cubicBezTo>
                  <a:pt x="307" y="143"/>
                  <a:pt x="299" y="138"/>
                  <a:pt x="290" y="134"/>
                </a:cubicBezTo>
                <a:cubicBezTo>
                  <a:pt x="295" y="142"/>
                  <a:pt x="304" y="145"/>
                  <a:pt x="312" y="150"/>
                </a:cubicBezTo>
                <a:close/>
                <a:moveTo>
                  <a:pt x="431" y="135"/>
                </a:moveTo>
                <a:cubicBezTo>
                  <a:pt x="435" y="141"/>
                  <a:pt x="444" y="146"/>
                  <a:pt x="450" y="148"/>
                </a:cubicBezTo>
                <a:cubicBezTo>
                  <a:pt x="444" y="144"/>
                  <a:pt x="438" y="136"/>
                  <a:pt x="431" y="135"/>
                </a:cubicBezTo>
                <a:close/>
                <a:moveTo>
                  <a:pt x="181" y="138"/>
                </a:moveTo>
                <a:cubicBezTo>
                  <a:pt x="182" y="137"/>
                  <a:pt x="186" y="137"/>
                  <a:pt x="186" y="135"/>
                </a:cubicBezTo>
                <a:cubicBezTo>
                  <a:pt x="184" y="135"/>
                  <a:pt x="182" y="135"/>
                  <a:pt x="180" y="135"/>
                </a:cubicBezTo>
                <a:cubicBezTo>
                  <a:pt x="180" y="136"/>
                  <a:pt x="181" y="137"/>
                  <a:pt x="181" y="138"/>
                </a:cubicBezTo>
                <a:close/>
                <a:moveTo>
                  <a:pt x="341" y="138"/>
                </a:moveTo>
                <a:cubicBezTo>
                  <a:pt x="346" y="141"/>
                  <a:pt x="354" y="153"/>
                  <a:pt x="358" y="143"/>
                </a:cubicBezTo>
                <a:cubicBezTo>
                  <a:pt x="353" y="140"/>
                  <a:pt x="348" y="137"/>
                  <a:pt x="342" y="135"/>
                </a:cubicBezTo>
                <a:cubicBezTo>
                  <a:pt x="342" y="137"/>
                  <a:pt x="341" y="136"/>
                  <a:pt x="341" y="138"/>
                </a:cubicBezTo>
                <a:close/>
                <a:moveTo>
                  <a:pt x="510" y="137"/>
                </a:moveTo>
                <a:cubicBezTo>
                  <a:pt x="510" y="136"/>
                  <a:pt x="507" y="134"/>
                  <a:pt x="507" y="135"/>
                </a:cubicBezTo>
                <a:cubicBezTo>
                  <a:pt x="508" y="135"/>
                  <a:pt x="508" y="138"/>
                  <a:pt x="510" y="137"/>
                </a:cubicBezTo>
                <a:close/>
                <a:moveTo>
                  <a:pt x="152" y="141"/>
                </a:moveTo>
                <a:cubicBezTo>
                  <a:pt x="156" y="141"/>
                  <a:pt x="158" y="143"/>
                  <a:pt x="160" y="143"/>
                </a:cubicBezTo>
                <a:cubicBezTo>
                  <a:pt x="161" y="142"/>
                  <a:pt x="163" y="140"/>
                  <a:pt x="163" y="138"/>
                </a:cubicBezTo>
                <a:cubicBezTo>
                  <a:pt x="159" y="135"/>
                  <a:pt x="153" y="135"/>
                  <a:pt x="152" y="141"/>
                </a:cubicBezTo>
                <a:close/>
                <a:moveTo>
                  <a:pt x="183" y="141"/>
                </a:moveTo>
                <a:cubicBezTo>
                  <a:pt x="183" y="145"/>
                  <a:pt x="188" y="144"/>
                  <a:pt x="189" y="146"/>
                </a:cubicBezTo>
                <a:cubicBezTo>
                  <a:pt x="191" y="143"/>
                  <a:pt x="196" y="138"/>
                  <a:pt x="194" y="135"/>
                </a:cubicBezTo>
                <a:cubicBezTo>
                  <a:pt x="190" y="137"/>
                  <a:pt x="188" y="141"/>
                  <a:pt x="183" y="141"/>
                </a:cubicBezTo>
                <a:close/>
                <a:moveTo>
                  <a:pt x="411" y="146"/>
                </a:moveTo>
                <a:cubicBezTo>
                  <a:pt x="411" y="144"/>
                  <a:pt x="413" y="143"/>
                  <a:pt x="414" y="140"/>
                </a:cubicBezTo>
                <a:cubicBezTo>
                  <a:pt x="410" y="136"/>
                  <a:pt x="403" y="135"/>
                  <a:pt x="397" y="135"/>
                </a:cubicBezTo>
                <a:cubicBezTo>
                  <a:pt x="400" y="140"/>
                  <a:pt x="406" y="145"/>
                  <a:pt x="411" y="146"/>
                </a:cubicBezTo>
                <a:close/>
                <a:moveTo>
                  <a:pt x="335" y="141"/>
                </a:moveTo>
                <a:cubicBezTo>
                  <a:pt x="336" y="139"/>
                  <a:pt x="335" y="137"/>
                  <a:pt x="333" y="137"/>
                </a:cubicBezTo>
                <a:cubicBezTo>
                  <a:pt x="333" y="139"/>
                  <a:pt x="333" y="141"/>
                  <a:pt x="335" y="141"/>
                </a:cubicBezTo>
                <a:close/>
                <a:moveTo>
                  <a:pt x="252" y="139"/>
                </a:moveTo>
                <a:cubicBezTo>
                  <a:pt x="252" y="137"/>
                  <a:pt x="251" y="137"/>
                  <a:pt x="249" y="137"/>
                </a:cubicBezTo>
                <a:cubicBezTo>
                  <a:pt x="248" y="140"/>
                  <a:pt x="250" y="139"/>
                  <a:pt x="252" y="139"/>
                </a:cubicBezTo>
                <a:close/>
                <a:moveTo>
                  <a:pt x="278" y="138"/>
                </a:moveTo>
                <a:cubicBezTo>
                  <a:pt x="278" y="140"/>
                  <a:pt x="282" y="143"/>
                  <a:pt x="285" y="141"/>
                </a:cubicBezTo>
                <a:cubicBezTo>
                  <a:pt x="283" y="140"/>
                  <a:pt x="280" y="137"/>
                  <a:pt x="278" y="138"/>
                </a:cubicBezTo>
                <a:close/>
                <a:moveTo>
                  <a:pt x="384" y="138"/>
                </a:moveTo>
                <a:cubicBezTo>
                  <a:pt x="386" y="142"/>
                  <a:pt x="390" y="144"/>
                  <a:pt x="394" y="146"/>
                </a:cubicBezTo>
                <a:cubicBezTo>
                  <a:pt x="392" y="143"/>
                  <a:pt x="387" y="138"/>
                  <a:pt x="384" y="138"/>
                </a:cubicBezTo>
                <a:close/>
                <a:moveTo>
                  <a:pt x="467" y="141"/>
                </a:moveTo>
                <a:cubicBezTo>
                  <a:pt x="467" y="139"/>
                  <a:pt x="464" y="139"/>
                  <a:pt x="464" y="138"/>
                </a:cubicBezTo>
                <a:cubicBezTo>
                  <a:pt x="461" y="140"/>
                  <a:pt x="465" y="142"/>
                  <a:pt x="467" y="141"/>
                </a:cubicBezTo>
                <a:close/>
                <a:moveTo>
                  <a:pt x="503" y="153"/>
                </a:moveTo>
                <a:cubicBezTo>
                  <a:pt x="504" y="152"/>
                  <a:pt x="505" y="151"/>
                  <a:pt x="506" y="150"/>
                </a:cubicBezTo>
                <a:cubicBezTo>
                  <a:pt x="502" y="144"/>
                  <a:pt x="496" y="142"/>
                  <a:pt x="491" y="138"/>
                </a:cubicBezTo>
                <a:cubicBezTo>
                  <a:pt x="493" y="145"/>
                  <a:pt x="499" y="148"/>
                  <a:pt x="503" y="153"/>
                </a:cubicBezTo>
                <a:close/>
                <a:moveTo>
                  <a:pt x="566" y="147"/>
                </a:moveTo>
                <a:cubicBezTo>
                  <a:pt x="568" y="150"/>
                  <a:pt x="571" y="151"/>
                  <a:pt x="572" y="154"/>
                </a:cubicBezTo>
                <a:cubicBezTo>
                  <a:pt x="571" y="153"/>
                  <a:pt x="572" y="156"/>
                  <a:pt x="570" y="155"/>
                </a:cubicBezTo>
                <a:cubicBezTo>
                  <a:pt x="571" y="158"/>
                  <a:pt x="573" y="159"/>
                  <a:pt x="575" y="160"/>
                </a:cubicBezTo>
                <a:cubicBezTo>
                  <a:pt x="575" y="154"/>
                  <a:pt x="579" y="152"/>
                  <a:pt x="579" y="146"/>
                </a:cubicBezTo>
                <a:cubicBezTo>
                  <a:pt x="576" y="143"/>
                  <a:pt x="572" y="140"/>
                  <a:pt x="567" y="138"/>
                </a:cubicBezTo>
                <a:cubicBezTo>
                  <a:pt x="567" y="142"/>
                  <a:pt x="567" y="143"/>
                  <a:pt x="566" y="147"/>
                </a:cubicBezTo>
                <a:close/>
                <a:moveTo>
                  <a:pt x="75" y="142"/>
                </a:moveTo>
                <a:cubicBezTo>
                  <a:pt x="75" y="144"/>
                  <a:pt x="76" y="144"/>
                  <a:pt x="77" y="145"/>
                </a:cubicBezTo>
                <a:cubicBezTo>
                  <a:pt x="79" y="144"/>
                  <a:pt x="79" y="142"/>
                  <a:pt x="79" y="140"/>
                </a:cubicBezTo>
                <a:cubicBezTo>
                  <a:pt x="77" y="141"/>
                  <a:pt x="79" y="138"/>
                  <a:pt x="77" y="138"/>
                </a:cubicBezTo>
                <a:cubicBezTo>
                  <a:pt x="77" y="140"/>
                  <a:pt x="74" y="140"/>
                  <a:pt x="75" y="142"/>
                </a:cubicBezTo>
                <a:close/>
                <a:moveTo>
                  <a:pt x="233" y="140"/>
                </a:moveTo>
                <a:cubicBezTo>
                  <a:pt x="236" y="144"/>
                  <a:pt x="242" y="145"/>
                  <a:pt x="247" y="147"/>
                </a:cubicBezTo>
                <a:cubicBezTo>
                  <a:pt x="246" y="144"/>
                  <a:pt x="245" y="144"/>
                  <a:pt x="245" y="141"/>
                </a:cubicBezTo>
                <a:cubicBezTo>
                  <a:pt x="240" y="143"/>
                  <a:pt x="237" y="136"/>
                  <a:pt x="233" y="140"/>
                </a:cubicBezTo>
                <a:close/>
                <a:moveTo>
                  <a:pt x="254" y="141"/>
                </a:moveTo>
                <a:cubicBezTo>
                  <a:pt x="257" y="142"/>
                  <a:pt x="257" y="145"/>
                  <a:pt x="261" y="145"/>
                </a:cubicBezTo>
                <a:cubicBezTo>
                  <a:pt x="261" y="142"/>
                  <a:pt x="259" y="141"/>
                  <a:pt x="258" y="138"/>
                </a:cubicBezTo>
                <a:cubicBezTo>
                  <a:pt x="257" y="138"/>
                  <a:pt x="256" y="138"/>
                  <a:pt x="255" y="138"/>
                </a:cubicBezTo>
                <a:cubicBezTo>
                  <a:pt x="256" y="140"/>
                  <a:pt x="254" y="140"/>
                  <a:pt x="254" y="141"/>
                </a:cubicBezTo>
                <a:close/>
                <a:moveTo>
                  <a:pt x="99" y="149"/>
                </a:moveTo>
                <a:cubicBezTo>
                  <a:pt x="103" y="146"/>
                  <a:pt x="109" y="145"/>
                  <a:pt x="114" y="144"/>
                </a:cubicBezTo>
                <a:cubicBezTo>
                  <a:pt x="115" y="145"/>
                  <a:pt x="122" y="149"/>
                  <a:pt x="123" y="145"/>
                </a:cubicBezTo>
                <a:cubicBezTo>
                  <a:pt x="120" y="143"/>
                  <a:pt x="117" y="141"/>
                  <a:pt x="113" y="140"/>
                </a:cubicBezTo>
                <a:cubicBezTo>
                  <a:pt x="110" y="145"/>
                  <a:pt x="105" y="146"/>
                  <a:pt x="102" y="140"/>
                </a:cubicBezTo>
                <a:cubicBezTo>
                  <a:pt x="101" y="142"/>
                  <a:pt x="98" y="146"/>
                  <a:pt x="99" y="149"/>
                </a:cubicBezTo>
                <a:close/>
                <a:moveTo>
                  <a:pt x="269" y="149"/>
                </a:moveTo>
                <a:cubicBezTo>
                  <a:pt x="269" y="146"/>
                  <a:pt x="271" y="145"/>
                  <a:pt x="271" y="142"/>
                </a:cubicBezTo>
                <a:cubicBezTo>
                  <a:pt x="268" y="142"/>
                  <a:pt x="264" y="140"/>
                  <a:pt x="263" y="140"/>
                </a:cubicBezTo>
                <a:cubicBezTo>
                  <a:pt x="266" y="142"/>
                  <a:pt x="265" y="148"/>
                  <a:pt x="269" y="149"/>
                </a:cubicBezTo>
                <a:close/>
                <a:moveTo>
                  <a:pt x="165" y="146"/>
                </a:moveTo>
                <a:cubicBezTo>
                  <a:pt x="169" y="146"/>
                  <a:pt x="170" y="149"/>
                  <a:pt x="174" y="149"/>
                </a:cubicBezTo>
                <a:cubicBezTo>
                  <a:pt x="174" y="146"/>
                  <a:pt x="172" y="145"/>
                  <a:pt x="172" y="143"/>
                </a:cubicBezTo>
                <a:cubicBezTo>
                  <a:pt x="170" y="142"/>
                  <a:pt x="168" y="142"/>
                  <a:pt x="166" y="140"/>
                </a:cubicBezTo>
                <a:cubicBezTo>
                  <a:pt x="167" y="143"/>
                  <a:pt x="165" y="143"/>
                  <a:pt x="165" y="146"/>
                </a:cubicBezTo>
                <a:close/>
                <a:moveTo>
                  <a:pt x="215" y="146"/>
                </a:moveTo>
                <a:cubicBezTo>
                  <a:pt x="214" y="145"/>
                  <a:pt x="215" y="140"/>
                  <a:pt x="211" y="140"/>
                </a:cubicBezTo>
                <a:cubicBezTo>
                  <a:pt x="210" y="143"/>
                  <a:pt x="213" y="147"/>
                  <a:pt x="215" y="146"/>
                </a:cubicBezTo>
                <a:close/>
                <a:moveTo>
                  <a:pt x="227" y="145"/>
                </a:moveTo>
                <a:cubicBezTo>
                  <a:pt x="227" y="141"/>
                  <a:pt x="222" y="141"/>
                  <a:pt x="220" y="141"/>
                </a:cubicBezTo>
                <a:cubicBezTo>
                  <a:pt x="223" y="142"/>
                  <a:pt x="224" y="144"/>
                  <a:pt x="227" y="145"/>
                </a:cubicBezTo>
                <a:close/>
                <a:moveTo>
                  <a:pt x="586" y="143"/>
                </a:moveTo>
                <a:cubicBezTo>
                  <a:pt x="586" y="141"/>
                  <a:pt x="585" y="141"/>
                  <a:pt x="583" y="141"/>
                </a:cubicBezTo>
                <a:cubicBezTo>
                  <a:pt x="583" y="142"/>
                  <a:pt x="584" y="143"/>
                  <a:pt x="586" y="143"/>
                </a:cubicBezTo>
                <a:close/>
                <a:moveTo>
                  <a:pt x="342" y="145"/>
                </a:moveTo>
                <a:cubicBezTo>
                  <a:pt x="343" y="141"/>
                  <a:pt x="337" y="141"/>
                  <a:pt x="338" y="145"/>
                </a:cubicBezTo>
                <a:cubicBezTo>
                  <a:pt x="343" y="145"/>
                  <a:pt x="345" y="151"/>
                  <a:pt x="349" y="150"/>
                </a:cubicBezTo>
                <a:cubicBezTo>
                  <a:pt x="347" y="148"/>
                  <a:pt x="346" y="145"/>
                  <a:pt x="342" y="145"/>
                </a:cubicBezTo>
                <a:close/>
                <a:moveTo>
                  <a:pt x="456" y="149"/>
                </a:moveTo>
                <a:cubicBezTo>
                  <a:pt x="457" y="150"/>
                  <a:pt x="458" y="152"/>
                  <a:pt x="460" y="152"/>
                </a:cubicBezTo>
                <a:cubicBezTo>
                  <a:pt x="462" y="150"/>
                  <a:pt x="463" y="148"/>
                  <a:pt x="464" y="145"/>
                </a:cubicBezTo>
                <a:cubicBezTo>
                  <a:pt x="461" y="145"/>
                  <a:pt x="461" y="143"/>
                  <a:pt x="460" y="142"/>
                </a:cubicBezTo>
                <a:cubicBezTo>
                  <a:pt x="459" y="145"/>
                  <a:pt x="456" y="146"/>
                  <a:pt x="456" y="149"/>
                </a:cubicBezTo>
                <a:close/>
                <a:moveTo>
                  <a:pt x="470" y="143"/>
                </a:moveTo>
                <a:cubicBezTo>
                  <a:pt x="470" y="143"/>
                  <a:pt x="470" y="144"/>
                  <a:pt x="470" y="145"/>
                </a:cubicBezTo>
                <a:cubicBezTo>
                  <a:pt x="478" y="150"/>
                  <a:pt x="485" y="157"/>
                  <a:pt x="495" y="161"/>
                </a:cubicBezTo>
                <a:cubicBezTo>
                  <a:pt x="489" y="151"/>
                  <a:pt x="479" y="147"/>
                  <a:pt x="470" y="143"/>
                </a:cubicBezTo>
                <a:close/>
                <a:moveTo>
                  <a:pt x="63" y="147"/>
                </a:moveTo>
                <a:cubicBezTo>
                  <a:pt x="64" y="148"/>
                  <a:pt x="65" y="149"/>
                  <a:pt x="67" y="149"/>
                </a:cubicBezTo>
                <a:cubicBezTo>
                  <a:pt x="68" y="148"/>
                  <a:pt x="69" y="146"/>
                  <a:pt x="69" y="145"/>
                </a:cubicBezTo>
                <a:cubicBezTo>
                  <a:pt x="67" y="143"/>
                  <a:pt x="62" y="141"/>
                  <a:pt x="63" y="147"/>
                </a:cubicBezTo>
                <a:close/>
                <a:moveTo>
                  <a:pt x="81" y="147"/>
                </a:moveTo>
                <a:cubicBezTo>
                  <a:pt x="82" y="147"/>
                  <a:pt x="83" y="148"/>
                  <a:pt x="84" y="148"/>
                </a:cubicBezTo>
                <a:cubicBezTo>
                  <a:pt x="84" y="145"/>
                  <a:pt x="87" y="147"/>
                  <a:pt x="86" y="144"/>
                </a:cubicBezTo>
                <a:cubicBezTo>
                  <a:pt x="84" y="144"/>
                  <a:pt x="84" y="143"/>
                  <a:pt x="83" y="143"/>
                </a:cubicBezTo>
                <a:cubicBezTo>
                  <a:pt x="83" y="146"/>
                  <a:pt x="81" y="145"/>
                  <a:pt x="81" y="147"/>
                </a:cubicBezTo>
                <a:close/>
                <a:moveTo>
                  <a:pt x="193" y="148"/>
                </a:moveTo>
                <a:cubicBezTo>
                  <a:pt x="195" y="150"/>
                  <a:pt x="198" y="152"/>
                  <a:pt x="202" y="152"/>
                </a:cubicBezTo>
                <a:cubicBezTo>
                  <a:pt x="203" y="150"/>
                  <a:pt x="204" y="148"/>
                  <a:pt x="204" y="145"/>
                </a:cubicBezTo>
                <a:cubicBezTo>
                  <a:pt x="200" y="141"/>
                  <a:pt x="196" y="146"/>
                  <a:pt x="193" y="148"/>
                </a:cubicBezTo>
                <a:close/>
                <a:moveTo>
                  <a:pt x="319" y="146"/>
                </a:moveTo>
                <a:cubicBezTo>
                  <a:pt x="323" y="148"/>
                  <a:pt x="326" y="151"/>
                  <a:pt x="330" y="152"/>
                </a:cubicBezTo>
                <a:cubicBezTo>
                  <a:pt x="328" y="148"/>
                  <a:pt x="324" y="146"/>
                  <a:pt x="321" y="143"/>
                </a:cubicBezTo>
                <a:cubicBezTo>
                  <a:pt x="320" y="144"/>
                  <a:pt x="319" y="145"/>
                  <a:pt x="319" y="146"/>
                </a:cubicBezTo>
                <a:close/>
                <a:moveTo>
                  <a:pt x="412" y="149"/>
                </a:moveTo>
                <a:cubicBezTo>
                  <a:pt x="414" y="150"/>
                  <a:pt x="414" y="153"/>
                  <a:pt x="417" y="153"/>
                </a:cubicBezTo>
                <a:cubicBezTo>
                  <a:pt x="418" y="150"/>
                  <a:pt x="420" y="148"/>
                  <a:pt x="420" y="145"/>
                </a:cubicBezTo>
                <a:cubicBezTo>
                  <a:pt x="417" y="141"/>
                  <a:pt x="414" y="147"/>
                  <a:pt x="412" y="149"/>
                </a:cubicBezTo>
                <a:close/>
                <a:moveTo>
                  <a:pt x="134" y="147"/>
                </a:moveTo>
                <a:cubicBezTo>
                  <a:pt x="135" y="147"/>
                  <a:pt x="136" y="146"/>
                  <a:pt x="137" y="145"/>
                </a:cubicBezTo>
                <a:cubicBezTo>
                  <a:pt x="136" y="143"/>
                  <a:pt x="131" y="144"/>
                  <a:pt x="134" y="147"/>
                </a:cubicBezTo>
                <a:close/>
                <a:moveTo>
                  <a:pt x="217" y="149"/>
                </a:moveTo>
                <a:cubicBezTo>
                  <a:pt x="220" y="151"/>
                  <a:pt x="223" y="153"/>
                  <a:pt x="226" y="155"/>
                </a:cubicBezTo>
                <a:cubicBezTo>
                  <a:pt x="227" y="154"/>
                  <a:pt x="225" y="152"/>
                  <a:pt x="227" y="151"/>
                </a:cubicBezTo>
                <a:cubicBezTo>
                  <a:pt x="223" y="149"/>
                  <a:pt x="222" y="145"/>
                  <a:pt x="217" y="144"/>
                </a:cubicBezTo>
                <a:cubicBezTo>
                  <a:pt x="217" y="146"/>
                  <a:pt x="218" y="147"/>
                  <a:pt x="217" y="149"/>
                </a:cubicBezTo>
                <a:close/>
                <a:moveTo>
                  <a:pt x="230" y="147"/>
                </a:moveTo>
                <a:cubicBezTo>
                  <a:pt x="235" y="148"/>
                  <a:pt x="237" y="153"/>
                  <a:pt x="243" y="153"/>
                </a:cubicBezTo>
                <a:cubicBezTo>
                  <a:pt x="243" y="151"/>
                  <a:pt x="243" y="151"/>
                  <a:pt x="244" y="149"/>
                </a:cubicBezTo>
                <a:cubicBezTo>
                  <a:pt x="239" y="148"/>
                  <a:pt x="235" y="146"/>
                  <a:pt x="231" y="144"/>
                </a:cubicBezTo>
                <a:cubicBezTo>
                  <a:pt x="231" y="145"/>
                  <a:pt x="231" y="146"/>
                  <a:pt x="230" y="147"/>
                </a:cubicBezTo>
                <a:close/>
                <a:moveTo>
                  <a:pt x="272" y="153"/>
                </a:moveTo>
                <a:cubicBezTo>
                  <a:pt x="280" y="159"/>
                  <a:pt x="289" y="165"/>
                  <a:pt x="299" y="169"/>
                </a:cubicBezTo>
                <a:cubicBezTo>
                  <a:pt x="299" y="168"/>
                  <a:pt x="301" y="168"/>
                  <a:pt x="300" y="166"/>
                </a:cubicBezTo>
                <a:cubicBezTo>
                  <a:pt x="293" y="161"/>
                  <a:pt x="286" y="155"/>
                  <a:pt x="278" y="150"/>
                </a:cubicBezTo>
                <a:cubicBezTo>
                  <a:pt x="277" y="147"/>
                  <a:pt x="278" y="145"/>
                  <a:pt x="277" y="145"/>
                </a:cubicBezTo>
                <a:cubicBezTo>
                  <a:pt x="277" y="144"/>
                  <a:pt x="276" y="144"/>
                  <a:pt x="275" y="144"/>
                </a:cubicBezTo>
                <a:cubicBezTo>
                  <a:pt x="274" y="147"/>
                  <a:pt x="272" y="149"/>
                  <a:pt x="272" y="153"/>
                </a:cubicBezTo>
                <a:close/>
                <a:moveTo>
                  <a:pt x="42" y="166"/>
                </a:moveTo>
                <a:cubicBezTo>
                  <a:pt x="46" y="160"/>
                  <a:pt x="50" y="151"/>
                  <a:pt x="52" y="145"/>
                </a:cubicBezTo>
                <a:cubicBezTo>
                  <a:pt x="47" y="151"/>
                  <a:pt x="43" y="157"/>
                  <a:pt x="42" y="166"/>
                </a:cubicBezTo>
                <a:close/>
                <a:moveTo>
                  <a:pt x="148" y="148"/>
                </a:moveTo>
                <a:cubicBezTo>
                  <a:pt x="151" y="149"/>
                  <a:pt x="153" y="152"/>
                  <a:pt x="157" y="153"/>
                </a:cubicBezTo>
                <a:cubicBezTo>
                  <a:pt x="158" y="151"/>
                  <a:pt x="159" y="150"/>
                  <a:pt x="158" y="146"/>
                </a:cubicBezTo>
                <a:cubicBezTo>
                  <a:pt x="155" y="147"/>
                  <a:pt x="149" y="142"/>
                  <a:pt x="148" y="148"/>
                </a:cubicBezTo>
                <a:close/>
                <a:moveTo>
                  <a:pt x="380" y="147"/>
                </a:moveTo>
                <a:cubicBezTo>
                  <a:pt x="385" y="153"/>
                  <a:pt x="392" y="158"/>
                  <a:pt x="400" y="162"/>
                </a:cubicBezTo>
                <a:cubicBezTo>
                  <a:pt x="400" y="160"/>
                  <a:pt x="401" y="158"/>
                  <a:pt x="402" y="157"/>
                </a:cubicBezTo>
                <a:cubicBezTo>
                  <a:pt x="395" y="153"/>
                  <a:pt x="388" y="145"/>
                  <a:pt x="380" y="147"/>
                </a:cubicBezTo>
                <a:close/>
                <a:moveTo>
                  <a:pt x="512" y="149"/>
                </a:moveTo>
                <a:cubicBezTo>
                  <a:pt x="512" y="150"/>
                  <a:pt x="513" y="151"/>
                  <a:pt x="514" y="151"/>
                </a:cubicBezTo>
                <a:cubicBezTo>
                  <a:pt x="514" y="149"/>
                  <a:pt x="518" y="147"/>
                  <a:pt x="515" y="146"/>
                </a:cubicBezTo>
                <a:cubicBezTo>
                  <a:pt x="514" y="147"/>
                  <a:pt x="514" y="148"/>
                  <a:pt x="512" y="149"/>
                </a:cubicBezTo>
                <a:close/>
                <a:moveTo>
                  <a:pt x="250" y="147"/>
                </a:moveTo>
                <a:cubicBezTo>
                  <a:pt x="250" y="150"/>
                  <a:pt x="253" y="150"/>
                  <a:pt x="255" y="151"/>
                </a:cubicBezTo>
                <a:cubicBezTo>
                  <a:pt x="255" y="150"/>
                  <a:pt x="255" y="149"/>
                  <a:pt x="255" y="148"/>
                </a:cubicBezTo>
                <a:cubicBezTo>
                  <a:pt x="253" y="148"/>
                  <a:pt x="252" y="145"/>
                  <a:pt x="250" y="147"/>
                </a:cubicBezTo>
                <a:close/>
                <a:moveTo>
                  <a:pt x="358" y="151"/>
                </a:moveTo>
                <a:cubicBezTo>
                  <a:pt x="359" y="152"/>
                  <a:pt x="360" y="153"/>
                  <a:pt x="362" y="154"/>
                </a:cubicBezTo>
                <a:cubicBezTo>
                  <a:pt x="364" y="152"/>
                  <a:pt x="365" y="150"/>
                  <a:pt x="366" y="147"/>
                </a:cubicBezTo>
                <a:cubicBezTo>
                  <a:pt x="362" y="145"/>
                  <a:pt x="359" y="148"/>
                  <a:pt x="358" y="151"/>
                </a:cubicBezTo>
                <a:close/>
                <a:moveTo>
                  <a:pt x="93" y="152"/>
                </a:moveTo>
                <a:cubicBezTo>
                  <a:pt x="93" y="151"/>
                  <a:pt x="93" y="151"/>
                  <a:pt x="93" y="151"/>
                </a:cubicBezTo>
                <a:cubicBezTo>
                  <a:pt x="93" y="149"/>
                  <a:pt x="92" y="149"/>
                  <a:pt x="91" y="148"/>
                </a:cubicBezTo>
                <a:cubicBezTo>
                  <a:pt x="89" y="149"/>
                  <a:pt x="90" y="152"/>
                  <a:pt x="93" y="152"/>
                </a:cubicBezTo>
                <a:close/>
                <a:moveTo>
                  <a:pt x="315" y="152"/>
                </a:moveTo>
                <a:cubicBezTo>
                  <a:pt x="318" y="155"/>
                  <a:pt x="323" y="157"/>
                  <a:pt x="325" y="161"/>
                </a:cubicBezTo>
                <a:cubicBezTo>
                  <a:pt x="328" y="160"/>
                  <a:pt x="329" y="157"/>
                  <a:pt x="329" y="154"/>
                </a:cubicBezTo>
                <a:cubicBezTo>
                  <a:pt x="325" y="152"/>
                  <a:pt x="321" y="150"/>
                  <a:pt x="318" y="148"/>
                </a:cubicBezTo>
                <a:cubicBezTo>
                  <a:pt x="317" y="150"/>
                  <a:pt x="315" y="150"/>
                  <a:pt x="315" y="152"/>
                </a:cubicBezTo>
                <a:close/>
                <a:moveTo>
                  <a:pt x="445" y="156"/>
                </a:moveTo>
                <a:cubicBezTo>
                  <a:pt x="448" y="152"/>
                  <a:pt x="440" y="151"/>
                  <a:pt x="437" y="148"/>
                </a:cubicBezTo>
                <a:cubicBezTo>
                  <a:pt x="439" y="152"/>
                  <a:pt x="442" y="154"/>
                  <a:pt x="445" y="156"/>
                </a:cubicBezTo>
                <a:close/>
                <a:moveTo>
                  <a:pt x="464" y="155"/>
                </a:moveTo>
                <a:cubicBezTo>
                  <a:pt x="470" y="162"/>
                  <a:pt x="476" y="168"/>
                  <a:pt x="485" y="172"/>
                </a:cubicBezTo>
                <a:cubicBezTo>
                  <a:pt x="487" y="170"/>
                  <a:pt x="490" y="167"/>
                  <a:pt x="491" y="164"/>
                </a:cubicBezTo>
                <a:cubicBezTo>
                  <a:pt x="484" y="158"/>
                  <a:pt x="477" y="154"/>
                  <a:pt x="467" y="148"/>
                </a:cubicBezTo>
                <a:cubicBezTo>
                  <a:pt x="466" y="151"/>
                  <a:pt x="465" y="153"/>
                  <a:pt x="464" y="155"/>
                </a:cubicBezTo>
                <a:close/>
                <a:moveTo>
                  <a:pt x="517" y="154"/>
                </a:moveTo>
                <a:cubicBezTo>
                  <a:pt x="521" y="156"/>
                  <a:pt x="522" y="161"/>
                  <a:pt x="527" y="162"/>
                </a:cubicBezTo>
                <a:cubicBezTo>
                  <a:pt x="529" y="160"/>
                  <a:pt x="529" y="157"/>
                  <a:pt x="529" y="154"/>
                </a:cubicBezTo>
                <a:cubicBezTo>
                  <a:pt x="526" y="152"/>
                  <a:pt x="523" y="150"/>
                  <a:pt x="521" y="148"/>
                </a:cubicBezTo>
                <a:cubicBezTo>
                  <a:pt x="519" y="150"/>
                  <a:pt x="518" y="152"/>
                  <a:pt x="517" y="154"/>
                </a:cubicBezTo>
                <a:close/>
                <a:moveTo>
                  <a:pt x="70" y="152"/>
                </a:moveTo>
                <a:cubicBezTo>
                  <a:pt x="72" y="153"/>
                  <a:pt x="72" y="148"/>
                  <a:pt x="70" y="149"/>
                </a:cubicBezTo>
                <a:cubicBezTo>
                  <a:pt x="71" y="150"/>
                  <a:pt x="70" y="150"/>
                  <a:pt x="70" y="152"/>
                </a:cubicBezTo>
                <a:close/>
                <a:moveTo>
                  <a:pt x="206" y="155"/>
                </a:moveTo>
                <a:cubicBezTo>
                  <a:pt x="209" y="155"/>
                  <a:pt x="212" y="157"/>
                  <a:pt x="215" y="158"/>
                </a:cubicBezTo>
                <a:cubicBezTo>
                  <a:pt x="215" y="156"/>
                  <a:pt x="214" y="155"/>
                  <a:pt x="214" y="152"/>
                </a:cubicBezTo>
                <a:cubicBezTo>
                  <a:pt x="212" y="151"/>
                  <a:pt x="210" y="150"/>
                  <a:pt x="208" y="149"/>
                </a:cubicBezTo>
                <a:cubicBezTo>
                  <a:pt x="208" y="151"/>
                  <a:pt x="205" y="152"/>
                  <a:pt x="206" y="155"/>
                </a:cubicBezTo>
                <a:close/>
                <a:moveTo>
                  <a:pt x="423" y="149"/>
                </a:moveTo>
                <a:cubicBezTo>
                  <a:pt x="423" y="151"/>
                  <a:pt x="421" y="153"/>
                  <a:pt x="420" y="155"/>
                </a:cubicBezTo>
                <a:cubicBezTo>
                  <a:pt x="425" y="160"/>
                  <a:pt x="431" y="164"/>
                  <a:pt x="437" y="167"/>
                </a:cubicBezTo>
                <a:cubicBezTo>
                  <a:pt x="438" y="165"/>
                  <a:pt x="439" y="163"/>
                  <a:pt x="440" y="161"/>
                </a:cubicBezTo>
                <a:cubicBezTo>
                  <a:pt x="435" y="156"/>
                  <a:pt x="430" y="151"/>
                  <a:pt x="423" y="149"/>
                </a:cubicBezTo>
                <a:close/>
                <a:moveTo>
                  <a:pt x="160" y="156"/>
                </a:moveTo>
                <a:cubicBezTo>
                  <a:pt x="163" y="157"/>
                  <a:pt x="165" y="160"/>
                  <a:pt x="168" y="162"/>
                </a:cubicBezTo>
                <a:cubicBezTo>
                  <a:pt x="171" y="160"/>
                  <a:pt x="175" y="159"/>
                  <a:pt x="175" y="155"/>
                </a:cubicBezTo>
                <a:cubicBezTo>
                  <a:pt x="171" y="153"/>
                  <a:pt x="168" y="150"/>
                  <a:pt x="163" y="149"/>
                </a:cubicBezTo>
                <a:cubicBezTo>
                  <a:pt x="162" y="152"/>
                  <a:pt x="160" y="153"/>
                  <a:pt x="160" y="156"/>
                </a:cubicBezTo>
                <a:close/>
                <a:moveTo>
                  <a:pt x="365" y="155"/>
                </a:moveTo>
                <a:cubicBezTo>
                  <a:pt x="366" y="158"/>
                  <a:pt x="368" y="160"/>
                  <a:pt x="371" y="159"/>
                </a:cubicBezTo>
                <a:cubicBezTo>
                  <a:pt x="370" y="156"/>
                  <a:pt x="372" y="155"/>
                  <a:pt x="372" y="152"/>
                </a:cubicBezTo>
                <a:cubicBezTo>
                  <a:pt x="372" y="150"/>
                  <a:pt x="370" y="150"/>
                  <a:pt x="369" y="149"/>
                </a:cubicBezTo>
                <a:cubicBezTo>
                  <a:pt x="368" y="152"/>
                  <a:pt x="366" y="153"/>
                  <a:pt x="365" y="155"/>
                </a:cubicBezTo>
                <a:close/>
                <a:moveTo>
                  <a:pt x="578" y="163"/>
                </a:moveTo>
                <a:cubicBezTo>
                  <a:pt x="581" y="164"/>
                  <a:pt x="581" y="167"/>
                  <a:pt x="584" y="168"/>
                </a:cubicBezTo>
                <a:cubicBezTo>
                  <a:pt x="586" y="161"/>
                  <a:pt x="590" y="150"/>
                  <a:pt x="583" y="149"/>
                </a:cubicBezTo>
                <a:cubicBezTo>
                  <a:pt x="580" y="153"/>
                  <a:pt x="580" y="159"/>
                  <a:pt x="578" y="163"/>
                </a:cubicBezTo>
                <a:close/>
                <a:moveTo>
                  <a:pt x="76" y="157"/>
                </a:moveTo>
                <a:cubicBezTo>
                  <a:pt x="80" y="157"/>
                  <a:pt x="83" y="153"/>
                  <a:pt x="81" y="150"/>
                </a:cubicBezTo>
                <a:cubicBezTo>
                  <a:pt x="77" y="150"/>
                  <a:pt x="78" y="154"/>
                  <a:pt x="76" y="157"/>
                </a:cubicBezTo>
                <a:close/>
                <a:moveTo>
                  <a:pt x="104" y="152"/>
                </a:moveTo>
                <a:cubicBezTo>
                  <a:pt x="106" y="152"/>
                  <a:pt x="107" y="154"/>
                  <a:pt x="109" y="154"/>
                </a:cubicBezTo>
                <a:cubicBezTo>
                  <a:pt x="110" y="153"/>
                  <a:pt x="110" y="152"/>
                  <a:pt x="110" y="150"/>
                </a:cubicBezTo>
                <a:cubicBezTo>
                  <a:pt x="107" y="150"/>
                  <a:pt x="105" y="150"/>
                  <a:pt x="104" y="152"/>
                </a:cubicBezTo>
                <a:close/>
                <a:moveTo>
                  <a:pt x="114" y="155"/>
                </a:moveTo>
                <a:cubicBezTo>
                  <a:pt x="115" y="154"/>
                  <a:pt x="116" y="152"/>
                  <a:pt x="118" y="151"/>
                </a:cubicBezTo>
                <a:cubicBezTo>
                  <a:pt x="116" y="151"/>
                  <a:pt x="116" y="149"/>
                  <a:pt x="115" y="150"/>
                </a:cubicBezTo>
                <a:cubicBezTo>
                  <a:pt x="115" y="152"/>
                  <a:pt x="113" y="154"/>
                  <a:pt x="114" y="155"/>
                </a:cubicBezTo>
                <a:close/>
                <a:moveTo>
                  <a:pt x="294" y="154"/>
                </a:moveTo>
                <a:cubicBezTo>
                  <a:pt x="293" y="152"/>
                  <a:pt x="292" y="151"/>
                  <a:pt x="290" y="150"/>
                </a:cubicBezTo>
                <a:cubicBezTo>
                  <a:pt x="291" y="152"/>
                  <a:pt x="293" y="152"/>
                  <a:pt x="294" y="154"/>
                </a:cubicBezTo>
                <a:close/>
                <a:moveTo>
                  <a:pt x="152" y="155"/>
                </a:moveTo>
                <a:cubicBezTo>
                  <a:pt x="151" y="152"/>
                  <a:pt x="147" y="152"/>
                  <a:pt x="145" y="151"/>
                </a:cubicBezTo>
                <a:cubicBezTo>
                  <a:pt x="144" y="153"/>
                  <a:pt x="149" y="155"/>
                  <a:pt x="152" y="155"/>
                </a:cubicBezTo>
                <a:close/>
                <a:moveTo>
                  <a:pt x="245" y="155"/>
                </a:moveTo>
                <a:cubicBezTo>
                  <a:pt x="247" y="154"/>
                  <a:pt x="248" y="152"/>
                  <a:pt x="250" y="152"/>
                </a:cubicBezTo>
                <a:cubicBezTo>
                  <a:pt x="250" y="153"/>
                  <a:pt x="251" y="153"/>
                  <a:pt x="251" y="154"/>
                </a:cubicBezTo>
                <a:cubicBezTo>
                  <a:pt x="252" y="156"/>
                  <a:pt x="251" y="157"/>
                  <a:pt x="251" y="159"/>
                </a:cubicBezTo>
                <a:cubicBezTo>
                  <a:pt x="255" y="161"/>
                  <a:pt x="258" y="164"/>
                  <a:pt x="262" y="166"/>
                </a:cubicBezTo>
                <a:cubicBezTo>
                  <a:pt x="263" y="163"/>
                  <a:pt x="265" y="161"/>
                  <a:pt x="265" y="157"/>
                </a:cubicBezTo>
                <a:cubicBezTo>
                  <a:pt x="258" y="156"/>
                  <a:pt x="254" y="152"/>
                  <a:pt x="247" y="151"/>
                </a:cubicBezTo>
                <a:cubicBezTo>
                  <a:pt x="247" y="153"/>
                  <a:pt x="245" y="153"/>
                  <a:pt x="245" y="155"/>
                </a:cubicBezTo>
                <a:close/>
                <a:moveTo>
                  <a:pt x="63" y="160"/>
                </a:moveTo>
                <a:cubicBezTo>
                  <a:pt x="64" y="157"/>
                  <a:pt x="68" y="151"/>
                  <a:pt x="62" y="151"/>
                </a:cubicBezTo>
                <a:cubicBezTo>
                  <a:pt x="61" y="155"/>
                  <a:pt x="58" y="160"/>
                  <a:pt x="63" y="160"/>
                </a:cubicBezTo>
                <a:close/>
                <a:moveTo>
                  <a:pt x="548" y="154"/>
                </a:moveTo>
                <a:cubicBezTo>
                  <a:pt x="547" y="153"/>
                  <a:pt x="546" y="152"/>
                  <a:pt x="544" y="151"/>
                </a:cubicBezTo>
                <a:cubicBezTo>
                  <a:pt x="544" y="153"/>
                  <a:pt x="547" y="155"/>
                  <a:pt x="548" y="154"/>
                </a:cubicBezTo>
                <a:close/>
                <a:moveTo>
                  <a:pt x="117" y="160"/>
                </a:moveTo>
                <a:cubicBezTo>
                  <a:pt x="118" y="161"/>
                  <a:pt x="120" y="162"/>
                  <a:pt x="122" y="163"/>
                </a:cubicBezTo>
                <a:cubicBezTo>
                  <a:pt x="124" y="160"/>
                  <a:pt x="126" y="158"/>
                  <a:pt x="128" y="155"/>
                </a:cubicBezTo>
                <a:cubicBezTo>
                  <a:pt x="125" y="148"/>
                  <a:pt x="117" y="154"/>
                  <a:pt x="117" y="160"/>
                </a:cubicBezTo>
                <a:close/>
                <a:moveTo>
                  <a:pt x="506" y="156"/>
                </a:moveTo>
                <a:cubicBezTo>
                  <a:pt x="508" y="156"/>
                  <a:pt x="508" y="158"/>
                  <a:pt x="510" y="158"/>
                </a:cubicBezTo>
                <a:cubicBezTo>
                  <a:pt x="510" y="156"/>
                  <a:pt x="512" y="155"/>
                  <a:pt x="512" y="153"/>
                </a:cubicBezTo>
                <a:cubicBezTo>
                  <a:pt x="509" y="151"/>
                  <a:pt x="507" y="153"/>
                  <a:pt x="506" y="156"/>
                </a:cubicBezTo>
                <a:close/>
                <a:moveTo>
                  <a:pt x="237" y="161"/>
                </a:moveTo>
                <a:cubicBezTo>
                  <a:pt x="238" y="160"/>
                  <a:pt x="238" y="158"/>
                  <a:pt x="239" y="157"/>
                </a:cubicBezTo>
                <a:cubicBezTo>
                  <a:pt x="237" y="156"/>
                  <a:pt x="234" y="154"/>
                  <a:pt x="231" y="152"/>
                </a:cubicBezTo>
                <a:cubicBezTo>
                  <a:pt x="232" y="156"/>
                  <a:pt x="232" y="161"/>
                  <a:pt x="237" y="161"/>
                </a:cubicBezTo>
                <a:close/>
                <a:moveTo>
                  <a:pt x="609" y="158"/>
                </a:moveTo>
                <a:cubicBezTo>
                  <a:pt x="606" y="157"/>
                  <a:pt x="606" y="154"/>
                  <a:pt x="604" y="152"/>
                </a:cubicBezTo>
                <a:cubicBezTo>
                  <a:pt x="604" y="155"/>
                  <a:pt x="605" y="160"/>
                  <a:pt x="609" y="158"/>
                </a:cubicBezTo>
                <a:close/>
                <a:moveTo>
                  <a:pt x="55" y="156"/>
                </a:moveTo>
                <a:cubicBezTo>
                  <a:pt x="57" y="156"/>
                  <a:pt x="57" y="155"/>
                  <a:pt x="57" y="153"/>
                </a:cubicBezTo>
                <a:cubicBezTo>
                  <a:pt x="55" y="153"/>
                  <a:pt x="55" y="154"/>
                  <a:pt x="55" y="156"/>
                </a:cubicBezTo>
                <a:close/>
                <a:moveTo>
                  <a:pt x="621" y="169"/>
                </a:moveTo>
                <a:cubicBezTo>
                  <a:pt x="620" y="163"/>
                  <a:pt x="620" y="157"/>
                  <a:pt x="617" y="153"/>
                </a:cubicBezTo>
                <a:cubicBezTo>
                  <a:pt x="616" y="160"/>
                  <a:pt x="616" y="166"/>
                  <a:pt x="621" y="169"/>
                </a:cubicBezTo>
                <a:close/>
                <a:moveTo>
                  <a:pt x="87" y="163"/>
                </a:moveTo>
                <a:cubicBezTo>
                  <a:pt x="89" y="163"/>
                  <a:pt x="89" y="165"/>
                  <a:pt x="90" y="165"/>
                </a:cubicBezTo>
                <a:cubicBezTo>
                  <a:pt x="91" y="161"/>
                  <a:pt x="91" y="159"/>
                  <a:pt x="92" y="155"/>
                </a:cubicBezTo>
                <a:cubicBezTo>
                  <a:pt x="90" y="155"/>
                  <a:pt x="90" y="154"/>
                  <a:pt x="88" y="154"/>
                </a:cubicBezTo>
                <a:cubicBezTo>
                  <a:pt x="87" y="157"/>
                  <a:pt x="87" y="160"/>
                  <a:pt x="87" y="163"/>
                </a:cubicBezTo>
                <a:close/>
                <a:moveTo>
                  <a:pt x="200" y="157"/>
                </a:moveTo>
                <a:cubicBezTo>
                  <a:pt x="200" y="156"/>
                  <a:pt x="200" y="155"/>
                  <a:pt x="200" y="154"/>
                </a:cubicBezTo>
                <a:cubicBezTo>
                  <a:pt x="197" y="154"/>
                  <a:pt x="197" y="157"/>
                  <a:pt x="200" y="157"/>
                </a:cubicBezTo>
                <a:close/>
                <a:moveTo>
                  <a:pt x="408" y="155"/>
                </a:moveTo>
                <a:cubicBezTo>
                  <a:pt x="410" y="156"/>
                  <a:pt x="411" y="159"/>
                  <a:pt x="414" y="158"/>
                </a:cubicBezTo>
                <a:cubicBezTo>
                  <a:pt x="414" y="156"/>
                  <a:pt x="409" y="153"/>
                  <a:pt x="408" y="155"/>
                </a:cubicBezTo>
                <a:close/>
                <a:moveTo>
                  <a:pt x="65" y="161"/>
                </a:moveTo>
                <a:cubicBezTo>
                  <a:pt x="66" y="162"/>
                  <a:pt x="67" y="162"/>
                  <a:pt x="70" y="162"/>
                </a:cubicBezTo>
                <a:cubicBezTo>
                  <a:pt x="71" y="160"/>
                  <a:pt x="71" y="157"/>
                  <a:pt x="70" y="155"/>
                </a:cubicBezTo>
                <a:cubicBezTo>
                  <a:pt x="66" y="154"/>
                  <a:pt x="66" y="158"/>
                  <a:pt x="65" y="161"/>
                </a:cubicBezTo>
                <a:close/>
                <a:moveTo>
                  <a:pt x="218" y="160"/>
                </a:moveTo>
                <a:cubicBezTo>
                  <a:pt x="223" y="161"/>
                  <a:pt x="224" y="164"/>
                  <a:pt x="229" y="165"/>
                </a:cubicBezTo>
                <a:cubicBezTo>
                  <a:pt x="228" y="158"/>
                  <a:pt x="221" y="158"/>
                  <a:pt x="217" y="155"/>
                </a:cubicBezTo>
                <a:cubicBezTo>
                  <a:pt x="217" y="157"/>
                  <a:pt x="219" y="158"/>
                  <a:pt x="218" y="160"/>
                </a:cubicBezTo>
                <a:close/>
                <a:moveTo>
                  <a:pt x="303" y="162"/>
                </a:moveTo>
                <a:cubicBezTo>
                  <a:pt x="305" y="161"/>
                  <a:pt x="307" y="161"/>
                  <a:pt x="307" y="158"/>
                </a:cubicBezTo>
                <a:cubicBezTo>
                  <a:pt x="304" y="158"/>
                  <a:pt x="303" y="155"/>
                  <a:pt x="299" y="155"/>
                </a:cubicBezTo>
                <a:cubicBezTo>
                  <a:pt x="300" y="158"/>
                  <a:pt x="302" y="159"/>
                  <a:pt x="303" y="162"/>
                </a:cubicBezTo>
                <a:close/>
                <a:moveTo>
                  <a:pt x="373" y="163"/>
                </a:moveTo>
                <a:cubicBezTo>
                  <a:pt x="379" y="166"/>
                  <a:pt x="383" y="171"/>
                  <a:pt x="389" y="175"/>
                </a:cubicBezTo>
                <a:cubicBezTo>
                  <a:pt x="391" y="172"/>
                  <a:pt x="393" y="170"/>
                  <a:pt x="394" y="166"/>
                </a:cubicBezTo>
                <a:cubicBezTo>
                  <a:pt x="388" y="161"/>
                  <a:pt x="384" y="157"/>
                  <a:pt x="376" y="155"/>
                </a:cubicBezTo>
                <a:cubicBezTo>
                  <a:pt x="375" y="157"/>
                  <a:pt x="373" y="160"/>
                  <a:pt x="373" y="163"/>
                </a:cubicBezTo>
                <a:close/>
                <a:moveTo>
                  <a:pt x="107" y="158"/>
                </a:moveTo>
                <a:cubicBezTo>
                  <a:pt x="105" y="157"/>
                  <a:pt x="104" y="156"/>
                  <a:pt x="101" y="155"/>
                </a:cubicBezTo>
                <a:cubicBezTo>
                  <a:pt x="102" y="158"/>
                  <a:pt x="105" y="159"/>
                  <a:pt x="107" y="158"/>
                </a:cubicBezTo>
                <a:close/>
                <a:moveTo>
                  <a:pt x="448" y="158"/>
                </a:moveTo>
                <a:cubicBezTo>
                  <a:pt x="450" y="160"/>
                  <a:pt x="452" y="162"/>
                  <a:pt x="454" y="163"/>
                </a:cubicBezTo>
                <a:cubicBezTo>
                  <a:pt x="455" y="162"/>
                  <a:pt x="457" y="161"/>
                  <a:pt x="456" y="159"/>
                </a:cubicBezTo>
                <a:cubicBezTo>
                  <a:pt x="453" y="158"/>
                  <a:pt x="453" y="156"/>
                  <a:pt x="450" y="155"/>
                </a:cubicBezTo>
                <a:cubicBezTo>
                  <a:pt x="450" y="157"/>
                  <a:pt x="448" y="157"/>
                  <a:pt x="448" y="158"/>
                </a:cubicBezTo>
                <a:close/>
                <a:moveTo>
                  <a:pt x="513" y="160"/>
                </a:moveTo>
                <a:cubicBezTo>
                  <a:pt x="517" y="162"/>
                  <a:pt x="519" y="165"/>
                  <a:pt x="524" y="166"/>
                </a:cubicBezTo>
                <a:cubicBezTo>
                  <a:pt x="525" y="161"/>
                  <a:pt x="517" y="160"/>
                  <a:pt x="515" y="156"/>
                </a:cubicBezTo>
                <a:cubicBezTo>
                  <a:pt x="514" y="158"/>
                  <a:pt x="513" y="159"/>
                  <a:pt x="513" y="160"/>
                </a:cubicBezTo>
                <a:close/>
                <a:moveTo>
                  <a:pt x="330" y="163"/>
                </a:moveTo>
                <a:cubicBezTo>
                  <a:pt x="332" y="165"/>
                  <a:pt x="336" y="170"/>
                  <a:pt x="338" y="166"/>
                </a:cubicBezTo>
                <a:cubicBezTo>
                  <a:pt x="336" y="163"/>
                  <a:pt x="337" y="159"/>
                  <a:pt x="333" y="157"/>
                </a:cubicBezTo>
                <a:cubicBezTo>
                  <a:pt x="332" y="159"/>
                  <a:pt x="330" y="161"/>
                  <a:pt x="330" y="163"/>
                </a:cubicBezTo>
                <a:close/>
                <a:moveTo>
                  <a:pt x="171" y="163"/>
                </a:moveTo>
                <a:cubicBezTo>
                  <a:pt x="173" y="164"/>
                  <a:pt x="174" y="166"/>
                  <a:pt x="176" y="166"/>
                </a:cubicBezTo>
                <a:cubicBezTo>
                  <a:pt x="176" y="164"/>
                  <a:pt x="178" y="163"/>
                  <a:pt x="179" y="162"/>
                </a:cubicBezTo>
                <a:cubicBezTo>
                  <a:pt x="179" y="160"/>
                  <a:pt x="179" y="158"/>
                  <a:pt x="177" y="157"/>
                </a:cubicBezTo>
                <a:cubicBezTo>
                  <a:pt x="176" y="160"/>
                  <a:pt x="172" y="160"/>
                  <a:pt x="171" y="163"/>
                </a:cubicBezTo>
                <a:close/>
                <a:moveTo>
                  <a:pt x="204" y="160"/>
                </a:moveTo>
                <a:cubicBezTo>
                  <a:pt x="208" y="163"/>
                  <a:pt x="212" y="165"/>
                  <a:pt x="216" y="168"/>
                </a:cubicBezTo>
                <a:cubicBezTo>
                  <a:pt x="217" y="165"/>
                  <a:pt x="214" y="164"/>
                  <a:pt x="215" y="162"/>
                </a:cubicBezTo>
                <a:cubicBezTo>
                  <a:pt x="214" y="160"/>
                  <a:pt x="214" y="162"/>
                  <a:pt x="212" y="162"/>
                </a:cubicBezTo>
                <a:cubicBezTo>
                  <a:pt x="211" y="159"/>
                  <a:pt x="207" y="159"/>
                  <a:pt x="205" y="157"/>
                </a:cubicBezTo>
                <a:cubicBezTo>
                  <a:pt x="204" y="158"/>
                  <a:pt x="204" y="159"/>
                  <a:pt x="204" y="160"/>
                </a:cubicBezTo>
                <a:close/>
                <a:moveTo>
                  <a:pt x="593" y="177"/>
                </a:moveTo>
                <a:cubicBezTo>
                  <a:pt x="595" y="171"/>
                  <a:pt x="598" y="161"/>
                  <a:pt x="591" y="158"/>
                </a:cubicBezTo>
                <a:cubicBezTo>
                  <a:pt x="590" y="164"/>
                  <a:pt x="585" y="175"/>
                  <a:pt x="593" y="177"/>
                </a:cubicBezTo>
                <a:close/>
                <a:moveTo>
                  <a:pt x="138" y="163"/>
                </a:moveTo>
                <a:cubicBezTo>
                  <a:pt x="141" y="166"/>
                  <a:pt x="145" y="167"/>
                  <a:pt x="149" y="169"/>
                </a:cubicBezTo>
                <a:cubicBezTo>
                  <a:pt x="151" y="167"/>
                  <a:pt x="151" y="165"/>
                  <a:pt x="152" y="163"/>
                </a:cubicBezTo>
                <a:cubicBezTo>
                  <a:pt x="148" y="161"/>
                  <a:pt x="139" y="155"/>
                  <a:pt x="138" y="163"/>
                </a:cubicBezTo>
                <a:close/>
                <a:moveTo>
                  <a:pt x="99" y="170"/>
                </a:moveTo>
                <a:cubicBezTo>
                  <a:pt x="97" y="167"/>
                  <a:pt x="98" y="162"/>
                  <a:pt x="95" y="160"/>
                </a:cubicBezTo>
                <a:cubicBezTo>
                  <a:pt x="94" y="165"/>
                  <a:pt x="93" y="170"/>
                  <a:pt x="99" y="170"/>
                </a:cubicBezTo>
                <a:close/>
                <a:moveTo>
                  <a:pt x="307" y="164"/>
                </a:moveTo>
                <a:cubicBezTo>
                  <a:pt x="312" y="167"/>
                  <a:pt x="316" y="171"/>
                  <a:pt x="321" y="174"/>
                </a:cubicBezTo>
                <a:cubicBezTo>
                  <a:pt x="322" y="171"/>
                  <a:pt x="322" y="169"/>
                  <a:pt x="324" y="168"/>
                </a:cubicBezTo>
                <a:cubicBezTo>
                  <a:pt x="318" y="167"/>
                  <a:pt x="310" y="155"/>
                  <a:pt x="307" y="164"/>
                </a:cubicBezTo>
                <a:close/>
                <a:moveTo>
                  <a:pt x="428" y="166"/>
                </a:moveTo>
                <a:cubicBezTo>
                  <a:pt x="425" y="165"/>
                  <a:pt x="421" y="159"/>
                  <a:pt x="417" y="161"/>
                </a:cubicBezTo>
                <a:cubicBezTo>
                  <a:pt x="421" y="163"/>
                  <a:pt x="425" y="167"/>
                  <a:pt x="428" y="166"/>
                </a:cubicBezTo>
                <a:close/>
                <a:moveTo>
                  <a:pt x="104" y="169"/>
                </a:moveTo>
                <a:cubicBezTo>
                  <a:pt x="106" y="168"/>
                  <a:pt x="108" y="167"/>
                  <a:pt x="107" y="164"/>
                </a:cubicBezTo>
                <a:cubicBezTo>
                  <a:pt x="106" y="162"/>
                  <a:pt x="104" y="161"/>
                  <a:pt x="101" y="160"/>
                </a:cubicBezTo>
                <a:cubicBezTo>
                  <a:pt x="101" y="164"/>
                  <a:pt x="104" y="166"/>
                  <a:pt x="104" y="169"/>
                </a:cubicBezTo>
                <a:close/>
                <a:moveTo>
                  <a:pt x="268" y="160"/>
                </a:moveTo>
                <a:cubicBezTo>
                  <a:pt x="268" y="164"/>
                  <a:pt x="265" y="165"/>
                  <a:pt x="265" y="168"/>
                </a:cubicBezTo>
                <a:cubicBezTo>
                  <a:pt x="269" y="170"/>
                  <a:pt x="271" y="174"/>
                  <a:pt x="276" y="175"/>
                </a:cubicBezTo>
                <a:cubicBezTo>
                  <a:pt x="277" y="174"/>
                  <a:pt x="278" y="173"/>
                  <a:pt x="279" y="171"/>
                </a:cubicBezTo>
                <a:cubicBezTo>
                  <a:pt x="276" y="169"/>
                  <a:pt x="274" y="165"/>
                  <a:pt x="273" y="163"/>
                </a:cubicBezTo>
                <a:cubicBezTo>
                  <a:pt x="272" y="164"/>
                  <a:pt x="271" y="159"/>
                  <a:pt x="268" y="160"/>
                </a:cubicBezTo>
                <a:close/>
                <a:moveTo>
                  <a:pt x="402" y="164"/>
                </a:moveTo>
                <a:cubicBezTo>
                  <a:pt x="404" y="166"/>
                  <a:pt x="406" y="168"/>
                  <a:pt x="409" y="168"/>
                </a:cubicBezTo>
                <a:cubicBezTo>
                  <a:pt x="410" y="163"/>
                  <a:pt x="403" y="157"/>
                  <a:pt x="402" y="164"/>
                </a:cubicBezTo>
                <a:close/>
                <a:moveTo>
                  <a:pt x="572" y="171"/>
                </a:moveTo>
                <a:cubicBezTo>
                  <a:pt x="572" y="165"/>
                  <a:pt x="570" y="164"/>
                  <a:pt x="566" y="162"/>
                </a:cubicBezTo>
                <a:cubicBezTo>
                  <a:pt x="568" y="165"/>
                  <a:pt x="570" y="168"/>
                  <a:pt x="572" y="171"/>
                </a:cubicBezTo>
                <a:close/>
                <a:moveTo>
                  <a:pt x="458" y="166"/>
                </a:moveTo>
                <a:cubicBezTo>
                  <a:pt x="465" y="170"/>
                  <a:pt x="470" y="179"/>
                  <a:pt x="478" y="180"/>
                </a:cubicBezTo>
                <a:cubicBezTo>
                  <a:pt x="474" y="172"/>
                  <a:pt x="467" y="167"/>
                  <a:pt x="460" y="162"/>
                </a:cubicBezTo>
                <a:cubicBezTo>
                  <a:pt x="460" y="164"/>
                  <a:pt x="458" y="164"/>
                  <a:pt x="458" y="166"/>
                </a:cubicBezTo>
                <a:close/>
                <a:moveTo>
                  <a:pt x="504" y="166"/>
                </a:moveTo>
                <a:cubicBezTo>
                  <a:pt x="503" y="165"/>
                  <a:pt x="504" y="165"/>
                  <a:pt x="504" y="164"/>
                </a:cubicBezTo>
                <a:cubicBezTo>
                  <a:pt x="502" y="164"/>
                  <a:pt x="502" y="162"/>
                  <a:pt x="500" y="162"/>
                </a:cubicBezTo>
                <a:cubicBezTo>
                  <a:pt x="501" y="164"/>
                  <a:pt x="501" y="167"/>
                  <a:pt x="504" y="166"/>
                </a:cubicBezTo>
                <a:close/>
                <a:moveTo>
                  <a:pt x="534" y="169"/>
                </a:moveTo>
                <a:cubicBezTo>
                  <a:pt x="534" y="167"/>
                  <a:pt x="537" y="164"/>
                  <a:pt x="535" y="162"/>
                </a:cubicBezTo>
                <a:cubicBezTo>
                  <a:pt x="533" y="164"/>
                  <a:pt x="531" y="168"/>
                  <a:pt x="534" y="169"/>
                </a:cubicBezTo>
                <a:close/>
                <a:moveTo>
                  <a:pt x="608" y="174"/>
                </a:moveTo>
                <a:cubicBezTo>
                  <a:pt x="610" y="169"/>
                  <a:pt x="606" y="165"/>
                  <a:pt x="603" y="162"/>
                </a:cubicBezTo>
                <a:cubicBezTo>
                  <a:pt x="601" y="168"/>
                  <a:pt x="605" y="171"/>
                  <a:pt x="608" y="174"/>
                </a:cubicBezTo>
                <a:close/>
                <a:moveTo>
                  <a:pt x="244" y="166"/>
                </a:moveTo>
                <a:cubicBezTo>
                  <a:pt x="249" y="169"/>
                  <a:pt x="253" y="172"/>
                  <a:pt x="259" y="174"/>
                </a:cubicBezTo>
                <a:cubicBezTo>
                  <a:pt x="258" y="167"/>
                  <a:pt x="250" y="167"/>
                  <a:pt x="246" y="163"/>
                </a:cubicBezTo>
                <a:cubicBezTo>
                  <a:pt x="245" y="164"/>
                  <a:pt x="244" y="165"/>
                  <a:pt x="244" y="166"/>
                </a:cubicBezTo>
                <a:close/>
                <a:moveTo>
                  <a:pt x="77" y="165"/>
                </a:moveTo>
                <a:cubicBezTo>
                  <a:pt x="79" y="166"/>
                  <a:pt x="78" y="170"/>
                  <a:pt x="81" y="169"/>
                </a:cubicBezTo>
                <a:cubicBezTo>
                  <a:pt x="81" y="167"/>
                  <a:pt x="82" y="166"/>
                  <a:pt x="82" y="164"/>
                </a:cubicBezTo>
                <a:cubicBezTo>
                  <a:pt x="80" y="163"/>
                  <a:pt x="78" y="164"/>
                  <a:pt x="77" y="165"/>
                </a:cubicBezTo>
                <a:close/>
                <a:moveTo>
                  <a:pt x="223" y="165"/>
                </a:moveTo>
                <a:cubicBezTo>
                  <a:pt x="221" y="165"/>
                  <a:pt x="221" y="164"/>
                  <a:pt x="219" y="163"/>
                </a:cubicBezTo>
                <a:cubicBezTo>
                  <a:pt x="218" y="164"/>
                  <a:pt x="219" y="167"/>
                  <a:pt x="219" y="169"/>
                </a:cubicBezTo>
                <a:cubicBezTo>
                  <a:pt x="222" y="170"/>
                  <a:pt x="224" y="173"/>
                  <a:pt x="228" y="174"/>
                </a:cubicBezTo>
                <a:cubicBezTo>
                  <a:pt x="229" y="168"/>
                  <a:pt x="222" y="170"/>
                  <a:pt x="220" y="166"/>
                </a:cubicBezTo>
                <a:cubicBezTo>
                  <a:pt x="221" y="164"/>
                  <a:pt x="223" y="167"/>
                  <a:pt x="223" y="165"/>
                </a:cubicBezTo>
                <a:close/>
                <a:moveTo>
                  <a:pt x="343" y="166"/>
                </a:moveTo>
                <a:cubicBezTo>
                  <a:pt x="345" y="169"/>
                  <a:pt x="346" y="172"/>
                  <a:pt x="347" y="176"/>
                </a:cubicBezTo>
                <a:cubicBezTo>
                  <a:pt x="351" y="174"/>
                  <a:pt x="352" y="170"/>
                  <a:pt x="354" y="167"/>
                </a:cubicBezTo>
                <a:cubicBezTo>
                  <a:pt x="351" y="165"/>
                  <a:pt x="344" y="160"/>
                  <a:pt x="343" y="166"/>
                </a:cubicBezTo>
                <a:close/>
                <a:moveTo>
                  <a:pt x="282" y="170"/>
                </a:moveTo>
                <a:cubicBezTo>
                  <a:pt x="284" y="167"/>
                  <a:pt x="280" y="165"/>
                  <a:pt x="278" y="164"/>
                </a:cubicBezTo>
                <a:cubicBezTo>
                  <a:pt x="279" y="166"/>
                  <a:pt x="281" y="168"/>
                  <a:pt x="282" y="170"/>
                </a:cubicBezTo>
                <a:close/>
                <a:moveTo>
                  <a:pt x="366" y="168"/>
                </a:moveTo>
                <a:cubicBezTo>
                  <a:pt x="366" y="166"/>
                  <a:pt x="361" y="164"/>
                  <a:pt x="360" y="165"/>
                </a:cubicBezTo>
                <a:cubicBezTo>
                  <a:pt x="362" y="165"/>
                  <a:pt x="363" y="168"/>
                  <a:pt x="366" y="168"/>
                </a:cubicBezTo>
                <a:close/>
                <a:moveTo>
                  <a:pt x="521" y="170"/>
                </a:moveTo>
                <a:cubicBezTo>
                  <a:pt x="522" y="167"/>
                  <a:pt x="516" y="166"/>
                  <a:pt x="514" y="164"/>
                </a:cubicBezTo>
                <a:cubicBezTo>
                  <a:pt x="515" y="167"/>
                  <a:pt x="518" y="169"/>
                  <a:pt x="521" y="170"/>
                </a:cubicBezTo>
                <a:close/>
                <a:moveTo>
                  <a:pt x="179" y="168"/>
                </a:moveTo>
                <a:cubicBezTo>
                  <a:pt x="180" y="170"/>
                  <a:pt x="181" y="169"/>
                  <a:pt x="183" y="169"/>
                </a:cubicBezTo>
                <a:cubicBezTo>
                  <a:pt x="183" y="167"/>
                  <a:pt x="183" y="166"/>
                  <a:pt x="182" y="165"/>
                </a:cubicBezTo>
                <a:cubicBezTo>
                  <a:pt x="182" y="165"/>
                  <a:pt x="181" y="165"/>
                  <a:pt x="180" y="165"/>
                </a:cubicBezTo>
                <a:cubicBezTo>
                  <a:pt x="180" y="166"/>
                  <a:pt x="179" y="167"/>
                  <a:pt x="179" y="168"/>
                </a:cubicBezTo>
                <a:close/>
                <a:moveTo>
                  <a:pt x="429" y="176"/>
                </a:moveTo>
                <a:cubicBezTo>
                  <a:pt x="430" y="175"/>
                  <a:pt x="432" y="174"/>
                  <a:pt x="431" y="172"/>
                </a:cubicBezTo>
                <a:cubicBezTo>
                  <a:pt x="426" y="170"/>
                  <a:pt x="421" y="165"/>
                  <a:pt x="417" y="165"/>
                </a:cubicBezTo>
                <a:cubicBezTo>
                  <a:pt x="421" y="169"/>
                  <a:pt x="425" y="173"/>
                  <a:pt x="429" y="176"/>
                </a:cubicBezTo>
                <a:close/>
                <a:moveTo>
                  <a:pt x="440" y="169"/>
                </a:moveTo>
                <a:cubicBezTo>
                  <a:pt x="442" y="169"/>
                  <a:pt x="443" y="171"/>
                  <a:pt x="445" y="172"/>
                </a:cubicBezTo>
                <a:cubicBezTo>
                  <a:pt x="445" y="169"/>
                  <a:pt x="444" y="167"/>
                  <a:pt x="442" y="165"/>
                </a:cubicBezTo>
                <a:cubicBezTo>
                  <a:pt x="442" y="167"/>
                  <a:pt x="440" y="167"/>
                  <a:pt x="440" y="169"/>
                </a:cubicBezTo>
                <a:close/>
                <a:moveTo>
                  <a:pt x="549" y="184"/>
                </a:moveTo>
                <a:cubicBezTo>
                  <a:pt x="549" y="177"/>
                  <a:pt x="545" y="170"/>
                  <a:pt x="541" y="165"/>
                </a:cubicBezTo>
                <a:cubicBezTo>
                  <a:pt x="534" y="173"/>
                  <a:pt x="543" y="180"/>
                  <a:pt x="549" y="184"/>
                </a:cubicBezTo>
                <a:close/>
                <a:moveTo>
                  <a:pt x="108" y="177"/>
                </a:moveTo>
                <a:cubicBezTo>
                  <a:pt x="110" y="179"/>
                  <a:pt x="112" y="180"/>
                  <a:pt x="115" y="180"/>
                </a:cubicBezTo>
                <a:cubicBezTo>
                  <a:pt x="115" y="175"/>
                  <a:pt x="119" y="174"/>
                  <a:pt x="118" y="169"/>
                </a:cubicBezTo>
                <a:cubicBezTo>
                  <a:pt x="117" y="168"/>
                  <a:pt x="115" y="166"/>
                  <a:pt x="112" y="166"/>
                </a:cubicBezTo>
                <a:cubicBezTo>
                  <a:pt x="111" y="170"/>
                  <a:pt x="109" y="173"/>
                  <a:pt x="108" y="177"/>
                </a:cubicBezTo>
                <a:close/>
                <a:moveTo>
                  <a:pt x="153" y="171"/>
                </a:moveTo>
                <a:cubicBezTo>
                  <a:pt x="155" y="172"/>
                  <a:pt x="156" y="173"/>
                  <a:pt x="158" y="173"/>
                </a:cubicBezTo>
                <a:cubicBezTo>
                  <a:pt x="159" y="171"/>
                  <a:pt x="161" y="171"/>
                  <a:pt x="162" y="168"/>
                </a:cubicBezTo>
                <a:cubicBezTo>
                  <a:pt x="159" y="168"/>
                  <a:pt x="158" y="166"/>
                  <a:pt x="155" y="166"/>
                </a:cubicBezTo>
                <a:cubicBezTo>
                  <a:pt x="155" y="168"/>
                  <a:pt x="154" y="169"/>
                  <a:pt x="153" y="171"/>
                </a:cubicBezTo>
                <a:close/>
                <a:moveTo>
                  <a:pt x="191" y="168"/>
                </a:moveTo>
                <a:cubicBezTo>
                  <a:pt x="190" y="168"/>
                  <a:pt x="188" y="165"/>
                  <a:pt x="187" y="166"/>
                </a:cubicBezTo>
                <a:cubicBezTo>
                  <a:pt x="188" y="167"/>
                  <a:pt x="190" y="170"/>
                  <a:pt x="191" y="168"/>
                </a:cubicBezTo>
                <a:close/>
                <a:moveTo>
                  <a:pt x="231" y="171"/>
                </a:moveTo>
                <a:cubicBezTo>
                  <a:pt x="231" y="167"/>
                  <a:pt x="226" y="165"/>
                  <a:pt x="223" y="166"/>
                </a:cubicBezTo>
                <a:cubicBezTo>
                  <a:pt x="226" y="168"/>
                  <a:pt x="229" y="169"/>
                  <a:pt x="231" y="171"/>
                </a:cubicBezTo>
                <a:close/>
                <a:moveTo>
                  <a:pt x="86" y="172"/>
                </a:moveTo>
                <a:cubicBezTo>
                  <a:pt x="87" y="172"/>
                  <a:pt x="88" y="173"/>
                  <a:pt x="90" y="173"/>
                </a:cubicBezTo>
                <a:cubicBezTo>
                  <a:pt x="90" y="173"/>
                  <a:pt x="90" y="172"/>
                  <a:pt x="90" y="172"/>
                </a:cubicBezTo>
                <a:cubicBezTo>
                  <a:pt x="90" y="169"/>
                  <a:pt x="88" y="168"/>
                  <a:pt x="86" y="167"/>
                </a:cubicBezTo>
                <a:cubicBezTo>
                  <a:pt x="86" y="169"/>
                  <a:pt x="86" y="170"/>
                  <a:pt x="86" y="172"/>
                </a:cubicBezTo>
                <a:close/>
                <a:moveTo>
                  <a:pt x="488" y="175"/>
                </a:moveTo>
                <a:cubicBezTo>
                  <a:pt x="491" y="175"/>
                  <a:pt x="491" y="179"/>
                  <a:pt x="495" y="179"/>
                </a:cubicBezTo>
                <a:cubicBezTo>
                  <a:pt x="498" y="176"/>
                  <a:pt x="499" y="172"/>
                  <a:pt x="497" y="167"/>
                </a:cubicBezTo>
                <a:cubicBezTo>
                  <a:pt x="492" y="167"/>
                  <a:pt x="490" y="172"/>
                  <a:pt x="488" y="175"/>
                </a:cubicBezTo>
                <a:close/>
                <a:moveTo>
                  <a:pt x="507" y="168"/>
                </a:moveTo>
                <a:cubicBezTo>
                  <a:pt x="507" y="171"/>
                  <a:pt x="511" y="172"/>
                  <a:pt x="513" y="174"/>
                </a:cubicBezTo>
                <a:cubicBezTo>
                  <a:pt x="513" y="171"/>
                  <a:pt x="516" y="173"/>
                  <a:pt x="515" y="171"/>
                </a:cubicBezTo>
                <a:cubicBezTo>
                  <a:pt x="511" y="171"/>
                  <a:pt x="510" y="166"/>
                  <a:pt x="507" y="168"/>
                </a:cubicBezTo>
                <a:close/>
                <a:moveTo>
                  <a:pt x="640" y="174"/>
                </a:moveTo>
                <a:cubicBezTo>
                  <a:pt x="638" y="184"/>
                  <a:pt x="634" y="198"/>
                  <a:pt x="635" y="208"/>
                </a:cubicBezTo>
                <a:cubicBezTo>
                  <a:pt x="636" y="204"/>
                  <a:pt x="637" y="200"/>
                  <a:pt x="640" y="198"/>
                </a:cubicBezTo>
                <a:cubicBezTo>
                  <a:pt x="641" y="199"/>
                  <a:pt x="643" y="199"/>
                  <a:pt x="643" y="200"/>
                </a:cubicBezTo>
                <a:cubicBezTo>
                  <a:pt x="641" y="214"/>
                  <a:pt x="636" y="227"/>
                  <a:pt x="639" y="241"/>
                </a:cubicBezTo>
                <a:cubicBezTo>
                  <a:pt x="638" y="234"/>
                  <a:pt x="643" y="229"/>
                  <a:pt x="644" y="223"/>
                </a:cubicBezTo>
                <a:cubicBezTo>
                  <a:pt x="645" y="213"/>
                  <a:pt x="643" y="203"/>
                  <a:pt x="649" y="196"/>
                </a:cubicBezTo>
                <a:cubicBezTo>
                  <a:pt x="649" y="184"/>
                  <a:pt x="646" y="174"/>
                  <a:pt x="640" y="167"/>
                </a:cubicBezTo>
                <a:cubicBezTo>
                  <a:pt x="640" y="169"/>
                  <a:pt x="640" y="171"/>
                  <a:pt x="640" y="174"/>
                </a:cubicBezTo>
                <a:close/>
                <a:moveTo>
                  <a:pt x="52" y="174"/>
                </a:moveTo>
                <a:cubicBezTo>
                  <a:pt x="53" y="173"/>
                  <a:pt x="54" y="172"/>
                  <a:pt x="55" y="172"/>
                </a:cubicBezTo>
                <a:cubicBezTo>
                  <a:pt x="54" y="170"/>
                  <a:pt x="56" y="168"/>
                  <a:pt x="53" y="168"/>
                </a:cubicBezTo>
                <a:cubicBezTo>
                  <a:pt x="53" y="170"/>
                  <a:pt x="50" y="172"/>
                  <a:pt x="52" y="174"/>
                </a:cubicBezTo>
                <a:close/>
                <a:moveTo>
                  <a:pt x="392" y="177"/>
                </a:moveTo>
                <a:cubicBezTo>
                  <a:pt x="394" y="180"/>
                  <a:pt x="397" y="182"/>
                  <a:pt x="400" y="183"/>
                </a:cubicBezTo>
                <a:cubicBezTo>
                  <a:pt x="402" y="180"/>
                  <a:pt x="404" y="177"/>
                  <a:pt x="405" y="174"/>
                </a:cubicBezTo>
                <a:cubicBezTo>
                  <a:pt x="403" y="171"/>
                  <a:pt x="400" y="171"/>
                  <a:pt x="397" y="168"/>
                </a:cubicBezTo>
                <a:cubicBezTo>
                  <a:pt x="396" y="172"/>
                  <a:pt x="393" y="173"/>
                  <a:pt x="392" y="177"/>
                </a:cubicBezTo>
                <a:close/>
                <a:moveTo>
                  <a:pt x="69" y="174"/>
                </a:moveTo>
                <a:cubicBezTo>
                  <a:pt x="69" y="171"/>
                  <a:pt x="71" y="171"/>
                  <a:pt x="71" y="169"/>
                </a:cubicBezTo>
                <a:cubicBezTo>
                  <a:pt x="69" y="169"/>
                  <a:pt x="66" y="174"/>
                  <a:pt x="69" y="174"/>
                </a:cubicBezTo>
                <a:close/>
                <a:moveTo>
                  <a:pt x="219" y="173"/>
                </a:moveTo>
                <a:cubicBezTo>
                  <a:pt x="214" y="173"/>
                  <a:pt x="211" y="167"/>
                  <a:pt x="209" y="169"/>
                </a:cubicBezTo>
                <a:cubicBezTo>
                  <a:pt x="212" y="170"/>
                  <a:pt x="216" y="177"/>
                  <a:pt x="219" y="173"/>
                </a:cubicBezTo>
                <a:close/>
                <a:moveTo>
                  <a:pt x="358" y="182"/>
                </a:moveTo>
                <a:cubicBezTo>
                  <a:pt x="360" y="179"/>
                  <a:pt x="362" y="176"/>
                  <a:pt x="363" y="172"/>
                </a:cubicBezTo>
                <a:cubicBezTo>
                  <a:pt x="360" y="172"/>
                  <a:pt x="360" y="168"/>
                  <a:pt x="356" y="169"/>
                </a:cubicBezTo>
                <a:cubicBezTo>
                  <a:pt x="352" y="176"/>
                  <a:pt x="349" y="179"/>
                  <a:pt x="358" y="182"/>
                </a:cubicBezTo>
                <a:close/>
                <a:moveTo>
                  <a:pt x="618" y="179"/>
                </a:moveTo>
                <a:cubicBezTo>
                  <a:pt x="620" y="176"/>
                  <a:pt x="617" y="175"/>
                  <a:pt x="617" y="173"/>
                </a:cubicBezTo>
                <a:cubicBezTo>
                  <a:pt x="618" y="173"/>
                  <a:pt x="619" y="173"/>
                  <a:pt x="619" y="174"/>
                </a:cubicBezTo>
                <a:cubicBezTo>
                  <a:pt x="618" y="171"/>
                  <a:pt x="616" y="170"/>
                  <a:pt x="615" y="169"/>
                </a:cubicBezTo>
                <a:cubicBezTo>
                  <a:pt x="613" y="173"/>
                  <a:pt x="617" y="176"/>
                  <a:pt x="618" y="179"/>
                </a:cubicBezTo>
                <a:close/>
                <a:moveTo>
                  <a:pt x="69" y="176"/>
                </a:moveTo>
                <a:cubicBezTo>
                  <a:pt x="73" y="176"/>
                  <a:pt x="74" y="180"/>
                  <a:pt x="78" y="180"/>
                </a:cubicBezTo>
                <a:cubicBezTo>
                  <a:pt x="76" y="177"/>
                  <a:pt x="76" y="173"/>
                  <a:pt x="75" y="170"/>
                </a:cubicBezTo>
                <a:cubicBezTo>
                  <a:pt x="74" y="170"/>
                  <a:pt x="74" y="169"/>
                  <a:pt x="73" y="169"/>
                </a:cubicBezTo>
                <a:cubicBezTo>
                  <a:pt x="72" y="172"/>
                  <a:pt x="70" y="173"/>
                  <a:pt x="69" y="176"/>
                </a:cubicBezTo>
                <a:close/>
                <a:moveTo>
                  <a:pt x="161" y="175"/>
                </a:moveTo>
                <a:cubicBezTo>
                  <a:pt x="164" y="175"/>
                  <a:pt x="165" y="177"/>
                  <a:pt x="168" y="178"/>
                </a:cubicBezTo>
                <a:cubicBezTo>
                  <a:pt x="168" y="176"/>
                  <a:pt x="170" y="176"/>
                  <a:pt x="170" y="174"/>
                </a:cubicBezTo>
                <a:cubicBezTo>
                  <a:pt x="168" y="172"/>
                  <a:pt x="166" y="170"/>
                  <a:pt x="163" y="169"/>
                </a:cubicBezTo>
                <a:cubicBezTo>
                  <a:pt x="163" y="172"/>
                  <a:pt x="161" y="172"/>
                  <a:pt x="161" y="175"/>
                </a:cubicBezTo>
                <a:close/>
                <a:moveTo>
                  <a:pt x="306" y="172"/>
                </a:moveTo>
                <a:cubicBezTo>
                  <a:pt x="304" y="172"/>
                  <a:pt x="304" y="170"/>
                  <a:pt x="302" y="169"/>
                </a:cubicBezTo>
                <a:cubicBezTo>
                  <a:pt x="300" y="171"/>
                  <a:pt x="304" y="174"/>
                  <a:pt x="306" y="172"/>
                </a:cubicBezTo>
                <a:close/>
                <a:moveTo>
                  <a:pt x="206" y="172"/>
                </a:moveTo>
                <a:cubicBezTo>
                  <a:pt x="205" y="172"/>
                  <a:pt x="200" y="169"/>
                  <a:pt x="202" y="171"/>
                </a:cubicBezTo>
                <a:cubicBezTo>
                  <a:pt x="203" y="171"/>
                  <a:pt x="205" y="175"/>
                  <a:pt x="206" y="172"/>
                </a:cubicBezTo>
                <a:close/>
                <a:moveTo>
                  <a:pt x="427" y="179"/>
                </a:moveTo>
                <a:cubicBezTo>
                  <a:pt x="425" y="175"/>
                  <a:pt x="420" y="173"/>
                  <a:pt x="417" y="170"/>
                </a:cubicBezTo>
                <a:cubicBezTo>
                  <a:pt x="418" y="175"/>
                  <a:pt x="422" y="178"/>
                  <a:pt x="427" y="179"/>
                </a:cubicBezTo>
                <a:close/>
                <a:moveTo>
                  <a:pt x="292" y="180"/>
                </a:moveTo>
                <a:cubicBezTo>
                  <a:pt x="292" y="178"/>
                  <a:pt x="294" y="178"/>
                  <a:pt x="295" y="176"/>
                </a:cubicBezTo>
                <a:cubicBezTo>
                  <a:pt x="292" y="173"/>
                  <a:pt x="289" y="172"/>
                  <a:pt x="285" y="171"/>
                </a:cubicBezTo>
                <a:cubicBezTo>
                  <a:pt x="286" y="176"/>
                  <a:pt x="288" y="178"/>
                  <a:pt x="292" y="180"/>
                </a:cubicBezTo>
                <a:close/>
                <a:moveTo>
                  <a:pt x="324" y="177"/>
                </a:moveTo>
                <a:cubicBezTo>
                  <a:pt x="327" y="177"/>
                  <a:pt x="328" y="180"/>
                  <a:pt x="330" y="180"/>
                </a:cubicBezTo>
                <a:cubicBezTo>
                  <a:pt x="332" y="179"/>
                  <a:pt x="332" y="177"/>
                  <a:pt x="333" y="175"/>
                </a:cubicBezTo>
                <a:cubicBezTo>
                  <a:pt x="331" y="173"/>
                  <a:pt x="329" y="172"/>
                  <a:pt x="327" y="171"/>
                </a:cubicBezTo>
                <a:cubicBezTo>
                  <a:pt x="326" y="172"/>
                  <a:pt x="325" y="174"/>
                  <a:pt x="324" y="177"/>
                </a:cubicBezTo>
                <a:close/>
                <a:moveTo>
                  <a:pt x="604" y="193"/>
                </a:moveTo>
                <a:cubicBezTo>
                  <a:pt x="608" y="185"/>
                  <a:pt x="608" y="175"/>
                  <a:pt x="601" y="171"/>
                </a:cubicBezTo>
                <a:cubicBezTo>
                  <a:pt x="597" y="180"/>
                  <a:pt x="598" y="188"/>
                  <a:pt x="604" y="193"/>
                </a:cubicBezTo>
                <a:close/>
                <a:moveTo>
                  <a:pt x="100" y="177"/>
                </a:moveTo>
                <a:cubicBezTo>
                  <a:pt x="99" y="173"/>
                  <a:pt x="97" y="174"/>
                  <a:pt x="93" y="172"/>
                </a:cubicBezTo>
                <a:cubicBezTo>
                  <a:pt x="92" y="176"/>
                  <a:pt x="97" y="179"/>
                  <a:pt x="100" y="177"/>
                </a:cubicBezTo>
                <a:close/>
                <a:moveTo>
                  <a:pt x="254" y="186"/>
                </a:moveTo>
                <a:cubicBezTo>
                  <a:pt x="253" y="182"/>
                  <a:pt x="257" y="183"/>
                  <a:pt x="256" y="180"/>
                </a:cubicBezTo>
                <a:cubicBezTo>
                  <a:pt x="249" y="178"/>
                  <a:pt x="245" y="174"/>
                  <a:pt x="238" y="172"/>
                </a:cubicBezTo>
                <a:cubicBezTo>
                  <a:pt x="242" y="179"/>
                  <a:pt x="248" y="182"/>
                  <a:pt x="254" y="186"/>
                </a:cubicBezTo>
                <a:close/>
                <a:moveTo>
                  <a:pt x="504" y="185"/>
                </a:moveTo>
                <a:cubicBezTo>
                  <a:pt x="509" y="185"/>
                  <a:pt x="511" y="182"/>
                  <a:pt x="512" y="178"/>
                </a:cubicBezTo>
                <a:cubicBezTo>
                  <a:pt x="509" y="176"/>
                  <a:pt x="506" y="174"/>
                  <a:pt x="504" y="172"/>
                </a:cubicBezTo>
                <a:cubicBezTo>
                  <a:pt x="502" y="177"/>
                  <a:pt x="505" y="180"/>
                  <a:pt x="504" y="185"/>
                </a:cubicBezTo>
                <a:close/>
                <a:moveTo>
                  <a:pt x="453" y="178"/>
                </a:moveTo>
                <a:cubicBezTo>
                  <a:pt x="459" y="181"/>
                  <a:pt x="463" y="186"/>
                  <a:pt x="470" y="188"/>
                </a:cubicBezTo>
                <a:cubicBezTo>
                  <a:pt x="466" y="182"/>
                  <a:pt x="460" y="177"/>
                  <a:pt x="454" y="173"/>
                </a:cubicBezTo>
                <a:cubicBezTo>
                  <a:pt x="455" y="175"/>
                  <a:pt x="453" y="175"/>
                  <a:pt x="453" y="178"/>
                </a:cubicBezTo>
                <a:close/>
                <a:moveTo>
                  <a:pt x="60" y="178"/>
                </a:moveTo>
                <a:cubicBezTo>
                  <a:pt x="61" y="178"/>
                  <a:pt x="63" y="174"/>
                  <a:pt x="60" y="174"/>
                </a:cubicBezTo>
                <a:cubicBezTo>
                  <a:pt x="59" y="174"/>
                  <a:pt x="59" y="178"/>
                  <a:pt x="60" y="178"/>
                </a:cubicBezTo>
                <a:close/>
                <a:moveTo>
                  <a:pt x="224" y="179"/>
                </a:moveTo>
                <a:cubicBezTo>
                  <a:pt x="223" y="177"/>
                  <a:pt x="224" y="178"/>
                  <a:pt x="223" y="176"/>
                </a:cubicBezTo>
                <a:cubicBezTo>
                  <a:pt x="220" y="178"/>
                  <a:pt x="222" y="173"/>
                  <a:pt x="220" y="174"/>
                </a:cubicBezTo>
                <a:cubicBezTo>
                  <a:pt x="220" y="177"/>
                  <a:pt x="222" y="178"/>
                  <a:pt x="224" y="179"/>
                </a:cubicBezTo>
                <a:close/>
                <a:moveTo>
                  <a:pt x="582" y="184"/>
                </a:moveTo>
                <a:cubicBezTo>
                  <a:pt x="580" y="179"/>
                  <a:pt x="580" y="176"/>
                  <a:pt x="575" y="174"/>
                </a:cubicBezTo>
                <a:cubicBezTo>
                  <a:pt x="575" y="180"/>
                  <a:pt x="578" y="184"/>
                  <a:pt x="582" y="184"/>
                </a:cubicBezTo>
                <a:close/>
                <a:moveTo>
                  <a:pt x="270" y="182"/>
                </a:moveTo>
                <a:cubicBezTo>
                  <a:pt x="271" y="181"/>
                  <a:pt x="272" y="180"/>
                  <a:pt x="272" y="178"/>
                </a:cubicBezTo>
                <a:cubicBezTo>
                  <a:pt x="268" y="177"/>
                  <a:pt x="265" y="176"/>
                  <a:pt x="262" y="174"/>
                </a:cubicBezTo>
                <a:cubicBezTo>
                  <a:pt x="262" y="179"/>
                  <a:pt x="267" y="180"/>
                  <a:pt x="270" y="182"/>
                </a:cubicBezTo>
                <a:close/>
                <a:moveTo>
                  <a:pt x="473" y="184"/>
                </a:moveTo>
                <a:cubicBezTo>
                  <a:pt x="473" y="180"/>
                  <a:pt x="466" y="180"/>
                  <a:pt x="467" y="177"/>
                </a:cubicBezTo>
                <a:cubicBezTo>
                  <a:pt x="464" y="177"/>
                  <a:pt x="463" y="173"/>
                  <a:pt x="461" y="175"/>
                </a:cubicBezTo>
                <a:cubicBezTo>
                  <a:pt x="466" y="177"/>
                  <a:pt x="468" y="182"/>
                  <a:pt x="473" y="184"/>
                </a:cubicBezTo>
                <a:close/>
                <a:moveTo>
                  <a:pt x="126" y="183"/>
                </a:moveTo>
                <a:cubicBezTo>
                  <a:pt x="130" y="186"/>
                  <a:pt x="135" y="188"/>
                  <a:pt x="140" y="189"/>
                </a:cubicBezTo>
                <a:cubicBezTo>
                  <a:pt x="141" y="187"/>
                  <a:pt x="142" y="185"/>
                  <a:pt x="143" y="183"/>
                </a:cubicBezTo>
                <a:cubicBezTo>
                  <a:pt x="138" y="180"/>
                  <a:pt x="134" y="177"/>
                  <a:pt x="129" y="175"/>
                </a:cubicBezTo>
                <a:cubicBezTo>
                  <a:pt x="127" y="177"/>
                  <a:pt x="126" y="180"/>
                  <a:pt x="126" y="183"/>
                </a:cubicBezTo>
                <a:close/>
                <a:moveTo>
                  <a:pt x="318" y="179"/>
                </a:moveTo>
                <a:cubicBezTo>
                  <a:pt x="317" y="177"/>
                  <a:pt x="315" y="176"/>
                  <a:pt x="312" y="175"/>
                </a:cubicBezTo>
                <a:cubicBezTo>
                  <a:pt x="312" y="178"/>
                  <a:pt x="318" y="180"/>
                  <a:pt x="318" y="179"/>
                </a:cubicBezTo>
                <a:close/>
                <a:moveTo>
                  <a:pt x="362" y="184"/>
                </a:moveTo>
                <a:cubicBezTo>
                  <a:pt x="367" y="187"/>
                  <a:pt x="371" y="190"/>
                  <a:pt x="377" y="193"/>
                </a:cubicBezTo>
                <a:cubicBezTo>
                  <a:pt x="378" y="190"/>
                  <a:pt x="381" y="188"/>
                  <a:pt x="381" y="185"/>
                </a:cubicBezTo>
                <a:cubicBezTo>
                  <a:pt x="377" y="181"/>
                  <a:pt x="371" y="178"/>
                  <a:pt x="366" y="175"/>
                </a:cubicBezTo>
                <a:cubicBezTo>
                  <a:pt x="366" y="179"/>
                  <a:pt x="363" y="181"/>
                  <a:pt x="362" y="184"/>
                </a:cubicBezTo>
                <a:close/>
                <a:moveTo>
                  <a:pt x="432" y="178"/>
                </a:moveTo>
                <a:cubicBezTo>
                  <a:pt x="434" y="182"/>
                  <a:pt x="438" y="185"/>
                  <a:pt x="442" y="187"/>
                </a:cubicBezTo>
                <a:cubicBezTo>
                  <a:pt x="443" y="185"/>
                  <a:pt x="444" y="183"/>
                  <a:pt x="445" y="180"/>
                </a:cubicBezTo>
                <a:cubicBezTo>
                  <a:pt x="441" y="179"/>
                  <a:pt x="435" y="172"/>
                  <a:pt x="432" y="178"/>
                </a:cubicBezTo>
                <a:close/>
                <a:moveTo>
                  <a:pt x="533" y="177"/>
                </a:moveTo>
                <a:cubicBezTo>
                  <a:pt x="533" y="177"/>
                  <a:pt x="533" y="176"/>
                  <a:pt x="533" y="175"/>
                </a:cubicBezTo>
                <a:cubicBezTo>
                  <a:pt x="530" y="174"/>
                  <a:pt x="530" y="178"/>
                  <a:pt x="533" y="177"/>
                </a:cubicBezTo>
                <a:close/>
                <a:moveTo>
                  <a:pt x="198" y="176"/>
                </a:moveTo>
                <a:cubicBezTo>
                  <a:pt x="193" y="184"/>
                  <a:pt x="207" y="187"/>
                  <a:pt x="213" y="191"/>
                </a:cubicBezTo>
                <a:cubicBezTo>
                  <a:pt x="215" y="190"/>
                  <a:pt x="217" y="189"/>
                  <a:pt x="217" y="185"/>
                </a:cubicBezTo>
                <a:cubicBezTo>
                  <a:pt x="212" y="182"/>
                  <a:pt x="206" y="177"/>
                  <a:pt x="198" y="176"/>
                </a:cubicBezTo>
                <a:close/>
                <a:moveTo>
                  <a:pt x="90" y="190"/>
                </a:moveTo>
                <a:cubicBezTo>
                  <a:pt x="90" y="185"/>
                  <a:pt x="89" y="180"/>
                  <a:pt x="89" y="177"/>
                </a:cubicBezTo>
                <a:cubicBezTo>
                  <a:pt x="87" y="177"/>
                  <a:pt x="87" y="176"/>
                  <a:pt x="86" y="176"/>
                </a:cubicBezTo>
                <a:cubicBezTo>
                  <a:pt x="85" y="181"/>
                  <a:pt x="83" y="189"/>
                  <a:pt x="90" y="190"/>
                </a:cubicBezTo>
                <a:close/>
                <a:moveTo>
                  <a:pt x="299" y="176"/>
                </a:moveTo>
                <a:cubicBezTo>
                  <a:pt x="297" y="178"/>
                  <a:pt x="295" y="181"/>
                  <a:pt x="293" y="183"/>
                </a:cubicBezTo>
                <a:cubicBezTo>
                  <a:pt x="297" y="188"/>
                  <a:pt x="304" y="191"/>
                  <a:pt x="309" y="195"/>
                </a:cubicBezTo>
                <a:cubicBezTo>
                  <a:pt x="312" y="193"/>
                  <a:pt x="314" y="190"/>
                  <a:pt x="315" y="186"/>
                </a:cubicBezTo>
                <a:cubicBezTo>
                  <a:pt x="310" y="182"/>
                  <a:pt x="305" y="179"/>
                  <a:pt x="299" y="176"/>
                </a:cubicBezTo>
                <a:close/>
                <a:moveTo>
                  <a:pt x="523" y="180"/>
                </a:moveTo>
                <a:cubicBezTo>
                  <a:pt x="521" y="179"/>
                  <a:pt x="521" y="177"/>
                  <a:pt x="519" y="176"/>
                </a:cubicBezTo>
                <a:cubicBezTo>
                  <a:pt x="519" y="179"/>
                  <a:pt x="522" y="181"/>
                  <a:pt x="523" y="180"/>
                </a:cubicBezTo>
                <a:close/>
                <a:moveTo>
                  <a:pt x="555" y="184"/>
                </a:moveTo>
                <a:cubicBezTo>
                  <a:pt x="555" y="182"/>
                  <a:pt x="557" y="177"/>
                  <a:pt x="555" y="176"/>
                </a:cubicBezTo>
                <a:cubicBezTo>
                  <a:pt x="553" y="179"/>
                  <a:pt x="554" y="183"/>
                  <a:pt x="555" y="184"/>
                </a:cubicBezTo>
                <a:close/>
                <a:moveTo>
                  <a:pt x="568" y="185"/>
                </a:moveTo>
                <a:cubicBezTo>
                  <a:pt x="569" y="181"/>
                  <a:pt x="564" y="178"/>
                  <a:pt x="560" y="176"/>
                </a:cubicBezTo>
                <a:cubicBezTo>
                  <a:pt x="562" y="180"/>
                  <a:pt x="565" y="183"/>
                  <a:pt x="568" y="185"/>
                </a:cubicBezTo>
                <a:close/>
                <a:moveTo>
                  <a:pt x="171" y="180"/>
                </a:moveTo>
                <a:cubicBezTo>
                  <a:pt x="174" y="180"/>
                  <a:pt x="175" y="182"/>
                  <a:pt x="177" y="182"/>
                </a:cubicBezTo>
                <a:cubicBezTo>
                  <a:pt x="177" y="179"/>
                  <a:pt x="175" y="178"/>
                  <a:pt x="172" y="177"/>
                </a:cubicBezTo>
                <a:cubicBezTo>
                  <a:pt x="172" y="178"/>
                  <a:pt x="171" y="178"/>
                  <a:pt x="171" y="180"/>
                </a:cubicBezTo>
                <a:close/>
                <a:moveTo>
                  <a:pt x="403" y="186"/>
                </a:moveTo>
                <a:cubicBezTo>
                  <a:pt x="408" y="189"/>
                  <a:pt x="410" y="193"/>
                  <a:pt x="416" y="195"/>
                </a:cubicBezTo>
                <a:cubicBezTo>
                  <a:pt x="417" y="192"/>
                  <a:pt x="419" y="189"/>
                  <a:pt x="421" y="188"/>
                </a:cubicBezTo>
                <a:cubicBezTo>
                  <a:pt x="420" y="181"/>
                  <a:pt x="414" y="179"/>
                  <a:pt x="408" y="177"/>
                </a:cubicBezTo>
                <a:cubicBezTo>
                  <a:pt x="407" y="181"/>
                  <a:pt x="404" y="183"/>
                  <a:pt x="403" y="186"/>
                </a:cubicBezTo>
                <a:close/>
                <a:moveTo>
                  <a:pt x="63" y="183"/>
                </a:moveTo>
                <a:cubicBezTo>
                  <a:pt x="69" y="186"/>
                  <a:pt x="75" y="190"/>
                  <a:pt x="81" y="193"/>
                </a:cubicBezTo>
                <a:cubicBezTo>
                  <a:pt x="80" y="185"/>
                  <a:pt x="71" y="181"/>
                  <a:pt x="64" y="177"/>
                </a:cubicBezTo>
                <a:cubicBezTo>
                  <a:pt x="65" y="180"/>
                  <a:pt x="63" y="181"/>
                  <a:pt x="63" y="183"/>
                </a:cubicBezTo>
                <a:close/>
                <a:moveTo>
                  <a:pt x="165" y="180"/>
                </a:moveTo>
                <a:cubicBezTo>
                  <a:pt x="162" y="179"/>
                  <a:pt x="160" y="178"/>
                  <a:pt x="157" y="177"/>
                </a:cubicBezTo>
                <a:cubicBezTo>
                  <a:pt x="159" y="178"/>
                  <a:pt x="163" y="184"/>
                  <a:pt x="165" y="180"/>
                </a:cubicBezTo>
                <a:close/>
                <a:moveTo>
                  <a:pt x="288" y="185"/>
                </a:moveTo>
                <a:cubicBezTo>
                  <a:pt x="286" y="182"/>
                  <a:pt x="285" y="179"/>
                  <a:pt x="282" y="177"/>
                </a:cubicBezTo>
                <a:cubicBezTo>
                  <a:pt x="282" y="179"/>
                  <a:pt x="281" y="179"/>
                  <a:pt x="281" y="180"/>
                </a:cubicBezTo>
                <a:cubicBezTo>
                  <a:pt x="284" y="181"/>
                  <a:pt x="286" y="183"/>
                  <a:pt x="288" y="185"/>
                </a:cubicBezTo>
                <a:close/>
                <a:moveTo>
                  <a:pt x="335" y="183"/>
                </a:moveTo>
                <a:cubicBezTo>
                  <a:pt x="337" y="184"/>
                  <a:pt x="338" y="187"/>
                  <a:pt x="341" y="188"/>
                </a:cubicBezTo>
                <a:cubicBezTo>
                  <a:pt x="342" y="186"/>
                  <a:pt x="343" y="184"/>
                  <a:pt x="344" y="182"/>
                </a:cubicBezTo>
                <a:cubicBezTo>
                  <a:pt x="341" y="181"/>
                  <a:pt x="339" y="179"/>
                  <a:pt x="337" y="178"/>
                </a:cubicBezTo>
                <a:cubicBezTo>
                  <a:pt x="336" y="180"/>
                  <a:pt x="335" y="181"/>
                  <a:pt x="335" y="183"/>
                </a:cubicBezTo>
                <a:close/>
                <a:moveTo>
                  <a:pt x="498" y="182"/>
                </a:moveTo>
                <a:cubicBezTo>
                  <a:pt x="499" y="182"/>
                  <a:pt x="499" y="182"/>
                  <a:pt x="500" y="182"/>
                </a:cubicBezTo>
                <a:cubicBezTo>
                  <a:pt x="499" y="180"/>
                  <a:pt x="500" y="179"/>
                  <a:pt x="499" y="178"/>
                </a:cubicBezTo>
                <a:cubicBezTo>
                  <a:pt x="499" y="179"/>
                  <a:pt x="498" y="180"/>
                  <a:pt x="498" y="182"/>
                </a:cubicBezTo>
                <a:close/>
                <a:moveTo>
                  <a:pt x="608" y="200"/>
                </a:moveTo>
                <a:cubicBezTo>
                  <a:pt x="610" y="201"/>
                  <a:pt x="609" y="205"/>
                  <a:pt x="612" y="206"/>
                </a:cubicBezTo>
                <a:cubicBezTo>
                  <a:pt x="614" y="196"/>
                  <a:pt x="620" y="186"/>
                  <a:pt x="612" y="179"/>
                </a:cubicBezTo>
                <a:cubicBezTo>
                  <a:pt x="611" y="185"/>
                  <a:pt x="618" y="196"/>
                  <a:pt x="608" y="200"/>
                </a:cubicBezTo>
                <a:close/>
                <a:moveTo>
                  <a:pt x="544" y="185"/>
                </a:moveTo>
                <a:cubicBezTo>
                  <a:pt x="541" y="183"/>
                  <a:pt x="540" y="180"/>
                  <a:pt x="536" y="179"/>
                </a:cubicBezTo>
                <a:cubicBezTo>
                  <a:pt x="537" y="182"/>
                  <a:pt x="542" y="185"/>
                  <a:pt x="544" y="185"/>
                </a:cubicBezTo>
                <a:close/>
                <a:moveTo>
                  <a:pt x="591" y="188"/>
                </a:moveTo>
                <a:cubicBezTo>
                  <a:pt x="593" y="184"/>
                  <a:pt x="590" y="181"/>
                  <a:pt x="587" y="179"/>
                </a:cubicBezTo>
                <a:cubicBezTo>
                  <a:pt x="586" y="182"/>
                  <a:pt x="589" y="186"/>
                  <a:pt x="591" y="188"/>
                </a:cubicBezTo>
                <a:close/>
                <a:moveTo>
                  <a:pt x="556" y="188"/>
                </a:moveTo>
                <a:cubicBezTo>
                  <a:pt x="559" y="191"/>
                  <a:pt x="561" y="194"/>
                  <a:pt x="565" y="195"/>
                </a:cubicBezTo>
                <a:cubicBezTo>
                  <a:pt x="566" y="193"/>
                  <a:pt x="567" y="191"/>
                  <a:pt x="567" y="189"/>
                </a:cubicBezTo>
                <a:cubicBezTo>
                  <a:pt x="564" y="186"/>
                  <a:pt x="561" y="183"/>
                  <a:pt x="558" y="180"/>
                </a:cubicBezTo>
                <a:cubicBezTo>
                  <a:pt x="557" y="182"/>
                  <a:pt x="557" y="186"/>
                  <a:pt x="556" y="188"/>
                </a:cubicBezTo>
                <a:close/>
                <a:moveTo>
                  <a:pt x="635" y="183"/>
                </a:moveTo>
                <a:cubicBezTo>
                  <a:pt x="636" y="184"/>
                  <a:pt x="638" y="180"/>
                  <a:pt x="635" y="180"/>
                </a:cubicBezTo>
                <a:cubicBezTo>
                  <a:pt x="636" y="182"/>
                  <a:pt x="635" y="182"/>
                  <a:pt x="635" y="183"/>
                </a:cubicBezTo>
                <a:close/>
                <a:moveTo>
                  <a:pt x="51" y="185"/>
                </a:moveTo>
                <a:cubicBezTo>
                  <a:pt x="52" y="185"/>
                  <a:pt x="52" y="186"/>
                  <a:pt x="53" y="186"/>
                </a:cubicBezTo>
                <a:cubicBezTo>
                  <a:pt x="53" y="184"/>
                  <a:pt x="54" y="183"/>
                  <a:pt x="54" y="182"/>
                </a:cubicBezTo>
                <a:cubicBezTo>
                  <a:pt x="53" y="181"/>
                  <a:pt x="52" y="181"/>
                  <a:pt x="51" y="181"/>
                </a:cubicBezTo>
                <a:cubicBezTo>
                  <a:pt x="51" y="182"/>
                  <a:pt x="51" y="184"/>
                  <a:pt x="51" y="185"/>
                </a:cubicBezTo>
                <a:close/>
                <a:moveTo>
                  <a:pt x="487" y="188"/>
                </a:moveTo>
                <a:cubicBezTo>
                  <a:pt x="484" y="187"/>
                  <a:pt x="483" y="180"/>
                  <a:pt x="479" y="182"/>
                </a:cubicBezTo>
                <a:cubicBezTo>
                  <a:pt x="480" y="185"/>
                  <a:pt x="484" y="186"/>
                  <a:pt x="487" y="188"/>
                </a:cubicBezTo>
                <a:close/>
                <a:moveTo>
                  <a:pt x="39" y="191"/>
                </a:moveTo>
                <a:cubicBezTo>
                  <a:pt x="41" y="190"/>
                  <a:pt x="41" y="184"/>
                  <a:pt x="39" y="182"/>
                </a:cubicBezTo>
                <a:cubicBezTo>
                  <a:pt x="40" y="185"/>
                  <a:pt x="38" y="189"/>
                  <a:pt x="39" y="191"/>
                </a:cubicBezTo>
                <a:close/>
                <a:moveTo>
                  <a:pt x="233" y="184"/>
                </a:moveTo>
                <a:cubicBezTo>
                  <a:pt x="231" y="183"/>
                  <a:pt x="232" y="181"/>
                  <a:pt x="230" y="182"/>
                </a:cubicBezTo>
                <a:cubicBezTo>
                  <a:pt x="230" y="183"/>
                  <a:pt x="232" y="185"/>
                  <a:pt x="233" y="184"/>
                </a:cubicBezTo>
                <a:close/>
                <a:moveTo>
                  <a:pt x="55" y="188"/>
                </a:moveTo>
                <a:cubicBezTo>
                  <a:pt x="57" y="187"/>
                  <a:pt x="58" y="184"/>
                  <a:pt x="56" y="182"/>
                </a:cubicBezTo>
                <a:cubicBezTo>
                  <a:pt x="55" y="183"/>
                  <a:pt x="54" y="185"/>
                  <a:pt x="55" y="188"/>
                </a:cubicBezTo>
                <a:close/>
                <a:moveTo>
                  <a:pt x="168" y="183"/>
                </a:moveTo>
                <a:cubicBezTo>
                  <a:pt x="170" y="186"/>
                  <a:pt x="177" y="189"/>
                  <a:pt x="180" y="189"/>
                </a:cubicBezTo>
                <a:cubicBezTo>
                  <a:pt x="179" y="185"/>
                  <a:pt x="173" y="182"/>
                  <a:pt x="168" y="183"/>
                </a:cubicBezTo>
                <a:close/>
                <a:moveTo>
                  <a:pt x="188" y="186"/>
                </a:moveTo>
                <a:cubicBezTo>
                  <a:pt x="187" y="184"/>
                  <a:pt x="185" y="183"/>
                  <a:pt x="182" y="182"/>
                </a:cubicBezTo>
                <a:cubicBezTo>
                  <a:pt x="183" y="185"/>
                  <a:pt x="185" y="188"/>
                  <a:pt x="188" y="186"/>
                </a:cubicBezTo>
                <a:close/>
                <a:moveTo>
                  <a:pt x="257" y="188"/>
                </a:moveTo>
                <a:cubicBezTo>
                  <a:pt x="260" y="191"/>
                  <a:pt x="263" y="188"/>
                  <a:pt x="265" y="186"/>
                </a:cubicBezTo>
                <a:cubicBezTo>
                  <a:pt x="265" y="183"/>
                  <a:pt x="262" y="184"/>
                  <a:pt x="260" y="182"/>
                </a:cubicBezTo>
                <a:cubicBezTo>
                  <a:pt x="259" y="184"/>
                  <a:pt x="258" y="186"/>
                  <a:pt x="257" y="188"/>
                </a:cubicBezTo>
                <a:close/>
                <a:moveTo>
                  <a:pt x="397" y="188"/>
                </a:moveTo>
                <a:cubicBezTo>
                  <a:pt x="395" y="185"/>
                  <a:pt x="391" y="184"/>
                  <a:pt x="388" y="182"/>
                </a:cubicBezTo>
                <a:cubicBezTo>
                  <a:pt x="390" y="185"/>
                  <a:pt x="394" y="188"/>
                  <a:pt x="397" y="188"/>
                </a:cubicBezTo>
                <a:close/>
                <a:moveTo>
                  <a:pt x="514" y="191"/>
                </a:moveTo>
                <a:cubicBezTo>
                  <a:pt x="516" y="193"/>
                  <a:pt x="517" y="196"/>
                  <a:pt x="521" y="196"/>
                </a:cubicBezTo>
                <a:cubicBezTo>
                  <a:pt x="521" y="192"/>
                  <a:pt x="523" y="190"/>
                  <a:pt x="523" y="186"/>
                </a:cubicBezTo>
                <a:cubicBezTo>
                  <a:pt x="522" y="184"/>
                  <a:pt x="520" y="184"/>
                  <a:pt x="520" y="182"/>
                </a:cubicBezTo>
                <a:cubicBezTo>
                  <a:pt x="519" y="182"/>
                  <a:pt x="518" y="182"/>
                  <a:pt x="517" y="182"/>
                </a:cubicBezTo>
                <a:cubicBezTo>
                  <a:pt x="516" y="185"/>
                  <a:pt x="514" y="187"/>
                  <a:pt x="514" y="191"/>
                </a:cubicBezTo>
                <a:close/>
                <a:moveTo>
                  <a:pt x="276" y="186"/>
                </a:moveTo>
                <a:cubicBezTo>
                  <a:pt x="280" y="187"/>
                  <a:pt x="282" y="191"/>
                  <a:pt x="285" y="189"/>
                </a:cubicBezTo>
                <a:cubicBezTo>
                  <a:pt x="284" y="187"/>
                  <a:pt x="282" y="184"/>
                  <a:pt x="279" y="183"/>
                </a:cubicBezTo>
                <a:cubicBezTo>
                  <a:pt x="278" y="184"/>
                  <a:pt x="277" y="184"/>
                  <a:pt x="276" y="186"/>
                </a:cubicBezTo>
                <a:close/>
                <a:moveTo>
                  <a:pt x="356" y="187"/>
                </a:moveTo>
                <a:cubicBezTo>
                  <a:pt x="355" y="185"/>
                  <a:pt x="355" y="183"/>
                  <a:pt x="352" y="183"/>
                </a:cubicBezTo>
                <a:cubicBezTo>
                  <a:pt x="352" y="185"/>
                  <a:pt x="354" y="186"/>
                  <a:pt x="356" y="187"/>
                </a:cubicBezTo>
                <a:close/>
                <a:moveTo>
                  <a:pt x="445" y="190"/>
                </a:moveTo>
                <a:cubicBezTo>
                  <a:pt x="448" y="193"/>
                  <a:pt x="451" y="195"/>
                  <a:pt x="454" y="197"/>
                </a:cubicBezTo>
                <a:cubicBezTo>
                  <a:pt x="455" y="191"/>
                  <a:pt x="452" y="187"/>
                  <a:pt x="450" y="183"/>
                </a:cubicBezTo>
                <a:cubicBezTo>
                  <a:pt x="446" y="183"/>
                  <a:pt x="447" y="188"/>
                  <a:pt x="445" y="190"/>
                </a:cubicBezTo>
                <a:close/>
                <a:moveTo>
                  <a:pt x="144" y="193"/>
                </a:moveTo>
                <a:cubicBezTo>
                  <a:pt x="147" y="191"/>
                  <a:pt x="151" y="186"/>
                  <a:pt x="146" y="185"/>
                </a:cubicBezTo>
                <a:cubicBezTo>
                  <a:pt x="146" y="188"/>
                  <a:pt x="143" y="191"/>
                  <a:pt x="144" y="193"/>
                </a:cubicBezTo>
                <a:close/>
                <a:moveTo>
                  <a:pt x="344" y="189"/>
                </a:moveTo>
                <a:cubicBezTo>
                  <a:pt x="347" y="191"/>
                  <a:pt x="349" y="194"/>
                  <a:pt x="352" y="195"/>
                </a:cubicBezTo>
                <a:cubicBezTo>
                  <a:pt x="352" y="190"/>
                  <a:pt x="349" y="188"/>
                  <a:pt x="346" y="185"/>
                </a:cubicBezTo>
                <a:cubicBezTo>
                  <a:pt x="346" y="187"/>
                  <a:pt x="344" y="187"/>
                  <a:pt x="344" y="189"/>
                </a:cubicBezTo>
                <a:close/>
                <a:moveTo>
                  <a:pt x="501" y="189"/>
                </a:moveTo>
                <a:cubicBezTo>
                  <a:pt x="500" y="187"/>
                  <a:pt x="498" y="185"/>
                  <a:pt x="496" y="186"/>
                </a:cubicBezTo>
                <a:cubicBezTo>
                  <a:pt x="498" y="187"/>
                  <a:pt x="499" y="188"/>
                  <a:pt x="501" y="189"/>
                </a:cubicBezTo>
                <a:close/>
                <a:moveTo>
                  <a:pt x="535" y="188"/>
                </a:moveTo>
                <a:cubicBezTo>
                  <a:pt x="537" y="192"/>
                  <a:pt x="542" y="193"/>
                  <a:pt x="544" y="196"/>
                </a:cubicBezTo>
                <a:cubicBezTo>
                  <a:pt x="545" y="194"/>
                  <a:pt x="546" y="192"/>
                  <a:pt x="545" y="189"/>
                </a:cubicBezTo>
                <a:cubicBezTo>
                  <a:pt x="540" y="190"/>
                  <a:pt x="540" y="185"/>
                  <a:pt x="535" y="185"/>
                </a:cubicBezTo>
                <a:cubicBezTo>
                  <a:pt x="535" y="186"/>
                  <a:pt x="534" y="187"/>
                  <a:pt x="535" y="188"/>
                </a:cubicBezTo>
                <a:close/>
                <a:moveTo>
                  <a:pt x="62" y="194"/>
                </a:moveTo>
                <a:cubicBezTo>
                  <a:pt x="70" y="198"/>
                  <a:pt x="75" y="204"/>
                  <a:pt x="83" y="208"/>
                </a:cubicBezTo>
                <a:cubicBezTo>
                  <a:pt x="83" y="205"/>
                  <a:pt x="83" y="201"/>
                  <a:pt x="82" y="197"/>
                </a:cubicBezTo>
                <a:cubicBezTo>
                  <a:pt x="75" y="193"/>
                  <a:pt x="69" y="189"/>
                  <a:pt x="61" y="186"/>
                </a:cubicBezTo>
                <a:cubicBezTo>
                  <a:pt x="59" y="188"/>
                  <a:pt x="62" y="191"/>
                  <a:pt x="62" y="194"/>
                </a:cubicBezTo>
                <a:close/>
                <a:moveTo>
                  <a:pt x="439" y="191"/>
                </a:moveTo>
                <a:cubicBezTo>
                  <a:pt x="439" y="189"/>
                  <a:pt x="433" y="186"/>
                  <a:pt x="433" y="186"/>
                </a:cubicBezTo>
                <a:cubicBezTo>
                  <a:pt x="434" y="189"/>
                  <a:pt x="437" y="190"/>
                  <a:pt x="439" y="191"/>
                </a:cubicBezTo>
                <a:close/>
                <a:moveTo>
                  <a:pt x="104" y="200"/>
                </a:moveTo>
                <a:cubicBezTo>
                  <a:pt x="107" y="200"/>
                  <a:pt x="108" y="198"/>
                  <a:pt x="110" y="197"/>
                </a:cubicBezTo>
                <a:cubicBezTo>
                  <a:pt x="108" y="196"/>
                  <a:pt x="110" y="194"/>
                  <a:pt x="110" y="191"/>
                </a:cubicBezTo>
                <a:cubicBezTo>
                  <a:pt x="107" y="190"/>
                  <a:pt x="108" y="188"/>
                  <a:pt x="104" y="186"/>
                </a:cubicBezTo>
                <a:cubicBezTo>
                  <a:pt x="104" y="192"/>
                  <a:pt x="98" y="198"/>
                  <a:pt x="104" y="200"/>
                </a:cubicBezTo>
                <a:close/>
                <a:moveTo>
                  <a:pt x="485" y="193"/>
                </a:moveTo>
                <a:cubicBezTo>
                  <a:pt x="485" y="191"/>
                  <a:pt x="483" y="191"/>
                  <a:pt x="484" y="189"/>
                </a:cubicBezTo>
                <a:cubicBezTo>
                  <a:pt x="479" y="190"/>
                  <a:pt x="480" y="186"/>
                  <a:pt x="476" y="186"/>
                </a:cubicBezTo>
                <a:cubicBezTo>
                  <a:pt x="478" y="189"/>
                  <a:pt x="482" y="196"/>
                  <a:pt x="485" y="193"/>
                </a:cubicBezTo>
                <a:close/>
                <a:moveTo>
                  <a:pt x="183" y="197"/>
                </a:moveTo>
                <a:cubicBezTo>
                  <a:pt x="182" y="194"/>
                  <a:pt x="177" y="194"/>
                  <a:pt x="177" y="191"/>
                </a:cubicBezTo>
                <a:cubicBezTo>
                  <a:pt x="172" y="193"/>
                  <a:pt x="170" y="187"/>
                  <a:pt x="165" y="187"/>
                </a:cubicBezTo>
                <a:cubicBezTo>
                  <a:pt x="170" y="191"/>
                  <a:pt x="176" y="195"/>
                  <a:pt x="183" y="197"/>
                </a:cubicBezTo>
                <a:close/>
                <a:moveTo>
                  <a:pt x="496" y="194"/>
                </a:moveTo>
                <a:cubicBezTo>
                  <a:pt x="498" y="194"/>
                  <a:pt x="499" y="193"/>
                  <a:pt x="499" y="191"/>
                </a:cubicBezTo>
                <a:cubicBezTo>
                  <a:pt x="496" y="190"/>
                  <a:pt x="496" y="187"/>
                  <a:pt x="493" y="187"/>
                </a:cubicBezTo>
                <a:cubicBezTo>
                  <a:pt x="492" y="191"/>
                  <a:pt x="496" y="191"/>
                  <a:pt x="496" y="194"/>
                </a:cubicBezTo>
                <a:close/>
                <a:moveTo>
                  <a:pt x="45" y="198"/>
                </a:moveTo>
                <a:cubicBezTo>
                  <a:pt x="46" y="195"/>
                  <a:pt x="46" y="191"/>
                  <a:pt x="46" y="188"/>
                </a:cubicBezTo>
                <a:cubicBezTo>
                  <a:pt x="45" y="191"/>
                  <a:pt x="40" y="196"/>
                  <a:pt x="45" y="198"/>
                </a:cubicBezTo>
                <a:close/>
                <a:moveTo>
                  <a:pt x="379" y="194"/>
                </a:moveTo>
                <a:cubicBezTo>
                  <a:pt x="383" y="196"/>
                  <a:pt x="386" y="199"/>
                  <a:pt x="391" y="200"/>
                </a:cubicBezTo>
                <a:cubicBezTo>
                  <a:pt x="391" y="196"/>
                  <a:pt x="388" y="196"/>
                  <a:pt x="389" y="192"/>
                </a:cubicBezTo>
                <a:cubicBezTo>
                  <a:pt x="385" y="194"/>
                  <a:pt x="387" y="188"/>
                  <a:pt x="384" y="188"/>
                </a:cubicBezTo>
                <a:cubicBezTo>
                  <a:pt x="382" y="190"/>
                  <a:pt x="380" y="191"/>
                  <a:pt x="379" y="194"/>
                </a:cubicBezTo>
                <a:close/>
                <a:moveTo>
                  <a:pt x="395" y="192"/>
                </a:moveTo>
                <a:cubicBezTo>
                  <a:pt x="395" y="189"/>
                  <a:pt x="392" y="189"/>
                  <a:pt x="390" y="188"/>
                </a:cubicBezTo>
                <a:cubicBezTo>
                  <a:pt x="391" y="190"/>
                  <a:pt x="393" y="191"/>
                  <a:pt x="395" y="192"/>
                </a:cubicBezTo>
                <a:close/>
                <a:moveTo>
                  <a:pt x="265" y="192"/>
                </a:moveTo>
                <a:cubicBezTo>
                  <a:pt x="268" y="192"/>
                  <a:pt x="268" y="190"/>
                  <a:pt x="269" y="188"/>
                </a:cubicBezTo>
                <a:cubicBezTo>
                  <a:pt x="267" y="189"/>
                  <a:pt x="266" y="190"/>
                  <a:pt x="265" y="192"/>
                </a:cubicBezTo>
                <a:close/>
                <a:moveTo>
                  <a:pt x="373" y="197"/>
                </a:moveTo>
                <a:cubicBezTo>
                  <a:pt x="368" y="194"/>
                  <a:pt x="364" y="191"/>
                  <a:pt x="359" y="188"/>
                </a:cubicBezTo>
                <a:cubicBezTo>
                  <a:pt x="361" y="193"/>
                  <a:pt x="369" y="204"/>
                  <a:pt x="373" y="197"/>
                </a:cubicBezTo>
                <a:close/>
                <a:moveTo>
                  <a:pt x="137" y="196"/>
                </a:moveTo>
                <a:cubicBezTo>
                  <a:pt x="137" y="195"/>
                  <a:pt x="137" y="194"/>
                  <a:pt x="138" y="194"/>
                </a:cubicBezTo>
                <a:cubicBezTo>
                  <a:pt x="136" y="191"/>
                  <a:pt x="130" y="189"/>
                  <a:pt x="126" y="189"/>
                </a:cubicBezTo>
                <a:cubicBezTo>
                  <a:pt x="131" y="191"/>
                  <a:pt x="132" y="195"/>
                  <a:pt x="137" y="196"/>
                </a:cubicBezTo>
                <a:close/>
                <a:moveTo>
                  <a:pt x="270" y="194"/>
                </a:moveTo>
                <a:cubicBezTo>
                  <a:pt x="271" y="197"/>
                  <a:pt x="275" y="198"/>
                  <a:pt x="279" y="199"/>
                </a:cubicBezTo>
                <a:cubicBezTo>
                  <a:pt x="278" y="196"/>
                  <a:pt x="281" y="196"/>
                  <a:pt x="281" y="194"/>
                </a:cubicBezTo>
                <a:cubicBezTo>
                  <a:pt x="279" y="192"/>
                  <a:pt x="276" y="191"/>
                  <a:pt x="274" y="189"/>
                </a:cubicBezTo>
                <a:cubicBezTo>
                  <a:pt x="273" y="191"/>
                  <a:pt x="271" y="192"/>
                  <a:pt x="270" y="194"/>
                </a:cubicBezTo>
                <a:close/>
                <a:moveTo>
                  <a:pt x="526" y="200"/>
                </a:moveTo>
                <a:cubicBezTo>
                  <a:pt x="528" y="196"/>
                  <a:pt x="527" y="194"/>
                  <a:pt x="529" y="189"/>
                </a:cubicBezTo>
                <a:cubicBezTo>
                  <a:pt x="528" y="189"/>
                  <a:pt x="528" y="189"/>
                  <a:pt x="527" y="189"/>
                </a:cubicBezTo>
                <a:cubicBezTo>
                  <a:pt x="527" y="192"/>
                  <a:pt x="523" y="197"/>
                  <a:pt x="526" y="200"/>
                </a:cubicBezTo>
                <a:close/>
                <a:moveTo>
                  <a:pt x="218" y="196"/>
                </a:moveTo>
                <a:cubicBezTo>
                  <a:pt x="226" y="199"/>
                  <a:pt x="231" y="205"/>
                  <a:pt x="239" y="209"/>
                </a:cubicBezTo>
                <a:cubicBezTo>
                  <a:pt x="241" y="208"/>
                  <a:pt x="242" y="205"/>
                  <a:pt x="244" y="206"/>
                </a:cubicBezTo>
                <a:cubicBezTo>
                  <a:pt x="244" y="204"/>
                  <a:pt x="245" y="203"/>
                  <a:pt x="245" y="202"/>
                </a:cubicBezTo>
                <a:cubicBezTo>
                  <a:pt x="238" y="199"/>
                  <a:pt x="229" y="189"/>
                  <a:pt x="223" y="191"/>
                </a:cubicBezTo>
                <a:cubicBezTo>
                  <a:pt x="224" y="191"/>
                  <a:pt x="225" y="191"/>
                  <a:pt x="225" y="192"/>
                </a:cubicBezTo>
                <a:cubicBezTo>
                  <a:pt x="222" y="188"/>
                  <a:pt x="219" y="193"/>
                  <a:pt x="218" y="196"/>
                </a:cubicBezTo>
                <a:close/>
                <a:moveTo>
                  <a:pt x="460" y="198"/>
                </a:moveTo>
                <a:cubicBezTo>
                  <a:pt x="460" y="196"/>
                  <a:pt x="463" y="196"/>
                  <a:pt x="463" y="194"/>
                </a:cubicBezTo>
                <a:cubicBezTo>
                  <a:pt x="461" y="193"/>
                  <a:pt x="459" y="189"/>
                  <a:pt x="457" y="190"/>
                </a:cubicBezTo>
                <a:cubicBezTo>
                  <a:pt x="459" y="192"/>
                  <a:pt x="459" y="196"/>
                  <a:pt x="460" y="198"/>
                </a:cubicBezTo>
                <a:close/>
                <a:moveTo>
                  <a:pt x="633" y="196"/>
                </a:moveTo>
                <a:cubicBezTo>
                  <a:pt x="633" y="194"/>
                  <a:pt x="636" y="190"/>
                  <a:pt x="634" y="189"/>
                </a:cubicBezTo>
                <a:cubicBezTo>
                  <a:pt x="634" y="192"/>
                  <a:pt x="631" y="195"/>
                  <a:pt x="633" y="196"/>
                </a:cubicBezTo>
                <a:close/>
                <a:moveTo>
                  <a:pt x="293" y="195"/>
                </a:moveTo>
                <a:cubicBezTo>
                  <a:pt x="293" y="193"/>
                  <a:pt x="290" y="192"/>
                  <a:pt x="290" y="190"/>
                </a:cubicBezTo>
                <a:cubicBezTo>
                  <a:pt x="289" y="190"/>
                  <a:pt x="288" y="191"/>
                  <a:pt x="287" y="191"/>
                </a:cubicBezTo>
                <a:cubicBezTo>
                  <a:pt x="287" y="194"/>
                  <a:pt x="292" y="195"/>
                  <a:pt x="293" y="195"/>
                </a:cubicBezTo>
                <a:close/>
                <a:moveTo>
                  <a:pt x="327" y="196"/>
                </a:moveTo>
                <a:cubicBezTo>
                  <a:pt x="330" y="193"/>
                  <a:pt x="324" y="191"/>
                  <a:pt x="324" y="190"/>
                </a:cubicBezTo>
                <a:cubicBezTo>
                  <a:pt x="323" y="192"/>
                  <a:pt x="326" y="194"/>
                  <a:pt x="327" y="196"/>
                </a:cubicBezTo>
                <a:close/>
                <a:moveTo>
                  <a:pt x="433" y="201"/>
                </a:moveTo>
                <a:cubicBezTo>
                  <a:pt x="435" y="200"/>
                  <a:pt x="436" y="197"/>
                  <a:pt x="437" y="194"/>
                </a:cubicBezTo>
                <a:cubicBezTo>
                  <a:pt x="432" y="195"/>
                  <a:pt x="431" y="189"/>
                  <a:pt x="428" y="191"/>
                </a:cubicBezTo>
                <a:cubicBezTo>
                  <a:pt x="430" y="193"/>
                  <a:pt x="431" y="198"/>
                  <a:pt x="433" y="201"/>
                </a:cubicBezTo>
                <a:close/>
                <a:moveTo>
                  <a:pt x="333" y="192"/>
                </a:moveTo>
                <a:cubicBezTo>
                  <a:pt x="335" y="192"/>
                  <a:pt x="335" y="194"/>
                  <a:pt x="337" y="194"/>
                </a:cubicBezTo>
                <a:cubicBezTo>
                  <a:pt x="337" y="192"/>
                  <a:pt x="334" y="189"/>
                  <a:pt x="333" y="192"/>
                </a:cubicBezTo>
                <a:close/>
                <a:moveTo>
                  <a:pt x="417" y="197"/>
                </a:moveTo>
                <a:cubicBezTo>
                  <a:pt x="422" y="199"/>
                  <a:pt x="425" y="203"/>
                  <a:pt x="429" y="205"/>
                </a:cubicBezTo>
                <a:cubicBezTo>
                  <a:pt x="429" y="202"/>
                  <a:pt x="426" y="200"/>
                  <a:pt x="428" y="196"/>
                </a:cubicBezTo>
                <a:cubicBezTo>
                  <a:pt x="423" y="196"/>
                  <a:pt x="426" y="192"/>
                  <a:pt x="422" y="191"/>
                </a:cubicBezTo>
                <a:cubicBezTo>
                  <a:pt x="420" y="193"/>
                  <a:pt x="418" y="195"/>
                  <a:pt x="417" y="197"/>
                </a:cubicBezTo>
                <a:close/>
                <a:moveTo>
                  <a:pt x="600" y="195"/>
                </a:moveTo>
                <a:cubicBezTo>
                  <a:pt x="600" y="193"/>
                  <a:pt x="598" y="192"/>
                  <a:pt x="597" y="191"/>
                </a:cubicBezTo>
                <a:cubicBezTo>
                  <a:pt x="595" y="193"/>
                  <a:pt x="597" y="195"/>
                  <a:pt x="600" y="195"/>
                </a:cubicBezTo>
                <a:close/>
                <a:moveTo>
                  <a:pt x="149" y="194"/>
                </a:moveTo>
                <a:cubicBezTo>
                  <a:pt x="151" y="195"/>
                  <a:pt x="154" y="198"/>
                  <a:pt x="155" y="194"/>
                </a:cubicBezTo>
                <a:cubicBezTo>
                  <a:pt x="153" y="191"/>
                  <a:pt x="150" y="191"/>
                  <a:pt x="149" y="194"/>
                </a:cubicBezTo>
                <a:close/>
                <a:moveTo>
                  <a:pt x="508" y="195"/>
                </a:moveTo>
                <a:cubicBezTo>
                  <a:pt x="509" y="193"/>
                  <a:pt x="507" y="192"/>
                  <a:pt x="505" y="191"/>
                </a:cubicBezTo>
                <a:cubicBezTo>
                  <a:pt x="504" y="193"/>
                  <a:pt x="506" y="195"/>
                  <a:pt x="508" y="195"/>
                </a:cubicBezTo>
                <a:close/>
                <a:moveTo>
                  <a:pt x="189" y="195"/>
                </a:moveTo>
                <a:cubicBezTo>
                  <a:pt x="193" y="198"/>
                  <a:pt x="198" y="199"/>
                  <a:pt x="202" y="202"/>
                </a:cubicBezTo>
                <a:cubicBezTo>
                  <a:pt x="203" y="201"/>
                  <a:pt x="205" y="201"/>
                  <a:pt x="205" y="199"/>
                </a:cubicBezTo>
                <a:cubicBezTo>
                  <a:pt x="200" y="197"/>
                  <a:pt x="192" y="189"/>
                  <a:pt x="189" y="195"/>
                </a:cubicBezTo>
                <a:close/>
                <a:moveTo>
                  <a:pt x="585" y="208"/>
                </a:moveTo>
                <a:cubicBezTo>
                  <a:pt x="589" y="204"/>
                  <a:pt x="588" y="199"/>
                  <a:pt x="589" y="194"/>
                </a:cubicBezTo>
                <a:cubicBezTo>
                  <a:pt x="588" y="193"/>
                  <a:pt x="587" y="192"/>
                  <a:pt x="584" y="192"/>
                </a:cubicBezTo>
                <a:cubicBezTo>
                  <a:pt x="583" y="198"/>
                  <a:pt x="584" y="202"/>
                  <a:pt x="585" y="208"/>
                </a:cubicBezTo>
                <a:close/>
                <a:moveTo>
                  <a:pt x="177" y="213"/>
                </a:moveTo>
                <a:cubicBezTo>
                  <a:pt x="177" y="210"/>
                  <a:pt x="179" y="209"/>
                  <a:pt x="179" y="206"/>
                </a:cubicBezTo>
                <a:cubicBezTo>
                  <a:pt x="173" y="204"/>
                  <a:pt x="170" y="199"/>
                  <a:pt x="163" y="197"/>
                </a:cubicBezTo>
                <a:cubicBezTo>
                  <a:pt x="165" y="194"/>
                  <a:pt x="161" y="195"/>
                  <a:pt x="160" y="193"/>
                </a:cubicBezTo>
                <a:cubicBezTo>
                  <a:pt x="163" y="200"/>
                  <a:pt x="170" y="207"/>
                  <a:pt x="177" y="213"/>
                </a:cubicBezTo>
                <a:close/>
                <a:moveTo>
                  <a:pt x="209" y="195"/>
                </a:moveTo>
                <a:cubicBezTo>
                  <a:pt x="209" y="194"/>
                  <a:pt x="209" y="193"/>
                  <a:pt x="209" y="193"/>
                </a:cubicBezTo>
                <a:cubicBezTo>
                  <a:pt x="208" y="193"/>
                  <a:pt x="207" y="193"/>
                  <a:pt x="206" y="193"/>
                </a:cubicBezTo>
                <a:cubicBezTo>
                  <a:pt x="207" y="194"/>
                  <a:pt x="207" y="195"/>
                  <a:pt x="209" y="195"/>
                </a:cubicBezTo>
                <a:close/>
                <a:moveTo>
                  <a:pt x="399" y="193"/>
                </a:moveTo>
                <a:cubicBezTo>
                  <a:pt x="400" y="198"/>
                  <a:pt x="405" y="200"/>
                  <a:pt x="409" y="202"/>
                </a:cubicBezTo>
                <a:cubicBezTo>
                  <a:pt x="409" y="201"/>
                  <a:pt x="410" y="201"/>
                  <a:pt x="411" y="200"/>
                </a:cubicBezTo>
                <a:cubicBezTo>
                  <a:pt x="408" y="197"/>
                  <a:pt x="402" y="194"/>
                  <a:pt x="399" y="193"/>
                </a:cubicBezTo>
                <a:close/>
                <a:moveTo>
                  <a:pt x="315" y="200"/>
                </a:moveTo>
                <a:cubicBezTo>
                  <a:pt x="319" y="203"/>
                  <a:pt x="323" y="205"/>
                  <a:pt x="327" y="208"/>
                </a:cubicBezTo>
                <a:cubicBezTo>
                  <a:pt x="330" y="202"/>
                  <a:pt x="322" y="198"/>
                  <a:pt x="320" y="194"/>
                </a:cubicBezTo>
                <a:cubicBezTo>
                  <a:pt x="318" y="196"/>
                  <a:pt x="315" y="197"/>
                  <a:pt x="315" y="200"/>
                </a:cubicBezTo>
                <a:close/>
                <a:moveTo>
                  <a:pt x="530" y="203"/>
                </a:moveTo>
                <a:cubicBezTo>
                  <a:pt x="534" y="205"/>
                  <a:pt x="537" y="208"/>
                  <a:pt x="540" y="210"/>
                </a:cubicBezTo>
                <a:cubicBezTo>
                  <a:pt x="542" y="208"/>
                  <a:pt x="542" y="205"/>
                  <a:pt x="543" y="203"/>
                </a:cubicBezTo>
                <a:cubicBezTo>
                  <a:pt x="541" y="199"/>
                  <a:pt x="537" y="197"/>
                  <a:pt x="534" y="194"/>
                </a:cubicBezTo>
                <a:cubicBezTo>
                  <a:pt x="532" y="196"/>
                  <a:pt x="532" y="200"/>
                  <a:pt x="530" y="203"/>
                </a:cubicBezTo>
                <a:close/>
                <a:moveTo>
                  <a:pt x="575" y="203"/>
                </a:moveTo>
                <a:cubicBezTo>
                  <a:pt x="576" y="200"/>
                  <a:pt x="574" y="195"/>
                  <a:pt x="570" y="194"/>
                </a:cubicBezTo>
                <a:cubicBezTo>
                  <a:pt x="568" y="198"/>
                  <a:pt x="571" y="202"/>
                  <a:pt x="575" y="203"/>
                </a:cubicBezTo>
                <a:close/>
                <a:moveTo>
                  <a:pt x="614" y="214"/>
                </a:moveTo>
                <a:cubicBezTo>
                  <a:pt x="617" y="209"/>
                  <a:pt x="620" y="199"/>
                  <a:pt x="618" y="194"/>
                </a:cubicBezTo>
                <a:cubicBezTo>
                  <a:pt x="617" y="200"/>
                  <a:pt x="613" y="207"/>
                  <a:pt x="614" y="214"/>
                </a:cubicBezTo>
                <a:close/>
                <a:moveTo>
                  <a:pt x="90" y="198"/>
                </a:moveTo>
                <a:cubicBezTo>
                  <a:pt x="90" y="197"/>
                  <a:pt x="89" y="193"/>
                  <a:pt x="87" y="195"/>
                </a:cubicBezTo>
                <a:cubicBezTo>
                  <a:pt x="88" y="196"/>
                  <a:pt x="89" y="198"/>
                  <a:pt x="90" y="198"/>
                </a:cubicBezTo>
                <a:close/>
                <a:moveTo>
                  <a:pt x="547" y="199"/>
                </a:moveTo>
                <a:cubicBezTo>
                  <a:pt x="549" y="198"/>
                  <a:pt x="549" y="200"/>
                  <a:pt x="551" y="200"/>
                </a:cubicBezTo>
                <a:cubicBezTo>
                  <a:pt x="550" y="197"/>
                  <a:pt x="554" y="196"/>
                  <a:pt x="549" y="194"/>
                </a:cubicBezTo>
                <a:cubicBezTo>
                  <a:pt x="549" y="196"/>
                  <a:pt x="547" y="196"/>
                  <a:pt x="547" y="199"/>
                </a:cubicBezTo>
                <a:close/>
                <a:moveTo>
                  <a:pt x="486" y="196"/>
                </a:moveTo>
                <a:cubicBezTo>
                  <a:pt x="486" y="199"/>
                  <a:pt x="489" y="198"/>
                  <a:pt x="489" y="201"/>
                </a:cubicBezTo>
                <a:cubicBezTo>
                  <a:pt x="491" y="201"/>
                  <a:pt x="491" y="199"/>
                  <a:pt x="493" y="199"/>
                </a:cubicBezTo>
                <a:cubicBezTo>
                  <a:pt x="492" y="197"/>
                  <a:pt x="492" y="198"/>
                  <a:pt x="493" y="196"/>
                </a:cubicBezTo>
                <a:cubicBezTo>
                  <a:pt x="491" y="196"/>
                  <a:pt x="487" y="194"/>
                  <a:pt x="486" y="196"/>
                </a:cubicBezTo>
                <a:close/>
                <a:moveTo>
                  <a:pt x="140" y="199"/>
                </a:moveTo>
                <a:cubicBezTo>
                  <a:pt x="141" y="200"/>
                  <a:pt x="142" y="201"/>
                  <a:pt x="144" y="200"/>
                </a:cubicBezTo>
                <a:cubicBezTo>
                  <a:pt x="144" y="198"/>
                  <a:pt x="144" y="197"/>
                  <a:pt x="143" y="196"/>
                </a:cubicBezTo>
                <a:cubicBezTo>
                  <a:pt x="143" y="196"/>
                  <a:pt x="142" y="196"/>
                  <a:pt x="141" y="196"/>
                </a:cubicBezTo>
                <a:cubicBezTo>
                  <a:pt x="142" y="197"/>
                  <a:pt x="141" y="198"/>
                  <a:pt x="140" y="199"/>
                </a:cubicBezTo>
                <a:close/>
                <a:moveTo>
                  <a:pt x="281" y="201"/>
                </a:moveTo>
                <a:cubicBezTo>
                  <a:pt x="286" y="203"/>
                  <a:pt x="290" y="206"/>
                  <a:pt x="295" y="208"/>
                </a:cubicBezTo>
                <a:cubicBezTo>
                  <a:pt x="297" y="208"/>
                  <a:pt x="298" y="205"/>
                  <a:pt x="299" y="203"/>
                </a:cubicBezTo>
                <a:cubicBezTo>
                  <a:pt x="292" y="203"/>
                  <a:pt x="284" y="189"/>
                  <a:pt x="281" y="201"/>
                </a:cubicBezTo>
                <a:close/>
                <a:moveTo>
                  <a:pt x="626" y="204"/>
                </a:moveTo>
                <a:cubicBezTo>
                  <a:pt x="628" y="202"/>
                  <a:pt x="628" y="197"/>
                  <a:pt x="626" y="196"/>
                </a:cubicBezTo>
                <a:cubicBezTo>
                  <a:pt x="626" y="199"/>
                  <a:pt x="625" y="201"/>
                  <a:pt x="626" y="204"/>
                </a:cubicBezTo>
                <a:close/>
                <a:moveTo>
                  <a:pt x="55" y="203"/>
                </a:moveTo>
                <a:cubicBezTo>
                  <a:pt x="57" y="204"/>
                  <a:pt x="60" y="208"/>
                  <a:pt x="62" y="206"/>
                </a:cubicBezTo>
                <a:cubicBezTo>
                  <a:pt x="60" y="202"/>
                  <a:pt x="61" y="199"/>
                  <a:pt x="57" y="196"/>
                </a:cubicBezTo>
                <a:cubicBezTo>
                  <a:pt x="56" y="198"/>
                  <a:pt x="55" y="200"/>
                  <a:pt x="55" y="203"/>
                </a:cubicBezTo>
                <a:close/>
                <a:moveTo>
                  <a:pt x="462" y="202"/>
                </a:moveTo>
                <a:cubicBezTo>
                  <a:pt x="465" y="204"/>
                  <a:pt x="468" y="207"/>
                  <a:pt x="472" y="208"/>
                </a:cubicBezTo>
                <a:cubicBezTo>
                  <a:pt x="474" y="207"/>
                  <a:pt x="475" y="205"/>
                  <a:pt x="476" y="203"/>
                </a:cubicBezTo>
                <a:cubicBezTo>
                  <a:pt x="471" y="199"/>
                  <a:pt x="464" y="192"/>
                  <a:pt x="462" y="202"/>
                </a:cubicBezTo>
                <a:close/>
                <a:moveTo>
                  <a:pt x="518" y="205"/>
                </a:moveTo>
                <a:cubicBezTo>
                  <a:pt x="521" y="200"/>
                  <a:pt x="516" y="197"/>
                  <a:pt x="512" y="196"/>
                </a:cubicBezTo>
                <a:cubicBezTo>
                  <a:pt x="511" y="200"/>
                  <a:pt x="515" y="203"/>
                  <a:pt x="518" y="205"/>
                </a:cubicBezTo>
                <a:close/>
                <a:moveTo>
                  <a:pt x="145" y="203"/>
                </a:moveTo>
                <a:cubicBezTo>
                  <a:pt x="147" y="203"/>
                  <a:pt x="147" y="204"/>
                  <a:pt x="148" y="204"/>
                </a:cubicBezTo>
                <a:cubicBezTo>
                  <a:pt x="150" y="202"/>
                  <a:pt x="150" y="202"/>
                  <a:pt x="151" y="199"/>
                </a:cubicBezTo>
                <a:cubicBezTo>
                  <a:pt x="148" y="198"/>
                  <a:pt x="147" y="199"/>
                  <a:pt x="146" y="197"/>
                </a:cubicBezTo>
                <a:cubicBezTo>
                  <a:pt x="145" y="200"/>
                  <a:pt x="146" y="200"/>
                  <a:pt x="145" y="203"/>
                </a:cubicBezTo>
                <a:close/>
                <a:moveTo>
                  <a:pt x="269" y="199"/>
                </a:moveTo>
                <a:cubicBezTo>
                  <a:pt x="272" y="199"/>
                  <a:pt x="275" y="203"/>
                  <a:pt x="276" y="201"/>
                </a:cubicBezTo>
                <a:cubicBezTo>
                  <a:pt x="274" y="201"/>
                  <a:pt x="271" y="196"/>
                  <a:pt x="269" y="199"/>
                </a:cubicBezTo>
                <a:close/>
                <a:moveTo>
                  <a:pt x="443" y="216"/>
                </a:moveTo>
                <a:cubicBezTo>
                  <a:pt x="446" y="212"/>
                  <a:pt x="450" y="210"/>
                  <a:pt x="452" y="206"/>
                </a:cubicBezTo>
                <a:cubicBezTo>
                  <a:pt x="448" y="203"/>
                  <a:pt x="443" y="202"/>
                  <a:pt x="441" y="197"/>
                </a:cubicBezTo>
                <a:cubicBezTo>
                  <a:pt x="434" y="202"/>
                  <a:pt x="435" y="213"/>
                  <a:pt x="443" y="216"/>
                </a:cubicBezTo>
                <a:close/>
                <a:moveTo>
                  <a:pt x="601" y="206"/>
                </a:moveTo>
                <a:cubicBezTo>
                  <a:pt x="601" y="204"/>
                  <a:pt x="602" y="202"/>
                  <a:pt x="603" y="199"/>
                </a:cubicBezTo>
                <a:cubicBezTo>
                  <a:pt x="600" y="199"/>
                  <a:pt x="600" y="197"/>
                  <a:pt x="597" y="197"/>
                </a:cubicBezTo>
                <a:cubicBezTo>
                  <a:pt x="597" y="200"/>
                  <a:pt x="599" y="204"/>
                  <a:pt x="601" y="206"/>
                </a:cubicBezTo>
                <a:close/>
                <a:moveTo>
                  <a:pt x="333" y="204"/>
                </a:moveTo>
                <a:cubicBezTo>
                  <a:pt x="336" y="207"/>
                  <a:pt x="339" y="211"/>
                  <a:pt x="342" y="213"/>
                </a:cubicBezTo>
                <a:cubicBezTo>
                  <a:pt x="343" y="211"/>
                  <a:pt x="346" y="209"/>
                  <a:pt x="346" y="205"/>
                </a:cubicBezTo>
                <a:cubicBezTo>
                  <a:pt x="345" y="201"/>
                  <a:pt x="339" y="201"/>
                  <a:pt x="338" y="199"/>
                </a:cubicBezTo>
                <a:cubicBezTo>
                  <a:pt x="338" y="198"/>
                  <a:pt x="338" y="198"/>
                  <a:pt x="337" y="198"/>
                </a:cubicBezTo>
                <a:cubicBezTo>
                  <a:pt x="336" y="200"/>
                  <a:pt x="335" y="202"/>
                  <a:pt x="333" y="204"/>
                </a:cubicBezTo>
                <a:close/>
                <a:moveTo>
                  <a:pt x="405" y="208"/>
                </a:moveTo>
                <a:cubicBezTo>
                  <a:pt x="405" y="206"/>
                  <a:pt x="407" y="206"/>
                  <a:pt x="406" y="204"/>
                </a:cubicBezTo>
                <a:cubicBezTo>
                  <a:pt x="403" y="205"/>
                  <a:pt x="405" y="203"/>
                  <a:pt x="404" y="202"/>
                </a:cubicBezTo>
                <a:cubicBezTo>
                  <a:pt x="403" y="201"/>
                  <a:pt x="403" y="202"/>
                  <a:pt x="402" y="202"/>
                </a:cubicBezTo>
                <a:cubicBezTo>
                  <a:pt x="401" y="201"/>
                  <a:pt x="401" y="200"/>
                  <a:pt x="400" y="199"/>
                </a:cubicBezTo>
                <a:cubicBezTo>
                  <a:pt x="398" y="200"/>
                  <a:pt x="398" y="198"/>
                  <a:pt x="396" y="199"/>
                </a:cubicBezTo>
                <a:cubicBezTo>
                  <a:pt x="398" y="203"/>
                  <a:pt x="399" y="208"/>
                  <a:pt x="405" y="208"/>
                </a:cubicBezTo>
                <a:close/>
                <a:moveTo>
                  <a:pt x="505" y="202"/>
                </a:moveTo>
                <a:cubicBezTo>
                  <a:pt x="508" y="202"/>
                  <a:pt x="507" y="197"/>
                  <a:pt x="505" y="199"/>
                </a:cubicBezTo>
                <a:cubicBezTo>
                  <a:pt x="507" y="199"/>
                  <a:pt x="505" y="200"/>
                  <a:pt x="505" y="202"/>
                </a:cubicBezTo>
                <a:close/>
                <a:moveTo>
                  <a:pt x="382" y="213"/>
                </a:moveTo>
                <a:cubicBezTo>
                  <a:pt x="383" y="210"/>
                  <a:pt x="386" y="209"/>
                  <a:pt x="386" y="205"/>
                </a:cubicBezTo>
                <a:cubicBezTo>
                  <a:pt x="383" y="203"/>
                  <a:pt x="379" y="201"/>
                  <a:pt x="375" y="199"/>
                </a:cubicBezTo>
                <a:cubicBezTo>
                  <a:pt x="369" y="204"/>
                  <a:pt x="378" y="210"/>
                  <a:pt x="382" y="213"/>
                </a:cubicBezTo>
                <a:close/>
                <a:moveTo>
                  <a:pt x="553" y="202"/>
                </a:moveTo>
                <a:cubicBezTo>
                  <a:pt x="554" y="202"/>
                  <a:pt x="555" y="203"/>
                  <a:pt x="556" y="203"/>
                </a:cubicBezTo>
                <a:cubicBezTo>
                  <a:pt x="556" y="201"/>
                  <a:pt x="554" y="200"/>
                  <a:pt x="553" y="199"/>
                </a:cubicBezTo>
                <a:cubicBezTo>
                  <a:pt x="554" y="201"/>
                  <a:pt x="552" y="201"/>
                  <a:pt x="553" y="202"/>
                </a:cubicBezTo>
                <a:close/>
                <a:moveTo>
                  <a:pt x="108" y="203"/>
                </a:moveTo>
                <a:cubicBezTo>
                  <a:pt x="109" y="204"/>
                  <a:pt x="110" y="204"/>
                  <a:pt x="110" y="205"/>
                </a:cubicBezTo>
                <a:cubicBezTo>
                  <a:pt x="111" y="204"/>
                  <a:pt x="112" y="200"/>
                  <a:pt x="110" y="200"/>
                </a:cubicBezTo>
                <a:cubicBezTo>
                  <a:pt x="110" y="201"/>
                  <a:pt x="108" y="202"/>
                  <a:pt x="108" y="203"/>
                </a:cubicBezTo>
                <a:close/>
                <a:moveTo>
                  <a:pt x="83" y="219"/>
                </a:moveTo>
                <a:cubicBezTo>
                  <a:pt x="84" y="209"/>
                  <a:pt x="71" y="209"/>
                  <a:pt x="67" y="202"/>
                </a:cubicBezTo>
                <a:cubicBezTo>
                  <a:pt x="67" y="203"/>
                  <a:pt x="65" y="200"/>
                  <a:pt x="64" y="200"/>
                </a:cubicBezTo>
                <a:cubicBezTo>
                  <a:pt x="64" y="212"/>
                  <a:pt x="76" y="215"/>
                  <a:pt x="83" y="219"/>
                </a:cubicBezTo>
                <a:close/>
                <a:moveTo>
                  <a:pt x="87" y="210"/>
                </a:moveTo>
                <a:cubicBezTo>
                  <a:pt x="92" y="209"/>
                  <a:pt x="87" y="203"/>
                  <a:pt x="86" y="200"/>
                </a:cubicBezTo>
                <a:cubicBezTo>
                  <a:pt x="86" y="203"/>
                  <a:pt x="86" y="208"/>
                  <a:pt x="87" y="210"/>
                </a:cubicBezTo>
                <a:close/>
                <a:moveTo>
                  <a:pt x="194" y="203"/>
                </a:moveTo>
                <a:cubicBezTo>
                  <a:pt x="194" y="201"/>
                  <a:pt x="193" y="200"/>
                  <a:pt x="192" y="200"/>
                </a:cubicBezTo>
                <a:cubicBezTo>
                  <a:pt x="192" y="202"/>
                  <a:pt x="193" y="203"/>
                  <a:pt x="194" y="203"/>
                </a:cubicBezTo>
                <a:close/>
                <a:moveTo>
                  <a:pt x="41" y="208"/>
                </a:moveTo>
                <a:cubicBezTo>
                  <a:pt x="43" y="209"/>
                  <a:pt x="44" y="211"/>
                  <a:pt x="47" y="210"/>
                </a:cubicBezTo>
                <a:cubicBezTo>
                  <a:pt x="47" y="207"/>
                  <a:pt x="47" y="200"/>
                  <a:pt x="42" y="201"/>
                </a:cubicBezTo>
                <a:cubicBezTo>
                  <a:pt x="42" y="203"/>
                  <a:pt x="42" y="206"/>
                  <a:pt x="41" y="208"/>
                </a:cubicBezTo>
                <a:close/>
                <a:moveTo>
                  <a:pt x="273" y="204"/>
                </a:moveTo>
                <a:cubicBezTo>
                  <a:pt x="270" y="204"/>
                  <a:pt x="268" y="200"/>
                  <a:pt x="265" y="202"/>
                </a:cubicBezTo>
                <a:cubicBezTo>
                  <a:pt x="268" y="202"/>
                  <a:pt x="271" y="207"/>
                  <a:pt x="273" y="204"/>
                </a:cubicBezTo>
                <a:close/>
                <a:moveTo>
                  <a:pt x="493" y="204"/>
                </a:moveTo>
                <a:cubicBezTo>
                  <a:pt x="494" y="204"/>
                  <a:pt x="493" y="206"/>
                  <a:pt x="495" y="205"/>
                </a:cubicBezTo>
                <a:cubicBezTo>
                  <a:pt x="497" y="205"/>
                  <a:pt x="497" y="203"/>
                  <a:pt x="496" y="201"/>
                </a:cubicBezTo>
                <a:cubicBezTo>
                  <a:pt x="495" y="202"/>
                  <a:pt x="493" y="202"/>
                  <a:pt x="493" y="204"/>
                </a:cubicBezTo>
                <a:close/>
                <a:moveTo>
                  <a:pt x="151" y="206"/>
                </a:moveTo>
                <a:cubicBezTo>
                  <a:pt x="156" y="212"/>
                  <a:pt x="165" y="216"/>
                  <a:pt x="174" y="219"/>
                </a:cubicBezTo>
                <a:cubicBezTo>
                  <a:pt x="170" y="211"/>
                  <a:pt x="160" y="206"/>
                  <a:pt x="153" y="202"/>
                </a:cubicBezTo>
                <a:cubicBezTo>
                  <a:pt x="152" y="204"/>
                  <a:pt x="151" y="204"/>
                  <a:pt x="151" y="206"/>
                </a:cubicBezTo>
                <a:close/>
                <a:moveTo>
                  <a:pt x="362" y="209"/>
                </a:moveTo>
                <a:cubicBezTo>
                  <a:pt x="361" y="205"/>
                  <a:pt x="354" y="202"/>
                  <a:pt x="354" y="202"/>
                </a:cubicBezTo>
                <a:cubicBezTo>
                  <a:pt x="356" y="204"/>
                  <a:pt x="359" y="207"/>
                  <a:pt x="362" y="209"/>
                </a:cubicBezTo>
                <a:close/>
                <a:moveTo>
                  <a:pt x="368" y="205"/>
                </a:moveTo>
                <a:cubicBezTo>
                  <a:pt x="367" y="204"/>
                  <a:pt x="365" y="201"/>
                  <a:pt x="363" y="202"/>
                </a:cubicBezTo>
                <a:cubicBezTo>
                  <a:pt x="365" y="203"/>
                  <a:pt x="364" y="206"/>
                  <a:pt x="368" y="205"/>
                </a:cubicBezTo>
                <a:close/>
                <a:moveTo>
                  <a:pt x="411" y="205"/>
                </a:moveTo>
                <a:cubicBezTo>
                  <a:pt x="416" y="208"/>
                  <a:pt x="420" y="213"/>
                  <a:pt x="425" y="215"/>
                </a:cubicBezTo>
                <a:cubicBezTo>
                  <a:pt x="426" y="213"/>
                  <a:pt x="428" y="213"/>
                  <a:pt x="428" y="210"/>
                </a:cubicBezTo>
                <a:cubicBezTo>
                  <a:pt x="423" y="208"/>
                  <a:pt x="415" y="198"/>
                  <a:pt x="411" y="205"/>
                </a:cubicBezTo>
                <a:close/>
                <a:moveTo>
                  <a:pt x="562" y="205"/>
                </a:moveTo>
                <a:cubicBezTo>
                  <a:pt x="564" y="204"/>
                  <a:pt x="561" y="201"/>
                  <a:pt x="560" y="202"/>
                </a:cubicBezTo>
                <a:cubicBezTo>
                  <a:pt x="561" y="202"/>
                  <a:pt x="560" y="205"/>
                  <a:pt x="562" y="205"/>
                </a:cubicBezTo>
                <a:close/>
                <a:moveTo>
                  <a:pt x="280" y="202"/>
                </a:moveTo>
                <a:cubicBezTo>
                  <a:pt x="280" y="203"/>
                  <a:pt x="278" y="203"/>
                  <a:pt x="278" y="203"/>
                </a:cubicBezTo>
                <a:cubicBezTo>
                  <a:pt x="283" y="205"/>
                  <a:pt x="286" y="210"/>
                  <a:pt x="292" y="211"/>
                </a:cubicBezTo>
                <a:cubicBezTo>
                  <a:pt x="290" y="206"/>
                  <a:pt x="283" y="206"/>
                  <a:pt x="280" y="202"/>
                </a:cubicBezTo>
                <a:close/>
                <a:moveTo>
                  <a:pt x="510" y="206"/>
                </a:moveTo>
                <a:cubicBezTo>
                  <a:pt x="512" y="207"/>
                  <a:pt x="514" y="211"/>
                  <a:pt x="516" y="210"/>
                </a:cubicBezTo>
                <a:cubicBezTo>
                  <a:pt x="516" y="206"/>
                  <a:pt x="513" y="204"/>
                  <a:pt x="510" y="203"/>
                </a:cubicBezTo>
                <a:cubicBezTo>
                  <a:pt x="511" y="205"/>
                  <a:pt x="509" y="204"/>
                  <a:pt x="510" y="206"/>
                </a:cubicBezTo>
                <a:close/>
                <a:moveTo>
                  <a:pt x="521" y="209"/>
                </a:moveTo>
                <a:cubicBezTo>
                  <a:pt x="525" y="210"/>
                  <a:pt x="524" y="206"/>
                  <a:pt x="524" y="203"/>
                </a:cubicBezTo>
                <a:cubicBezTo>
                  <a:pt x="524" y="203"/>
                  <a:pt x="523" y="203"/>
                  <a:pt x="522" y="203"/>
                </a:cubicBezTo>
                <a:cubicBezTo>
                  <a:pt x="522" y="205"/>
                  <a:pt x="521" y="207"/>
                  <a:pt x="521" y="209"/>
                </a:cubicBezTo>
                <a:close/>
                <a:moveTo>
                  <a:pt x="119" y="207"/>
                </a:moveTo>
                <a:cubicBezTo>
                  <a:pt x="119" y="206"/>
                  <a:pt x="119" y="205"/>
                  <a:pt x="118" y="204"/>
                </a:cubicBezTo>
                <a:cubicBezTo>
                  <a:pt x="117" y="205"/>
                  <a:pt x="117" y="208"/>
                  <a:pt x="119" y="207"/>
                </a:cubicBezTo>
                <a:close/>
                <a:moveTo>
                  <a:pt x="213" y="207"/>
                </a:moveTo>
                <a:cubicBezTo>
                  <a:pt x="211" y="207"/>
                  <a:pt x="211" y="203"/>
                  <a:pt x="208" y="205"/>
                </a:cubicBezTo>
                <a:cubicBezTo>
                  <a:pt x="208" y="206"/>
                  <a:pt x="212" y="208"/>
                  <a:pt x="213" y="207"/>
                </a:cubicBezTo>
                <a:close/>
                <a:moveTo>
                  <a:pt x="245" y="215"/>
                </a:moveTo>
                <a:cubicBezTo>
                  <a:pt x="250" y="215"/>
                  <a:pt x="251" y="210"/>
                  <a:pt x="253" y="208"/>
                </a:cubicBezTo>
                <a:cubicBezTo>
                  <a:pt x="251" y="208"/>
                  <a:pt x="251" y="205"/>
                  <a:pt x="249" y="205"/>
                </a:cubicBezTo>
                <a:cubicBezTo>
                  <a:pt x="248" y="209"/>
                  <a:pt x="245" y="210"/>
                  <a:pt x="245" y="215"/>
                </a:cubicBezTo>
                <a:close/>
                <a:moveTo>
                  <a:pt x="591" y="216"/>
                </a:moveTo>
                <a:cubicBezTo>
                  <a:pt x="591" y="220"/>
                  <a:pt x="594" y="221"/>
                  <a:pt x="593" y="224"/>
                </a:cubicBezTo>
                <a:cubicBezTo>
                  <a:pt x="592" y="226"/>
                  <a:pt x="590" y="227"/>
                  <a:pt x="587" y="228"/>
                </a:cubicBezTo>
                <a:cubicBezTo>
                  <a:pt x="586" y="235"/>
                  <a:pt x="585" y="245"/>
                  <a:pt x="585" y="255"/>
                </a:cubicBezTo>
                <a:cubicBezTo>
                  <a:pt x="583" y="257"/>
                  <a:pt x="579" y="264"/>
                  <a:pt x="581" y="267"/>
                </a:cubicBezTo>
                <a:cubicBezTo>
                  <a:pt x="584" y="259"/>
                  <a:pt x="588" y="249"/>
                  <a:pt x="592" y="239"/>
                </a:cubicBezTo>
                <a:cubicBezTo>
                  <a:pt x="595" y="229"/>
                  <a:pt x="602" y="212"/>
                  <a:pt x="594" y="205"/>
                </a:cubicBezTo>
                <a:cubicBezTo>
                  <a:pt x="594" y="209"/>
                  <a:pt x="590" y="211"/>
                  <a:pt x="591" y="216"/>
                </a:cubicBezTo>
                <a:close/>
                <a:moveTo>
                  <a:pt x="607" y="223"/>
                </a:moveTo>
                <a:cubicBezTo>
                  <a:pt x="610" y="218"/>
                  <a:pt x="610" y="210"/>
                  <a:pt x="606" y="205"/>
                </a:cubicBezTo>
                <a:cubicBezTo>
                  <a:pt x="604" y="211"/>
                  <a:pt x="602" y="218"/>
                  <a:pt x="607" y="223"/>
                </a:cubicBezTo>
                <a:close/>
                <a:moveTo>
                  <a:pt x="469" y="213"/>
                </a:moveTo>
                <a:cubicBezTo>
                  <a:pt x="470" y="209"/>
                  <a:pt x="463" y="207"/>
                  <a:pt x="460" y="205"/>
                </a:cubicBezTo>
                <a:cubicBezTo>
                  <a:pt x="462" y="209"/>
                  <a:pt x="466" y="212"/>
                  <a:pt x="469" y="213"/>
                </a:cubicBezTo>
                <a:close/>
                <a:moveTo>
                  <a:pt x="543" y="212"/>
                </a:moveTo>
                <a:cubicBezTo>
                  <a:pt x="544" y="213"/>
                  <a:pt x="546" y="216"/>
                  <a:pt x="547" y="214"/>
                </a:cubicBezTo>
                <a:cubicBezTo>
                  <a:pt x="545" y="212"/>
                  <a:pt x="547" y="210"/>
                  <a:pt x="549" y="210"/>
                </a:cubicBezTo>
                <a:cubicBezTo>
                  <a:pt x="548" y="208"/>
                  <a:pt x="547" y="206"/>
                  <a:pt x="546" y="205"/>
                </a:cubicBezTo>
                <a:cubicBezTo>
                  <a:pt x="545" y="207"/>
                  <a:pt x="543" y="209"/>
                  <a:pt x="543" y="212"/>
                </a:cubicBezTo>
                <a:close/>
                <a:moveTo>
                  <a:pt x="140" y="212"/>
                </a:moveTo>
                <a:cubicBezTo>
                  <a:pt x="141" y="210"/>
                  <a:pt x="141" y="208"/>
                  <a:pt x="140" y="206"/>
                </a:cubicBezTo>
                <a:cubicBezTo>
                  <a:pt x="139" y="208"/>
                  <a:pt x="137" y="206"/>
                  <a:pt x="136" y="206"/>
                </a:cubicBezTo>
                <a:cubicBezTo>
                  <a:pt x="136" y="209"/>
                  <a:pt x="137" y="212"/>
                  <a:pt x="140" y="212"/>
                </a:cubicBezTo>
                <a:close/>
                <a:moveTo>
                  <a:pt x="556" y="212"/>
                </a:moveTo>
                <a:cubicBezTo>
                  <a:pt x="557" y="208"/>
                  <a:pt x="554" y="207"/>
                  <a:pt x="552" y="206"/>
                </a:cubicBezTo>
                <a:cubicBezTo>
                  <a:pt x="550" y="209"/>
                  <a:pt x="554" y="210"/>
                  <a:pt x="556" y="212"/>
                </a:cubicBezTo>
                <a:close/>
                <a:moveTo>
                  <a:pt x="566" y="211"/>
                </a:moveTo>
                <a:cubicBezTo>
                  <a:pt x="569" y="212"/>
                  <a:pt x="570" y="215"/>
                  <a:pt x="572" y="216"/>
                </a:cubicBezTo>
                <a:cubicBezTo>
                  <a:pt x="572" y="214"/>
                  <a:pt x="572" y="212"/>
                  <a:pt x="574" y="210"/>
                </a:cubicBezTo>
                <a:cubicBezTo>
                  <a:pt x="571" y="209"/>
                  <a:pt x="570" y="207"/>
                  <a:pt x="567" y="206"/>
                </a:cubicBezTo>
                <a:cubicBezTo>
                  <a:pt x="567" y="208"/>
                  <a:pt x="565" y="209"/>
                  <a:pt x="566" y="211"/>
                </a:cubicBezTo>
                <a:close/>
                <a:moveTo>
                  <a:pt x="476" y="211"/>
                </a:moveTo>
                <a:cubicBezTo>
                  <a:pt x="479" y="215"/>
                  <a:pt x="480" y="209"/>
                  <a:pt x="484" y="208"/>
                </a:cubicBezTo>
                <a:cubicBezTo>
                  <a:pt x="480" y="206"/>
                  <a:pt x="476" y="207"/>
                  <a:pt x="476" y="211"/>
                </a:cubicBezTo>
                <a:close/>
                <a:moveTo>
                  <a:pt x="58" y="220"/>
                </a:moveTo>
                <a:cubicBezTo>
                  <a:pt x="62" y="223"/>
                  <a:pt x="67" y="229"/>
                  <a:pt x="72" y="230"/>
                </a:cubicBezTo>
                <a:cubicBezTo>
                  <a:pt x="66" y="222"/>
                  <a:pt x="66" y="208"/>
                  <a:pt x="54" y="207"/>
                </a:cubicBezTo>
                <a:cubicBezTo>
                  <a:pt x="55" y="212"/>
                  <a:pt x="57" y="215"/>
                  <a:pt x="58" y="220"/>
                </a:cubicBezTo>
                <a:close/>
                <a:moveTo>
                  <a:pt x="350" y="207"/>
                </a:moveTo>
                <a:cubicBezTo>
                  <a:pt x="349" y="211"/>
                  <a:pt x="346" y="213"/>
                  <a:pt x="345" y="217"/>
                </a:cubicBezTo>
                <a:cubicBezTo>
                  <a:pt x="347" y="218"/>
                  <a:pt x="348" y="220"/>
                  <a:pt x="349" y="221"/>
                </a:cubicBezTo>
                <a:cubicBezTo>
                  <a:pt x="352" y="218"/>
                  <a:pt x="356" y="217"/>
                  <a:pt x="358" y="213"/>
                </a:cubicBezTo>
                <a:cubicBezTo>
                  <a:pt x="356" y="210"/>
                  <a:pt x="352" y="208"/>
                  <a:pt x="350" y="207"/>
                </a:cubicBezTo>
                <a:close/>
                <a:moveTo>
                  <a:pt x="406" y="211"/>
                </a:moveTo>
                <a:cubicBezTo>
                  <a:pt x="412" y="213"/>
                  <a:pt x="417" y="217"/>
                  <a:pt x="423" y="220"/>
                </a:cubicBezTo>
                <a:cubicBezTo>
                  <a:pt x="423" y="218"/>
                  <a:pt x="422" y="216"/>
                  <a:pt x="421" y="215"/>
                </a:cubicBezTo>
                <a:cubicBezTo>
                  <a:pt x="414" y="216"/>
                  <a:pt x="411" y="201"/>
                  <a:pt x="406" y="211"/>
                </a:cubicBezTo>
                <a:close/>
                <a:moveTo>
                  <a:pt x="628" y="214"/>
                </a:moveTo>
                <a:cubicBezTo>
                  <a:pt x="630" y="213"/>
                  <a:pt x="630" y="208"/>
                  <a:pt x="629" y="207"/>
                </a:cubicBezTo>
                <a:cubicBezTo>
                  <a:pt x="629" y="210"/>
                  <a:pt x="627" y="213"/>
                  <a:pt x="628" y="214"/>
                </a:cubicBezTo>
                <a:close/>
                <a:moveTo>
                  <a:pt x="494" y="212"/>
                </a:moveTo>
                <a:cubicBezTo>
                  <a:pt x="493" y="210"/>
                  <a:pt x="490" y="209"/>
                  <a:pt x="488" y="208"/>
                </a:cubicBezTo>
                <a:cubicBezTo>
                  <a:pt x="489" y="210"/>
                  <a:pt x="492" y="211"/>
                  <a:pt x="494" y="212"/>
                </a:cubicBezTo>
                <a:close/>
                <a:moveTo>
                  <a:pt x="527" y="214"/>
                </a:moveTo>
                <a:cubicBezTo>
                  <a:pt x="531" y="217"/>
                  <a:pt x="532" y="221"/>
                  <a:pt x="536" y="223"/>
                </a:cubicBezTo>
                <a:cubicBezTo>
                  <a:pt x="537" y="220"/>
                  <a:pt x="539" y="218"/>
                  <a:pt x="538" y="214"/>
                </a:cubicBezTo>
                <a:cubicBezTo>
                  <a:pt x="535" y="212"/>
                  <a:pt x="533" y="209"/>
                  <a:pt x="529" y="208"/>
                </a:cubicBezTo>
                <a:cubicBezTo>
                  <a:pt x="529" y="211"/>
                  <a:pt x="527" y="211"/>
                  <a:pt x="527" y="214"/>
                </a:cubicBezTo>
                <a:close/>
                <a:moveTo>
                  <a:pt x="273" y="211"/>
                </a:moveTo>
                <a:cubicBezTo>
                  <a:pt x="277" y="213"/>
                  <a:pt x="280" y="216"/>
                  <a:pt x="284" y="218"/>
                </a:cubicBezTo>
                <a:cubicBezTo>
                  <a:pt x="286" y="217"/>
                  <a:pt x="287" y="215"/>
                  <a:pt x="289" y="213"/>
                </a:cubicBezTo>
                <a:cubicBezTo>
                  <a:pt x="286" y="211"/>
                  <a:pt x="283" y="210"/>
                  <a:pt x="280" y="208"/>
                </a:cubicBezTo>
                <a:cubicBezTo>
                  <a:pt x="279" y="212"/>
                  <a:pt x="276" y="209"/>
                  <a:pt x="273" y="211"/>
                </a:cubicBezTo>
                <a:close/>
                <a:moveTo>
                  <a:pt x="385" y="217"/>
                </a:moveTo>
                <a:cubicBezTo>
                  <a:pt x="388" y="218"/>
                  <a:pt x="390" y="220"/>
                  <a:pt x="393" y="221"/>
                </a:cubicBezTo>
                <a:cubicBezTo>
                  <a:pt x="395" y="218"/>
                  <a:pt x="398" y="217"/>
                  <a:pt x="399" y="213"/>
                </a:cubicBezTo>
                <a:cubicBezTo>
                  <a:pt x="395" y="212"/>
                  <a:pt x="393" y="210"/>
                  <a:pt x="389" y="208"/>
                </a:cubicBezTo>
                <a:cubicBezTo>
                  <a:pt x="388" y="212"/>
                  <a:pt x="385" y="213"/>
                  <a:pt x="385" y="217"/>
                </a:cubicBezTo>
                <a:close/>
                <a:moveTo>
                  <a:pt x="454" y="208"/>
                </a:moveTo>
                <a:cubicBezTo>
                  <a:pt x="451" y="212"/>
                  <a:pt x="448" y="214"/>
                  <a:pt x="446" y="218"/>
                </a:cubicBezTo>
                <a:cubicBezTo>
                  <a:pt x="451" y="219"/>
                  <a:pt x="454" y="225"/>
                  <a:pt x="459" y="225"/>
                </a:cubicBezTo>
                <a:cubicBezTo>
                  <a:pt x="457" y="219"/>
                  <a:pt x="460" y="210"/>
                  <a:pt x="454" y="208"/>
                </a:cubicBezTo>
                <a:close/>
                <a:moveTo>
                  <a:pt x="233" y="214"/>
                </a:moveTo>
                <a:cubicBezTo>
                  <a:pt x="235" y="211"/>
                  <a:pt x="230" y="210"/>
                  <a:pt x="227" y="209"/>
                </a:cubicBezTo>
                <a:cubicBezTo>
                  <a:pt x="229" y="210"/>
                  <a:pt x="230" y="214"/>
                  <a:pt x="233" y="214"/>
                </a:cubicBezTo>
                <a:close/>
                <a:moveTo>
                  <a:pt x="515" y="218"/>
                </a:moveTo>
                <a:cubicBezTo>
                  <a:pt x="515" y="212"/>
                  <a:pt x="510" y="213"/>
                  <a:pt x="508" y="209"/>
                </a:cubicBezTo>
                <a:cubicBezTo>
                  <a:pt x="505" y="213"/>
                  <a:pt x="511" y="219"/>
                  <a:pt x="515" y="218"/>
                </a:cubicBezTo>
                <a:close/>
                <a:moveTo>
                  <a:pt x="180" y="216"/>
                </a:moveTo>
                <a:cubicBezTo>
                  <a:pt x="183" y="216"/>
                  <a:pt x="183" y="218"/>
                  <a:pt x="186" y="219"/>
                </a:cubicBezTo>
                <a:cubicBezTo>
                  <a:pt x="187" y="217"/>
                  <a:pt x="189" y="215"/>
                  <a:pt x="191" y="214"/>
                </a:cubicBezTo>
                <a:cubicBezTo>
                  <a:pt x="188" y="215"/>
                  <a:pt x="189" y="212"/>
                  <a:pt x="188" y="211"/>
                </a:cubicBezTo>
                <a:cubicBezTo>
                  <a:pt x="186" y="213"/>
                  <a:pt x="184" y="210"/>
                  <a:pt x="183" y="210"/>
                </a:cubicBezTo>
                <a:cubicBezTo>
                  <a:pt x="182" y="211"/>
                  <a:pt x="180" y="213"/>
                  <a:pt x="180" y="216"/>
                </a:cubicBezTo>
                <a:close/>
                <a:moveTo>
                  <a:pt x="230" y="217"/>
                </a:moveTo>
                <a:cubicBezTo>
                  <a:pt x="225" y="215"/>
                  <a:pt x="224" y="210"/>
                  <a:pt x="220" y="210"/>
                </a:cubicBezTo>
                <a:cubicBezTo>
                  <a:pt x="222" y="213"/>
                  <a:pt x="226" y="217"/>
                  <a:pt x="230" y="217"/>
                </a:cubicBezTo>
                <a:close/>
                <a:moveTo>
                  <a:pt x="649" y="219"/>
                </a:moveTo>
                <a:cubicBezTo>
                  <a:pt x="648" y="215"/>
                  <a:pt x="651" y="212"/>
                  <a:pt x="649" y="210"/>
                </a:cubicBezTo>
                <a:cubicBezTo>
                  <a:pt x="649" y="212"/>
                  <a:pt x="646" y="217"/>
                  <a:pt x="649" y="219"/>
                </a:cubicBezTo>
                <a:close/>
                <a:moveTo>
                  <a:pt x="36" y="216"/>
                </a:moveTo>
                <a:cubicBezTo>
                  <a:pt x="38" y="215"/>
                  <a:pt x="37" y="212"/>
                  <a:pt x="36" y="210"/>
                </a:cubicBezTo>
                <a:cubicBezTo>
                  <a:pt x="36" y="212"/>
                  <a:pt x="35" y="215"/>
                  <a:pt x="36" y="216"/>
                </a:cubicBezTo>
                <a:close/>
                <a:moveTo>
                  <a:pt x="144" y="215"/>
                </a:moveTo>
                <a:cubicBezTo>
                  <a:pt x="152" y="220"/>
                  <a:pt x="160" y="225"/>
                  <a:pt x="168" y="230"/>
                </a:cubicBezTo>
                <a:cubicBezTo>
                  <a:pt x="170" y="228"/>
                  <a:pt x="170" y="226"/>
                  <a:pt x="171" y="225"/>
                </a:cubicBezTo>
                <a:cubicBezTo>
                  <a:pt x="166" y="223"/>
                  <a:pt x="155" y="216"/>
                  <a:pt x="156" y="214"/>
                </a:cubicBezTo>
                <a:cubicBezTo>
                  <a:pt x="152" y="214"/>
                  <a:pt x="150" y="211"/>
                  <a:pt x="147" y="210"/>
                </a:cubicBezTo>
                <a:cubicBezTo>
                  <a:pt x="146" y="212"/>
                  <a:pt x="144" y="212"/>
                  <a:pt x="144" y="215"/>
                </a:cubicBezTo>
                <a:close/>
                <a:moveTo>
                  <a:pt x="306" y="214"/>
                </a:moveTo>
                <a:cubicBezTo>
                  <a:pt x="309" y="217"/>
                  <a:pt x="313" y="219"/>
                  <a:pt x="318" y="220"/>
                </a:cubicBezTo>
                <a:cubicBezTo>
                  <a:pt x="318" y="216"/>
                  <a:pt x="308" y="206"/>
                  <a:pt x="306" y="214"/>
                </a:cubicBezTo>
                <a:close/>
                <a:moveTo>
                  <a:pt x="99" y="216"/>
                </a:moveTo>
                <a:cubicBezTo>
                  <a:pt x="102" y="223"/>
                  <a:pt x="107" y="226"/>
                  <a:pt x="114" y="230"/>
                </a:cubicBezTo>
                <a:cubicBezTo>
                  <a:pt x="111" y="222"/>
                  <a:pt x="107" y="215"/>
                  <a:pt x="101" y="211"/>
                </a:cubicBezTo>
                <a:cubicBezTo>
                  <a:pt x="101" y="213"/>
                  <a:pt x="99" y="214"/>
                  <a:pt x="99" y="216"/>
                </a:cubicBezTo>
                <a:close/>
                <a:moveTo>
                  <a:pt x="203" y="211"/>
                </a:moveTo>
                <a:cubicBezTo>
                  <a:pt x="209" y="216"/>
                  <a:pt x="215" y="221"/>
                  <a:pt x="223" y="224"/>
                </a:cubicBezTo>
                <a:cubicBezTo>
                  <a:pt x="223" y="222"/>
                  <a:pt x="225" y="221"/>
                  <a:pt x="223" y="221"/>
                </a:cubicBezTo>
                <a:cubicBezTo>
                  <a:pt x="221" y="219"/>
                  <a:pt x="209" y="212"/>
                  <a:pt x="203" y="211"/>
                </a:cubicBezTo>
                <a:close/>
                <a:moveTo>
                  <a:pt x="481" y="216"/>
                </a:moveTo>
                <a:cubicBezTo>
                  <a:pt x="483" y="218"/>
                  <a:pt x="484" y="217"/>
                  <a:pt x="487" y="216"/>
                </a:cubicBezTo>
                <a:cubicBezTo>
                  <a:pt x="488" y="218"/>
                  <a:pt x="487" y="222"/>
                  <a:pt x="491" y="222"/>
                </a:cubicBezTo>
                <a:cubicBezTo>
                  <a:pt x="492" y="220"/>
                  <a:pt x="493" y="219"/>
                  <a:pt x="493" y="216"/>
                </a:cubicBezTo>
                <a:cubicBezTo>
                  <a:pt x="488" y="213"/>
                  <a:pt x="484" y="209"/>
                  <a:pt x="481" y="216"/>
                </a:cubicBezTo>
                <a:close/>
                <a:moveTo>
                  <a:pt x="549" y="217"/>
                </a:moveTo>
                <a:cubicBezTo>
                  <a:pt x="552" y="218"/>
                  <a:pt x="553" y="221"/>
                  <a:pt x="556" y="222"/>
                </a:cubicBezTo>
                <a:cubicBezTo>
                  <a:pt x="557" y="217"/>
                  <a:pt x="554" y="213"/>
                  <a:pt x="550" y="211"/>
                </a:cubicBezTo>
                <a:cubicBezTo>
                  <a:pt x="550" y="214"/>
                  <a:pt x="549" y="215"/>
                  <a:pt x="549" y="217"/>
                </a:cubicBezTo>
                <a:close/>
                <a:moveTo>
                  <a:pt x="575" y="217"/>
                </a:moveTo>
                <a:cubicBezTo>
                  <a:pt x="575" y="216"/>
                  <a:pt x="577" y="211"/>
                  <a:pt x="575" y="212"/>
                </a:cubicBezTo>
                <a:cubicBezTo>
                  <a:pt x="576" y="215"/>
                  <a:pt x="572" y="216"/>
                  <a:pt x="575" y="217"/>
                </a:cubicBezTo>
                <a:close/>
                <a:moveTo>
                  <a:pt x="618" y="221"/>
                </a:moveTo>
                <a:cubicBezTo>
                  <a:pt x="619" y="219"/>
                  <a:pt x="620" y="214"/>
                  <a:pt x="619" y="211"/>
                </a:cubicBezTo>
                <a:cubicBezTo>
                  <a:pt x="620" y="215"/>
                  <a:pt x="617" y="219"/>
                  <a:pt x="618" y="221"/>
                </a:cubicBezTo>
                <a:close/>
                <a:moveTo>
                  <a:pt x="251" y="218"/>
                </a:moveTo>
                <a:cubicBezTo>
                  <a:pt x="255" y="219"/>
                  <a:pt x="256" y="222"/>
                  <a:pt x="260" y="222"/>
                </a:cubicBezTo>
                <a:cubicBezTo>
                  <a:pt x="260" y="221"/>
                  <a:pt x="261" y="222"/>
                  <a:pt x="262" y="221"/>
                </a:cubicBezTo>
                <a:cubicBezTo>
                  <a:pt x="260" y="217"/>
                  <a:pt x="259" y="214"/>
                  <a:pt x="255" y="212"/>
                </a:cubicBezTo>
                <a:cubicBezTo>
                  <a:pt x="255" y="215"/>
                  <a:pt x="251" y="215"/>
                  <a:pt x="251" y="218"/>
                </a:cubicBezTo>
                <a:close/>
                <a:moveTo>
                  <a:pt x="522" y="215"/>
                </a:moveTo>
                <a:cubicBezTo>
                  <a:pt x="522" y="213"/>
                  <a:pt x="521" y="213"/>
                  <a:pt x="520" y="212"/>
                </a:cubicBezTo>
                <a:cubicBezTo>
                  <a:pt x="519" y="213"/>
                  <a:pt x="520" y="215"/>
                  <a:pt x="522" y="215"/>
                </a:cubicBezTo>
                <a:close/>
                <a:moveTo>
                  <a:pt x="132" y="214"/>
                </a:moveTo>
                <a:cubicBezTo>
                  <a:pt x="135" y="214"/>
                  <a:pt x="135" y="217"/>
                  <a:pt x="137" y="216"/>
                </a:cubicBezTo>
                <a:cubicBezTo>
                  <a:pt x="136" y="214"/>
                  <a:pt x="135" y="214"/>
                  <a:pt x="135" y="213"/>
                </a:cubicBezTo>
                <a:cubicBezTo>
                  <a:pt x="135" y="214"/>
                  <a:pt x="132" y="213"/>
                  <a:pt x="132" y="214"/>
                </a:cubicBezTo>
                <a:close/>
                <a:moveTo>
                  <a:pt x="420" y="224"/>
                </a:moveTo>
                <a:cubicBezTo>
                  <a:pt x="417" y="218"/>
                  <a:pt x="410" y="216"/>
                  <a:pt x="404" y="213"/>
                </a:cubicBezTo>
                <a:cubicBezTo>
                  <a:pt x="408" y="217"/>
                  <a:pt x="414" y="221"/>
                  <a:pt x="420" y="224"/>
                </a:cubicBezTo>
                <a:close/>
                <a:moveTo>
                  <a:pt x="43" y="219"/>
                </a:moveTo>
                <a:cubicBezTo>
                  <a:pt x="42" y="218"/>
                  <a:pt x="43" y="215"/>
                  <a:pt x="42" y="213"/>
                </a:cubicBezTo>
                <a:cubicBezTo>
                  <a:pt x="42" y="213"/>
                  <a:pt x="41" y="213"/>
                  <a:pt x="41" y="213"/>
                </a:cubicBezTo>
                <a:cubicBezTo>
                  <a:pt x="40" y="216"/>
                  <a:pt x="40" y="221"/>
                  <a:pt x="43" y="219"/>
                </a:cubicBezTo>
                <a:close/>
                <a:moveTo>
                  <a:pt x="429" y="218"/>
                </a:moveTo>
                <a:cubicBezTo>
                  <a:pt x="431" y="220"/>
                  <a:pt x="433" y="222"/>
                  <a:pt x="436" y="223"/>
                </a:cubicBezTo>
                <a:cubicBezTo>
                  <a:pt x="436" y="218"/>
                  <a:pt x="435" y="215"/>
                  <a:pt x="431" y="213"/>
                </a:cubicBezTo>
                <a:cubicBezTo>
                  <a:pt x="431" y="215"/>
                  <a:pt x="429" y="216"/>
                  <a:pt x="429" y="218"/>
                </a:cubicBezTo>
                <a:close/>
                <a:moveTo>
                  <a:pt x="474" y="217"/>
                </a:moveTo>
                <a:cubicBezTo>
                  <a:pt x="475" y="217"/>
                  <a:pt x="475" y="216"/>
                  <a:pt x="476" y="216"/>
                </a:cubicBezTo>
                <a:cubicBezTo>
                  <a:pt x="476" y="215"/>
                  <a:pt x="475" y="214"/>
                  <a:pt x="473" y="214"/>
                </a:cubicBezTo>
                <a:cubicBezTo>
                  <a:pt x="472" y="216"/>
                  <a:pt x="473" y="217"/>
                  <a:pt x="474" y="217"/>
                </a:cubicBezTo>
                <a:close/>
                <a:moveTo>
                  <a:pt x="378" y="219"/>
                </a:moveTo>
                <a:cubicBezTo>
                  <a:pt x="376" y="218"/>
                  <a:pt x="378" y="217"/>
                  <a:pt x="377" y="215"/>
                </a:cubicBezTo>
                <a:cubicBezTo>
                  <a:pt x="375" y="215"/>
                  <a:pt x="374" y="215"/>
                  <a:pt x="374" y="214"/>
                </a:cubicBezTo>
                <a:cubicBezTo>
                  <a:pt x="374" y="217"/>
                  <a:pt x="376" y="220"/>
                  <a:pt x="378" y="219"/>
                </a:cubicBezTo>
                <a:close/>
                <a:moveTo>
                  <a:pt x="83" y="237"/>
                </a:moveTo>
                <a:cubicBezTo>
                  <a:pt x="83" y="232"/>
                  <a:pt x="81" y="227"/>
                  <a:pt x="83" y="222"/>
                </a:cubicBezTo>
                <a:cubicBezTo>
                  <a:pt x="78" y="220"/>
                  <a:pt x="74" y="216"/>
                  <a:pt x="69" y="215"/>
                </a:cubicBezTo>
                <a:cubicBezTo>
                  <a:pt x="73" y="223"/>
                  <a:pt x="74" y="234"/>
                  <a:pt x="83" y="237"/>
                </a:cubicBezTo>
                <a:close/>
                <a:moveTo>
                  <a:pt x="237" y="217"/>
                </a:moveTo>
                <a:cubicBezTo>
                  <a:pt x="236" y="217"/>
                  <a:pt x="236" y="216"/>
                  <a:pt x="236" y="216"/>
                </a:cubicBezTo>
                <a:cubicBezTo>
                  <a:pt x="235" y="218"/>
                  <a:pt x="237" y="218"/>
                  <a:pt x="239" y="218"/>
                </a:cubicBezTo>
                <a:cubicBezTo>
                  <a:pt x="238" y="217"/>
                  <a:pt x="240" y="217"/>
                  <a:pt x="239" y="215"/>
                </a:cubicBezTo>
                <a:cubicBezTo>
                  <a:pt x="237" y="214"/>
                  <a:pt x="238" y="217"/>
                  <a:pt x="237" y="217"/>
                </a:cubicBezTo>
                <a:close/>
                <a:moveTo>
                  <a:pt x="462" y="220"/>
                </a:moveTo>
                <a:cubicBezTo>
                  <a:pt x="464" y="220"/>
                  <a:pt x="465" y="218"/>
                  <a:pt x="465" y="216"/>
                </a:cubicBezTo>
                <a:cubicBezTo>
                  <a:pt x="463" y="217"/>
                  <a:pt x="464" y="215"/>
                  <a:pt x="462" y="215"/>
                </a:cubicBezTo>
                <a:cubicBezTo>
                  <a:pt x="462" y="217"/>
                  <a:pt x="462" y="219"/>
                  <a:pt x="462" y="220"/>
                </a:cubicBezTo>
                <a:close/>
                <a:moveTo>
                  <a:pt x="287" y="221"/>
                </a:moveTo>
                <a:cubicBezTo>
                  <a:pt x="290" y="220"/>
                  <a:pt x="293" y="218"/>
                  <a:pt x="292" y="216"/>
                </a:cubicBezTo>
                <a:cubicBezTo>
                  <a:pt x="291" y="217"/>
                  <a:pt x="288" y="218"/>
                  <a:pt x="287" y="221"/>
                </a:cubicBezTo>
                <a:close/>
                <a:moveTo>
                  <a:pt x="363" y="216"/>
                </a:moveTo>
                <a:cubicBezTo>
                  <a:pt x="360" y="219"/>
                  <a:pt x="357" y="223"/>
                  <a:pt x="355" y="227"/>
                </a:cubicBezTo>
                <a:cubicBezTo>
                  <a:pt x="358" y="231"/>
                  <a:pt x="364" y="232"/>
                  <a:pt x="368" y="235"/>
                </a:cubicBezTo>
                <a:cubicBezTo>
                  <a:pt x="370" y="231"/>
                  <a:pt x="373" y="229"/>
                  <a:pt x="374" y="224"/>
                </a:cubicBezTo>
                <a:cubicBezTo>
                  <a:pt x="370" y="222"/>
                  <a:pt x="369" y="217"/>
                  <a:pt x="363" y="216"/>
                </a:cubicBezTo>
                <a:close/>
                <a:moveTo>
                  <a:pt x="19" y="234"/>
                </a:moveTo>
                <a:cubicBezTo>
                  <a:pt x="19" y="228"/>
                  <a:pt x="22" y="219"/>
                  <a:pt x="19" y="217"/>
                </a:cubicBezTo>
                <a:cubicBezTo>
                  <a:pt x="19" y="222"/>
                  <a:pt x="14" y="232"/>
                  <a:pt x="19" y="234"/>
                </a:cubicBezTo>
                <a:close/>
                <a:moveTo>
                  <a:pt x="315" y="224"/>
                </a:moveTo>
                <a:cubicBezTo>
                  <a:pt x="313" y="220"/>
                  <a:pt x="308" y="219"/>
                  <a:pt x="304" y="217"/>
                </a:cubicBezTo>
                <a:cubicBezTo>
                  <a:pt x="304" y="221"/>
                  <a:pt x="312" y="224"/>
                  <a:pt x="315" y="224"/>
                </a:cubicBezTo>
                <a:close/>
                <a:moveTo>
                  <a:pt x="395" y="223"/>
                </a:moveTo>
                <a:cubicBezTo>
                  <a:pt x="397" y="224"/>
                  <a:pt x="398" y="225"/>
                  <a:pt x="400" y="225"/>
                </a:cubicBezTo>
                <a:cubicBezTo>
                  <a:pt x="402" y="223"/>
                  <a:pt x="402" y="219"/>
                  <a:pt x="400" y="217"/>
                </a:cubicBezTo>
                <a:cubicBezTo>
                  <a:pt x="399" y="219"/>
                  <a:pt x="397" y="220"/>
                  <a:pt x="395" y="223"/>
                </a:cubicBezTo>
                <a:close/>
                <a:moveTo>
                  <a:pt x="538" y="227"/>
                </a:moveTo>
                <a:cubicBezTo>
                  <a:pt x="540" y="228"/>
                  <a:pt x="541" y="229"/>
                  <a:pt x="542" y="230"/>
                </a:cubicBezTo>
                <a:cubicBezTo>
                  <a:pt x="543" y="226"/>
                  <a:pt x="544" y="222"/>
                  <a:pt x="545" y="219"/>
                </a:cubicBezTo>
                <a:cubicBezTo>
                  <a:pt x="543" y="219"/>
                  <a:pt x="543" y="216"/>
                  <a:pt x="541" y="217"/>
                </a:cubicBezTo>
                <a:cubicBezTo>
                  <a:pt x="541" y="221"/>
                  <a:pt x="538" y="223"/>
                  <a:pt x="538" y="227"/>
                </a:cubicBezTo>
                <a:close/>
                <a:moveTo>
                  <a:pt x="569" y="226"/>
                </a:moveTo>
                <a:cubicBezTo>
                  <a:pt x="566" y="222"/>
                  <a:pt x="566" y="219"/>
                  <a:pt x="564" y="217"/>
                </a:cubicBezTo>
                <a:cubicBezTo>
                  <a:pt x="561" y="220"/>
                  <a:pt x="566" y="226"/>
                  <a:pt x="569" y="226"/>
                </a:cubicBezTo>
                <a:close/>
                <a:moveTo>
                  <a:pt x="481" y="222"/>
                </a:moveTo>
                <a:cubicBezTo>
                  <a:pt x="483" y="219"/>
                  <a:pt x="480" y="218"/>
                  <a:pt x="478" y="217"/>
                </a:cubicBezTo>
                <a:cubicBezTo>
                  <a:pt x="477" y="220"/>
                  <a:pt x="479" y="221"/>
                  <a:pt x="481" y="222"/>
                </a:cubicBezTo>
                <a:close/>
                <a:moveTo>
                  <a:pt x="92" y="224"/>
                </a:moveTo>
                <a:cubicBezTo>
                  <a:pt x="92" y="220"/>
                  <a:pt x="90" y="219"/>
                  <a:pt x="88" y="218"/>
                </a:cubicBezTo>
                <a:cubicBezTo>
                  <a:pt x="89" y="220"/>
                  <a:pt x="88" y="224"/>
                  <a:pt x="92" y="224"/>
                </a:cubicBezTo>
                <a:close/>
                <a:moveTo>
                  <a:pt x="166" y="236"/>
                </a:moveTo>
                <a:cubicBezTo>
                  <a:pt x="165" y="235"/>
                  <a:pt x="167" y="235"/>
                  <a:pt x="167" y="234"/>
                </a:cubicBezTo>
                <a:cubicBezTo>
                  <a:pt x="166" y="232"/>
                  <a:pt x="162" y="233"/>
                  <a:pt x="162" y="230"/>
                </a:cubicBezTo>
                <a:cubicBezTo>
                  <a:pt x="158" y="230"/>
                  <a:pt x="158" y="228"/>
                  <a:pt x="157" y="226"/>
                </a:cubicBezTo>
                <a:cubicBezTo>
                  <a:pt x="151" y="224"/>
                  <a:pt x="148" y="221"/>
                  <a:pt x="141" y="218"/>
                </a:cubicBezTo>
                <a:cubicBezTo>
                  <a:pt x="148" y="225"/>
                  <a:pt x="158" y="229"/>
                  <a:pt x="166" y="236"/>
                </a:cubicBezTo>
                <a:close/>
                <a:moveTo>
                  <a:pt x="292" y="224"/>
                </a:moveTo>
                <a:cubicBezTo>
                  <a:pt x="292" y="225"/>
                  <a:pt x="293" y="227"/>
                  <a:pt x="295" y="227"/>
                </a:cubicBezTo>
                <a:cubicBezTo>
                  <a:pt x="296" y="223"/>
                  <a:pt x="298" y="222"/>
                  <a:pt x="299" y="219"/>
                </a:cubicBezTo>
                <a:cubicBezTo>
                  <a:pt x="295" y="217"/>
                  <a:pt x="293" y="222"/>
                  <a:pt x="292" y="224"/>
                </a:cubicBezTo>
                <a:close/>
                <a:moveTo>
                  <a:pt x="517" y="222"/>
                </a:moveTo>
                <a:cubicBezTo>
                  <a:pt x="519" y="222"/>
                  <a:pt x="520" y="222"/>
                  <a:pt x="520" y="220"/>
                </a:cubicBezTo>
                <a:cubicBezTo>
                  <a:pt x="519" y="219"/>
                  <a:pt x="519" y="218"/>
                  <a:pt x="518" y="218"/>
                </a:cubicBezTo>
                <a:cubicBezTo>
                  <a:pt x="518" y="220"/>
                  <a:pt x="517" y="220"/>
                  <a:pt x="517" y="222"/>
                </a:cubicBezTo>
                <a:close/>
                <a:moveTo>
                  <a:pt x="628" y="237"/>
                </a:moveTo>
                <a:cubicBezTo>
                  <a:pt x="628" y="231"/>
                  <a:pt x="634" y="224"/>
                  <a:pt x="631" y="218"/>
                </a:cubicBezTo>
                <a:cubicBezTo>
                  <a:pt x="630" y="225"/>
                  <a:pt x="626" y="231"/>
                  <a:pt x="628" y="237"/>
                </a:cubicBezTo>
                <a:close/>
                <a:moveTo>
                  <a:pt x="278" y="224"/>
                </a:moveTo>
                <a:cubicBezTo>
                  <a:pt x="279" y="221"/>
                  <a:pt x="274" y="220"/>
                  <a:pt x="273" y="219"/>
                </a:cubicBezTo>
                <a:cubicBezTo>
                  <a:pt x="273" y="222"/>
                  <a:pt x="277" y="222"/>
                  <a:pt x="278" y="224"/>
                </a:cubicBezTo>
                <a:close/>
                <a:moveTo>
                  <a:pt x="193" y="225"/>
                </a:moveTo>
                <a:cubicBezTo>
                  <a:pt x="198" y="229"/>
                  <a:pt x="201" y="233"/>
                  <a:pt x="208" y="235"/>
                </a:cubicBezTo>
                <a:cubicBezTo>
                  <a:pt x="208" y="234"/>
                  <a:pt x="208" y="234"/>
                  <a:pt x="209" y="234"/>
                </a:cubicBezTo>
                <a:cubicBezTo>
                  <a:pt x="206" y="227"/>
                  <a:pt x="197" y="213"/>
                  <a:pt x="193" y="225"/>
                </a:cubicBezTo>
                <a:close/>
                <a:moveTo>
                  <a:pt x="611" y="237"/>
                </a:moveTo>
                <a:cubicBezTo>
                  <a:pt x="609" y="231"/>
                  <a:pt x="616" y="223"/>
                  <a:pt x="611" y="219"/>
                </a:cubicBezTo>
                <a:cubicBezTo>
                  <a:pt x="610" y="225"/>
                  <a:pt x="607" y="233"/>
                  <a:pt x="611" y="237"/>
                </a:cubicBezTo>
                <a:close/>
                <a:moveTo>
                  <a:pt x="646" y="224"/>
                </a:moveTo>
                <a:cubicBezTo>
                  <a:pt x="648" y="224"/>
                  <a:pt x="649" y="220"/>
                  <a:pt x="648" y="219"/>
                </a:cubicBezTo>
                <a:cubicBezTo>
                  <a:pt x="648" y="221"/>
                  <a:pt x="647" y="222"/>
                  <a:pt x="646" y="224"/>
                </a:cubicBezTo>
                <a:close/>
                <a:moveTo>
                  <a:pt x="495" y="226"/>
                </a:moveTo>
                <a:cubicBezTo>
                  <a:pt x="496" y="226"/>
                  <a:pt x="496" y="228"/>
                  <a:pt x="498" y="227"/>
                </a:cubicBezTo>
                <a:cubicBezTo>
                  <a:pt x="499" y="225"/>
                  <a:pt x="499" y="223"/>
                  <a:pt x="499" y="221"/>
                </a:cubicBezTo>
                <a:cubicBezTo>
                  <a:pt x="498" y="222"/>
                  <a:pt x="498" y="220"/>
                  <a:pt x="497" y="220"/>
                </a:cubicBezTo>
                <a:cubicBezTo>
                  <a:pt x="496" y="222"/>
                  <a:pt x="495" y="224"/>
                  <a:pt x="495" y="226"/>
                </a:cubicBezTo>
                <a:close/>
                <a:moveTo>
                  <a:pt x="462" y="228"/>
                </a:moveTo>
                <a:cubicBezTo>
                  <a:pt x="466" y="227"/>
                  <a:pt x="468" y="224"/>
                  <a:pt x="470" y="221"/>
                </a:cubicBezTo>
                <a:cubicBezTo>
                  <a:pt x="466" y="220"/>
                  <a:pt x="463" y="225"/>
                  <a:pt x="462" y="228"/>
                </a:cubicBezTo>
                <a:close/>
                <a:moveTo>
                  <a:pt x="56" y="227"/>
                </a:moveTo>
                <a:cubicBezTo>
                  <a:pt x="56" y="224"/>
                  <a:pt x="55" y="222"/>
                  <a:pt x="52" y="221"/>
                </a:cubicBezTo>
                <a:cubicBezTo>
                  <a:pt x="51" y="225"/>
                  <a:pt x="54" y="228"/>
                  <a:pt x="56" y="227"/>
                </a:cubicBezTo>
                <a:close/>
                <a:moveTo>
                  <a:pt x="573" y="226"/>
                </a:moveTo>
                <a:cubicBezTo>
                  <a:pt x="574" y="226"/>
                  <a:pt x="574" y="220"/>
                  <a:pt x="572" y="221"/>
                </a:cubicBezTo>
                <a:cubicBezTo>
                  <a:pt x="572" y="222"/>
                  <a:pt x="570" y="226"/>
                  <a:pt x="573" y="226"/>
                </a:cubicBezTo>
                <a:close/>
                <a:moveTo>
                  <a:pt x="244" y="225"/>
                </a:moveTo>
                <a:cubicBezTo>
                  <a:pt x="248" y="227"/>
                  <a:pt x="249" y="231"/>
                  <a:pt x="254" y="231"/>
                </a:cubicBezTo>
                <a:cubicBezTo>
                  <a:pt x="254" y="228"/>
                  <a:pt x="258" y="228"/>
                  <a:pt x="258" y="224"/>
                </a:cubicBezTo>
                <a:cubicBezTo>
                  <a:pt x="254" y="221"/>
                  <a:pt x="247" y="222"/>
                  <a:pt x="244" y="225"/>
                </a:cubicBezTo>
                <a:close/>
                <a:moveTo>
                  <a:pt x="408" y="231"/>
                </a:moveTo>
                <a:cubicBezTo>
                  <a:pt x="410" y="232"/>
                  <a:pt x="411" y="234"/>
                  <a:pt x="414" y="234"/>
                </a:cubicBezTo>
                <a:cubicBezTo>
                  <a:pt x="415" y="232"/>
                  <a:pt x="417" y="230"/>
                  <a:pt x="417" y="228"/>
                </a:cubicBezTo>
                <a:cubicBezTo>
                  <a:pt x="416" y="225"/>
                  <a:pt x="413" y="223"/>
                  <a:pt x="410" y="222"/>
                </a:cubicBezTo>
                <a:cubicBezTo>
                  <a:pt x="409" y="226"/>
                  <a:pt x="406" y="226"/>
                  <a:pt x="408" y="231"/>
                </a:cubicBezTo>
                <a:close/>
                <a:moveTo>
                  <a:pt x="433" y="227"/>
                </a:moveTo>
                <a:cubicBezTo>
                  <a:pt x="431" y="225"/>
                  <a:pt x="430" y="222"/>
                  <a:pt x="426" y="222"/>
                </a:cubicBezTo>
                <a:cubicBezTo>
                  <a:pt x="427" y="225"/>
                  <a:pt x="431" y="225"/>
                  <a:pt x="433" y="227"/>
                </a:cubicBezTo>
                <a:close/>
                <a:moveTo>
                  <a:pt x="545" y="234"/>
                </a:moveTo>
                <a:cubicBezTo>
                  <a:pt x="547" y="235"/>
                  <a:pt x="550" y="238"/>
                  <a:pt x="552" y="237"/>
                </a:cubicBezTo>
                <a:cubicBezTo>
                  <a:pt x="551" y="235"/>
                  <a:pt x="555" y="233"/>
                  <a:pt x="555" y="230"/>
                </a:cubicBezTo>
                <a:cubicBezTo>
                  <a:pt x="555" y="226"/>
                  <a:pt x="551" y="224"/>
                  <a:pt x="547" y="222"/>
                </a:cubicBezTo>
                <a:cubicBezTo>
                  <a:pt x="547" y="225"/>
                  <a:pt x="545" y="229"/>
                  <a:pt x="545" y="234"/>
                </a:cubicBezTo>
                <a:close/>
                <a:moveTo>
                  <a:pt x="274" y="227"/>
                </a:moveTo>
                <a:cubicBezTo>
                  <a:pt x="274" y="224"/>
                  <a:pt x="271" y="222"/>
                  <a:pt x="270" y="223"/>
                </a:cubicBezTo>
                <a:cubicBezTo>
                  <a:pt x="272" y="224"/>
                  <a:pt x="271" y="227"/>
                  <a:pt x="274" y="227"/>
                </a:cubicBezTo>
                <a:close/>
                <a:moveTo>
                  <a:pt x="298" y="230"/>
                </a:moveTo>
                <a:cubicBezTo>
                  <a:pt x="301" y="231"/>
                  <a:pt x="303" y="234"/>
                  <a:pt x="306" y="235"/>
                </a:cubicBezTo>
                <a:cubicBezTo>
                  <a:pt x="307" y="232"/>
                  <a:pt x="311" y="231"/>
                  <a:pt x="312" y="227"/>
                </a:cubicBezTo>
                <a:cubicBezTo>
                  <a:pt x="306" y="222"/>
                  <a:pt x="300" y="221"/>
                  <a:pt x="298" y="230"/>
                </a:cubicBezTo>
                <a:close/>
                <a:moveTo>
                  <a:pt x="120" y="229"/>
                </a:moveTo>
                <a:cubicBezTo>
                  <a:pt x="121" y="227"/>
                  <a:pt x="122" y="226"/>
                  <a:pt x="122" y="225"/>
                </a:cubicBezTo>
                <a:cubicBezTo>
                  <a:pt x="120" y="224"/>
                  <a:pt x="120" y="223"/>
                  <a:pt x="118" y="223"/>
                </a:cubicBezTo>
                <a:cubicBezTo>
                  <a:pt x="119" y="226"/>
                  <a:pt x="119" y="228"/>
                  <a:pt x="120" y="229"/>
                </a:cubicBezTo>
                <a:close/>
                <a:moveTo>
                  <a:pt x="450" y="235"/>
                </a:moveTo>
                <a:cubicBezTo>
                  <a:pt x="450" y="234"/>
                  <a:pt x="451" y="234"/>
                  <a:pt x="452" y="233"/>
                </a:cubicBezTo>
                <a:cubicBezTo>
                  <a:pt x="449" y="229"/>
                  <a:pt x="446" y="225"/>
                  <a:pt x="441" y="223"/>
                </a:cubicBezTo>
                <a:cubicBezTo>
                  <a:pt x="441" y="230"/>
                  <a:pt x="447" y="231"/>
                  <a:pt x="450" y="235"/>
                </a:cubicBezTo>
                <a:close/>
                <a:moveTo>
                  <a:pt x="486" y="224"/>
                </a:moveTo>
                <a:cubicBezTo>
                  <a:pt x="486" y="226"/>
                  <a:pt x="487" y="227"/>
                  <a:pt x="489" y="228"/>
                </a:cubicBezTo>
                <a:cubicBezTo>
                  <a:pt x="491" y="226"/>
                  <a:pt x="488" y="222"/>
                  <a:pt x="486" y="224"/>
                </a:cubicBezTo>
                <a:close/>
                <a:moveTo>
                  <a:pt x="533" y="231"/>
                </a:moveTo>
                <a:cubicBezTo>
                  <a:pt x="533" y="230"/>
                  <a:pt x="533" y="230"/>
                  <a:pt x="533" y="229"/>
                </a:cubicBezTo>
                <a:cubicBezTo>
                  <a:pt x="530" y="227"/>
                  <a:pt x="528" y="225"/>
                  <a:pt x="524" y="223"/>
                </a:cubicBezTo>
                <a:cubicBezTo>
                  <a:pt x="524" y="227"/>
                  <a:pt x="530" y="231"/>
                  <a:pt x="533" y="231"/>
                </a:cubicBezTo>
                <a:close/>
                <a:moveTo>
                  <a:pt x="44" y="231"/>
                </a:moveTo>
                <a:cubicBezTo>
                  <a:pt x="44" y="229"/>
                  <a:pt x="44" y="228"/>
                  <a:pt x="44" y="225"/>
                </a:cubicBezTo>
                <a:cubicBezTo>
                  <a:pt x="42" y="225"/>
                  <a:pt x="42" y="224"/>
                  <a:pt x="41" y="224"/>
                </a:cubicBezTo>
                <a:cubicBezTo>
                  <a:pt x="39" y="227"/>
                  <a:pt x="40" y="231"/>
                  <a:pt x="44" y="231"/>
                </a:cubicBezTo>
                <a:close/>
                <a:moveTo>
                  <a:pt x="565" y="229"/>
                </a:moveTo>
                <a:cubicBezTo>
                  <a:pt x="565" y="226"/>
                  <a:pt x="562" y="225"/>
                  <a:pt x="561" y="224"/>
                </a:cubicBezTo>
                <a:cubicBezTo>
                  <a:pt x="561" y="224"/>
                  <a:pt x="560" y="225"/>
                  <a:pt x="560" y="226"/>
                </a:cubicBezTo>
                <a:cubicBezTo>
                  <a:pt x="562" y="226"/>
                  <a:pt x="564" y="228"/>
                  <a:pt x="565" y="229"/>
                </a:cubicBezTo>
                <a:close/>
                <a:moveTo>
                  <a:pt x="578" y="239"/>
                </a:moveTo>
                <a:cubicBezTo>
                  <a:pt x="580" y="234"/>
                  <a:pt x="580" y="230"/>
                  <a:pt x="579" y="224"/>
                </a:cubicBezTo>
                <a:cubicBezTo>
                  <a:pt x="578" y="224"/>
                  <a:pt x="578" y="223"/>
                  <a:pt x="577" y="224"/>
                </a:cubicBezTo>
                <a:cubicBezTo>
                  <a:pt x="576" y="228"/>
                  <a:pt x="573" y="236"/>
                  <a:pt x="578" y="239"/>
                </a:cubicBezTo>
                <a:close/>
                <a:moveTo>
                  <a:pt x="153" y="233"/>
                </a:moveTo>
                <a:cubicBezTo>
                  <a:pt x="149" y="229"/>
                  <a:pt x="144" y="227"/>
                  <a:pt x="140" y="224"/>
                </a:cubicBezTo>
                <a:cubicBezTo>
                  <a:pt x="142" y="230"/>
                  <a:pt x="149" y="231"/>
                  <a:pt x="153" y="233"/>
                </a:cubicBezTo>
                <a:close/>
                <a:moveTo>
                  <a:pt x="229" y="227"/>
                </a:moveTo>
                <a:cubicBezTo>
                  <a:pt x="228" y="226"/>
                  <a:pt x="228" y="224"/>
                  <a:pt x="225" y="224"/>
                </a:cubicBezTo>
                <a:cubicBezTo>
                  <a:pt x="226" y="226"/>
                  <a:pt x="227" y="227"/>
                  <a:pt x="229" y="227"/>
                </a:cubicBezTo>
                <a:close/>
                <a:moveTo>
                  <a:pt x="466" y="231"/>
                </a:moveTo>
                <a:cubicBezTo>
                  <a:pt x="469" y="233"/>
                  <a:pt x="472" y="235"/>
                  <a:pt x="476" y="237"/>
                </a:cubicBezTo>
                <a:cubicBezTo>
                  <a:pt x="476" y="235"/>
                  <a:pt x="478" y="232"/>
                  <a:pt x="478" y="230"/>
                </a:cubicBezTo>
                <a:cubicBezTo>
                  <a:pt x="475" y="222"/>
                  <a:pt x="469" y="225"/>
                  <a:pt x="466" y="231"/>
                </a:cubicBezTo>
                <a:close/>
                <a:moveTo>
                  <a:pt x="591" y="265"/>
                </a:moveTo>
                <a:cubicBezTo>
                  <a:pt x="589" y="271"/>
                  <a:pt x="587" y="277"/>
                  <a:pt x="587" y="283"/>
                </a:cubicBezTo>
                <a:cubicBezTo>
                  <a:pt x="591" y="279"/>
                  <a:pt x="592" y="274"/>
                  <a:pt x="594" y="266"/>
                </a:cubicBezTo>
                <a:cubicBezTo>
                  <a:pt x="597" y="255"/>
                  <a:pt x="608" y="235"/>
                  <a:pt x="601" y="224"/>
                </a:cubicBezTo>
                <a:cubicBezTo>
                  <a:pt x="599" y="239"/>
                  <a:pt x="595" y="251"/>
                  <a:pt x="591" y="265"/>
                </a:cubicBezTo>
                <a:close/>
                <a:moveTo>
                  <a:pt x="281" y="228"/>
                </a:moveTo>
                <a:cubicBezTo>
                  <a:pt x="281" y="228"/>
                  <a:pt x="281" y="228"/>
                  <a:pt x="281" y="228"/>
                </a:cubicBezTo>
                <a:moveTo>
                  <a:pt x="318" y="225"/>
                </a:moveTo>
                <a:cubicBezTo>
                  <a:pt x="318" y="229"/>
                  <a:pt x="326" y="231"/>
                  <a:pt x="329" y="234"/>
                </a:cubicBezTo>
                <a:cubicBezTo>
                  <a:pt x="330" y="233"/>
                  <a:pt x="330" y="233"/>
                  <a:pt x="330" y="231"/>
                </a:cubicBezTo>
                <a:cubicBezTo>
                  <a:pt x="326" y="229"/>
                  <a:pt x="322" y="225"/>
                  <a:pt x="318" y="225"/>
                </a:cubicBezTo>
                <a:close/>
                <a:moveTo>
                  <a:pt x="455" y="230"/>
                </a:moveTo>
                <a:cubicBezTo>
                  <a:pt x="454" y="228"/>
                  <a:pt x="449" y="224"/>
                  <a:pt x="449" y="225"/>
                </a:cubicBezTo>
                <a:cubicBezTo>
                  <a:pt x="451" y="226"/>
                  <a:pt x="452" y="230"/>
                  <a:pt x="455" y="230"/>
                </a:cubicBezTo>
                <a:close/>
                <a:moveTo>
                  <a:pt x="502" y="230"/>
                </a:moveTo>
                <a:cubicBezTo>
                  <a:pt x="504" y="232"/>
                  <a:pt x="505" y="235"/>
                  <a:pt x="508" y="235"/>
                </a:cubicBezTo>
                <a:cubicBezTo>
                  <a:pt x="511" y="230"/>
                  <a:pt x="506" y="226"/>
                  <a:pt x="503" y="225"/>
                </a:cubicBezTo>
                <a:cubicBezTo>
                  <a:pt x="503" y="227"/>
                  <a:pt x="502" y="229"/>
                  <a:pt x="502" y="230"/>
                </a:cubicBezTo>
                <a:close/>
                <a:moveTo>
                  <a:pt x="431" y="230"/>
                </a:moveTo>
                <a:cubicBezTo>
                  <a:pt x="429" y="228"/>
                  <a:pt x="427" y="226"/>
                  <a:pt x="424" y="225"/>
                </a:cubicBezTo>
                <a:cubicBezTo>
                  <a:pt x="425" y="228"/>
                  <a:pt x="427" y="230"/>
                  <a:pt x="431" y="230"/>
                </a:cubicBezTo>
                <a:close/>
                <a:moveTo>
                  <a:pt x="256" y="233"/>
                </a:moveTo>
                <a:cubicBezTo>
                  <a:pt x="258" y="235"/>
                  <a:pt x="260" y="236"/>
                  <a:pt x="263" y="237"/>
                </a:cubicBezTo>
                <a:cubicBezTo>
                  <a:pt x="264" y="234"/>
                  <a:pt x="268" y="234"/>
                  <a:pt x="269" y="230"/>
                </a:cubicBezTo>
                <a:cubicBezTo>
                  <a:pt x="267" y="228"/>
                  <a:pt x="264" y="227"/>
                  <a:pt x="261" y="226"/>
                </a:cubicBezTo>
                <a:cubicBezTo>
                  <a:pt x="259" y="229"/>
                  <a:pt x="257" y="230"/>
                  <a:pt x="256" y="233"/>
                </a:cubicBezTo>
                <a:close/>
                <a:moveTo>
                  <a:pt x="76" y="240"/>
                </a:moveTo>
                <a:cubicBezTo>
                  <a:pt x="73" y="234"/>
                  <a:pt x="65" y="231"/>
                  <a:pt x="61" y="227"/>
                </a:cubicBezTo>
                <a:cubicBezTo>
                  <a:pt x="60" y="234"/>
                  <a:pt x="71" y="236"/>
                  <a:pt x="76" y="240"/>
                </a:cubicBezTo>
                <a:close/>
                <a:moveTo>
                  <a:pt x="123" y="233"/>
                </a:moveTo>
                <a:cubicBezTo>
                  <a:pt x="124" y="234"/>
                  <a:pt x="126" y="230"/>
                  <a:pt x="128" y="230"/>
                </a:cubicBezTo>
                <a:cubicBezTo>
                  <a:pt x="128" y="229"/>
                  <a:pt x="128" y="227"/>
                  <a:pt x="126" y="227"/>
                </a:cubicBezTo>
                <a:cubicBezTo>
                  <a:pt x="126" y="230"/>
                  <a:pt x="122" y="229"/>
                  <a:pt x="123" y="233"/>
                </a:cubicBezTo>
                <a:close/>
                <a:moveTo>
                  <a:pt x="225" y="230"/>
                </a:moveTo>
                <a:cubicBezTo>
                  <a:pt x="224" y="229"/>
                  <a:pt x="223" y="229"/>
                  <a:pt x="223" y="227"/>
                </a:cubicBezTo>
                <a:cubicBezTo>
                  <a:pt x="221" y="227"/>
                  <a:pt x="222" y="228"/>
                  <a:pt x="222" y="230"/>
                </a:cubicBezTo>
                <a:cubicBezTo>
                  <a:pt x="224" y="229"/>
                  <a:pt x="226" y="232"/>
                  <a:pt x="225" y="230"/>
                </a:cubicBezTo>
                <a:close/>
                <a:moveTo>
                  <a:pt x="372" y="237"/>
                </a:moveTo>
                <a:cubicBezTo>
                  <a:pt x="374" y="238"/>
                  <a:pt x="375" y="240"/>
                  <a:pt x="378" y="240"/>
                </a:cubicBezTo>
                <a:cubicBezTo>
                  <a:pt x="379" y="237"/>
                  <a:pt x="382" y="236"/>
                  <a:pt x="383" y="233"/>
                </a:cubicBezTo>
                <a:cubicBezTo>
                  <a:pt x="381" y="231"/>
                  <a:pt x="380" y="229"/>
                  <a:pt x="377" y="228"/>
                </a:cubicBezTo>
                <a:cubicBezTo>
                  <a:pt x="376" y="231"/>
                  <a:pt x="373" y="233"/>
                  <a:pt x="372" y="237"/>
                </a:cubicBezTo>
                <a:close/>
                <a:moveTo>
                  <a:pt x="394" y="231"/>
                </a:moveTo>
                <a:cubicBezTo>
                  <a:pt x="396" y="229"/>
                  <a:pt x="393" y="226"/>
                  <a:pt x="392" y="228"/>
                </a:cubicBezTo>
                <a:cubicBezTo>
                  <a:pt x="393" y="229"/>
                  <a:pt x="393" y="231"/>
                  <a:pt x="394" y="231"/>
                </a:cubicBezTo>
                <a:close/>
                <a:moveTo>
                  <a:pt x="622" y="239"/>
                </a:moveTo>
                <a:cubicBezTo>
                  <a:pt x="622" y="235"/>
                  <a:pt x="625" y="231"/>
                  <a:pt x="623" y="228"/>
                </a:cubicBezTo>
                <a:cubicBezTo>
                  <a:pt x="624" y="232"/>
                  <a:pt x="620" y="235"/>
                  <a:pt x="622" y="239"/>
                </a:cubicBezTo>
                <a:close/>
                <a:moveTo>
                  <a:pt x="285" y="231"/>
                </a:moveTo>
                <a:cubicBezTo>
                  <a:pt x="287" y="234"/>
                  <a:pt x="292" y="237"/>
                  <a:pt x="292" y="230"/>
                </a:cubicBezTo>
                <a:cubicBezTo>
                  <a:pt x="290" y="229"/>
                  <a:pt x="286" y="227"/>
                  <a:pt x="285" y="231"/>
                </a:cubicBezTo>
                <a:close/>
                <a:moveTo>
                  <a:pt x="496" y="232"/>
                </a:moveTo>
                <a:cubicBezTo>
                  <a:pt x="496" y="230"/>
                  <a:pt x="495" y="229"/>
                  <a:pt x="493" y="228"/>
                </a:cubicBezTo>
                <a:cubicBezTo>
                  <a:pt x="493" y="231"/>
                  <a:pt x="495" y="233"/>
                  <a:pt x="496" y="232"/>
                </a:cubicBezTo>
                <a:close/>
                <a:moveTo>
                  <a:pt x="93" y="237"/>
                </a:moveTo>
                <a:cubicBezTo>
                  <a:pt x="95" y="234"/>
                  <a:pt x="93" y="230"/>
                  <a:pt x="90" y="229"/>
                </a:cubicBezTo>
                <a:cubicBezTo>
                  <a:pt x="92" y="231"/>
                  <a:pt x="92" y="235"/>
                  <a:pt x="93" y="237"/>
                </a:cubicBezTo>
                <a:close/>
                <a:moveTo>
                  <a:pt x="276" y="230"/>
                </a:moveTo>
                <a:cubicBezTo>
                  <a:pt x="276" y="231"/>
                  <a:pt x="277" y="232"/>
                  <a:pt x="279" y="231"/>
                </a:cubicBezTo>
                <a:cubicBezTo>
                  <a:pt x="279" y="230"/>
                  <a:pt x="277" y="228"/>
                  <a:pt x="276" y="230"/>
                </a:cubicBezTo>
                <a:close/>
                <a:moveTo>
                  <a:pt x="309" y="237"/>
                </a:moveTo>
                <a:cubicBezTo>
                  <a:pt x="312" y="240"/>
                  <a:pt x="315" y="242"/>
                  <a:pt x="319" y="244"/>
                </a:cubicBezTo>
                <a:cubicBezTo>
                  <a:pt x="323" y="244"/>
                  <a:pt x="324" y="239"/>
                  <a:pt x="327" y="240"/>
                </a:cubicBezTo>
                <a:cubicBezTo>
                  <a:pt x="327" y="237"/>
                  <a:pt x="325" y="237"/>
                  <a:pt x="326" y="234"/>
                </a:cubicBezTo>
                <a:cubicBezTo>
                  <a:pt x="320" y="234"/>
                  <a:pt x="319" y="230"/>
                  <a:pt x="314" y="229"/>
                </a:cubicBezTo>
                <a:cubicBezTo>
                  <a:pt x="313" y="233"/>
                  <a:pt x="310" y="234"/>
                  <a:pt x="309" y="237"/>
                </a:cubicBezTo>
                <a:close/>
                <a:moveTo>
                  <a:pt x="238" y="231"/>
                </a:moveTo>
                <a:cubicBezTo>
                  <a:pt x="240" y="235"/>
                  <a:pt x="244" y="237"/>
                  <a:pt x="248" y="239"/>
                </a:cubicBezTo>
                <a:cubicBezTo>
                  <a:pt x="248" y="237"/>
                  <a:pt x="250" y="238"/>
                  <a:pt x="250" y="236"/>
                </a:cubicBezTo>
                <a:cubicBezTo>
                  <a:pt x="247" y="233"/>
                  <a:pt x="242" y="228"/>
                  <a:pt x="238" y="231"/>
                </a:cubicBezTo>
                <a:close/>
                <a:moveTo>
                  <a:pt x="487" y="234"/>
                </a:moveTo>
                <a:cubicBezTo>
                  <a:pt x="487" y="231"/>
                  <a:pt x="485" y="231"/>
                  <a:pt x="484" y="230"/>
                </a:cubicBezTo>
                <a:cubicBezTo>
                  <a:pt x="484" y="232"/>
                  <a:pt x="485" y="233"/>
                  <a:pt x="487" y="234"/>
                </a:cubicBezTo>
                <a:close/>
                <a:moveTo>
                  <a:pt x="521" y="233"/>
                </a:moveTo>
                <a:cubicBezTo>
                  <a:pt x="523" y="236"/>
                  <a:pt x="527" y="238"/>
                  <a:pt x="530" y="241"/>
                </a:cubicBezTo>
                <a:cubicBezTo>
                  <a:pt x="530" y="239"/>
                  <a:pt x="531" y="238"/>
                  <a:pt x="531" y="236"/>
                </a:cubicBezTo>
                <a:cubicBezTo>
                  <a:pt x="528" y="234"/>
                  <a:pt x="525" y="232"/>
                  <a:pt x="522" y="230"/>
                </a:cubicBezTo>
                <a:cubicBezTo>
                  <a:pt x="522" y="231"/>
                  <a:pt x="521" y="231"/>
                  <a:pt x="521" y="233"/>
                </a:cubicBezTo>
                <a:close/>
                <a:moveTo>
                  <a:pt x="131" y="230"/>
                </a:moveTo>
                <a:cubicBezTo>
                  <a:pt x="123" y="236"/>
                  <a:pt x="129" y="243"/>
                  <a:pt x="136" y="246"/>
                </a:cubicBezTo>
                <a:cubicBezTo>
                  <a:pt x="139" y="240"/>
                  <a:pt x="135" y="233"/>
                  <a:pt x="131" y="230"/>
                </a:cubicBezTo>
                <a:close/>
                <a:moveTo>
                  <a:pt x="356" y="234"/>
                </a:moveTo>
                <a:cubicBezTo>
                  <a:pt x="354" y="233"/>
                  <a:pt x="353" y="231"/>
                  <a:pt x="350" y="230"/>
                </a:cubicBezTo>
                <a:cubicBezTo>
                  <a:pt x="350" y="233"/>
                  <a:pt x="357" y="235"/>
                  <a:pt x="356" y="234"/>
                </a:cubicBezTo>
                <a:close/>
                <a:moveTo>
                  <a:pt x="417" y="237"/>
                </a:moveTo>
                <a:cubicBezTo>
                  <a:pt x="419" y="238"/>
                  <a:pt x="419" y="239"/>
                  <a:pt x="421" y="239"/>
                </a:cubicBezTo>
                <a:cubicBezTo>
                  <a:pt x="423" y="236"/>
                  <a:pt x="426" y="237"/>
                  <a:pt x="426" y="231"/>
                </a:cubicBezTo>
                <a:cubicBezTo>
                  <a:pt x="422" y="230"/>
                  <a:pt x="419" y="232"/>
                  <a:pt x="417" y="237"/>
                </a:cubicBezTo>
                <a:close/>
                <a:moveTo>
                  <a:pt x="439" y="236"/>
                </a:moveTo>
                <a:cubicBezTo>
                  <a:pt x="438" y="233"/>
                  <a:pt x="436" y="232"/>
                  <a:pt x="433" y="231"/>
                </a:cubicBezTo>
                <a:cubicBezTo>
                  <a:pt x="433" y="234"/>
                  <a:pt x="436" y="236"/>
                  <a:pt x="439" y="236"/>
                </a:cubicBezTo>
                <a:close/>
                <a:moveTo>
                  <a:pt x="62" y="241"/>
                </a:moveTo>
                <a:cubicBezTo>
                  <a:pt x="61" y="236"/>
                  <a:pt x="59" y="232"/>
                  <a:pt x="54" y="231"/>
                </a:cubicBezTo>
                <a:cubicBezTo>
                  <a:pt x="56" y="239"/>
                  <a:pt x="58" y="246"/>
                  <a:pt x="66" y="248"/>
                </a:cubicBezTo>
                <a:cubicBezTo>
                  <a:pt x="63" y="246"/>
                  <a:pt x="64" y="237"/>
                  <a:pt x="62" y="241"/>
                </a:cubicBezTo>
                <a:close/>
                <a:moveTo>
                  <a:pt x="202" y="241"/>
                </a:moveTo>
                <a:cubicBezTo>
                  <a:pt x="202" y="238"/>
                  <a:pt x="196" y="232"/>
                  <a:pt x="193" y="232"/>
                </a:cubicBezTo>
                <a:cubicBezTo>
                  <a:pt x="196" y="235"/>
                  <a:pt x="198" y="239"/>
                  <a:pt x="202" y="241"/>
                </a:cubicBezTo>
                <a:close/>
                <a:moveTo>
                  <a:pt x="231" y="234"/>
                </a:moveTo>
                <a:cubicBezTo>
                  <a:pt x="231" y="233"/>
                  <a:pt x="231" y="233"/>
                  <a:pt x="231" y="232"/>
                </a:cubicBezTo>
                <a:cubicBezTo>
                  <a:pt x="229" y="233"/>
                  <a:pt x="226" y="231"/>
                  <a:pt x="227" y="232"/>
                </a:cubicBezTo>
                <a:cubicBezTo>
                  <a:pt x="229" y="232"/>
                  <a:pt x="229" y="235"/>
                  <a:pt x="231" y="234"/>
                </a:cubicBezTo>
                <a:close/>
                <a:moveTo>
                  <a:pt x="560" y="245"/>
                </a:moveTo>
                <a:cubicBezTo>
                  <a:pt x="562" y="242"/>
                  <a:pt x="564" y="239"/>
                  <a:pt x="565" y="236"/>
                </a:cubicBezTo>
                <a:cubicBezTo>
                  <a:pt x="564" y="234"/>
                  <a:pt x="563" y="232"/>
                  <a:pt x="561" y="231"/>
                </a:cubicBezTo>
                <a:cubicBezTo>
                  <a:pt x="560" y="235"/>
                  <a:pt x="560" y="242"/>
                  <a:pt x="560" y="245"/>
                </a:cubicBezTo>
                <a:close/>
                <a:moveTo>
                  <a:pt x="341" y="234"/>
                </a:moveTo>
                <a:cubicBezTo>
                  <a:pt x="343" y="237"/>
                  <a:pt x="347" y="233"/>
                  <a:pt x="344" y="232"/>
                </a:cubicBezTo>
                <a:cubicBezTo>
                  <a:pt x="344" y="234"/>
                  <a:pt x="341" y="233"/>
                  <a:pt x="341" y="234"/>
                </a:cubicBezTo>
                <a:close/>
                <a:moveTo>
                  <a:pt x="541" y="237"/>
                </a:moveTo>
                <a:cubicBezTo>
                  <a:pt x="540" y="235"/>
                  <a:pt x="539" y="233"/>
                  <a:pt x="536" y="233"/>
                </a:cubicBezTo>
                <a:cubicBezTo>
                  <a:pt x="536" y="236"/>
                  <a:pt x="539" y="236"/>
                  <a:pt x="541" y="237"/>
                </a:cubicBezTo>
                <a:close/>
                <a:moveTo>
                  <a:pt x="179" y="236"/>
                </a:moveTo>
                <a:cubicBezTo>
                  <a:pt x="181" y="237"/>
                  <a:pt x="181" y="234"/>
                  <a:pt x="180" y="233"/>
                </a:cubicBezTo>
                <a:cubicBezTo>
                  <a:pt x="180" y="234"/>
                  <a:pt x="178" y="234"/>
                  <a:pt x="179" y="236"/>
                </a:cubicBezTo>
                <a:close/>
                <a:moveTo>
                  <a:pt x="225" y="242"/>
                </a:moveTo>
                <a:cubicBezTo>
                  <a:pt x="224" y="237"/>
                  <a:pt x="219" y="234"/>
                  <a:pt x="216" y="234"/>
                </a:cubicBezTo>
                <a:cubicBezTo>
                  <a:pt x="218" y="237"/>
                  <a:pt x="220" y="243"/>
                  <a:pt x="225" y="242"/>
                </a:cubicBezTo>
                <a:close/>
                <a:moveTo>
                  <a:pt x="403" y="236"/>
                </a:moveTo>
                <a:cubicBezTo>
                  <a:pt x="403" y="235"/>
                  <a:pt x="403" y="235"/>
                  <a:pt x="403" y="235"/>
                </a:cubicBezTo>
                <a:cubicBezTo>
                  <a:pt x="403" y="235"/>
                  <a:pt x="403" y="234"/>
                  <a:pt x="403" y="234"/>
                </a:cubicBezTo>
                <a:cubicBezTo>
                  <a:pt x="402" y="236"/>
                  <a:pt x="399" y="231"/>
                  <a:pt x="399" y="234"/>
                </a:cubicBezTo>
                <a:cubicBezTo>
                  <a:pt x="401" y="234"/>
                  <a:pt x="401" y="236"/>
                  <a:pt x="403" y="236"/>
                </a:cubicBezTo>
                <a:close/>
                <a:moveTo>
                  <a:pt x="101" y="241"/>
                </a:moveTo>
                <a:cubicBezTo>
                  <a:pt x="101" y="238"/>
                  <a:pt x="100" y="235"/>
                  <a:pt x="97" y="234"/>
                </a:cubicBezTo>
                <a:cubicBezTo>
                  <a:pt x="97" y="237"/>
                  <a:pt x="98" y="241"/>
                  <a:pt x="101" y="241"/>
                </a:cubicBezTo>
                <a:close/>
                <a:moveTo>
                  <a:pt x="141" y="240"/>
                </a:moveTo>
                <a:cubicBezTo>
                  <a:pt x="145" y="238"/>
                  <a:pt x="140" y="236"/>
                  <a:pt x="139" y="234"/>
                </a:cubicBezTo>
                <a:cubicBezTo>
                  <a:pt x="139" y="237"/>
                  <a:pt x="139" y="239"/>
                  <a:pt x="141" y="240"/>
                </a:cubicBezTo>
                <a:close/>
                <a:moveTo>
                  <a:pt x="266" y="240"/>
                </a:moveTo>
                <a:cubicBezTo>
                  <a:pt x="268" y="240"/>
                  <a:pt x="268" y="242"/>
                  <a:pt x="270" y="242"/>
                </a:cubicBezTo>
                <a:cubicBezTo>
                  <a:pt x="270" y="238"/>
                  <a:pt x="275" y="239"/>
                  <a:pt x="274" y="234"/>
                </a:cubicBezTo>
                <a:cubicBezTo>
                  <a:pt x="273" y="234"/>
                  <a:pt x="273" y="234"/>
                  <a:pt x="273" y="234"/>
                </a:cubicBezTo>
                <a:cubicBezTo>
                  <a:pt x="270" y="235"/>
                  <a:pt x="267" y="237"/>
                  <a:pt x="266" y="240"/>
                </a:cubicBezTo>
                <a:close/>
                <a:moveTo>
                  <a:pt x="293" y="239"/>
                </a:moveTo>
                <a:cubicBezTo>
                  <a:pt x="294" y="242"/>
                  <a:pt x="298" y="242"/>
                  <a:pt x="301" y="244"/>
                </a:cubicBezTo>
                <a:cubicBezTo>
                  <a:pt x="302" y="243"/>
                  <a:pt x="302" y="241"/>
                  <a:pt x="303" y="241"/>
                </a:cubicBezTo>
                <a:cubicBezTo>
                  <a:pt x="301" y="237"/>
                  <a:pt x="299" y="235"/>
                  <a:pt x="295" y="234"/>
                </a:cubicBezTo>
                <a:cubicBezTo>
                  <a:pt x="295" y="236"/>
                  <a:pt x="293" y="236"/>
                  <a:pt x="293" y="239"/>
                </a:cubicBezTo>
                <a:close/>
                <a:moveTo>
                  <a:pt x="461" y="236"/>
                </a:moveTo>
                <a:cubicBezTo>
                  <a:pt x="465" y="240"/>
                  <a:pt x="467" y="245"/>
                  <a:pt x="472" y="247"/>
                </a:cubicBezTo>
                <a:cubicBezTo>
                  <a:pt x="472" y="245"/>
                  <a:pt x="473" y="245"/>
                  <a:pt x="473" y="242"/>
                </a:cubicBezTo>
                <a:cubicBezTo>
                  <a:pt x="470" y="239"/>
                  <a:pt x="466" y="236"/>
                  <a:pt x="462" y="234"/>
                </a:cubicBezTo>
                <a:cubicBezTo>
                  <a:pt x="462" y="235"/>
                  <a:pt x="461" y="235"/>
                  <a:pt x="461" y="236"/>
                </a:cubicBezTo>
                <a:close/>
                <a:moveTo>
                  <a:pt x="480" y="240"/>
                </a:moveTo>
                <a:cubicBezTo>
                  <a:pt x="482" y="240"/>
                  <a:pt x="482" y="243"/>
                  <a:pt x="484" y="242"/>
                </a:cubicBezTo>
                <a:cubicBezTo>
                  <a:pt x="487" y="239"/>
                  <a:pt x="486" y="235"/>
                  <a:pt x="482" y="234"/>
                </a:cubicBezTo>
                <a:cubicBezTo>
                  <a:pt x="482" y="237"/>
                  <a:pt x="480" y="237"/>
                  <a:pt x="480" y="240"/>
                </a:cubicBezTo>
                <a:close/>
                <a:moveTo>
                  <a:pt x="43" y="249"/>
                </a:moveTo>
                <a:cubicBezTo>
                  <a:pt x="42" y="245"/>
                  <a:pt x="43" y="241"/>
                  <a:pt x="44" y="237"/>
                </a:cubicBezTo>
                <a:cubicBezTo>
                  <a:pt x="43" y="236"/>
                  <a:pt x="42" y="235"/>
                  <a:pt x="40" y="234"/>
                </a:cubicBezTo>
                <a:cubicBezTo>
                  <a:pt x="40" y="238"/>
                  <a:pt x="37" y="247"/>
                  <a:pt x="43" y="249"/>
                </a:cubicBezTo>
                <a:close/>
                <a:moveTo>
                  <a:pt x="507" y="240"/>
                </a:moveTo>
                <a:cubicBezTo>
                  <a:pt x="506" y="237"/>
                  <a:pt x="504" y="235"/>
                  <a:pt x="501" y="234"/>
                </a:cubicBezTo>
                <a:cubicBezTo>
                  <a:pt x="501" y="238"/>
                  <a:pt x="504" y="239"/>
                  <a:pt x="507" y="240"/>
                </a:cubicBezTo>
                <a:close/>
                <a:moveTo>
                  <a:pt x="182" y="239"/>
                </a:moveTo>
                <a:cubicBezTo>
                  <a:pt x="187" y="240"/>
                  <a:pt x="191" y="249"/>
                  <a:pt x="196" y="244"/>
                </a:cubicBezTo>
                <a:cubicBezTo>
                  <a:pt x="192" y="241"/>
                  <a:pt x="188" y="238"/>
                  <a:pt x="184" y="235"/>
                </a:cubicBezTo>
                <a:cubicBezTo>
                  <a:pt x="184" y="237"/>
                  <a:pt x="182" y="237"/>
                  <a:pt x="182" y="239"/>
                </a:cubicBezTo>
                <a:close/>
                <a:moveTo>
                  <a:pt x="346" y="237"/>
                </a:moveTo>
                <a:cubicBezTo>
                  <a:pt x="349" y="237"/>
                  <a:pt x="350" y="242"/>
                  <a:pt x="353" y="240"/>
                </a:cubicBezTo>
                <a:cubicBezTo>
                  <a:pt x="351" y="239"/>
                  <a:pt x="347" y="232"/>
                  <a:pt x="346" y="237"/>
                </a:cubicBezTo>
                <a:close/>
                <a:moveTo>
                  <a:pt x="285" y="243"/>
                </a:moveTo>
                <a:cubicBezTo>
                  <a:pt x="286" y="242"/>
                  <a:pt x="287" y="241"/>
                  <a:pt x="287" y="239"/>
                </a:cubicBezTo>
                <a:cubicBezTo>
                  <a:pt x="285" y="238"/>
                  <a:pt x="282" y="237"/>
                  <a:pt x="280" y="236"/>
                </a:cubicBezTo>
                <a:cubicBezTo>
                  <a:pt x="281" y="239"/>
                  <a:pt x="284" y="240"/>
                  <a:pt x="285" y="243"/>
                </a:cubicBezTo>
                <a:close/>
                <a:moveTo>
                  <a:pt x="381" y="241"/>
                </a:moveTo>
                <a:cubicBezTo>
                  <a:pt x="382" y="241"/>
                  <a:pt x="383" y="241"/>
                  <a:pt x="384" y="241"/>
                </a:cubicBezTo>
                <a:cubicBezTo>
                  <a:pt x="384" y="238"/>
                  <a:pt x="386" y="238"/>
                  <a:pt x="386" y="236"/>
                </a:cubicBezTo>
                <a:cubicBezTo>
                  <a:pt x="383" y="236"/>
                  <a:pt x="383" y="239"/>
                  <a:pt x="381" y="241"/>
                </a:cubicBezTo>
                <a:close/>
                <a:moveTo>
                  <a:pt x="423" y="242"/>
                </a:moveTo>
                <a:cubicBezTo>
                  <a:pt x="428" y="244"/>
                  <a:pt x="431" y="248"/>
                  <a:pt x="436" y="250"/>
                </a:cubicBezTo>
                <a:cubicBezTo>
                  <a:pt x="438" y="248"/>
                  <a:pt x="440" y="247"/>
                  <a:pt x="440" y="244"/>
                </a:cubicBezTo>
                <a:cubicBezTo>
                  <a:pt x="437" y="240"/>
                  <a:pt x="434" y="237"/>
                  <a:pt x="429" y="236"/>
                </a:cubicBezTo>
                <a:cubicBezTo>
                  <a:pt x="427" y="238"/>
                  <a:pt x="424" y="239"/>
                  <a:pt x="423" y="242"/>
                </a:cubicBezTo>
                <a:close/>
                <a:moveTo>
                  <a:pt x="490" y="236"/>
                </a:moveTo>
                <a:cubicBezTo>
                  <a:pt x="491" y="238"/>
                  <a:pt x="491" y="240"/>
                  <a:pt x="493" y="241"/>
                </a:cubicBezTo>
                <a:cubicBezTo>
                  <a:pt x="493" y="239"/>
                  <a:pt x="494" y="239"/>
                  <a:pt x="494" y="237"/>
                </a:cubicBezTo>
                <a:cubicBezTo>
                  <a:pt x="493" y="236"/>
                  <a:pt x="492" y="235"/>
                  <a:pt x="490" y="236"/>
                </a:cubicBezTo>
                <a:close/>
                <a:moveTo>
                  <a:pt x="631" y="239"/>
                </a:moveTo>
                <a:cubicBezTo>
                  <a:pt x="634" y="240"/>
                  <a:pt x="634" y="236"/>
                  <a:pt x="632" y="236"/>
                </a:cubicBezTo>
                <a:cubicBezTo>
                  <a:pt x="632" y="237"/>
                  <a:pt x="631" y="237"/>
                  <a:pt x="631" y="239"/>
                </a:cubicBezTo>
                <a:close/>
                <a:moveTo>
                  <a:pt x="242" y="245"/>
                </a:moveTo>
                <a:cubicBezTo>
                  <a:pt x="245" y="241"/>
                  <a:pt x="239" y="237"/>
                  <a:pt x="234" y="236"/>
                </a:cubicBezTo>
                <a:cubicBezTo>
                  <a:pt x="235" y="241"/>
                  <a:pt x="240" y="242"/>
                  <a:pt x="242" y="245"/>
                </a:cubicBezTo>
                <a:close/>
                <a:moveTo>
                  <a:pt x="91" y="267"/>
                </a:moveTo>
                <a:cubicBezTo>
                  <a:pt x="88" y="260"/>
                  <a:pt x="86" y="252"/>
                  <a:pt x="82" y="247"/>
                </a:cubicBezTo>
                <a:cubicBezTo>
                  <a:pt x="76" y="244"/>
                  <a:pt x="70" y="240"/>
                  <a:pt x="64" y="237"/>
                </a:cubicBezTo>
                <a:cubicBezTo>
                  <a:pt x="69" y="251"/>
                  <a:pt x="79" y="262"/>
                  <a:pt x="91" y="267"/>
                </a:cubicBezTo>
                <a:close/>
                <a:moveTo>
                  <a:pt x="564" y="248"/>
                </a:moveTo>
                <a:cubicBezTo>
                  <a:pt x="565" y="248"/>
                  <a:pt x="566" y="249"/>
                  <a:pt x="567" y="250"/>
                </a:cubicBezTo>
                <a:cubicBezTo>
                  <a:pt x="567" y="245"/>
                  <a:pt x="569" y="242"/>
                  <a:pt x="569" y="238"/>
                </a:cubicBezTo>
                <a:cubicBezTo>
                  <a:pt x="568" y="238"/>
                  <a:pt x="568" y="237"/>
                  <a:pt x="567" y="237"/>
                </a:cubicBezTo>
                <a:cubicBezTo>
                  <a:pt x="566" y="241"/>
                  <a:pt x="564" y="244"/>
                  <a:pt x="564" y="248"/>
                </a:cubicBezTo>
                <a:close/>
                <a:moveTo>
                  <a:pt x="405" y="245"/>
                </a:moveTo>
                <a:cubicBezTo>
                  <a:pt x="406" y="241"/>
                  <a:pt x="400" y="240"/>
                  <a:pt x="398" y="237"/>
                </a:cubicBezTo>
                <a:cubicBezTo>
                  <a:pt x="399" y="241"/>
                  <a:pt x="401" y="245"/>
                  <a:pt x="405" y="245"/>
                </a:cubicBezTo>
                <a:close/>
                <a:moveTo>
                  <a:pt x="250" y="241"/>
                </a:moveTo>
                <a:cubicBezTo>
                  <a:pt x="251" y="241"/>
                  <a:pt x="252" y="242"/>
                  <a:pt x="254" y="242"/>
                </a:cubicBezTo>
                <a:cubicBezTo>
                  <a:pt x="253" y="241"/>
                  <a:pt x="253" y="239"/>
                  <a:pt x="253" y="238"/>
                </a:cubicBezTo>
                <a:cubicBezTo>
                  <a:pt x="252" y="238"/>
                  <a:pt x="251" y="238"/>
                  <a:pt x="251" y="238"/>
                </a:cubicBezTo>
                <a:cubicBezTo>
                  <a:pt x="251" y="239"/>
                  <a:pt x="250" y="240"/>
                  <a:pt x="250" y="241"/>
                </a:cubicBezTo>
                <a:close/>
                <a:moveTo>
                  <a:pt x="532" y="243"/>
                </a:moveTo>
                <a:cubicBezTo>
                  <a:pt x="534" y="244"/>
                  <a:pt x="534" y="246"/>
                  <a:pt x="537" y="245"/>
                </a:cubicBezTo>
                <a:cubicBezTo>
                  <a:pt x="537" y="244"/>
                  <a:pt x="538" y="244"/>
                  <a:pt x="538" y="242"/>
                </a:cubicBezTo>
                <a:cubicBezTo>
                  <a:pt x="537" y="240"/>
                  <a:pt x="536" y="239"/>
                  <a:pt x="533" y="239"/>
                </a:cubicBezTo>
                <a:cubicBezTo>
                  <a:pt x="534" y="241"/>
                  <a:pt x="533" y="242"/>
                  <a:pt x="532" y="243"/>
                </a:cubicBezTo>
                <a:close/>
                <a:moveTo>
                  <a:pt x="119" y="250"/>
                </a:moveTo>
                <a:cubicBezTo>
                  <a:pt x="116" y="245"/>
                  <a:pt x="110" y="242"/>
                  <a:pt x="106" y="239"/>
                </a:cubicBezTo>
                <a:cubicBezTo>
                  <a:pt x="106" y="246"/>
                  <a:pt x="114" y="249"/>
                  <a:pt x="119" y="250"/>
                </a:cubicBezTo>
                <a:close/>
                <a:moveTo>
                  <a:pt x="157" y="245"/>
                </a:moveTo>
                <a:cubicBezTo>
                  <a:pt x="153" y="244"/>
                  <a:pt x="152" y="241"/>
                  <a:pt x="149" y="239"/>
                </a:cubicBezTo>
                <a:cubicBezTo>
                  <a:pt x="150" y="242"/>
                  <a:pt x="154" y="249"/>
                  <a:pt x="157" y="245"/>
                </a:cubicBezTo>
                <a:close/>
                <a:moveTo>
                  <a:pt x="172" y="242"/>
                </a:moveTo>
                <a:cubicBezTo>
                  <a:pt x="175" y="242"/>
                  <a:pt x="176" y="241"/>
                  <a:pt x="176" y="239"/>
                </a:cubicBezTo>
                <a:cubicBezTo>
                  <a:pt x="174" y="239"/>
                  <a:pt x="174" y="241"/>
                  <a:pt x="172" y="242"/>
                </a:cubicBezTo>
                <a:close/>
                <a:moveTo>
                  <a:pt x="273" y="244"/>
                </a:moveTo>
                <a:cubicBezTo>
                  <a:pt x="276" y="245"/>
                  <a:pt x="278" y="248"/>
                  <a:pt x="282" y="249"/>
                </a:cubicBezTo>
                <a:cubicBezTo>
                  <a:pt x="284" y="243"/>
                  <a:pt x="275" y="236"/>
                  <a:pt x="273" y="244"/>
                </a:cubicBezTo>
                <a:close/>
                <a:moveTo>
                  <a:pt x="518" y="244"/>
                </a:moveTo>
                <a:cubicBezTo>
                  <a:pt x="520" y="246"/>
                  <a:pt x="523" y="248"/>
                  <a:pt x="526" y="250"/>
                </a:cubicBezTo>
                <a:cubicBezTo>
                  <a:pt x="530" y="244"/>
                  <a:pt x="522" y="241"/>
                  <a:pt x="519" y="239"/>
                </a:cubicBezTo>
                <a:cubicBezTo>
                  <a:pt x="519" y="241"/>
                  <a:pt x="518" y="241"/>
                  <a:pt x="518" y="244"/>
                </a:cubicBezTo>
                <a:close/>
                <a:moveTo>
                  <a:pt x="598" y="268"/>
                </a:moveTo>
                <a:cubicBezTo>
                  <a:pt x="598" y="270"/>
                  <a:pt x="598" y="270"/>
                  <a:pt x="600" y="268"/>
                </a:cubicBezTo>
                <a:cubicBezTo>
                  <a:pt x="599" y="264"/>
                  <a:pt x="601" y="264"/>
                  <a:pt x="603" y="262"/>
                </a:cubicBezTo>
                <a:cubicBezTo>
                  <a:pt x="604" y="257"/>
                  <a:pt x="604" y="253"/>
                  <a:pt x="607" y="249"/>
                </a:cubicBezTo>
                <a:cubicBezTo>
                  <a:pt x="606" y="246"/>
                  <a:pt x="607" y="243"/>
                  <a:pt x="606" y="239"/>
                </a:cubicBezTo>
                <a:cubicBezTo>
                  <a:pt x="603" y="247"/>
                  <a:pt x="601" y="258"/>
                  <a:pt x="598" y="268"/>
                </a:cubicBezTo>
                <a:close/>
                <a:moveTo>
                  <a:pt x="621" y="277"/>
                </a:moveTo>
                <a:cubicBezTo>
                  <a:pt x="627" y="272"/>
                  <a:pt x="625" y="261"/>
                  <a:pt x="630" y="253"/>
                </a:cubicBezTo>
                <a:cubicBezTo>
                  <a:pt x="628" y="250"/>
                  <a:pt x="630" y="246"/>
                  <a:pt x="632" y="245"/>
                </a:cubicBezTo>
                <a:cubicBezTo>
                  <a:pt x="632" y="243"/>
                  <a:pt x="633" y="241"/>
                  <a:pt x="631" y="239"/>
                </a:cubicBezTo>
                <a:cubicBezTo>
                  <a:pt x="629" y="253"/>
                  <a:pt x="622" y="264"/>
                  <a:pt x="621" y="277"/>
                </a:cubicBezTo>
                <a:close/>
                <a:moveTo>
                  <a:pt x="219" y="247"/>
                </a:moveTo>
                <a:cubicBezTo>
                  <a:pt x="220" y="244"/>
                  <a:pt x="213" y="240"/>
                  <a:pt x="211" y="241"/>
                </a:cubicBezTo>
                <a:cubicBezTo>
                  <a:pt x="213" y="243"/>
                  <a:pt x="215" y="246"/>
                  <a:pt x="219" y="247"/>
                </a:cubicBezTo>
                <a:close/>
                <a:moveTo>
                  <a:pt x="386" y="245"/>
                </a:moveTo>
                <a:cubicBezTo>
                  <a:pt x="391" y="247"/>
                  <a:pt x="392" y="251"/>
                  <a:pt x="398" y="251"/>
                </a:cubicBezTo>
                <a:cubicBezTo>
                  <a:pt x="400" y="246"/>
                  <a:pt x="393" y="244"/>
                  <a:pt x="391" y="241"/>
                </a:cubicBezTo>
                <a:cubicBezTo>
                  <a:pt x="389" y="242"/>
                  <a:pt x="386" y="243"/>
                  <a:pt x="386" y="245"/>
                </a:cubicBezTo>
                <a:close/>
                <a:moveTo>
                  <a:pt x="468" y="248"/>
                </a:moveTo>
                <a:cubicBezTo>
                  <a:pt x="465" y="246"/>
                  <a:pt x="464" y="242"/>
                  <a:pt x="459" y="241"/>
                </a:cubicBezTo>
                <a:cubicBezTo>
                  <a:pt x="461" y="244"/>
                  <a:pt x="465" y="247"/>
                  <a:pt x="468" y="248"/>
                </a:cubicBezTo>
                <a:close/>
                <a:moveTo>
                  <a:pt x="46" y="251"/>
                </a:moveTo>
                <a:cubicBezTo>
                  <a:pt x="47" y="252"/>
                  <a:pt x="48" y="253"/>
                  <a:pt x="50" y="253"/>
                </a:cubicBezTo>
                <a:cubicBezTo>
                  <a:pt x="49" y="248"/>
                  <a:pt x="50" y="244"/>
                  <a:pt x="47" y="241"/>
                </a:cubicBezTo>
                <a:cubicBezTo>
                  <a:pt x="46" y="244"/>
                  <a:pt x="46" y="248"/>
                  <a:pt x="46" y="251"/>
                </a:cubicBezTo>
                <a:close/>
                <a:moveTo>
                  <a:pt x="209" y="245"/>
                </a:moveTo>
                <a:cubicBezTo>
                  <a:pt x="208" y="244"/>
                  <a:pt x="207" y="242"/>
                  <a:pt x="205" y="241"/>
                </a:cubicBezTo>
                <a:cubicBezTo>
                  <a:pt x="204" y="243"/>
                  <a:pt x="208" y="244"/>
                  <a:pt x="209" y="245"/>
                </a:cubicBezTo>
                <a:close/>
                <a:moveTo>
                  <a:pt x="302" y="245"/>
                </a:moveTo>
                <a:cubicBezTo>
                  <a:pt x="306" y="245"/>
                  <a:pt x="311" y="252"/>
                  <a:pt x="313" y="248"/>
                </a:cubicBezTo>
                <a:cubicBezTo>
                  <a:pt x="310" y="246"/>
                  <a:pt x="305" y="237"/>
                  <a:pt x="302" y="245"/>
                </a:cubicBezTo>
                <a:close/>
                <a:moveTo>
                  <a:pt x="326" y="249"/>
                </a:moveTo>
                <a:cubicBezTo>
                  <a:pt x="328" y="250"/>
                  <a:pt x="329" y="251"/>
                  <a:pt x="330" y="251"/>
                </a:cubicBezTo>
                <a:cubicBezTo>
                  <a:pt x="333" y="249"/>
                  <a:pt x="334" y="245"/>
                  <a:pt x="337" y="242"/>
                </a:cubicBezTo>
                <a:cubicBezTo>
                  <a:pt x="333" y="240"/>
                  <a:pt x="326" y="246"/>
                  <a:pt x="326" y="249"/>
                </a:cubicBezTo>
                <a:close/>
                <a:moveTo>
                  <a:pt x="488" y="246"/>
                </a:moveTo>
                <a:cubicBezTo>
                  <a:pt x="489" y="246"/>
                  <a:pt x="489" y="246"/>
                  <a:pt x="489" y="247"/>
                </a:cubicBezTo>
                <a:cubicBezTo>
                  <a:pt x="491" y="247"/>
                  <a:pt x="491" y="245"/>
                  <a:pt x="492" y="244"/>
                </a:cubicBezTo>
                <a:cubicBezTo>
                  <a:pt x="491" y="243"/>
                  <a:pt x="490" y="242"/>
                  <a:pt x="489" y="241"/>
                </a:cubicBezTo>
                <a:cubicBezTo>
                  <a:pt x="489" y="243"/>
                  <a:pt x="488" y="244"/>
                  <a:pt x="488" y="246"/>
                </a:cubicBezTo>
                <a:close/>
                <a:moveTo>
                  <a:pt x="177" y="245"/>
                </a:moveTo>
                <a:cubicBezTo>
                  <a:pt x="181" y="248"/>
                  <a:pt x="188" y="255"/>
                  <a:pt x="191" y="248"/>
                </a:cubicBezTo>
                <a:cubicBezTo>
                  <a:pt x="187" y="247"/>
                  <a:pt x="180" y="238"/>
                  <a:pt x="177" y="245"/>
                </a:cubicBezTo>
                <a:close/>
                <a:moveTo>
                  <a:pt x="502" y="251"/>
                </a:moveTo>
                <a:cubicBezTo>
                  <a:pt x="504" y="250"/>
                  <a:pt x="505" y="248"/>
                  <a:pt x="505" y="246"/>
                </a:cubicBezTo>
                <a:cubicBezTo>
                  <a:pt x="503" y="244"/>
                  <a:pt x="502" y="242"/>
                  <a:pt x="499" y="242"/>
                </a:cubicBezTo>
                <a:cubicBezTo>
                  <a:pt x="496" y="245"/>
                  <a:pt x="499" y="250"/>
                  <a:pt x="502" y="251"/>
                </a:cubicBezTo>
                <a:close/>
                <a:moveTo>
                  <a:pt x="573" y="253"/>
                </a:moveTo>
                <a:cubicBezTo>
                  <a:pt x="575" y="252"/>
                  <a:pt x="576" y="243"/>
                  <a:pt x="573" y="242"/>
                </a:cubicBezTo>
                <a:cubicBezTo>
                  <a:pt x="572" y="245"/>
                  <a:pt x="568" y="252"/>
                  <a:pt x="573" y="253"/>
                </a:cubicBezTo>
                <a:close/>
                <a:moveTo>
                  <a:pt x="149" y="252"/>
                </a:moveTo>
                <a:cubicBezTo>
                  <a:pt x="149" y="251"/>
                  <a:pt x="150" y="251"/>
                  <a:pt x="151" y="251"/>
                </a:cubicBezTo>
                <a:cubicBezTo>
                  <a:pt x="150" y="247"/>
                  <a:pt x="148" y="244"/>
                  <a:pt x="144" y="242"/>
                </a:cubicBezTo>
                <a:cubicBezTo>
                  <a:pt x="142" y="246"/>
                  <a:pt x="147" y="250"/>
                  <a:pt x="149" y="252"/>
                </a:cubicBezTo>
                <a:close/>
                <a:moveTo>
                  <a:pt x="290" y="243"/>
                </a:moveTo>
                <a:cubicBezTo>
                  <a:pt x="287" y="246"/>
                  <a:pt x="291" y="250"/>
                  <a:pt x="293" y="251"/>
                </a:cubicBezTo>
                <a:cubicBezTo>
                  <a:pt x="295" y="251"/>
                  <a:pt x="297" y="250"/>
                  <a:pt x="297" y="248"/>
                </a:cubicBezTo>
                <a:cubicBezTo>
                  <a:pt x="293" y="248"/>
                  <a:pt x="294" y="243"/>
                  <a:pt x="290" y="243"/>
                </a:cubicBezTo>
                <a:close/>
                <a:moveTo>
                  <a:pt x="57" y="258"/>
                </a:moveTo>
                <a:cubicBezTo>
                  <a:pt x="56" y="253"/>
                  <a:pt x="55" y="247"/>
                  <a:pt x="52" y="244"/>
                </a:cubicBezTo>
                <a:cubicBezTo>
                  <a:pt x="54" y="247"/>
                  <a:pt x="52" y="256"/>
                  <a:pt x="57" y="258"/>
                </a:cubicBezTo>
                <a:close/>
                <a:moveTo>
                  <a:pt x="230" y="245"/>
                </a:moveTo>
                <a:cubicBezTo>
                  <a:pt x="231" y="248"/>
                  <a:pt x="236" y="250"/>
                  <a:pt x="239" y="250"/>
                </a:cubicBezTo>
                <a:cubicBezTo>
                  <a:pt x="237" y="247"/>
                  <a:pt x="233" y="244"/>
                  <a:pt x="230" y="245"/>
                </a:cubicBezTo>
                <a:close/>
                <a:moveTo>
                  <a:pt x="332" y="253"/>
                </a:moveTo>
                <a:cubicBezTo>
                  <a:pt x="339" y="256"/>
                  <a:pt x="344" y="261"/>
                  <a:pt x="350" y="264"/>
                </a:cubicBezTo>
                <a:cubicBezTo>
                  <a:pt x="352" y="261"/>
                  <a:pt x="348" y="258"/>
                  <a:pt x="347" y="256"/>
                </a:cubicBezTo>
                <a:cubicBezTo>
                  <a:pt x="344" y="252"/>
                  <a:pt x="342" y="247"/>
                  <a:pt x="339" y="244"/>
                </a:cubicBezTo>
                <a:cubicBezTo>
                  <a:pt x="337" y="247"/>
                  <a:pt x="334" y="250"/>
                  <a:pt x="332" y="253"/>
                </a:cubicBezTo>
                <a:close/>
                <a:moveTo>
                  <a:pt x="452" y="245"/>
                </a:moveTo>
                <a:cubicBezTo>
                  <a:pt x="452" y="246"/>
                  <a:pt x="453" y="247"/>
                  <a:pt x="454" y="247"/>
                </a:cubicBezTo>
                <a:cubicBezTo>
                  <a:pt x="455" y="245"/>
                  <a:pt x="454" y="244"/>
                  <a:pt x="453" y="244"/>
                </a:cubicBezTo>
                <a:cubicBezTo>
                  <a:pt x="453" y="245"/>
                  <a:pt x="452" y="245"/>
                  <a:pt x="452" y="245"/>
                </a:cubicBezTo>
                <a:close/>
                <a:moveTo>
                  <a:pt x="540" y="248"/>
                </a:moveTo>
                <a:cubicBezTo>
                  <a:pt x="542" y="251"/>
                  <a:pt x="544" y="252"/>
                  <a:pt x="547" y="253"/>
                </a:cubicBezTo>
                <a:cubicBezTo>
                  <a:pt x="548" y="251"/>
                  <a:pt x="548" y="251"/>
                  <a:pt x="548" y="248"/>
                </a:cubicBezTo>
                <a:cubicBezTo>
                  <a:pt x="545" y="247"/>
                  <a:pt x="544" y="245"/>
                  <a:pt x="541" y="244"/>
                </a:cubicBezTo>
                <a:cubicBezTo>
                  <a:pt x="541" y="246"/>
                  <a:pt x="540" y="247"/>
                  <a:pt x="540" y="248"/>
                </a:cubicBezTo>
                <a:close/>
                <a:moveTo>
                  <a:pt x="240" y="252"/>
                </a:moveTo>
                <a:cubicBezTo>
                  <a:pt x="242" y="253"/>
                  <a:pt x="243" y="254"/>
                  <a:pt x="245" y="254"/>
                </a:cubicBezTo>
                <a:cubicBezTo>
                  <a:pt x="245" y="251"/>
                  <a:pt x="249" y="252"/>
                  <a:pt x="248" y="249"/>
                </a:cubicBezTo>
                <a:cubicBezTo>
                  <a:pt x="247" y="248"/>
                  <a:pt x="247" y="246"/>
                  <a:pt x="245" y="245"/>
                </a:cubicBezTo>
                <a:cubicBezTo>
                  <a:pt x="244" y="248"/>
                  <a:pt x="241" y="249"/>
                  <a:pt x="240" y="252"/>
                </a:cubicBezTo>
                <a:close/>
                <a:moveTo>
                  <a:pt x="359" y="250"/>
                </a:moveTo>
                <a:cubicBezTo>
                  <a:pt x="359" y="247"/>
                  <a:pt x="355" y="245"/>
                  <a:pt x="354" y="246"/>
                </a:cubicBezTo>
                <a:cubicBezTo>
                  <a:pt x="356" y="246"/>
                  <a:pt x="356" y="249"/>
                  <a:pt x="359" y="250"/>
                </a:cubicBezTo>
                <a:close/>
                <a:moveTo>
                  <a:pt x="370" y="247"/>
                </a:moveTo>
                <a:cubicBezTo>
                  <a:pt x="368" y="248"/>
                  <a:pt x="366" y="247"/>
                  <a:pt x="368" y="245"/>
                </a:cubicBezTo>
                <a:cubicBezTo>
                  <a:pt x="363" y="246"/>
                  <a:pt x="370" y="252"/>
                  <a:pt x="370" y="247"/>
                </a:cubicBezTo>
                <a:close/>
                <a:moveTo>
                  <a:pt x="476" y="252"/>
                </a:moveTo>
                <a:cubicBezTo>
                  <a:pt x="477" y="253"/>
                  <a:pt x="477" y="255"/>
                  <a:pt x="479" y="255"/>
                </a:cubicBezTo>
                <a:cubicBezTo>
                  <a:pt x="480" y="253"/>
                  <a:pt x="481" y="250"/>
                  <a:pt x="482" y="248"/>
                </a:cubicBezTo>
                <a:cubicBezTo>
                  <a:pt x="480" y="248"/>
                  <a:pt x="480" y="246"/>
                  <a:pt x="478" y="245"/>
                </a:cubicBezTo>
                <a:cubicBezTo>
                  <a:pt x="478" y="248"/>
                  <a:pt x="476" y="249"/>
                  <a:pt x="476" y="252"/>
                </a:cubicBezTo>
                <a:close/>
                <a:moveTo>
                  <a:pt x="614" y="267"/>
                </a:moveTo>
                <a:cubicBezTo>
                  <a:pt x="615" y="261"/>
                  <a:pt x="621" y="251"/>
                  <a:pt x="618" y="245"/>
                </a:cubicBezTo>
                <a:cubicBezTo>
                  <a:pt x="617" y="253"/>
                  <a:pt x="611" y="259"/>
                  <a:pt x="614" y="267"/>
                </a:cubicBezTo>
                <a:close/>
                <a:moveTo>
                  <a:pt x="139" y="248"/>
                </a:moveTo>
                <a:cubicBezTo>
                  <a:pt x="141" y="248"/>
                  <a:pt x="141" y="249"/>
                  <a:pt x="142" y="249"/>
                </a:cubicBezTo>
                <a:cubicBezTo>
                  <a:pt x="142" y="247"/>
                  <a:pt x="141" y="247"/>
                  <a:pt x="140" y="246"/>
                </a:cubicBezTo>
                <a:cubicBezTo>
                  <a:pt x="140" y="247"/>
                  <a:pt x="139" y="247"/>
                  <a:pt x="139" y="248"/>
                </a:cubicBezTo>
                <a:close/>
                <a:moveTo>
                  <a:pt x="197" y="249"/>
                </a:moveTo>
                <a:cubicBezTo>
                  <a:pt x="203" y="250"/>
                  <a:pt x="205" y="254"/>
                  <a:pt x="210" y="256"/>
                </a:cubicBezTo>
                <a:cubicBezTo>
                  <a:pt x="208" y="252"/>
                  <a:pt x="201" y="244"/>
                  <a:pt x="197" y="249"/>
                </a:cubicBezTo>
                <a:close/>
                <a:moveTo>
                  <a:pt x="278" y="258"/>
                </a:moveTo>
                <a:cubicBezTo>
                  <a:pt x="278" y="256"/>
                  <a:pt x="280" y="255"/>
                  <a:pt x="280" y="253"/>
                </a:cubicBezTo>
                <a:cubicBezTo>
                  <a:pt x="278" y="249"/>
                  <a:pt x="273" y="248"/>
                  <a:pt x="268" y="247"/>
                </a:cubicBezTo>
                <a:cubicBezTo>
                  <a:pt x="268" y="252"/>
                  <a:pt x="274" y="255"/>
                  <a:pt x="278" y="258"/>
                </a:cubicBezTo>
                <a:close/>
                <a:moveTo>
                  <a:pt x="410" y="251"/>
                </a:moveTo>
                <a:cubicBezTo>
                  <a:pt x="413" y="252"/>
                  <a:pt x="413" y="250"/>
                  <a:pt x="413" y="247"/>
                </a:cubicBezTo>
                <a:cubicBezTo>
                  <a:pt x="412" y="246"/>
                  <a:pt x="409" y="250"/>
                  <a:pt x="410" y="251"/>
                </a:cubicBezTo>
                <a:close/>
                <a:moveTo>
                  <a:pt x="525" y="253"/>
                </a:moveTo>
                <a:cubicBezTo>
                  <a:pt x="523" y="250"/>
                  <a:pt x="520" y="249"/>
                  <a:pt x="517" y="247"/>
                </a:cubicBezTo>
                <a:cubicBezTo>
                  <a:pt x="517" y="250"/>
                  <a:pt x="522" y="252"/>
                  <a:pt x="525" y="253"/>
                </a:cubicBezTo>
                <a:close/>
                <a:moveTo>
                  <a:pt x="308" y="254"/>
                </a:moveTo>
                <a:cubicBezTo>
                  <a:pt x="308" y="252"/>
                  <a:pt x="309" y="253"/>
                  <a:pt x="309" y="251"/>
                </a:cubicBezTo>
                <a:cubicBezTo>
                  <a:pt x="307" y="250"/>
                  <a:pt x="303" y="247"/>
                  <a:pt x="301" y="248"/>
                </a:cubicBezTo>
                <a:cubicBezTo>
                  <a:pt x="303" y="250"/>
                  <a:pt x="304" y="254"/>
                  <a:pt x="308" y="254"/>
                </a:cubicBezTo>
                <a:close/>
                <a:moveTo>
                  <a:pt x="534" y="255"/>
                </a:moveTo>
                <a:cubicBezTo>
                  <a:pt x="537" y="252"/>
                  <a:pt x="532" y="250"/>
                  <a:pt x="531" y="248"/>
                </a:cubicBezTo>
                <a:cubicBezTo>
                  <a:pt x="528" y="251"/>
                  <a:pt x="530" y="255"/>
                  <a:pt x="534" y="255"/>
                </a:cubicBezTo>
                <a:close/>
                <a:moveTo>
                  <a:pt x="233" y="255"/>
                </a:moveTo>
                <a:cubicBezTo>
                  <a:pt x="235" y="255"/>
                  <a:pt x="236" y="254"/>
                  <a:pt x="236" y="252"/>
                </a:cubicBezTo>
                <a:cubicBezTo>
                  <a:pt x="233" y="250"/>
                  <a:pt x="231" y="249"/>
                  <a:pt x="228" y="248"/>
                </a:cubicBezTo>
                <a:cubicBezTo>
                  <a:pt x="229" y="251"/>
                  <a:pt x="231" y="253"/>
                  <a:pt x="233" y="255"/>
                </a:cubicBezTo>
                <a:close/>
                <a:moveTo>
                  <a:pt x="459" y="251"/>
                </a:moveTo>
                <a:cubicBezTo>
                  <a:pt x="462" y="252"/>
                  <a:pt x="466" y="258"/>
                  <a:pt x="468" y="256"/>
                </a:cubicBezTo>
                <a:cubicBezTo>
                  <a:pt x="467" y="253"/>
                  <a:pt x="462" y="250"/>
                  <a:pt x="459" y="248"/>
                </a:cubicBezTo>
                <a:cubicBezTo>
                  <a:pt x="459" y="249"/>
                  <a:pt x="459" y="250"/>
                  <a:pt x="459" y="251"/>
                </a:cubicBezTo>
                <a:close/>
                <a:moveTo>
                  <a:pt x="256" y="252"/>
                </a:moveTo>
                <a:cubicBezTo>
                  <a:pt x="258" y="252"/>
                  <a:pt x="259" y="252"/>
                  <a:pt x="259" y="250"/>
                </a:cubicBezTo>
                <a:cubicBezTo>
                  <a:pt x="257" y="251"/>
                  <a:pt x="257" y="249"/>
                  <a:pt x="255" y="249"/>
                </a:cubicBezTo>
                <a:cubicBezTo>
                  <a:pt x="255" y="251"/>
                  <a:pt x="257" y="250"/>
                  <a:pt x="256" y="252"/>
                </a:cubicBezTo>
                <a:close/>
                <a:moveTo>
                  <a:pt x="448" y="260"/>
                </a:moveTo>
                <a:cubicBezTo>
                  <a:pt x="450" y="257"/>
                  <a:pt x="451" y="254"/>
                  <a:pt x="452" y="250"/>
                </a:cubicBezTo>
                <a:cubicBezTo>
                  <a:pt x="445" y="245"/>
                  <a:pt x="442" y="258"/>
                  <a:pt x="448" y="260"/>
                </a:cubicBezTo>
                <a:close/>
                <a:moveTo>
                  <a:pt x="414" y="253"/>
                </a:moveTo>
                <a:cubicBezTo>
                  <a:pt x="415" y="256"/>
                  <a:pt x="419" y="256"/>
                  <a:pt x="421" y="253"/>
                </a:cubicBezTo>
                <a:cubicBezTo>
                  <a:pt x="420" y="250"/>
                  <a:pt x="415" y="249"/>
                  <a:pt x="414" y="253"/>
                </a:cubicBezTo>
                <a:close/>
                <a:moveTo>
                  <a:pt x="501" y="255"/>
                </a:moveTo>
                <a:cubicBezTo>
                  <a:pt x="499" y="252"/>
                  <a:pt x="498" y="250"/>
                  <a:pt x="495" y="250"/>
                </a:cubicBezTo>
                <a:cubicBezTo>
                  <a:pt x="496" y="252"/>
                  <a:pt x="498" y="254"/>
                  <a:pt x="501" y="255"/>
                </a:cubicBezTo>
                <a:close/>
                <a:moveTo>
                  <a:pt x="509" y="259"/>
                </a:moveTo>
                <a:cubicBezTo>
                  <a:pt x="509" y="257"/>
                  <a:pt x="509" y="255"/>
                  <a:pt x="512" y="255"/>
                </a:cubicBezTo>
                <a:cubicBezTo>
                  <a:pt x="510" y="254"/>
                  <a:pt x="512" y="249"/>
                  <a:pt x="509" y="250"/>
                </a:cubicBezTo>
                <a:cubicBezTo>
                  <a:pt x="509" y="252"/>
                  <a:pt x="505" y="258"/>
                  <a:pt x="509" y="259"/>
                </a:cubicBezTo>
                <a:close/>
                <a:moveTo>
                  <a:pt x="580" y="293"/>
                </a:moveTo>
                <a:cubicBezTo>
                  <a:pt x="581" y="285"/>
                  <a:pt x="583" y="278"/>
                  <a:pt x="586" y="272"/>
                </a:cubicBezTo>
                <a:cubicBezTo>
                  <a:pt x="587" y="264"/>
                  <a:pt x="592" y="256"/>
                  <a:pt x="591" y="250"/>
                </a:cubicBezTo>
                <a:cubicBezTo>
                  <a:pt x="586" y="263"/>
                  <a:pt x="579" y="279"/>
                  <a:pt x="580" y="293"/>
                </a:cubicBezTo>
                <a:close/>
                <a:moveTo>
                  <a:pt x="74" y="269"/>
                </a:moveTo>
                <a:cubicBezTo>
                  <a:pt x="74" y="267"/>
                  <a:pt x="77" y="268"/>
                  <a:pt x="78" y="267"/>
                </a:cubicBezTo>
                <a:cubicBezTo>
                  <a:pt x="74" y="261"/>
                  <a:pt x="67" y="253"/>
                  <a:pt x="60" y="251"/>
                </a:cubicBezTo>
                <a:cubicBezTo>
                  <a:pt x="61" y="261"/>
                  <a:pt x="67" y="266"/>
                  <a:pt x="74" y="269"/>
                </a:cubicBezTo>
                <a:close/>
                <a:moveTo>
                  <a:pt x="127" y="254"/>
                </a:moveTo>
                <a:cubicBezTo>
                  <a:pt x="128" y="254"/>
                  <a:pt x="127" y="252"/>
                  <a:pt x="127" y="251"/>
                </a:cubicBezTo>
                <a:cubicBezTo>
                  <a:pt x="127" y="251"/>
                  <a:pt x="126" y="251"/>
                  <a:pt x="126" y="251"/>
                </a:cubicBezTo>
                <a:cubicBezTo>
                  <a:pt x="126" y="252"/>
                  <a:pt x="125" y="255"/>
                  <a:pt x="127" y="254"/>
                </a:cubicBezTo>
                <a:close/>
                <a:moveTo>
                  <a:pt x="190" y="254"/>
                </a:moveTo>
                <a:cubicBezTo>
                  <a:pt x="196" y="255"/>
                  <a:pt x="199" y="259"/>
                  <a:pt x="205" y="261"/>
                </a:cubicBezTo>
                <a:cubicBezTo>
                  <a:pt x="205" y="259"/>
                  <a:pt x="207" y="259"/>
                  <a:pt x="207" y="258"/>
                </a:cubicBezTo>
                <a:cubicBezTo>
                  <a:pt x="202" y="256"/>
                  <a:pt x="195" y="247"/>
                  <a:pt x="190" y="254"/>
                </a:cubicBezTo>
                <a:close/>
                <a:moveTo>
                  <a:pt x="485" y="262"/>
                </a:moveTo>
                <a:cubicBezTo>
                  <a:pt x="486" y="259"/>
                  <a:pt x="488" y="256"/>
                  <a:pt x="489" y="253"/>
                </a:cubicBezTo>
                <a:cubicBezTo>
                  <a:pt x="487" y="253"/>
                  <a:pt x="488" y="251"/>
                  <a:pt x="485" y="251"/>
                </a:cubicBezTo>
                <a:cubicBezTo>
                  <a:pt x="485" y="255"/>
                  <a:pt x="480" y="260"/>
                  <a:pt x="485" y="262"/>
                </a:cubicBezTo>
                <a:close/>
                <a:moveTo>
                  <a:pt x="39" y="255"/>
                </a:moveTo>
                <a:cubicBezTo>
                  <a:pt x="41" y="256"/>
                  <a:pt x="40" y="261"/>
                  <a:pt x="42" y="262"/>
                </a:cubicBezTo>
                <a:cubicBezTo>
                  <a:pt x="41" y="259"/>
                  <a:pt x="45" y="254"/>
                  <a:pt x="41" y="251"/>
                </a:cubicBezTo>
                <a:cubicBezTo>
                  <a:pt x="41" y="254"/>
                  <a:pt x="40" y="254"/>
                  <a:pt x="39" y="255"/>
                </a:cubicBezTo>
                <a:close/>
                <a:moveTo>
                  <a:pt x="121" y="259"/>
                </a:moveTo>
                <a:cubicBezTo>
                  <a:pt x="121" y="257"/>
                  <a:pt x="120" y="256"/>
                  <a:pt x="120" y="255"/>
                </a:cubicBezTo>
                <a:cubicBezTo>
                  <a:pt x="116" y="255"/>
                  <a:pt x="115" y="250"/>
                  <a:pt x="111" y="252"/>
                </a:cubicBezTo>
                <a:cubicBezTo>
                  <a:pt x="114" y="255"/>
                  <a:pt x="117" y="257"/>
                  <a:pt x="121" y="259"/>
                </a:cubicBezTo>
                <a:close/>
                <a:moveTo>
                  <a:pt x="299" y="259"/>
                </a:moveTo>
                <a:cubicBezTo>
                  <a:pt x="301" y="259"/>
                  <a:pt x="301" y="257"/>
                  <a:pt x="302" y="258"/>
                </a:cubicBezTo>
                <a:cubicBezTo>
                  <a:pt x="302" y="255"/>
                  <a:pt x="302" y="256"/>
                  <a:pt x="302" y="254"/>
                </a:cubicBezTo>
                <a:cubicBezTo>
                  <a:pt x="299" y="254"/>
                  <a:pt x="300" y="250"/>
                  <a:pt x="296" y="251"/>
                </a:cubicBezTo>
                <a:cubicBezTo>
                  <a:pt x="294" y="255"/>
                  <a:pt x="298" y="256"/>
                  <a:pt x="299" y="259"/>
                </a:cubicBezTo>
                <a:close/>
                <a:moveTo>
                  <a:pt x="362" y="252"/>
                </a:moveTo>
                <a:cubicBezTo>
                  <a:pt x="362" y="255"/>
                  <a:pt x="363" y="253"/>
                  <a:pt x="365" y="253"/>
                </a:cubicBezTo>
                <a:cubicBezTo>
                  <a:pt x="366" y="251"/>
                  <a:pt x="363" y="251"/>
                  <a:pt x="362" y="252"/>
                </a:cubicBezTo>
                <a:close/>
                <a:moveTo>
                  <a:pt x="566" y="255"/>
                </a:moveTo>
                <a:cubicBezTo>
                  <a:pt x="565" y="252"/>
                  <a:pt x="564" y="252"/>
                  <a:pt x="562" y="251"/>
                </a:cubicBezTo>
                <a:cubicBezTo>
                  <a:pt x="562" y="253"/>
                  <a:pt x="564" y="256"/>
                  <a:pt x="566" y="255"/>
                </a:cubicBezTo>
                <a:close/>
                <a:moveTo>
                  <a:pt x="248" y="256"/>
                </a:moveTo>
                <a:cubicBezTo>
                  <a:pt x="250" y="258"/>
                  <a:pt x="253" y="258"/>
                  <a:pt x="255" y="256"/>
                </a:cubicBezTo>
                <a:cubicBezTo>
                  <a:pt x="254" y="254"/>
                  <a:pt x="253" y="253"/>
                  <a:pt x="251" y="252"/>
                </a:cubicBezTo>
                <a:cubicBezTo>
                  <a:pt x="250" y="253"/>
                  <a:pt x="249" y="254"/>
                  <a:pt x="248" y="256"/>
                </a:cubicBezTo>
                <a:close/>
                <a:moveTo>
                  <a:pt x="550" y="257"/>
                </a:moveTo>
                <a:cubicBezTo>
                  <a:pt x="552" y="258"/>
                  <a:pt x="552" y="260"/>
                  <a:pt x="554" y="260"/>
                </a:cubicBezTo>
                <a:cubicBezTo>
                  <a:pt x="554" y="257"/>
                  <a:pt x="554" y="255"/>
                  <a:pt x="555" y="253"/>
                </a:cubicBezTo>
                <a:cubicBezTo>
                  <a:pt x="553" y="254"/>
                  <a:pt x="553" y="252"/>
                  <a:pt x="552" y="252"/>
                </a:cubicBezTo>
                <a:cubicBezTo>
                  <a:pt x="551" y="254"/>
                  <a:pt x="550" y="255"/>
                  <a:pt x="550" y="257"/>
                </a:cubicBezTo>
                <a:close/>
                <a:moveTo>
                  <a:pt x="169" y="253"/>
                </a:moveTo>
                <a:cubicBezTo>
                  <a:pt x="168" y="255"/>
                  <a:pt x="166" y="256"/>
                  <a:pt x="163" y="256"/>
                </a:cubicBezTo>
                <a:cubicBezTo>
                  <a:pt x="163" y="255"/>
                  <a:pt x="162" y="254"/>
                  <a:pt x="160" y="253"/>
                </a:cubicBezTo>
                <a:cubicBezTo>
                  <a:pt x="163" y="262"/>
                  <a:pt x="173" y="266"/>
                  <a:pt x="179" y="258"/>
                </a:cubicBezTo>
                <a:cubicBezTo>
                  <a:pt x="174" y="257"/>
                  <a:pt x="173" y="253"/>
                  <a:pt x="169" y="253"/>
                </a:cubicBezTo>
                <a:close/>
                <a:moveTo>
                  <a:pt x="375" y="255"/>
                </a:moveTo>
                <a:cubicBezTo>
                  <a:pt x="382" y="257"/>
                  <a:pt x="388" y="267"/>
                  <a:pt x="395" y="264"/>
                </a:cubicBezTo>
                <a:cubicBezTo>
                  <a:pt x="390" y="259"/>
                  <a:pt x="383" y="256"/>
                  <a:pt x="376" y="253"/>
                </a:cubicBezTo>
                <a:cubicBezTo>
                  <a:pt x="376" y="254"/>
                  <a:pt x="374" y="254"/>
                  <a:pt x="375" y="255"/>
                </a:cubicBezTo>
                <a:close/>
                <a:moveTo>
                  <a:pt x="261" y="256"/>
                </a:moveTo>
                <a:cubicBezTo>
                  <a:pt x="265" y="259"/>
                  <a:pt x="267" y="264"/>
                  <a:pt x="272" y="267"/>
                </a:cubicBezTo>
                <a:cubicBezTo>
                  <a:pt x="274" y="261"/>
                  <a:pt x="266" y="257"/>
                  <a:pt x="262" y="253"/>
                </a:cubicBezTo>
                <a:cubicBezTo>
                  <a:pt x="262" y="255"/>
                  <a:pt x="261" y="254"/>
                  <a:pt x="261" y="256"/>
                </a:cubicBezTo>
                <a:close/>
                <a:moveTo>
                  <a:pt x="355" y="256"/>
                </a:moveTo>
                <a:cubicBezTo>
                  <a:pt x="355" y="255"/>
                  <a:pt x="356" y="255"/>
                  <a:pt x="356" y="254"/>
                </a:cubicBezTo>
                <a:cubicBezTo>
                  <a:pt x="356" y="254"/>
                  <a:pt x="353" y="252"/>
                  <a:pt x="353" y="254"/>
                </a:cubicBezTo>
                <a:cubicBezTo>
                  <a:pt x="354" y="254"/>
                  <a:pt x="353" y="256"/>
                  <a:pt x="355" y="256"/>
                </a:cubicBezTo>
                <a:close/>
                <a:moveTo>
                  <a:pt x="631" y="265"/>
                </a:moveTo>
                <a:cubicBezTo>
                  <a:pt x="633" y="261"/>
                  <a:pt x="634" y="257"/>
                  <a:pt x="632" y="253"/>
                </a:cubicBezTo>
                <a:cubicBezTo>
                  <a:pt x="632" y="257"/>
                  <a:pt x="629" y="262"/>
                  <a:pt x="631" y="265"/>
                </a:cubicBezTo>
                <a:close/>
                <a:moveTo>
                  <a:pt x="236" y="259"/>
                </a:moveTo>
                <a:cubicBezTo>
                  <a:pt x="239" y="259"/>
                  <a:pt x="241" y="257"/>
                  <a:pt x="242" y="255"/>
                </a:cubicBezTo>
                <a:cubicBezTo>
                  <a:pt x="239" y="252"/>
                  <a:pt x="236" y="255"/>
                  <a:pt x="236" y="259"/>
                </a:cubicBezTo>
                <a:close/>
                <a:moveTo>
                  <a:pt x="406" y="257"/>
                </a:moveTo>
                <a:cubicBezTo>
                  <a:pt x="407" y="256"/>
                  <a:pt x="409" y="254"/>
                  <a:pt x="406" y="254"/>
                </a:cubicBezTo>
                <a:cubicBezTo>
                  <a:pt x="406" y="254"/>
                  <a:pt x="405" y="257"/>
                  <a:pt x="406" y="257"/>
                </a:cubicBezTo>
                <a:close/>
                <a:moveTo>
                  <a:pt x="200" y="266"/>
                </a:moveTo>
                <a:cubicBezTo>
                  <a:pt x="200" y="265"/>
                  <a:pt x="202" y="265"/>
                  <a:pt x="203" y="264"/>
                </a:cubicBezTo>
                <a:cubicBezTo>
                  <a:pt x="200" y="259"/>
                  <a:pt x="192" y="258"/>
                  <a:pt x="188" y="255"/>
                </a:cubicBezTo>
                <a:cubicBezTo>
                  <a:pt x="192" y="259"/>
                  <a:pt x="196" y="262"/>
                  <a:pt x="200" y="266"/>
                </a:cubicBezTo>
                <a:close/>
                <a:moveTo>
                  <a:pt x="285" y="262"/>
                </a:moveTo>
                <a:cubicBezTo>
                  <a:pt x="286" y="261"/>
                  <a:pt x="288" y="260"/>
                  <a:pt x="289" y="258"/>
                </a:cubicBezTo>
                <a:cubicBezTo>
                  <a:pt x="286" y="257"/>
                  <a:pt x="285" y="255"/>
                  <a:pt x="284" y="255"/>
                </a:cubicBezTo>
                <a:cubicBezTo>
                  <a:pt x="281" y="257"/>
                  <a:pt x="280" y="262"/>
                  <a:pt x="285" y="262"/>
                </a:cubicBezTo>
                <a:close/>
                <a:moveTo>
                  <a:pt x="399" y="258"/>
                </a:moveTo>
                <a:cubicBezTo>
                  <a:pt x="400" y="256"/>
                  <a:pt x="395" y="253"/>
                  <a:pt x="393" y="255"/>
                </a:cubicBezTo>
                <a:cubicBezTo>
                  <a:pt x="395" y="256"/>
                  <a:pt x="396" y="258"/>
                  <a:pt x="399" y="258"/>
                </a:cubicBezTo>
                <a:close/>
                <a:moveTo>
                  <a:pt x="110" y="258"/>
                </a:moveTo>
                <a:cubicBezTo>
                  <a:pt x="108" y="257"/>
                  <a:pt x="107" y="254"/>
                  <a:pt x="106" y="256"/>
                </a:cubicBezTo>
                <a:cubicBezTo>
                  <a:pt x="107" y="256"/>
                  <a:pt x="109" y="259"/>
                  <a:pt x="110" y="258"/>
                </a:cubicBezTo>
                <a:close/>
                <a:moveTo>
                  <a:pt x="455" y="264"/>
                </a:moveTo>
                <a:cubicBezTo>
                  <a:pt x="457" y="266"/>
                  <a:pt x="459" y="270"/>
                  <a:pt x="463" y="269"/>
                </a:cubicBezTo>
                <a:cubicBezTo>
                  <a:pt x="462" y="266"/>
                  <a:pt x="466" y="263"/>
                  <a:pt x="466" y="259"/>
                </a:cubicBezTo>
                <a:cubicBezTo>
                  <a:pt x="461" y="259"/>
                  <a:pt x="461" y="256"/>
                  <a:pt x="457" y="255"/>
                </a:cubicBezTo>
                <a:cubicBezTo>
                  <a:pt x="456" y="258"/>
                  <a:pt x="455" y="260"/>
                  <a:pt x="455" y="264"/>
                </a:cubicBezTo>
                <a:close/>
                <a:moveTo>
                  <a:pt x="516" y="267"/>
                </a:moveTo>
                <a:cubicBezTo>
                  <a:pt x="518" y="267"/>
                  <a:pt x="518" y="268"/>
                  <a:pt x="519" y="268"/>
                </a:cubicBezTo>
                <a:cubicBezTo>
                  <a:pt x="520" y="265"/>
                  <a:pt x="522" y="263"/>
                  <a:pt x="523" y="260"/>
                </a:cubicBezTo>
                <a:cubicBezTo>
                  <a:pt x="521" y="258"/>
                  <a:pt x="519" y="256"/>
                  <a:pt x="516" y="255"/>
                </a:cubicBezTo>
                <a:cubicBezTo>
                  <a:pt x="517" y="260"/>
                  <a:pt x="517" y="263"/>
                  <a:pt x="516" y="267"/>
                </a:cubicBezTo>
                <a:close/>
                <a:moveTo>
                  <a:pt x="528" y="258"/>
                </a:moveTo>
                <a:cubicBezTo>
                  <a:pt x="529" y="258"/>
                  <a:pt x="532" y="260"/>
                  <a:pt x="533" y="259"/>
                </a:cubicBezTo>
                <a:cubicBezTo>
                  <a:pt x="531" y="258"/>
                  <a:pt x="531" y="255"/>
                  <a:pt x="528" y="255"/>
                </a:cubicBezTo>
                <a:cubicBezTo>
                  <a:pt x="528" y="256"/>
                  <a:pt x="528" y="257"/>
                  <a:pt x="528" y="258"/>
                </a:cubicBezTo>
                <a:close/>
                <a:moveTo>
                  <a:pt x="46" y="265"/>
                </a:moveTo>
                <a:cubicBezTo>
                  <a:pt x="49" y="267"/>
                  <a:pt x="51" y="270"/>
                  <a:pt x="55" y="271"/>
                </a:cubicBezTo>
                <a:cubicBezTo>
                  <a:pt x="52" y="265"/>
                  <a:pt x="54" y="256"/>
                  <a:pt x="46" y="256"/>
                </a:cubicBezTo>
                <a:cubicBezTo>
                  <a:pt x="46" y="260"/>
                  <a:pt x="46" y="261"/>
                  <a:pt x="46" y="265"/>
                </a:cubicBezTo>
                <a:close/>
                <a:moveTo>
                  <a:pt x="330" y="256"/>
                </a:moveTo>
                <a:cubicBezTo>
                  <a:pt x="333" y="262"/>
                  <a:pt x="339" y="265"/>
                  <a:pt x="344" y="268"/>
                </a:cubicBezTo>
                <a:cubicBezTo>
                  <a:pt x="344" y="266"/>
                  <a:pt x="346" y="267"/>
                  <a:pt x="346" y="265"/>
                </a:cubicBezTo>
                <a:cubicBezTo>
                  <a:pt x="340" y="263"/>
                  <a:pt x="335" y="257"/>
                  <a:pt x="330" y="256"/>
                </a:cubicBezTo>
                <a:close/>
                <a:moveTo>
                  <a:pt x="492" y="256"/>
                </a:moveTo>
                <a:cubicBezTo>
                  <a:pt x="492" y="260"/>
                  <a:pt x="489" y="261"/>
                  <a:pt x="490" y="266"/>
                </a:cubicBezTo>
                <a:cubicBezTo>
                  <a:pt x="492" y="267"/>
                  <a:pt x="492" y="270"/>
                  <a:pt x="496" y="270"/>
                </a:cubicBezTo>
                <a:cubicBezTo>
                  <a:pt x="496" y="266"/>
                  <a:pt x="498" y="264"/>
                  <a:pt x="499" y="261"/>
                </a:cubicBezTo>
                <a:cubicBezTo>
                  <a:pt x="498" y="258"/>
                  <a:pt x="496" y="258"/>
                  <a:pt x="496" y="256"/>
                </a:cubicBezTo>
                <a:cubicBezTo>
                  <a:pt x="495" y="257"/>
                  <a:pt x="493" y="256"/>
                  <a:pt x="492" y="256"/>
                </a:cubicBezTo>
                <a:close/>
                <a:moveTo>
                  <a:pt x="572" y="259"/>
                </a:moveTo>
                <a:cubicBezTo>
                  <a:pt x="572" y="256"/>
                  <a:pt x="570" y="256"/>
                  <a:pt x="569" y="256"/>
                </a:cubicBezTo>
                <a:cubicBezTo>
                  <a:pt x="569" y="258"/>
                  <a:pt x="570" y="259"/>
                  <a:pt x="572" y="259"/>
                </a:cubicBezTo>
                <a:close/>
                <a:moveTo>
                  <a:pt x="537" y="258"/>
                </a:moveTo>
                <a:cubicBezTo>
                  <a:pt x="538" y="260"/>
                  <a:pt x="540" y="261"/>
                  <a:pt x="543" y="262"/>
                </a:cubicBezTo>
                <a:cubicBezTo>
                  <a:pt x="542" y="260"/>
                  <a:pt x="539" y="259"/>
                  <a:pt x="539" y="256"/>
                </a:cubicBezTo>
                <a:cubicBezTo>
                  <a:pt x="539" y="256"/>
                  <a:pt x="538" y="256"/>
                  <a:pt x="538" y="256"/>
                </a:cubicBezTo>
                <a:cubicBezTo>
                  <a:pt x="538" y="257"/>
                  <a:pt x="538" y="258"/>
                  <a:pt x="537" y="258"/>
                </a:cubicBezTo>
                <a:close/>
                <a:moveTo>
                  <a:pt x="239" y="262"/>
                </a:moveTo>
                <a:cubicBezTo>
                  <a:pt x="241" y="264"/>
                  <a:pt x="242" y="266"/>
                  <a:pt x="245" y="266"/>
                </a:cubicBezTo>
                <a:cubicBezTo>
                  <a:pt x="246" y="264"/>
                  <a:pt x="247" y="261"/>
                  <a:pt x="250" y="261"/>
                </a:cubicBezTo>
                <a:cubicBezTo>
                  <a:pt x="247" y="254"/>
                  <a:pt x="242" y="259"/>
                  <a:pt x="239" y="262"/>
                </a:cubicBezTo>
                <a:close/>
                <a:moveTo>
                  <a:pt x="409" y="259"/>
                </a:moveTo>
                <a:cubicBezTo>
                  <a:pt x="412" y="259"/>
                  <a:pt x="413" y="263"/>
                  <a:pt x="416" y="262"/>
                </a:cubicBezTo>
                <a:cubicBezTo>
                  <a:pt x="415" y="260"/>
                  <a:pt x="413" y="258"/>
                  <a:pt x="410" y="257"/>
                </a:cubicBezTo>
                <a:cubicBezTo>
                  <a:pt x="410" y="258"/>
                  <a:pt x="408" y="258"/>
                  <a:pt x="409" y="259"/>
                </a:cubicBezTo>
                <a:close/>
                <a:moveTo>
                  <a:pt x="138" y="261"/>
                </a:moveTo>
                <a:cubicBezTo>
                  <a:pt x="139" y="258"/>
                  <a:pt x="137" y="258"/>
                  <a:pt x="135" y="258"/>
                </a:cubicBezTo>
                <a:cubicBezTo>
                  <a:pt x="135" y="260"/>
                  <a:pt x="136" y="261"/>
                  <a:pt x="138" y="261"/>
                </a:cubicBezTo>
                <a:close/>
                <a:moveTo>
                  <a:pt x="312" y="261"/>
                </a:moveTo>
                <a:cubicBezTo>
                  <a:pt x="313" y="261"/>
                  <a:pt x="315" y="258"/>
                  <a:pt x="314" y="258"/>
                </a:cubicBezTo>
                <a:cubicBezTo>
                  <a:pt x="314" y="259"/>
                  <a:pt x="312" y="259"/>
                  <a:pt x="312" y="261"/>
                </a:cubicBezTo>
                <a:close/>
                <a:moveTo>
                  <a:pt x="316" y="267"/>
                </a:moveTo>
                <a:cubicBezTo>
                  <a:pt x="320" y="266"/>
                  <a:pt x="320" y="261"/>
                  <a:pt x="323" y="259"/>
                </a:cubicBezTo>
                <a:cubicBezTo>
                  <a:pt x="322" y="259"/>
                  <a:pt x="322" y="257"/>
                  <a:pt x="320" y="258"/>
                </a:cubicBezTo>
                <a:cubicBezTo>
                  <a:pt x="319" y="261"/>
                  <a:pt x="314" y="263"/>
                  <a:pt x="316" y="267"/>
                </a:cubicBezTo>
                <a:close/>
                <a:moveTo>
                  <a:pt x="369" y="259"/>
                </a:moveTo>
                <a:cubicBezTo>
                  <a:pt x="371" y="258"/>
                  <a:pt x="370" y="260"/>
                  <a:pt x="372" y="260"/>
                </a:cubicBezTo>
                <a:cubicBezTo>
                  <a:pt x="372" y="258"/>
                  <a:pt x="371" y="258"/>
                  <a:pt x="371" y="258"/>
                </a:cubicBezTo>
                <a:cubicBezTo>
                  <a:pt x="371" y="258"/>
                  <a:pt x="369" y="258"/>
                  <a:pt x="369" y="259"/>
                </a:cubicBezTo>
                <a:close/>
                <a:moveTo>
                  <a:pt x="558" y="262"/>
                </a:moveTo>
                <a:cubicBezTo>
                  <a:pt x="559" y="263"/>
                  <a:pt x="560" y="264"/>
                  <a:pt x="562" y="265"/>
                </a:cubicBezTo>
                <a:cubicBezTo>
                  <a:pt x="564" y="262"/>
                  <a:pt x="562" y="259"/>
                  <a:pt x="560" y="258"/>
                </a:cubicBezTo>
                <a:cubicBezTo>
                  <a:pt x="559" y="259"/>
                  <a:pt x="558" y="261"/>
                  <a:pt x="558" y="262"/>
                </a:cubicBezTo>
                <a:close/>
                <a:moveTo>
                  <a:pt x="256" y="261"/>
                </a:moveTo>
                <a:cubicBezTo>
                  <a:pt x="258" y="260"/>
                  <a:pt x="259" y="262"/>
                  <a:pt x="261" y="262"/>
                </a:cubicBezTo>
                <a:cubicBezTo>
                  <a:pt x="261" y="260"/>
                  <a:pt x="259" y="259"/>
                  <a:pt x="257" y="258"/>
                </a:cubicBezTo>
                <a:cubicBezTo>
                  <a:pt x="257" y="259"/>
                  <a:pt x="255" y="259"/>
                  <a:pt x="256" y="261"/>
                </a:cubicBezTo>
                <a:close/>
                <a:moveTo>
                  <a:pt x="165" y="266"/>
                </a:moveTo>
                <a:cubicBezTo>
                  <a:pt x="162" y="263"/>
                  <a:pt x="160" y="260"/>
                  <a:pt x="155" y="259"/>
                </a:cubicBezTo>
                <a:cubicBezTo>
                  <a:pt x="157" y="262"/>
                  <a:pt x="162" y="266"/>
                  <a:pt x="165" y="266"/>
                </a:cubicBezTo>
                <a:close/>
                <a:moveTo>
                  <a:pt x="302" y="260"/>
                </a:moveTo>
                <a:cubicBezTo>
                  <a:pt x="303" y="263"/>
                  <a:pt x="306" y="260"/>
                  <a:pt x="306" y="259"/>
                </a:cubicBezTo>
                <a:cubicBezTo>
                  <a:pt x="304" y="258"/>
                  <a:pt x="305" y="261"/>
                  <a:pt x="302" y="260"/>
                </a:cubicBezTo>
                <a:close/>
                <a:moveTo>
                  <a:pt x="288" y="265"/>
                </a:moveTo>
                <a:cubicBezTo>
                  <a:pt x="289" y="265"/>
                  <a:pt x="289" y="265"/>
                  <a:pt x="290" y="266"/>
                </a:cubicBezTo>
                <a:cubicBezTo>
                  <a:pt x="293" y="266"/>
                  <a:pt x="292" y="263"/>
                  <a:pt x="295" y="264"/>
                </a:cubicBezTo>
                <a:cubicBezTo>
                  <a:pt x="294" y="257"/>
                  <a:pt x="288" y="260"/>
                  <a:pt x="288" y="265"/>
                </a:cubicBezTo>
                <a:close/>
                <a:moveTo>
                  <a:pt x="476" y="263"/>
                </a:moveTo>
                <a:cubicBezTo>
                  <a:pt x="476" y="260"/>
                  <a:pt x="475" y="260"/>
                  <a:pt x="473" y="259"/>
                </a:cubicBezTo>
                <a:cubicBezTo>
                  <a:pt x="473" y="261"/>
                  <a:pt x="474" y="263"/>
                  <a:pt x="476" y="263"/>
                </a:cubicBezTo>
                <a:close/>
                <a:moveTo>
                  <a:pt x="592" y="310"/>
                </a:moveTo>
                <a:cubicBezTo>
                  <a:pt x="597" y="308"/>
                  <a:pt x="594" y="299"/>
                  <a:pt x="599" y="296"/>
                </a:cubicBezTo>
                <a:cubicBezTo>
                  <a:pt x="598" y="292"/>
                  <a:pt x="600" y="290"/>
                  <a:pt x="601" y="287"/>
                </a:cubicBezTo>
                <a:cubicBezTo>
                  <a:pt x="601" y="277"/>
                  <a:pt x="610" y="270"/>
                  <a:pt x="608" y="259"/>
                </a:cubicBezTo>
                <a:cubicBezTo>
                  <a:pt x="601" y="274"/>
                  <a:pt x="596" y="294"/>
                  <a:pt x="592" y="310"/>
                </a:cubicBezTo>
                <a:close/>
                <a:moveTo>
                  <a:pt x="223" y="261"/>
                </a:moveTo>
                <a:cubicBezTo>
                  <a:pt x="223" y="263"/>
                  <a:pt x="224" y="264"/>
                  <a:pt x="226" y="264"/>
                </a:cubicBezTo>
                <a:cubicBezTo>
                  <a:pt x="226" y="264"/>
                  <a:pt x="227" y="263"/>
                  <a:pt x="227" y="263"/>
                </a:cubicBezTo>
                <a:cubicBezTo>
                  <a:pt x="227" y="260"/>
                  <a:pt x="225" y="259"/>
                  <a:pt x="223" y="261"/>
                </a:cubicBezTo>
                <a:close/>
                <a:moveTo>
                  <a:pt x="389" y="271"/>
                </a:moveTo>
                <a:cubicBezTo>
                  <a:pt x="390" y="270"/>
                  <a:pt x="390" y="270"/>
                  <a:pt x="391" y="270"/>
                </a:cubicBezTo>
                <a:cubicBezTo>
                  <a:pt x="388" y="265"/>
                  <a:pt x="381" y="262"/>
                  <a:pt x="377" y="261"/>
                </a:cubicBezTo>
                <a:cubicBezTo>
                  <a:pt x="380" y="265"/>
                  <a:pt x="384" y="268"/>
                  <a:pt x="389" y="271"/>
                </a:cubicBezTo>
                <a:close/>
                <a:moveTo>
                  <a:pt x="448" y="263"/>
                </a:moveTo>
                <a:cubicBezTo>
                  <a:pt x="448" y="261"/>
                  <a:pt x="444" y="260"/>
                  <a:pt x="444" y="261"/>
                </a:cubicBezTo>
                <a:cubicBezTo>
                  <a:pt x="446" y="261"/>
                  <a:pt x="446" y="263"/>
                  <a:pt x="448" y="263"/>
                </a:cubicBezTo>
                <a:close/>
                <a:moveTo>
                  <a:pt x="175" y="265"/>
                </a:moveTo>
                <a:cubicBezTo>
                  <a:pt x="181" y="267"/>
                  <a:pt x="191" y="279"/>
                  <a:pt x="195" y="270"/>
                </a:cubicBezTo>
                <a:cubicBezTo>
                  <a:pt x="189" y="265"/>
                  <a:pt x="182" y="255"/>
                  <a:pt x="175" y="265"/>
                </a:cubicBezTo>
                <a:close/>
                <a:moveTo>
                  <a:pt x="319" y="271"/>
                </a:moveTo>
                <a:cubicBezTo>
                  <a:pt x="323" y="272"/>
                  <a:pt x="326" y="275"/>
                  <a:pt x="330" y="276"/>
                </a:cubicBezTo>
                <a:cubicBezTo>
                  <a:pt x="333" y="274"/>
                  <a:pt x="337" y="273"/>
                  <a:pt x="338" y="270"/>
                </a:cubicBezTo>
                <a:cubicBezTo>
                  <a:pt x="333" y="268"/>
                  <a:pt x="332" y="262"/>
                  <a:pt x="326" y="261"/>
                </a:cubicBezTo>
                <a:cubicBezTo>
                  <a:pt x="324" y="265"/>
                  <a:pt x="319" y="266"/>
                  <a:pt x="319" y="271"/>
                </a:cubicBezTo>
                <a:close/>
                <a:moveTo>
                  <a:pt x="209" y="263"/>
                </a:moveTo>
                <a:cubicBezTo>
                  <a:pt x="211" y="264"/>
                  <a:pt x="212" y="266"/>
                  <a:pt x="214" y="265"/>
                </a:cubicBezTo>
                <a:cubicBezTo>
                  <a:pt x="214" y="264"/>
                  <a:pt x="216" y="264"/>
                  <a:pt x="216" y="263"/>
                </a:cubicBezTo>
                <a:cubicBezTo>
                  <a:pt x="214" y="262"/>
                  <a:pt x="210" y="260"/>
                  <a:pt x="209" y="263"/>
                </a:cubicBezTo>
                <a:close/>
                <a:moveTo>
                  <a:pt x="361" y="267"/>
                </a:moveTo>
                <a:cubicBezTo>
                  <a:pt x="367" y="272"/>
                  <a:pt x="373" y="279"/>
                  <a:pt x="381" y="282"/>
                </a:cubicBezTo>
                <a:cubicBezTo>
                  <a:pt x="384" y="280"/>
                  <a:pt x="385" y="277"/>
                  <a:pt x="386" y="275"/>
                </a:cubicBezTo>
                <a:cubicBezTo>
                  <a:pt x="384" y="273"/>
                  <a:pt x="381" y="272"/>
                  <a:pt x="379" y="270"/>
                </a:cubicBezTo>
                <a:cubicBezTo>
                  <a:pt x="377" y="271"/>
                  <a:pt x="372" y="275"/>
                  <a:pt x="369" y="272"/>
                </a:cubicBezTo>
                <a:cubicBezTo>
                  <a:pt x="370" y="270"/>
                  <a:pt x="374" y="270"/>
                  <a:pt x="375" y="267"/>
                </a:cubicBezTo>
                <a:cubicBezTo>
                  <a:pt x="370" y="263"/>
                  <a:pt x="364" y="259"/>
                  <a:pt x="361" y="267"/>
                </a:cubicBezTo>
                <a:close/>
                <a:moveTo>
                  <a:pt x="551" y="270"/>
                </a:moveTo>
                <a:cubicBezTo>
                  <a:pt x="552" y="267"/>
                  <a:pt x="552" y="265"/>
                  <a:pt x="552" y="263"/>
                </a:cubicBezTo>
                <a:cubicBezTo>
                  <a:pt x="551" y="265"/>
                  <a:pt x="550" y="262"/>
                  <a:pt x="550" y="261"/>
                </a:cubicBezTo>
                <a:cubicBezTo>
                  <a:pt x="549" y="261"/>
                  <a:pt x="549" y="261"/>
                  <a:pt x="548" y="261"/>
                </a:cubicBezTo>
                <a:cubicBezTo>
                  <a:pt x="549" y="264"/>
                  <a:pt x="548" y="267"/>
                  <a:pt x="551" y="270"/>
                </a:cubicBezTo>
                <a:close/>
                <a:moveTo>
                  <a:pt x="64" y="278"/>
                </a:moveTo>
                <a:cubicBezTo>
                  <a:pt x="61" y="273"/>
                  <a:pt x="62" y="264"/>
                  <a:pt x="56" y="262"/>
                </a:cubicBezTo>
                <a:cubicBezTo>
                  <a:pt x="57" y="268"/>
                  <a:pt x="59" y="278"/>
                  <a:pt x="64" y="278"/>
                </a:cubicBezTo>
                <a:close/>
                <a:moveTo>
                  <a:pt x="120" y="265"/>
                </a:moveTo>
                <a:cubicBezTo>
                  <a:pt x="120" y="264"/>
                  <a:pt x="120" y="263"/>
                  <a:pt x="120" y="262"/>
                </a:cubicBezTo>
                <a:cubicBezTo>
                  <a:pt x="119" y="262"/>
                  <a:pt x="119" y="262"/>
                  <a:pt x="118" y="262"/>
                </a:cubicBezTo>
                <a:cubicBezTo>
                  <a:pt x="118" y="263"/>
                  <a:pt x="119" y="265"/>
                  <a:pt x="120" y="265"/>
                </a:cubicBezTo>
                <a:close/>
                <a:moveTo>
                  <a:pt x="253" y="262"/>
                </a:moveTo>
                <a:cubicBezTo>
                  <a:pt x="251" y="265"/>
                  <a:pt x="247" y="266"/>
                  <a:pt x="246" y="270"/>
                </a:cubicBezTo>
                <a:cubicBezTo>
                  <a:pt x="252" y="274"/>
                  <a:pt x="254" y="283"/>
                  <a:pt x="263" y="285"/>
                </a:cubicBezTo>
                <a:cubicBezTo>
                  <a:pt x="266" y="281"/>
                  <a:pt x="267" y="275"/>
                  <a:pt x="270" y="271"/>
                </a:cubicBezTo>
                <a:cubicBezTo>
                  <a:pt x="265" y="267"/>
                  <a:pt x="259" y="264"/>
                  <a:pt x="253" y="262"/>
                </a:cubicBezTo>
                <a:close/>
                <a:moveTo>
                  <a:pt x="522" y="272"/>
                </a:moveTo>
                <a:cubicBezTo>
                  <a:pt x="524" y="272"/>
                  <a:pt x="526" y="273"/>
                  <a:pt x="527" y="275"/>
                </a:cubicBezTo>
                <a:cubicBezTo>
                  <a:pt x="529" y="273"/>
                  <a:pt x="529" y="271"/>
                  <a:pt x="531" y="270"/>
                </a:cubicBezTo>
                <a:cubicBezTo>
                  <a:pt x="531" y="265"/>
                  <a:pt x="529" y="263"/>
                  <a:pt x="525" y="262"/>
                </a:cubicBezTo>
                <a:cubicBezTo>
                  <a:pt x="524" y="265"/>
                  <a:pt x="523" y="268"/>
                  <a:pt x="522" y="272"/>
                </a:cubicBezTo>
                <a:close/>
                <a:moveTo>
                  <a:pt x="567" y="262"/>
                </a:moveTo>
                <a:cubicBezTo>
                  <a:pt x="567" y="264"/>
                  <a:pt x="568" y="264"/>
                  <a:pt x="568" y="265"/>
                </a:cubicBezTo>
                <a:cubicBezTo>
                  <a:pt x="571" y="265"/>
                  <a:pt x="571" y="261"/>
                  <a:pt x="567" y="262"/>
                </a:cubicBezTo>
                <a:close/>
                <a:moveTo>
                  <a:pt x="637" y="270"/>
                </a:moveTo>
                <a:cubicBezTo>
                  <a:pt x="637" y="267"/>
                  <a:pt x="641" y="264"/>
                  <a:pt x="639" y="262"/>
                </a:cubicBezTo>
                <a:cubicBezTo>
                  <a:pt x="639" y="265"/>
                  <a:pt x="636" y="268"/>
                  <a:pt x="637" y="270"/>
                </a:cubicBezTo>
                <a:close/>
                <a:moveTo>
                  <a:pt x="409" y="266"/>
                </a:moveTo>
                <a:cubicBezTo>
                  <a:pt x="410" y="266"/>
                  <a:pt x="411" y="266"/>
                  <a:pt x="412" y="265"/>
                </a:cubicBezTo>
                <a:cubicBezTo>
                  <a:pt x="412" y="263"/>
                  <a:pt x="410" y="263"/>
                  <a:pt x="408" y="262"/>
                </a:cubicBezTo>
                <a:cubicBezTo>
                  <a:pt x="408" y="264"/>
                  <a:pt x="409" y="265"/>
                  <a:pt x="409" y="266"/>
                </a:cubicBezTo>
                <a:close/>
                <a:moveTo>
                  <a:pt x="293" y="268"/>
                </a:moveTo>
                <a:cubicBezTo>
                  <a:pt x="296" y="270"/>
                  <a:pt x="298" y="267"/>
                  <a:pt x="299" y="264"/>
                </a:cubicBezTo>
                <a:cubicBezTo>
                  <a:pt x="296" y="265"/>
                  <a:pt x="294" y="266"/>
                  <a:pt x="293" y="268"/>
                </a:cubicBezTo>
                <a:close/>
                <a:moveTo>
                  <a:pt x="467" y="273"/>
                </a:moveTo>
                <a:cubicBezTo>
                  <a:pt x="468" y="274"/>
                  <a:pt x="468" y="276"/>
                  <a:pt x="470" y="276"/>
                </a:cubicBezTo>
                <a:cubicBezTo>
                  <a:pt x="473" y="274"/>
                  <a:pt x="473" y="269"/>
                  <a:pt x="474" y="267"/>
                </a:cubicBezTo>
                <a:cubicBezTo>
                  <a:pt x="473" y="266"/>
                  <a:pt x="473" y="264"/>
                  <a:pt x="470" y="264"/>
                </a:cubicBezTo>
                <a:cubicBezTo>
                  <a:pt x="470" y="268"/>
                  <a:pt x="468" y="270"/>
                  <a:pt x="467" y="273"/>
                </a:cubicBezTo>
                <a:close/>
                <a:moveTo>
                  <a:pt x="203" y="269"/>
                </a:moveTo>
                <a:cubicBezTo>
                  <a:pt x="207" y="270"/>
                  <a:pt x="208" y="274"/>
                  <a:pt x="212" y="272"/>
                </a:cubicBezTo>
                <a:cubicBezTo>
                  <a:pt x="211" y="270"/>
                  <a:pt x="213" y="269"/>
                  <a:pt x="213" y="267"/>
                </a:cubicBezTo>
                <a:cubicBezTo>
                  <a:pt x="209" y="265"/>
                  <a:pt x="205" y="264"/>
                  <a:pt x="203" y="269"/>
                </a:cubicBezTo>
                <a:close/>
                <a:moveTo>
                  <a:pt x="436" y="276"/>
                </a:moveTo>
                <a:cubicBezTo>
                  <a:pt x="439" y="273"/>
                  <a:pt x="443" y="272"/>
                  <a:pt x="443" y="268"/>
                </a:cubicBezTo>
                <a:cubicBezTo>
                  <a:pt x="442" y="267"/>
                  <a:pt x="440" y="266"/>
                  <a:pt x="438" y="265"/>
                </a:cubicBezTo>
                <a:cubicBezTo>
                  <a:pt x="438" y="269"/>
                  <a:pt x="433" y="273"/>
                  <a:pt x="436" y="276"/>
                </a:cubicBezTo>
                <a:close/>
                <a:moveTo>
                  <a:pt x="218" y="268"/>
                </a:moveTo>
                <a:cubicBezTo>
                  <a:pt x="220" y="268"/>
                  <a:pt x="220" y="270"/>
                  <a:pt x="222" y="269"/>
                </a:cubicBezTo>
                <a:cubicBezTo>
                  <a:pt x="222" y="267"/>
                  <a:pt x="220" y="267"/>
                  <a:pt x="219" y="265"/>
                </a:cubicBezTo>
                <a:cubicBezTo>
                  <a:pt x="219" y="267"/>
                  <a:pt x="218" y="266"/>
                  <a:pt x="218" y="268"/>
                </a:cubicBezTo>
                <a:close/>
                <a:moveTo>
                  <a:pt x="159" y="270"/>
                </a:moveTo>
                <a:cubicBezTo>
                  <a:pt x="156" y="270"/>
                  <a:pt x="154" y="267"/>
                  <a:pt x="152" y="266"/>
                </a:cubicBezTo>
                <a:cubicBezTo>
                  <a:pt x="151" y="268"/>
                  <a:pt x="157" y="271"/>
                  <a:pt x="159" y="270"/>
                </a:cubicBezTo>
                <a:close/>
                <a:moveTo>
                  <a:pt x="123" y="267"/>
                </a:moveTo>
                <a:cubicBezTo>
                  <a:pt x="123" y="269"/>
                  <a:pt x="125" y="271"/>
                  <a:pt x="127" y="269"/>
                </a:cubicBezTo>
                <a:cubicBezTo>
                  <a:pt x="127" y="267"/>
                  <a:pt x="125" y="266"/>
                  <a:pt x="123" y="267"/>
                </a:cubicBezTo>
                <a:close/>
                <a:moveTo>
                  <a:pt x="275" y="272"/>
                </a:moveTo>
                <a:cubicBezTo>
                  <a:pt x="279" y="272"/>
                  <a:pt x="278" y="267"/>
                  <a:pt x="276" y="267"/>
                </a:cubicBezTo>
                <a:cubicBezTo>
                  <a:pt x="276" y="269"/>
                  <a:pt x="274" y="269"/>
                  <a:pt x="275" y="272"/>
                </a:cubicBezTo>
                <a:close/>
                <a:moveTo>
                  <a:pt x="461" y="273"/>
                </a:moveTo>
                <a:cubicBezTo>
                  <a:pt x="460" y="270"/>
                  <a:pt x="455" y="267"/>
                  <a:pt x="453" y="267"/>
                </a:cubicBezTo>
                <a:cubicBezTo>
                  <a:pt x="456" y="269"/>
                  <a:pt x="458" y="271"/>
                  <a:pt x="461" y="273"/>
                </a:cubicBezTo>
                <a:close/>
                <a:moveTo>
                  <a:pt x="553" y="273"/>
                </a:moveTo>
                <a:cubicBezTo>
                  <a:pt x="555" y="274"/>
                  <a:pt x="556" y="275"/>
                  <a:pt x="556" y="277"/>
                </a:cubicBezTo>
                <a:cubicBezTo>
                  <a:pt x="556" y="278"/>
                  <a:pt x="553" y="278"/>
                  <a:pt x="551" y="278"/>
                </a:cubicBezTo>
                <a:cubicBezTo>
                  <a:pt x="547" y="290"/>
                  <a:pt x="542" y="302"/>
                  <a:pt x="538" y="315"/>
                </a:cubicBezTo>
                <a:cubicBezTo>
                  <a:pt x="548" y="308"/>
                  <a:pt x="553" y="297"/>
                  <a:pt x="556" y="283"/>
                </a:cubicBezTo>
                <a:cubicBezTo>
                  <a:pt x="557" y="282"/>
                  <a:pt x="557" y="281"/>
                  <a:pt x="559" y="281"/>
                </a:cubicBezTo>
                <a:cubicBezTo>
                  <a:pt x="558" y="277"/>
                  <a:pt x="559" y="273"/>
                  <a:pt x="562" y="271"/>
                </a:cubicBezTo>
                <a:cubicBezTo>
                  <a:pt x="560" y="269"/>
                  <a:pt x="559" y="267"/>
                  <a:pt x="556" y="267"/>
                </a:cubicBezTo>
                <a:cubicBezTo>
                  <a:pt x="556" y="270"/>
                  <a:pt x="554" y="271"/>
                  <a:pt x="553" y="273"/>
                </a:cubicBezTo>
                <a:close/>
                <a:moveTo>
                  <a:pt x="79" y="290"/>
                </a:moveTo>
                <a:cubicBezTo>
                  <a:pt x="79" y="283"/>
                  <a:pt x="75" y="280"/>
                  <a:pt x="75" y="273"/>
                </a:cubicBezTo>
                <a:cubicBezTo>
                  <a:pt x="71" y="272"/>
                  <a:pt x="69" y="268"/>
                  <a:pt x="65" y="267"/>
                </a:cubicBezTo>
                <a:cubicBezTo>
                  <a:pt x="67" y="277"/>
                  <a:pt x="71" y="286"/>
                  <a:pt x="79" y="290"/>
                </a:cubicBezTo>
                <a:close/>
                <a:moveTo>
                  <a:pt x="231" y="269"/>
                </a:moveTo>
                <a:cubicBezTo>
                  <a:pt x="233" y="270"/>
                  <a:pt x="234" y="272"/>
                  <a:pt x="236" y="272"/>
                </a:cubicBezTo>
                <a:cubicBezTo>
                  <a:pt x="236" y="269"/>
                  <a:pt x="232" y="265"/>
                  <a:pt x="231" y="269"/>
                </a:cubicBezTo>
                <a:close/>
                <a:moveTo>
                  <a:pt x="100" y="285"/>
                </a:moveTo>
                <a:cubicBezTo>
                  <a:pt x="97" y="277"/>
                  <a:pt x="90" y="270"/>
                  <a:pt x="83" y="268"/>
                </a:cubicBezTo>
                <a:cubicBezTo>
                  <a:pt x="89" y="274"/>
                  <a:pt x="92" y="282"/>
                  <a:pt x="100" y="285"/>
                </a:cubicBezTo>
                <a:close/>
                <a:moveTo>
                  <a:pt x="143" y="270"/>
                </a:moveTo>
                <a:cubicBezTo>
                  <a:pt x="146" y="272"/>
                  <a:pt x="148" y="275"/>
                  <a:pt x="151" y="276"/>
                </a:cubicBezTo>
                <a:cubicBezTo>
                  <a:pt x="151" y="276"/>
                  <a:pt x="153" y="275"/>
                  <a:pt x="152" y="274"/>
                </a:cubicBezTo>
                <a:cubicBezTo>
                  <a:pt x="150" y="272"/>
                  <a:pt x="148" y="269"/>
                  <a:pt x="145" y="268"/>
                </a:cubicBezTo>
                <a:cubicBezTo>
                  <a:pt x="145" y="269"/>
                  <a:pt x="143" y="269"/>
                  <a:pt x="143" y="270"/>
                </a:cubicBezTo>
                <a:close/>
                <a:moveTo>
                  <a:pt x="185" y="280"/>
                </a:moveTo>
                <a:cubicBezTo>
                  <a:pt x="186" y="279"/>
                  <a:pt x="188" y="277"/>
                  <a:pt x="189" y="276"/>
                </a:cubicBezTo>
                <a:cubicBezTo>
                  <a:pt x="183" y="274"/>
                  <a:pt x="178" y="268"/>
                  <a:pt x="172" y="268"/>
                </a:cubicBezTo>
                <a:cubicBezTo>
                  <a:pt x="177" y="272"/>
                  <a:pt x="179" y="278"/>
                  <a:pt x="185" y="280"/>
                </a:cubicBezTo>
                <a:close/>
                <a:moveTo>
                  <a:pt x="299" y="272"/>
                </a:moveTo>
                <a:cubicBezTo>
                  <a:pt x="301" y="272"/>
                  <a:pt x="302" y="274"/>
                  <a:pt x="304" y="275"/>
                </a:cubicBezTo>
                <a:cubicBezTo>
                  <a:pt x="305" y="273"/>
                  <a:pt x="307" y="271"/>
                  <a:pt x="306" y="270"/>
                </a:cubicBezTo>
                <a:cubicBezTo>
                  <a:pt x="305" y="268"/>
                  <a:pt x="300" y="267"/>
                  <a:pt x="299" y="272"/>
                </a:cubicBezTo>
                <a:close/>
                <a:moveTo>
                  <a:pt x="430" y="272"/>
                </a:moveTo>
                <a:cubicBezTo>
                  <a:pt x="432" y="273"/>
                  <a:pt x="433" y="269"/>
                  <a:pt x="432" y="268"/>
                </a:cubicBezTo>
                <a:cubicBezTo>
                  <a:pt x="431" y="270"/>
                  <a:pt x="431" y="271"/>
                  <a:pt x="430" y="272"/>
                </a:cubicBezTo>
                <a:close/>
                <a:moveTo>
                  <a:pt x="531" y="276"/>
                </a:moveTo>
                <a:cubicBezTo>
                  <a:pt x="531" y="279"/>
                  <a:pt x="534" y="279"/>
                  <a:pt x="534" y="281"/>
                </a:cubicBezTo>
                <a:cubicBezTo>
                  <a:pt x="532" y="284"/>
                  <a:pt x="531" y="282"/>
                  <a:pt x="529" y="282"/>
                </a:cubicBezTo>
                <a:cubicBezTo>
                  <a:pt x="527" y="286"/>
                  <a:pt x="528" y="290"/>
                  <a:pt x="529" y="294"/>
                </a:cubicBezTo>
                <a:cubicBezTo>
                  <a:pt x="520" y="299"/>
                  <a:pt x="521" y="314"/>
                  <a:pt x="516" y="323"/>
                </a:cubicBezTo>
                <a:cubicBezTo>
                  <a:pt x="519" y="323"/>
                  <a:pt x="521" y="317"/>
                  <a:pt x="524" y="316"/>
                </a:cubicBezTo>
                <a:cubicBezTo>
                  <a:pt x="529" y="300"/>
                  <a:pt x="536" y="287"/>
                  <a:pt x="539" y="271"/>
                </a:cubicBezTo>
                <a:cubicBezTo>
                  <a:pt x="537" y="271"/>
                  <a:pt x="536" y="269"/>
                  <a:pt x="533" y="268"/>
                </a:cubicBezTo>
                <a:cubicBezTo>
                  <a:pt x="533" y="272"/>
                  <a:pt x="532" y="274"/>
                  <a:pt x="531" y="276"/>
                </a:cubicBezTo>
                <a:close/>
                <a:moveTo>
                  <a:pt x="401" y="272"/>
                </a:moveTo>
                <a:cubicBezTo>
                  <a:pt x="403" y="272"/>
                  <a:pt x="404" y="271"/>
                  <a:pt x="404" y="269"/>
                </a:cubicBezTo>
                <a:cubicBezTo>
                  <a:pt x="402" y="269"/>
                  <a:pt x="402" y="270"/>
                  <a:pt x="401" y="272"/>
                </a:cubicBezTo>
                <a:close/>
                <a:moveTo>
                  <a:pt x="559" y="290"/>
                </a:moveTo>
                <a:cubicBezTo>
                  <a:pt x="562" y="284"/>
                  <a:pt x="566" y="278"/>
                  <a:pt x="567" y="270"/>
                </a:cubicBezTo>
                <a:cubicBezTo>
                  <a:pt x="567" y="269"/>
                  <a:pt x="567" y="269"/>
                  <a:pt x="566" y="269"/>
                </a:cubicBezTo>
                <a:cubicBezTo>
                  <a:pt x="562" y="274"/>
                  <a:pt x="560" y="284"/>
                  <a:pt x="559" y="290"/>
                </a:cubicBezTo>
                <a:close/>
                <a:moveTo>
                  <a:pt x="287" y="274"/>
                </a:moveTo>
                <a:cubicBezTo>
                  <a:pt x="290" y="274"/>
                  <a:pt x="293" y="271"/>
                  <a:pt x="290" y="270"/>
                </a:cubicBezTo>
                <a:cubicBezTo>
                  <a:pt x="289" y="271"/>
                  <a:pt x="286" y="271"/>
                  <a:pt x="287" y="274"/>
                </a:cubicBezTo>
                <a:close/>
                <a:moveTo>
                  <a:pt x="214" y="276"/>
                </a:moveTo>
                <a:cubicBezTo>
                  <a:pt x="217" y="275"/>
                  <a:pt x="218" y="273"/>
                  <a:pt x="220" y="272"/>
                </a:cubicBezTo>
                <a:cubicBezTo>
                  <a:pt x="217" y="268"/>
                  <a:pt x="212" y="273"/>
                  <a:pt x="214" y="276"/>
                </a:cubicBezTo>
                <a:close/>
                <a:moveTo>
                  <a:pt x="502" y="277"/>
                </a:moveTo>
                <a:cubicBezTo>
                  <a:pt x="502" y="274"/>
                  <a:pt x="505" y="274"/>
                  <a:pt x="505" y="270"/>
                </a:cubicBezTo>
                <a:cubicBezTo>
                  <a:pt x="504" y="270"/>
                  <a:pt x="504" y="270"/>
                  <a:pt x="503" y="270"/>
                </a:cubicBezTo>
                <a:cubicBezTo>
                  <a:pt x="502" y="272"/>
                  <a:pt x="500" y="275"/>
                  <a:pt x="502" y="277"/>
                </a:cubicBezTo>
                <a:close/>
                <a:moveTo>
                  <a:pt x="33" y="275"/>
                </a:moveTo>
                <a:cubicBezTo>
                  <a:pt x="33" y="273"/>
                  <a:pt x="34" y="270"/>
                  <a:pt x="32" y="271"/>
                </a:cubicBezTo>
                <a:cubicBezTo>
                  <a:pt x="32" y="272"/>
                  <a:pt x="31" y="275"/>
                  <a:pt x="33" y="275"/>
                </a:cubicBezTo>
                <a:close/>
                <a:moveTo>
                  <a:pt x="56" y="280"/>
                </a:moveTo>
                <a:cubicBezTo>
                  <a:pt x="55" y="275"/>
                  <a:pt x="50" y="274"/>
                  <a:pt x="47" y="271"/>
                </a:cubicBezTo>
                <a:cubicBezTo>
                  <a:pt x="47" y="277"/>
                  <a:pt x="53" y="277"/>
                  <a:pt x="56" y="280"/>
                </a:cubicBezTo>
                <a:close/>
                <a:moveTo>
                  <a:pt x="196" y="276"/>
                </a:moveTo>
                <a:cubicBezTo>
                  <a:pt x="199" y="278"/>
                  <a:pt x="202" y="281"/>
                  <a:pt x="206" y="282"/>
                </a:cubicBezTo>
                <a:cubicBezTo>
                  <a:pt x="205" y="280"/>
                  <a:pt x="208" y="281"/>
                  <a:pt x="207" y="279"/>
                </a:cubicBezTo>
                <a:cubicBezTo>
                  <a:pt x="203" y="277"/>
                  <a:pt x="199" y="268"/>
                  <a:pt x="196" y="276"/>
                </a:cubicBezTo>
                <a:close/>
                <a:moveTo>
                  <a:pt x="361" y="276"/>
                </a:moveTo>
                <a:cubicBezTo>
                  <a:pt x="359" y="275"/>
                  <a:pt x="359" y="273"/>
                  <a:pt x="358" y="272"/>
                </a:cubicBezTo>
                <a:cubicBezTo>
                  <a:pt x="357" y="272"/>
                  <a:pt x="355" y="272"/>
                  <a:pt x="354" y="272"/>
                </a:cubicBezTo>
                <a:cubicBezTo>
                  <a:pt x="355" y="275"/>
                  <a:pt x="359" y="277"/>
                  <a:pt x="361" y="276"/>
                </a:cubicBezTo>
                <a:close/>
                <a:moveTo>
                  <a:pt x="622" y="297"/>
                </a:moveTo>
                <a:cubicBezTo>
                  <a:pt x="621" y="298"/>
                  <a:pt x="617" y="300"/>
                  <a:pt x="620" y="301"/>
                </a:cubicBezTo>
                <a:cubicBezTo>
                  <a:pt x="624" y="293"/>
                  <a:pt x="629" y="283"/>
                  <a:pt x="629" y="273"/>
                </a:cubicBezTo>
                <a:cubicBezTo>
                  <a:pt x="625" y="279"/>
                  <a:pt x="623" y="288"/>
                  <a:pt x="622" y="297"/>
                </a:cubicBezTo>
                <a:close/>
                <a:moveTo>
                  <a:pt x="86" y="276"/>
                </a:moveTo>
                <a:cubicBezTo>
                  <a:pt x="83" y="276"/>
                  <a:pt x="85" y="273"/>
                  <a:pt x="83" y="273"/>
                </a:cubicBezTo>
                <a:cubicBezTo>
                  <a:pt x="82" y="275"/>
                  <a:pt x="85" y="277"/>
                  <a:pt x="86" y="276"/>
                </a:cubicBezTo>
                <a:close/>
                <a:moveTo>
                  <a:pt x="218" y="278"/>
                </a:moveTo>
                <a:cubicBezTo>
                  <a:pt x="220" y="280"/>
                  <a:pt x="222" y="281"/>
                  <a:pt x="225" y="282"/>
                </a:cubicBezTo>
                <a:cubicBezTo>
                  <a:pt x="227" y="280"/>
                  <a:pt x="229" y="279"/>
                  <a:pt x="230" y="277"/>
                </a:cubicBezTo>
                <a:cubicBezTo>
                  <a:pt x="226" y="273"/>
                  <a:pt x="221" y="273"/>
                  <a:pt x="218" y="278"/>
                </a:cubicBezTo>
                <a:close/>
                <a:moveTo>
                  <a:pt x="272" y="277"/>
                </a:moveTo>
                <a:cubicBezTo>
                  <a:pt x="273" y="277"/>
                  <a:pt x="274" y="276"/>
                  <a:pt x="275" y="275"/>
                </a:cubicBezTo>
                <a:cubicBezTo>
                  <a:pt x="273" y="275"/>
                  <a:pt x="273" y="274"/>
                  <a:pt x="273" y="273"/>
                </a:cubicBezTo>
                <a:cubicBezTo>
                  <a:pt x="273" y="275"/>
                  <a:pt x="272" y="276"/>
                  <a:pt x="272" y="277"/>
                </a:cubicBezTo>
                <a:close/>
                <a:moveTo>
                  <a:pt x="507" y="280"/>
                </a:moveTo>
                <a:cubicBezTo>
                  <a:pt x="507" y="281"/>
                  <a:pt x="508" y="282"/>
                  <a:pt x="510" y="283"/>
                </a:cubicBezTo>
                <a:cubicBezTo>
                  <a:pt x="510" y="280"/>
                  <a:pt x="512" y="276"/>
                  <a:pt x="511" y="273"/>
                </a:cubicBezTo>
                <a:cubicBezTo>
                  <a:pt x="510" y="276"/>
                  <a:pt x="507" y="277"/>
                  <a:pt x="507" y="280"/>
                </a:cubicBezTo>
                <a:close/>
                <a:moveTo>
                  <a:pt x="536" y="299"/>
                </a:moveTo>
                <a:cubicBezTo>
                  <a:pt x="540" y="292"/>
                  <a:pt x="546" y="286"/>
                  <a:pt x="548" y="276"/>
                </a:cubicBezTo>
                <a:cubicBezTo>
                  <a:pt x="546" y="276"/>
                  <a:pt x="547" y="273"/>
                  <a:pt x="544" y="273"/>
                </a:cubicBezTo>
                <a:cubicBezTo>
                  <a:pt x="542" y="282"/>
                  <a:pt x="537" y="291"/>
                  <a:pt x="536" y="299"/>
                </a:cubicBezTo>
                <a:close/>
                <a:moveTo>
                  <a:pt x="129" y="295"/>
                </a:moveTo>
                <a:cubicBezTo>
                  <a:pt x="123" y="288"/>
                  <a:pt x="118" y="281"/>
                  <a:pt x="111" y="274"/>
                </a:cubicBezTo>
                <a:cubicBezTo>
                  <a:pt x="115" y="283"/>
                  <a:pt x="120" y="291"/>
                  <a:pt x="129" y="295"/>
                </a:cubicBezTo>
                <a:close/>
                <a:moveTo>
                  <a:pt x="291" y="278"/>
                </a:moveTo>
                <a:cubicBezTo>
                  <a:pt x="294" y="280"/>
                  <a:pt x="296" y="283"/>
                  <a:pt x="299" y="285"/>
                </a:cubicBezTo>
                <a:cubicBezTo>
                  <a:pt x="300" y="282"/>
                  <a:pt x="302" y="281"/>
                  <a:pt x="302" y="278"/>
                </a:cubicBezTo>
                <a:cubicBezTo>
                  <a:pt x="299" y="276"/>
                  <a:pt x="293" y="272"/>
                  <a:pt x="291" y="278"/>
                </a:cubicBezTo>
                <a:close/>
                <a:moveTo>
                  <a:pt x="334" y="278"/>
                </a:moveTo>
                <a:cubicBezTo>
                  <a:pt x="334" y="279"/>
                  <a:pt x="335" y="281"/>
                  <a:pt x="338" y="281"/>
                </a:cubicBezTo>
                <a:cubicBezTo>
                  <a:pt x="339" y="279"/>
                  <a:pt x="342" y="278"/>
                  <a:pt x="343" y="275"/>
                </a:cubicBezTo>
                <a:cubicBezTo>
                  <a:pt x="339" y="273"/>
                  <a:pt x="337" y="276"/>
                  <a:pt x="334" y="278"/>
                </a:cubicBezTo>
                <a:close/>
                <a:moveTo>
                  <a:pt x="447" y="284"/>
                </a:moveTo>
                <a:cubicBezTo>
                  <a:pt x="449" y="286"/>
                  <a:pt x="451" y="288"/>
                  <a:pt x="454" y="288"/>
                </a:cubicBezTo>
                <a:cubicBezTo>
                  <a:pt x="456" y="284"/>
                  <a:pt x="457" y="281"/>
                  <a:pt x="459" y="278"/>
                </a:cubicBezTo>
                <a:cubicBezTo>
                  <a:pt x="455" y="278"/>
                  <a:pt x="455" y="274"/>
                  <a:pt x="451" y="274"/>
                </a:cubicBezTo>
                <a:cubicBezTo>
                  <a:pt x="450" y="278"/>
                  <a:pt x="448" y="280"/>
                  <a:pt x="447" y="284"/>
                </a:cubicBezTo>
                <a:close/>
                <a:moveTo>
                  <a:pt x="601" y="299"/>
                </a:moveTo>
                <a:cubicBezTo>
                  <a:pt x="606" y="296"/>
                  <a:pt x="610" y="284"/>
                  <a:pt x="608" y="274"/>
                </a:cubicBezTo>
                <a:cubicBezTo>
                  <a:pt x="607" y="283"/>
                  <a:pt x="601" y="292"/>
                  <a:pt x="601" y="299"/>
                </a:cubicBezTo>
                <a:close/>
                <a:moveTo>
                  <a:pt x="175" y="290"/>
                </a:moveTo>
                <a:cubicBezTo>
                  <a:pt x="174" y="283"/>
                  <a:pt x="166" y="278"/>
                  <a:pt x="160" y="275"/>
                </a:cubicBezTo>
                <a:cubicBezTo>
                  <a:pt x="162" y="280"/>
                  <a:pt x="169" y="286"/>
                  <a:pt x="175" y="290"/>
                </a:cubicBezTo>
                <a:close/>
                <a:moveTo>
                  <a:pt x="308" y="277"/>
                </a:moveTo>
                <a:cubicBezTo>
                  <a:pt x="310" y="277"/>
                  <a:pt x="311" y="276"/>
                  <a:pt x="310" y="275"/>
                </a:cubicBezTo>
                <a:cubicBezTo>
                  <a:pt x="310" y="275"/>
                  <a:pt x="309" y="275"/>
                  <a:pt x="309" y="275"/>
                </a:cubicBezTo>
                <a:cubicBezTo>
                  <a:pt x="309" y="276"/>
                  <a:pt x="308" y="276"/>
                  <a:pt x="308" y="277"/>
                </a:cubicBezTo>
                <a:close/>
                <a:moveTo>
                  <a:pt x="515" y="279"/>
                </a:moveTo>
                <a:cubicBezTo>
                  <a:pt x="516" y="279"/>
                  <a:pt x="518" y="274"/>
                  <a:pt x="515" y="275"/>
                </a:cubicBezTo>
                <a:cubicBezTo>
                  <a:pt x="516" y="277"/>
                  <a:pt x="514" y="277"/>
                  <a:pt x="515" y="279"/>
                </a:cubicBezTo>
                <a:close/>
                <a:moveTo>
                  <a:pt x="109" y="280"/>
                </a:moveTo>
                <a:cubicBezTo>
                  <a:pt x="106" y="279"/>
                  <a:pt x="106" y="277"/>
                  <a:pt x="104" y="275"/>
                </a:cubicBezTo>
                <a:cubicBezTo>
                  <a:pt x="104" y="278"/>
                  <a:pt x="107" y="281"/>
                  <a:pt x="109" y="280"/>
                </a:cubicBezTo>
                <a:close/>
                <a:moveTo>
                  <a:pt x="351" y="276"/>
                </a:moveTo>
                <a:cubicBezTo>
                  <a:pt x="351" y="277"/>
                  <a:pt x="351" y="278"/>
                  <a:pt x="351" y="278"/>
                </a:cubicBezTo>
                <a:cubicBezTo>
                  <a:pt x="354" y="282"/>
                  <a:pt x="358" y="286"/>
                  <a:pt x="361" y="290"/>
                </a:cubicBezTo>
                <a:cubicBezTo>
                  <a:pt x="363" y="292"/>
                  <a:pt x="363" y="295"/>
                  <a:pt x="366" y="295"/>
                </a:cubicBezTo>
                <a:cubicBezTo>
                  <a:pt x="366" y="286"/>
                  <a:pt x="360" y="276"/>
                  <a:pt x="351" y="276"/>
                </a:cubicBezTo>
                <a:close/>
                <a:moveTo>
                  <a:pt x="400" y="278"/>
                </a:moveTo>
                <a:cubicBezTo>
                  <a:pt x="402" y="279"/>
                  <a:pt x="403" y="278"/>
                  <a:pt x="403" y="276"/>
                </a:cubicBezTo>
                <a:cubicBezTo>
                  <a:pt x="403" y="276"/>
                  <a:pt x="402" y="276"/>
                  <a:pt x="402" y="276"/>
                </a:cubicBezTo>
                <a:cubicBezTo>
                  <a:pt x="402" y="277"/>
                  <a:pt x="401" y="277"/>
                  <a:pt x="400" y="278"/>
                </a:cubicBezTo>
                <a:close/>
                <a:moveTo>
                  <a:pt x="427" y="278"/>
                </a:moveTo>
                <a:cubicBezTo>
                  <a:pt x="427" y="280"/>
                  <a:pt x="428" y="281"/>
                  <a:pt x="429" y="281"/>
                </a:cubicBezTo>
                <a:cubicBezTo>
                  <a:pt x="429" y="281"/>
                  <a:pt x="429" y="277"/>
                  <a:pt x="429" y="276"/>
                </a:cubicBezTo>
                <a:cubicBezTo>
                  <a:pt x="429" y="277"/>
                  <a:pt x="428" y="277"/>
                  <a:pt x="427" y="278"/>
                </a:cubicBezTo>
                <a:close/>
                <a:moveTo>
                  <a:pt x="524" y="284"/>
                </a:moveTo>
                <a:cubicBezTo>
                  <a:pt x="529" y="282"/>
                  <a:pt x="523" y="277"/>
                  <a:pt x="520" y="276"/>
                </a:cubicBezTo>
                <a:cubicBezTo>
                  <a:pt x="521" y="279"/>
                  <a:pt x="523" y="281"/>
                  <a:pt x="524" y="284"/>
                </a:cubicBezTo>
                <a:close/>
                <a:moveTo>
                  <a:pt x="311" y="279"/>
                </a:moveTo>
                <a:cubicBezTo>
                  <a:pt x="313" y="281"/>
                  <a:pt x="315" y="284"/>
                  <a:pt x="319" y="284"/>
                </a:cubicBezTo>
                <a:cubicBezTo>
                  <a:pt x="318" y="280"/>
                  <a:pt x="315" y="279"/>
                  <a:pt x="312" y="277"/>
                </a:cubicBezTo>
                <a:cubicBezTo>
                  <a:pt x="312" y="278"/>
                  <a:pt x="311" y="278"/>
                  <a:pt x="311" y="279"/>
                </a:cubicBezTo>
                <a:close/>
                <a:moveTo>
                  <a:pt x="482" y="285"/>
                </a:moveTo>
                <a:cubicBezTo>
                  <a:pt x="485" y="286"/>
                  <a:pt x="486" y="289"/>
                  <a:pt x="488" y="290"/>
                </a:cubicBezTo>
                <a:cubicBezTo>
                  <a:pt x="489" y="287"/>
                  <a:pt x="490" y="285"/>
                  <a:pt x="492" y="283"/>
                </a:cubicBezTo>
                <a:cubicBezTo>
                  <a:pt x="492" y="273"/>
                  <a:pt x="481" y="278"/>
                  <a:pt x="482" y="285"/>
                </a:cubicBezTo>
                <a:close/>
                <a:moveTo>
                  <a:pt x="565" y="306"/>
                </a:moveTo>
                <a:cubicBezTo>
                  <a:pt x="566" y="304"/>
                  <a:pt x="568" y="302"/>
                  <a:pt x="570" y="301"/>
                </a:cubicBezTo>
                <a:cubicBezTo>
                  <a:pt x="570" y="292"/>
                  <a:pt x="578" y="285"/>
                  <a:pt x="576" y="277"/>
                </a:cubicBezTo>
                <a:cubicBezTo>
                  <a:pt x="573" y="287"/>
                  <a:pt x="565" y="296"/>
                  <a:pt x="565" y="306"/>
                </a:cubicBezTo>
                <a:close/>
                <a:moveTo>
                  <a:pt x="55" y="292"/>
                </a:moveTo>
                <a:cubicBezTo>
                  <a:pt x="54" y="287"/>
                  <a:pt x="53" y="287"/>
                  <a:pt x="54" y="282"/>
                </a:cubicBezTo>
                <a:cubicBezTo>
                  <a:pt x="51" y="282"/>
                  <a:pt x="50" y="278"/>
                  <a:pt x="47" y="278"/>
                </a:cubicBezTo>
                <a:cubicBezTo>
                  <a:pt x="46" y="286"/>
                  <a:pt x="49" y="290"/>
                  <a:pt x="55" y="292"/>
                </a:cubicBezTo>
                <a:close/>
                <a:moveTo>
                  <a:pt x="154" y="279"/>
                </a:moveTo>
                <a:cubicBezTo>
                  <a:pt x="156" y="281"/>
                  <a:pt x="157" y="282"/>
                  <a:pt x="160" y="283"/>
                </a:cubicBezTo>
                <a:cubicBezTo>
                  <a:pt x="159" y="281"/>
                  <a:pt x="156" y="276"/>
                  <a:pt x="154" y="279"/>
                </a:cubicBezTo>
                <a:close/>
                <a:moveTo>
                  <a:pt x="189" y="282"/>
                </a:moveTo>
                <a:cubicBezTo>
                  <a:pt x="191" y="285"/>
                  <a:pt x="195" y="286"/>
                  <a:pt x="198" y="287"/>
                </a:cubicBezTo>
                <a:cubicBezTo>
                  <a:pt x="200" y="286"/>
                  <a:pt x="202" y="286"/>
                  <a:pt x="203" y="283"/>
                </a:cubicBezTo>
                <a:cubicBezTo>
                  <a:pt x="197" y="282"/>
                  <a:pt x="192" y="275"/>
                  <a:pt x="189" y="282"/>
                </a:cubicBezTo>
                <a:close/>
                <a:moveTo>
                  <a:pt x="268" y="286"/>
                </a:moveTo>
                <a:cubicBezTo>
                  <a:pt x="265" y="286"/>
                  <a:pt x="265" y="287"/>
                  <a:pt x="264" y="288"/>
                </a:cubicBezTo>
                <a:cubicBezTo>
                  <a:pt x="266" y="291"/>
                  <a:pt x="268" y="290"/>
                  <a:pt x="271" y="290"/>
                </a:cubicBezTo>
                <a:cubicBezTo>
                  <a:pt x="272" y="285"/>
                  <a:pt x="278" y="285"/>
                  <a:pt x="279" y="280"/>
                </a:cubicBezTo>
                <a:cubicBezTo>
                  <a:pt x="276" y="276"/>
                  <a:pt x="271" y="284"/>
                  <a:pt x="268" y="286"/>
                </a:cubicBezTo>
                <a:close/>
                <a:moveTo>
                  <a:pt x="581" y="318"/>
                </a:moveTo>
                <a:cubicBezTo>
                  <a:pt x="582" y="316"/>
                  <a:pt x="585" y="315"/>
                  <a:pt x="587" y="313"/>
                </a:cubicBezTo>
                <a:cubicBezTo>
                  <a:pt x="589" y="299"/>
                  <a:pt x="595" y="292"/>
                  <a:pt x="597" y="279"/>
                </a:cubicBezTo>
                <a:cubicBezTo>
                  <a:pt x="596" y="278"/>
                  <a:pt x="596" y="278"/>
                  <a:pt x="595" y="278"/>
                </a:cubicBezTo>
                <a:cubicBezTo>
                  <a:pt x="589" y="290"/>
                  <a:pt x="584" y="306"/>
                  <a:pt x="581" y="318"/>
                </a:cubicBezTo>
                <a:close/>
                <a:moveTo>
                  <a:pt x="125" y="285"/>
                </a:moveTo>
                <a:cubicBezTo>
                  <a:pt x="125" y="285"/>
                  <a:pt x="126" y="284"/>
                  <a:pt x="126" y="284"/>
                </a:cubicBezTo>
                <a:cubicBezTo>
                  <a:pt x="126" y="281"/>
                  <a:pt x="123" y="282"/>
                  <a:pt x="123" y="279"/>
                </a:cubicBezTo>
                <a:cubicBezTo>
                  <a:pt x="122" y="279"/>
                  <a:pt x="119" y="278"/>
                  <a:pt x="120" y="279"/>
                </a:cubicBezTo>
                <a:cubicBezTo>
                  <a:pt x="122" y="281"/>
                  <a:pt x="121" y="285"/>
                  <a:pt x="125" y="285"/>
                </a:cubicBezTo>
                <a:close/>
                <a:moveTo>
                  <a:pt x="375" y="285"/>
                </a:moveTo>
                <a:cubicBezTo>
                  <a:pt x="373" y="282"/>
                  <a:pt x="369" y="279"/>
                  <a:pt x="366" y="279"/>
                </a:cubicBezTo>
                <a:cubicBezTo>
                  <a:pt x="369" y="282"/>
                  <a:pt x="371" y="284"/>
                  <a:pt x="375" y="285"/>
                </a:cubicBezTo>
                <a:close/>
                <a:moveTo>
                  <a:pt x="229" y="285"/>
                </a:moveTo>
                <a:cubicBezTo>
                  <a:pt x="235" y="288"/>
                  <a:pt x="239" y="293"/>
                  <a:pt x="247" y="295"/>
                </a:cubicBezTo>
                <a:cubicBezTo>
                  <a:pt x="247" y="294"/>
                  <a:pt x="248" y="294"/>
                  <a:pt x="249" y="293"/>
                </a:cubicBezTo>
                <a:cubicBezTo>
                  <a:pt x="245" y="288"/>
                  <a:pt x="234" y="274"/>
                  <a:pt x="229" y="285"/>
                </a:cubicBezTo>
                <a:close/>
                <a:moveTo>
                  <a:pt x="248" y="282"/>
                </a:moveTo>
                <a:cubicBezTo>
                  <a:pt x="244" y="283"/>
                  <a:pt x="245" y="280"/>
                  <a:pt x="243" y="279"/>
                </a:cubicBezTo>
                <a:cubicBezTo>
                  <a:pt x="242" y="281"/>
                  <a:pt x="243" y="281"/>
                  <a:pt x="243" y="282"/>
                </a:cubicBezTo>
                <a:cubicBezTo>
                  <a:pt x="245" y="282"/>
                  <a:pt x="247" y="285"/>
                  <a:pt x="248" y="282"/>
                </a:cubicBezTo>
                <a:close/>
                <a:moveTo>
                  <a:pt x="420" y="284"/>
                </a:moveTo>
                <a:cubicBezTo>
                  <a:pt x="422" y="283"/>
                  <a:pt x="421" y="281"/>
                  <a:pt x="420" y="279"/>
                </a:cubicBezTo>
                <a:cubicBezTo>
                  <a:pt x="420" y="279"/>
                  <a:pt x="419" y="279"/>
                  <a:pt x="418" y="279"/>
                </a:cubicBezTo>
                <a:cubicBezTo>
                  <a:pt x="416" y="282"/>
                  <a:pt x="418" y="283"/>
                  <a:pt x="420" y="284"/>
                </a:cubicBezTo>
                <a:close/>
                <a:moveTo>
                  <a:pt x="516" y="289"/>
                </a:moveTo>
                <a:cubicBezTo>
                  <a:pt x="519" y="289"/>
                  <a:pt x="520" y="291"/>
                  <a:pt x="522" y="292"/>
                </a:cubicBezTo>
                <a:cubicBezTo>
                  <a:pt x="525" y="286"/>
                  <a:pt x="520" y="283"/>
                  <a:pt x="519" y="279"/>
                </a:cubicBezTo>
                <a:cubicBezTo>
                  <a:pt x="518" y="282"/>
                  <a:pt x="517" y="285"/>
                  <a:pt x="516" y="289"/>
                </a:cubicBezTo>
                <a:close/>
                <a:moveTo>
                  <a:pt x="26" y="287"/>
                </a:moveTo>
                <a:cubicBezTo>
                  <a:pt x="26" y="285"/>
                  <a:pt x="27" y="279"/>
                  <a:pt x="23" y="280"/>
                </a:cubicBezTo>
                <a:cubicBezTo>
                  <a:pt x="23" y="284"/>
                  <a:pt x="23" y="286"/>
                  <a:pt x="26" y="287"/>
                </a:cubicBezTo>
                <a:close/>
                <a:moveTo>
                  <a:pt x="395" y="287"/>
                </a:moveTo>
                <a:cubicBezTo>
                  <a:pt x="398" y="286"/>
                  <a:pt x="400" y="285"/>
                  <a:pt x="400" y="282"/>
                </a:cubicBezTo>
                <a:cubicBezTo>
                  <a:pt x="398" y="283"/>
                  <a:pt x="399" y="281"/>
                  <a:pt x="397" y="281"/>
                </a:cubicBezTo>
                <a:cubicBezTo>
                  <a:pt x="397" y="283"/>
                  <a:pt x="396" y="285"/>
                  <a:pt x="395" y="287"/>
                </a:cubicBezTo>
                <a:close/>
                <a:moveTo>
                  <a:pt x="434" y="285"/>
                </a:moveTo>
                <a:cubicBezTo>
                  <a:pt x="435" y="286"/>
                  <a:pt x="436" y="286"/>
                  <a:pt x="437" y="287"/>
                </a:cubicBezTo>
                <a:cubicBezTo>
                  <a:pt x="438" y="285"/>
                  <a:pt x="439" y="284"/>
                  <a:pt x="439" y="282"/>
                </a:cubicBezTo>
                <a:cubicBezTo>
                  <a:pt x="437" y="280"/>
                  <a:pt x="435" y="283"/>
                  <a:pt x="434" y="285"/>
                </a:cubicBezTo>
                <a:close/>
                <a:moveTo>
                  <a:pt x="168" y="294"/>
                </a:moveTo>
                <a:cubicBezTo>
                  <a:pt x="161" y="291"/>
                  <a:pt x="157" y="284"/>
                  <a:pt x="148" y="282"/>
                </a:cubicBezTo>
                <a:cubicBezTo>
                  <a:pt x="151" y="289"/>
                  <a:pt x="161" y="292"/>
                  <a:pt x="168" y="294"/>
                </a:cubicBezTo>
                <a:close/>
                <a:moveTo>
                  <a:pt x="332" y="287"/>
                </a:move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1" y="284"/>
                  <a:pt x="329" y="283"/>
                  <a:pt x="327" y="282"/>
                </a:cubicBezTo>
                <a:cubicBezTo>
                  <a:pt x="327" y="285"/>
                  <a:pt x="330" y="286"/>
                  <a:pt x="332" y="287"/>
                </a:cubicBezTo>
                <a:close/>
                <a:moveTo>
                  <a:pt x="346" y="285"/>
                </a:moveTo>
                <a:cubicBezTo>
                  <a:pt x="348" y="287"/>
                  <a:pt x="353" y="292"/>
                  <a:pt x="355" y="290"/>
                </a:cubicBezTo>
                <a:cubicBezTo>
                  <a:pt x="352" y="287"/>
                  <a:pt x="351" y="283"/>
                  <a:pt x="347" y="282"/>
                </a:cubicBezTo>
                <a:cubicBezTo>
                  <a:pt x="348" y="284"/>
                  <a:pt x="345" y="283"/>
                  <a:pt x="346" y="285"/>
                </a:cubicBezTo>
                <a:close/>
                <a:moveTo>
                  <a:pt x="103" y="309"/>
                </a:moveTo>
                <a:cubicBezTo>
                  <a:pt x="107" y="309"/>
                  <a:pt x="108" y="315"/>
                  <a:pt x="113" y="313"/>
                </a:cubicBezTo>
                <a:cubicBezTo>
                  <a:pt x="111" y="309"/>
                  <a:pt x="110" y="304"/>
                  <a:pt x="108" y="298"/>
                </a:cubicBezTo>
                <a:cubicBezTo>
                  <a:pt x="101" y="293"/>
                  <a:pt x="96" y="287"/>
                  <a:pt x="89" y="282"/>
                </a:cubicBezTo>
                <a:cubicBezTo>
                  <a:pt x="93" y="292"/>
                  <a:pt x="99" y="299"/>
                  <a:pt x="103" y="309"/>
                </a:cubicBezTo>
                <a:close/>
                <a:moveTo>
                  <a:pt x="176" y="285"/>
                </a:moveTo>
                <a:cubicBezTo>
                  <a:pt x="178" y="286"/>
                  <a:pt x="177" y="285"/>
                  <a:pt x="179" y="285"/>
                </a:cubicBezTo>
                <a:cubicBezTo>
                  <a:pt x="179" y="284"/>
                  <a:pt x="178" y="283"/>
                  <a:pt x="177" y="282"/>
                </a:cubicBezTo>
                <a:cubicBezTo>
                  <a:pt x="177" y="283"/>
                  <a:pt x="176" y="284"/>
                  <a:pt x="176" y="285"/>
                </a:cubicBezTo>
                <a:close/>
                <a:moveTo>
                  <a:pt x="304" y="288"/>
                </a:moveTo>
                <a:cubicBezTo>
                  <a:pt x="306" y="288"/>
                  <a:pt x="306" y="290"/>
                  <a:pt x="309" y="290"/>
                </a:cubicBezTo>
                <a:cubicBezTo>
                  <a:pt x="310" y="288"/>
                  <a:pt x="314" y="288"/>
                  <a:pt x="314" y="285"/>
                </a:cubicBezTo>
                <a:cubicBezTo>
                  <a:pt x="310" y="281"/>
                  <a:pt x="305" y="283"/>
                  <a:pt x="304" y="288"/>
                </a:cubicBezTo>
                <a:close/>
                <a:moveTo>
                  <a:pt x="66" y="285"/>
                </a:moveTo>
                <a:cubicBezTo>
                  <a:pt x="65" y="285"/>
                  <a:pt x="66" y="284"/>
                  <a:pt x="66" y="284"/>
                </a:cubicBezTo>
                <a:cubicBezTo>
                  <a:pt x="65" y="284"/>
                  <a:pt x="63" y="284"/>
                  <a:pt x="62" y="283"/>
                </a:cubicBezTo>
                <a:cubicBezTo>
                  <a:pt x="63" y="285"/>
                  <a:pt x="64" y="285"/>
                  <a:pt x="66" y="285"/>
                </a:cubicBezTo>
                <a:close/>
                <a:moveTo>
                  <a:pt x="93" y="299"/>
                </a:moveTo>
                <a:cubicBezTo>
                  <a:pt x="89" y="294"/>
                  <a:pt x="88" y="287"/>
                  <a:pt x="83" y="284"/>
                </a:cubicBezTo>
                <a:cubicBezTo>
                  <a:pt x="83" y="291"/>
                  <a:pt x="87" y="299"/>
                  <a:pt x="93" y="299"/>
                </a:cubicBezTo>
                <a:close/>
                <a:moveTo>
                  <a:pt x="283" y="284"/>
                </a:moveTo>
                <a:cubicBezTo>
                  <a:pt x="278" y="286"/>
                  <a:pt x="275" y="289"/>
                  <a:pt x="271" y="293"/>
                </a:cubicBezTo>
                <a:cubicBezTo>
                  <a:pt x="276" y="295"/>
                  <a:pt x="281" y="302"/>
                  <a:pt x="287" y="303"/>
                </a:cubicBezTo>
                <a:cubicBezTo>
                  <a:pt x="291" y="303"/>
                  <a:pt x="292" y="299"/>
                  <a:pt x="296" y="299"/>
                </a:cubicBezTo>
                <a:cubicBezTo>
                  <a:pt x="295" y="291"/>
                  <a:pt x="288" y="288"/>
                  <a:pt x="283" y="284"/>
                </a:cubicBezTo>
                <a:close/>
                <a:moveTo>
                  <a:pt x="414" y="287"/>
                </a:moveTo>
                <a:cubicBezTo>
                  <a:pt x="415" y="287"/>
                  <a:pt x="417" y="287"/>
                  <a:pt x="417" y="285"/>
                </a:cubicBezTo>
                <a:cubicBezTo>
                  <a:pt x="416" y="285"/>
                  <a:pt x="415" y="284"/>
                  <a:pt x="414" y="284"/>
                </a:cubicBezTo>
                <a:cubicBezTo>
                  <a:pt x="413" y="285"/>
                  <a:pt x="413" y="287"/>
                  <a:pt x="414" y="287"/>
                </a:cubicBezTo>
                <a:close/>
                <a:moveTo>
                  <a:pt x="326" y="289"/>
                </a:moveTo>
                <a:cubicBezTo>
                  <a:pt x="324" y="288"/>
                  <a:pt x="324" y="285"/>
                  <a:pt x="322" y="285"/>
                </a:cubicBezTo>
                <a:cubicBezTo>
                  <a:pt x="322" y="287"/>
                  <a:pt x="325" y="289"/>
                  <a:pt x="326" y="289"/>
                </a:cubicBezTo>
                <a:close/>
                <a:moveTo>
                  <a:pt x="563" y="293"/>
                </a:moveTo>
                <a:cubicBezTo>
                  <a:pt x="566" y="293"/>
                  <a:pt x="567" y="287"/>
                  <a:pt x="566" y="285"/>
                </a:cubicBezTo>
                <a:cubicBezTo>
                  <a:pt x="565" y="288"/>
                  <a:pt x="565" y="291"/>
                  <a:pt x="563" y="293"/>
                </a:cubicBezTo>
                <a:close/>
                <a:moveTo>
                  <a:pt x="300" y="295"/>
                </a:moveTo>
                <a:cubicBezTo>
                  <a:pt x="302" y="294"/>
                  <a:pt x="304" y="294"/>
                  <a:pt x="305" y="292"/>
                </a:cubicBezTo>
                <a:cubicBezTo>
                  <a:pt x="302" y="290"/>
                  <a:pt x="299" y="286"/>
                  <a:pt x="295" y="287"/>
                </a:cubicBezTo>
                <a:cubicBezTo>
                  <a:pt x="297" y="289"/>
                  <a:pt x="298" y="293"/>
                  <a:pt x="300" y="295"/>
                </a:cubicBezTo>
                <a:close/>
                <a:moveTo>
                  <a:pt x="371" y="292"/>
                </a:moveTo>
                <a:cubicBezTo>
                  <a:pt x="372" y="291"/>
                  <a:pt x="373" y="289"/>
                  <a:pt x="373" y="287"/>
                </a:cubicBezTo>
                <a:cubicBezTo>
                  <a:pt x="372" y="287"/>
                  <a:pt x="370" y="285"/>
                  <a:pt x="369" y="287"/>
                </a:cubicBezTo>
                <a:cubicBezTo>
                  <a:pt x="370" y="288"/>
                  <a:pt x="369" y="291"/>
                  <a:pt x="371" y="292"/>
                </a:cubicBezTo>
                <a:close/>
                <a:moveTo>
                  <a:pt x="45" y="300"/>
                </a:moveTo>
                <a:cubicBezTo>
                  <a:pt x="45" y="294"/>
                  <a:pt x="42" y="290"/>
                  <a:pt x="38" y="287"/>
                </a:cubicBezTo>
                <a:cubicBezTo>
                  <a:pt x="39" y="293"/>
                  <a:pt x="40" y="299"/>
                  <a:pt x="45" y="300"/>
                </a:cubicBezTo>
                <a:close/>
                <a:moveTo>
                  <a:pt x="202" y="290"/>
                </a:moveTo>
                <a:cubicBezTo>
                  <a:pt x="205" y="291"/>
                  <a:pt x="207" y="294"/>
                  <a:pt x="210" y="295"/>
                </a:cubicBezTo>
                <a:cubicBezTo>
                  <a:pt x="212" y="293"/>
                  <a:pt x="214" y="292"/>
                  <a:pt x="214" y="290"/>
                </a:cubicBezTo>
                <a:cubicBezTo>
                  <a:pt x="210" y="287"/>
                  <a:pt x="205" y="285"/>
                  <a:pt x="202" y="290"/>
                </a:cubicBezTo>
                <a:close/>
                <a:moveTo>
                  <a:pt x="429" y="290"/>
                </a:moveTo>
                <a:cubicBezTo>
                  <a:pt x="431" y="291"/>
                  <a:pt x="432" y="293"/>
                  <a:pt x="434" y="294"/>
                </a:cubicBezTo>
                <a:cubicBezTo>
                  <a:pt x="435" y="292"/>
                  <a:pt x="436" y="291"/>
                  <a:pt x="436" y="289"/>
                </a:cubicBezTo>
                <a:cubicBezTo>
                  <a:pt x="434" y="290"/>
                  <a:pt x="433" y="287"/>
                  <a:pt x="429" y="287"/>
                </a:cubicBezTo>
                <a:cubicBezTo>
                  <a:pt x="430" y="288"/>
                  <a:pt x="428" y="288"/>
                  <a:pt x="429" y="290"/>
                </a:cubicBezTo>
                <a:close/>
                <a:moveTo>
                  <a:pt x="442" y="290"/>
                </a:moveTo>
                <a:cubicBezTo>
                  <a:pt x="442" y="289"/>
                  <a:pt x="443" y="287"/>
                  <a:pt x="441" y="287"/>
                </a:cubicBezTo>
                <a:cubicBezTo>
                  <a:pt x="441" y="288"/>
                  <a:pt x="440" y="289"/>
                  <a:pt x="442" y="290"/>
                </a:cubicBezTo>
                <a:close/>
                <a:moveTo>
                  <a:pt x="444" y="292"/>
                </a:moveTo>
                <a:cubicBezTo>
                  <a:pt x="445" y="293"/>
                  <a:pt x="451" y="293"/>
                  <a:pt x="451" y="290"/>
                </a:cubicBezTo>
                <a:cubicBezTo>
                  <a:pt x="450" y="286"/>
                  <a:pt x="444" y="286"/>
                  <a:pt x="444" y="292"/>
                </a:cubicBezTo>
                <a:close/>
                <a:moveTo>
                  <a:pt x="459" y="293"/>
                </a:moveTo>
                <a:cubicBezTo>
                  <a:pt x="461" y="293"/>
                  <a:pt x="466" y="289"/>
                  <a:pt x="465" y="287"/>
                </a:cubicBezTo>
                <a:cubicBezTo>
                  <a:pt x="463" y="288"/>
                  <a:pt x="459" y="289"/>
                  <a:pt x="459" y="293"/>
                </a:cubicBezTo>
                <a:close/>
                <a:moveTo>
                  <a:pt x="182" y="288"/>
                </a:moveTo>
                <a:cubicBezTo>
                  <a:pt x="183" y="291"/>
                  <a:pt x="186" y="295"/>
                  <a:pt x="190" y="293"/>
                </a:cubicBezTo>
                <a:cubicBezTo>
                  <a:pt x="188" y="291"/>
                  <a:pt x="186" y="286"/>
                  <a:pt x="182" y="288"/>
                </a:cubicBezTo>
                <a:close/>
                <a:moveTo>
                  <a:pt x="617" y="293"/>
                </a:moveTo>
                <a:cubicBezTo>
                  <a:pt x="619" y="293"/>
                  <a:pt x="620" y="289"/>
                  <a:pt x="618" y="287"/>
                </a:cubicBezTo>
                <a:cubicBezTo>
                  <a:pt x="618" y="289"/>
                  <a:pt x="617" y="291"/>
                  <a:pt x="617" y="293"/>
                </a:cubicBezTo>
                <a:close/>
                <a:moveTo>
                  <a:pt x="470" y="299"/>
                </a:moveTo>
                <a:cubicBezTo>
                  <a:pt x="471" y="296"/>
                  <a:pt x="473" y="294"/>
                  <a:pt x="474" y="289"/>
                </a:cubicBezTo>
                <a:cubicBezTo>
                  <a:pt x="473" y="289"/>
                  <a:pt x="472" y="288"/>
                  <a:pt x="471" y="288"/>
                </a:cubicBezTo>
                <a:cubicBezTo>
                  <a:pt x="472" y="292"/>
                  <a:pt x="465" y="297"/>
                  <a:pt x="470" y="299"/>
                </a:cubicBezTo>
                <a:close/>
                <a:moveTo>
                  <a:pt x="496" y="296"/>
                </a:moveTo>
                <a:cubicBezTo>
                  <a:pt x="496" y="292"/>
                  <a:pt x="499" y="290"/>
                  <a:pt x="498" y="288"/>
                </a:cubicBezTo>
                <a:cubicBezTo>
                  <a:pt x="496" y="289"/>
                  <a:pt x="492" y="295"/>
                  <a:pt x="496" y="296"/>
                </a:cubicBezTo>
                <a:close/>
                <a:moveTo>
                  <a:pt x="312" y="292"/>
                </a:moveTo>
                <a:cubicBezTo>
                  <a:pt x="314" y="293"/>
                  <a:pt x="316" y="296"/>
                  <a:pt x="319" y="296"/>
                </a:cubicBezTo>
                <a:cubicBezTo>
                  <a:pt x="320" y="295"/>
                  <a:pt x="322" y="294"/>
                  <a:pt x="323" y="292"/>
                </a:cubicBezTo>
                <a:cubicBezTo>
                  <a:pt x="320" y="288"/>
                  <a:pt x="314" y="288"/>
                  <a:pt x="312" y="292"/>
                </a:cubicBezTo>
                <a:close/>
                <a:moveTo>
                  <a:pt x="504" y="302"/>
                </a:moveTo>
                <a:cubicBezTo>
                  <a:pt x="506" y="299"/>
                  <a:pt x="507" y="295"/>
                  <a:pt x="508" y="291"/>
                </a:cubicBezTo>
                <a:cubicBezTo>
                  <a:pt x="507" y="290"/>
                  <a:pt x="506" y="288"/>
                  <a:pt x="504" y="289"/>
                </a:cubicBezTo>
                <a:cubicBezTo>
                  <a:pt x="508" y="294"/>
                  <a:pt x="500" y="300"/>
                  <a:pt x="504" y="302"/>
                </a:cubicBezTo>
                <a:close/>
                <a:moveTo>
                  <a:pt x="73" y="307"/>
                </a:moveTo>
                <a:cubicBezTo>
                  <a:pt x="73" y="301"/>
                  <a:pt x="71" y="291"/>
                  <a:pt x="64" y="290"/>
                </a:cubicBezTo>
                <a:cubicBezTo>
                  <a:pt x="67" y="295"/>
                  <a:pt x="66" y="305"/>
                  <a:pt x="73" y="307"/>
                </a:cubicBezTo>
                <a:close/>
                <a:moveTo>
                  <a:pt x="131" y="291"/>
                </a:moveTo>
                <a:cubicBezTo>
                  <a:pt x="132" y="295"/>
                  <a:pt x="135" y="297"/>
                  <a:pt x="138" y="300"/>
                </a:cubicBezTo>
                <a:cubicBezTo>
                  <a:pt x="137" y="296"/>
                  <a:pt x="137" y="291"/>
                  <a:pt x="133" y="290"/>
                </a:cubicBezTo>
                <a:cubicBezTo>
                  <a:pt x="133" y="291"/>
                  <a:pt x="131" y="290"/>
                  <a:pt x="131" y="291"/>
                </a:cubicBezTo>
                <a:close/>
                <a:moveTo>
                  <a:pt x="239" y="300"/>
                </a:moveTo>
                <a:cubicBezTo>
                  <a:pt x="239" y="299"/>
                  <a:pt x="241" y="299"/>
                  <a:pt x="241" y="298"/>
                </a:cubicBezTo>
                <a:cubicBezTo>
                  <a:pt x="239" y="297"/>
                  <a:pt x="238" y="294"/>
                  <a:pt x="236" y="293"/>
                </a:cubicBezTo>
                <a:cubicBezTo>
                  <a:pt x="230" y="296"/>
                  <a:pt x="224" y="289"/>
                  <a:pt x="223" y="291"/>
                </a:cubicBezTo>
                <a:cubicBezTo>
                  <a:pt x="228" y="295"/>
                  <a:pt x="233" y="297"/>
                  <a:pt x="239" y="300"/>
                </a:cubicBezTo>
                <a:close/>
                <a:moveTo>
                  <a:pt x="423" y="294"/>
                </a:moveTo>
                <a:cubicBezTo>
                  <a:pt x="426" y="294"/>
                  <a:pt x="422" y="292"/>
                  <a:pt x="424" y="290"/>
                </a:cubicBezTo>
                <a:cubicBezTo>
                  <a:pt x="423" y="290"/>
                  <a:pt x="421" y="290"/>
                  <a:pt x="420" y="290"/>
                </a:cubicBezTo>
                <a:cubicBezTo>
                  <a:pt x="420" y="293"/>
                  <a:pt x="423" y="292"/>
                  <a:pt x="423" y="294"/>
                </a:cubicBezTo>
                <a:close/>
                <a:moveTo>
                  <a:pt x="28" y="295"/>
                </a:moveTo>
                <a:cubicBezTo>
                  <a:pt x="28" y="292"/>
                  <a:pt x="27" y="291"/>
                  <a:pt x="24" y="291"/>
                </a:cubicBezTo>
                <a:cubicBezTo>
                  <a:pt x="25" y="293"/>
                  <a:pt x="26" y="295"/>
                  <a:pt x="28" y="295"/>
                </a:cubicBezTo>
                <a:close/>
                <a:moveTo>
                  <a:pt x="177" y="293"/>
                </a:moveTo>
                <a:cubicBezTo>
                  <a:pt x="179" y="295"/>
                  <a:pt x="181" y="298"/>
                  <a:pt x="185" y="298"/>
                </a:cubicBezTo>
                <a:cubicBezTo>
                  <a:pt x="185" y="293"/>
                  <a:pt x="182" y="292"/>
                  <a:pt x="179" y="291"/>
                </a:cubicBezTo>
                <a:cubicBezTo>
                  <a:pt x="178" y="292"/>
                  <a:pt x="176" y="291"/>
                  <a:pt x="177" y="293"/>
                </a:cubicBezTo>
                <a:close/>
                <a:moveTo>
                  <a:pt x="340" y="292"/>
                </a:moveTo>
                <a:cubicBezTo>
                  <a:pt x="342" y="295"/>
                  <a:pt x="347" y="298"/>
                  <a:pt x="350" y="297"/>
                </a:cubicBezTo>
                <a:cubicBezTo>
                  <a:pt x="347" y="296"/>
                  <a:pt x="345" y="290"/>
                  <a:pt x="340" y="292"/>
                </a:cubicBezTo>
                <a:close/>
                <a:moveTo>
                  <a:pt x="395" y="293"/>
                </a:moveTo>
                <a:cubicBezTo>
                  <a:pt x="397" y="295"/>
                  <a:pt x="399" y="293"/>
                  <a:pt x="399" y="291"/>
                </a:cubicBezTo>
                <a:cubicBezTo>
                  <a:pt x="397" y="291"/>
                  <a:pt x="395" y="292"/>
                  <a:pt x="395" y="293"/>
                </a:cubicBezTo>
                <a:close/>
                <a:moveTo>
                  <a:pt x="575" y="320"/>
                </a:moveTo>
                <a:cubicBezTo>
                  <a:pt x="580" y="311"/>
                  <a:pt x="583" y="300"/>
                  <a:pt x="587" y="291"/>
                </a:cubicBezTo>
                <a:cubicBezTo>
                  <a:pt x="579" y="296"/>
                  <a:pt x="578" y="311"/>
                  <a:pt x="575" y="320"/>
                </a:cubicBezTo>
                <a:close/>
                <a:moveTo>
                  <a:pt x="165" y="299"/>
                </a:moveTo>
                <a:cubicBezTo>
                  <a:pt x="165" y="298"/>
                  <a:pt x="166" y="298"/>
                  <a:pt x="166" y="296"/>
                </a:cubicBezTo>
                <a:cubicBezTo>
                  <a:pt x="161" y="297"/>
                  <a:pt x="158" y="291"/>
                  <a:pt x="155" y="292"/>
                </a:cubicBezTo>
                <a:cubicBezTo>
                  <a:pt x="158" y="295"/>
                  <a:pt x="161" y="297"/>
                  <a:pt x="165" y="299"/>
                </a:cubicBezTo>
                <a:close/>
                <a:moveTo>
                  <a:pt x="375" y="303"/>
                </a:moveTo>
                <a:cubicBezTo>
                  <a:pt x="378" y="302"/>
                  <a:pt x="383" y="299"/>
                  <a:pt x="383" y="293"/>
                </a:cubicBezTo>
                <a:cubicBezTo>
                  <a:pt x="382" y="293"/>
                  <a:pt x="381" y="292"/>
                  <a:pt x="379" y="292"/>
                </a:cubicBezTo>
                <a:cubicBezTo>
                  <a:pt x="378" y="296"/>
                  <a:pt x="376" y="298"/>
                  <a:pt x="375" y="303"/>
                </a:cubicBezTo>
                <a:close/>
                <a:moveTo>
                  <a:pt x="406" y="301"/>
                </a:moveTo>
                <a:cubicBezTo>
                  <a:pt x="408" y="302"/>
                  <a:pt x="408" y="303"/>
                  <a:pt x="411" y="303"/>
                </a:cubicBezTo>
                <a:cubicBezTo>
                  <a:pt x="411" y="299"/>
                  <a:pt x="416" y="298"/>
                  <a:pt x="416" y="293"/>
                </a:cubicBezTo>
                <a:cubicBezTo>
                  <a:pt x="415" y="292"/>
                  <a:pt x="412" y="291"/>
                  <a:pt x="410" y="292"/>
                </a:cubicBezTo>
                <a:cubicBezTo>
                  <a:pt x="410" y="296"/>
                  <a:pt x="407" y="298"/>
                  <a:pt x="406" y="301"/>
                </a:cubicBezTo>
                <a:close/>
                <a:moveTo>
                  <a:pt x="145" y="295"/>
                </a:moveTo>
                <a:cubicBezTo>
                  <a:pt x="145" y="293"/>
                  <a:pt x="145" y="292"/>
                  <a:pt x="143" y="292"/>
                </a:cubicBezTo>
                <a:cubicBezTo>
                  <a:pt x="142" y="293"/>
                  <a:pt x="143" y="295"/>
                  <a:pt x="145" y="295"/>
                </a:cubicBezTo>
                <a:close/>
                <a:moveTo>
                  <a:pt x="118" y="299"/>
                </a:moveTo>
                <a:cubicBezTo>
                  <a:pt x="116" y="297"/>
                  <a:pt x="114" y="294"/>
                  <a:pt x="110" y="293"/>
                </a:cubicBezTo>
                <a:cubicBezTo>
                  <a:pt x="111" y="296"/>
                  <a:pt x="116" y="299"/>
                  <a:pt x="118" y="299"/>
                </a:cubicBezTo>
                <a:close/>
                <a:moveTo>
                  <a:pt x="227" y="306"/>
                </a:moveTo>
                <a:cubicBezTo>
                  <a:pt x="227" y="302"/>
                  <a:pt x="224" y="302"/>
                  <a:pt x="224" y="298"/>
                </a:cubicBezTo>
                <a:cubicBezTo>
                  <a:pt x="221" y="298"/>
                  <a:pt x="221" y="293"/>
                  <a:pt x="217" y="293"/>
                </a:cubicBezTo>
                <a:cubicBezTo>
                  <a:pt x="216" y="294"/>
                  <a:pt x="214" y="295"/>
                  <a:pt x="214" y="298"/>
                </a:cubicBezTo>
                <a:cubicBezTo>
                  <a:pt x="218" y="300"/>
                  <a:pt x="223" y="302"/>
                  <a:pt x="227" y="306"/>
                </a:cubicBezTo>
                <a:close/>
                <a:moveTo>
                  <a:pt x="349" y="304"/>
                </a:moveTo>
                <a:cubicBezTo>
                  <a:pt x="347" y="297"/>
                  <a:pt x="337" y="298"/>
                  <a:pt x="333" y="293"/>
                </a:cubicBezTo>
                <a:cubicBezTo>
                  <a:pt x="338" y="297"/>
                  <a:pt x="344" y="303"/>
                  <a:pt x="349" y="304"/>
                </a:cubicBezTo>
                <a:close/>
                <a:moveTo>
                  <a:pt x="433" y="298"/>
                </a:moveTo>
                <a:cubicBezTo>
                  <a:pt x="432" y="295"/>
                  <a:pt x="429" y="294"/>
                  <a:pt x="427" y="293"/>
                </a:cubicBezTo>
                <a:cubicBezTo>
                  <a:pt x="425" y="296"/>
                  <a:pt x="429" y="298"/>
                  <a:pt x="433" y="298"/>
                </a:cubicBezTo>
                <a:close/>
                <a:moveTo>
                  <a:pt x="438" y="296"/>
                </a:moveTo>
                <a:cubicBezTo>
                  <a:pt x="439" y="296"/>
                  <a:pt x="441" y="293"/>
                  <a:pt x="438" y="293"/>
                </a:cubicBezTo>
                <a:cubicBezTo>
                  <a:pt x="439" y="294"/>
                  <a:pt x="436" y="296"/>
                  <a:pt x="438" y="296"/>
                </a:cubicBezTo>
                <a:close/>
                <a:moveTo>
                  <a:pt x="321" y="299"/>
                </a:moveTo>
                <a:cubicBezTo>
                  <a:pt x="325" y="300"/>
                  <a:pt x="326" y="302"/>
                  <a:pt x="330" y="303"/>
                </a:cubicBezTo>
                <a:cubicBezTo>
                  <a:pt x="334" y="296"/>
                  <a:pt x="323" y="291"/>
                  <a:pt x="321" y="299"/>
                </a:cubicBezTo>
                <a:close/>
                <a:moveTo>
                  <a:pt x="479" y="299"/>
                </a:moveTo>
                <a:cubicBezTo>
                  <a:pt x="479" y="297"/>
                  <a:pt x="483" y="298"/>
                  <a:pt x="482" y="295"/>
                </a:cubicBezTo>
                <a:cubicBezTo>
                  <a:pt x="481" y="295"/>
                  <a:pt x="481" y="293"/>
                  <a:pt x="479" y="294"/>
                </a:cubicBezTo>
                <a:cubicBezTo>
                  <a:pt x="479" y="296"/>
                  <a:pt x="477" y="298"/>
                  <a:pt x="479" y="299"/>
                </a:cubicBezTo>
                <a:close/>
                <a:moveTo>
                  <a:pt x="501" y="326"/>
                </a:moveTo>
                <a:cubicBezTo>
                  <a:pt x="504" y="326"/>
                  <a:pt x="505" y="330"/>
                  <a:pt x="508" y="331"/>
                </a:cubicBezTo>
                <a:cubicBezTo>
                  <a:pt x="515" y="321"/>
                  <a:pt x="516" y="306"/>
                  <a:pt x="522" y="296"/>
                </a:cubicBezTo>
                <a:cubicBezTo>
                  <a:pt x="519" y="294"/>
                  <a:pt x="517" y="295"/>
                  <a:pt x="513" y="294"/>
                </a:cubicBezTo>
                <a:cubicBezTo>
                  <a:pt x="510" y="305"/>
                  <a:pt x="505" y="315"/>
                  <a:pt x="501" y="326"/>
                </a:cubicBezTo>
                <a:close/>
                <a:moveTo>
                  <a:pt x="304" y="298"/>
                </a:moveTo>
                <a:cubicBezTo>
                  <a:pt x="306" y="299"/>
                  <a:pt x="307" y="302"/>
                  <a:pt x="310" y="303"/>
                </a:cubicBezTo>
                <a:cubicBezTo>
                  <a:pt x="311" y="302"/>
                  <a:pt x="310" y="300"/>
                  <a:pt x="313" y="301"/>
                </a:cubicBezTo>
                <a:cubicBezTo>
                  <a:pt x="314" y="295"/>
                  <a:pt x="305" y="292"/>
                  <a:pt x="304" y="298"/>
                </a:cubicBezTo>
                <a:close/>
                <a:moveTo>
                  <a:pt x="413" y="306"/>
                </a:moveTo>
                <a:cubicBezTo>
                  <a:pt x="414" y="307"/>
                  <a:pt x="416" y="308"/>
                  <a:pt x="418" y="309"/>
                </a:cubicBezTo>
                <a:cubicBezTo>
                  <a:pt x="418" y="305"/>
                  <a:pt x="419" y="303"/>
                  <a:pt x="421" y="302"/>
                </a:cubicBezTo>
                <a:cubicBezTo>
                  <a:pt x="420" y="300"/>
                  <a:pt x="421" y="299"/>
                  <a:pt x="422" y="296"/>
                </a:cubicBezTo>
                <a:cubicBezTo>
                  <a:pt x="420" y="296"/>
                  <a:pt x="419" y="295"/>
                  <a:pt x="418" y="295"/>
                </a:cubicBezTo>
                <a:cubicBezTo>
                  <a:pt x="417" y="299"/>
                  <a:pt x="415" y="302"/>
                  <a:pt x="413" y="306"/>
                </a:cubicBezTo>
                <a:close/>
                <a:moveTo>
                  <a:pt x="200" y="302"/>
                </a:moveTo>
                <a:cubicBezTo>
                  <a:pt x="197" y="301"/>
                  <a:pt x="195" y="294"/>
                  <a:pt x="192" y="297"/>
                </a:cubicBezTo>
                <a:cubicBezTo>
                  <a:pt x="195" y="298"/>
                  <a:pt x="197" y="303"/>
                  <a:pt x="200" y="302"/>
                </a:cubicBezTo>
                <a:close/>
                <a:moveTo>
                  <a:pt x="256" y="298"/>
                </a:moveTo>
                <a:cubicBezTo>
                  <a:pt x="256" y="296"/>
                  <a:pt x="250" y="295"/>
                  <a:pt x="248" y="298"/>
                </a:cubicBezTo>
                <a:cubicBezTo>
                  <a:pt x="250" y="301"/>
                  <a:pt x="256" y="302"/>
                  <a:pt x="256" y="298"/>
                </a:cubicBezTo>
                <a:close/>
                <a:moveTo>
                  <a:pt x="551" y="310"/>
                </a:moveTo>
                <a:cubicBezTo>
                  <a:pt x="555" y="308"/>
                  <a:pt x="558" y="301"/>
                  <a:pt x="558" y="296"/>
                </a:cubicBezTo>
                <a:cubicBezTo>
                  <a:pt x="555" y="300"/>
                  <a:pt x="553" y="305"/>
                  <a:pt x="551" y="310"/>
                </a:cubicBezTo>
                <a:close/>
                <a:moveTo>
                  <a:pt x="442" y="300"/>
                </a:moveTo>
                <a:cubicBezTo>
                  <a:pt x="444" y="301"/>
                  <a:pt x="445" y="303"/>
                  <a:pt x="447" y="303"/>
                </a:cubicBezTo>
                <a:cubicBezTo>
                  <a:pt x="448" y="302"/>
                  <a:pt x="448" y="300"/>
                  <a:pt x="449" y="299"/>
                </a:cubicBezTo>
                <a:cubicBezTo>
                  <a:pt x="446" y="298"/>
                  <a:pt x="443" y="296"/>
                  <a:pt x="442" y="300"/>
                </a:cubicBezTo>
                <a:close/>
                <a:moveTo>
                  <a:pt x="89" y="319"/>
                </a:moveTo>
                <a:cubicBezTo>
                  <a:pt x="83" y="313"/>
                  <a:pt x="80" y="304"/>
                  <a:pt x="75" y="298"/>
                </a:cubicBezTo>
                <a:cubicBezTo>
                  <a:pt x="77" y="307"/>
                  <a:pt x="81" y="317"/>
                  <a:pt x="89" y="319"/>
                </a:cubicBezTo>
                <a:close/>
                <a:moveTo>
                  <a:pt x="231" y="304"/>
                </a:moveTo>
                <a:cubicBezTo>
                  <a:pt x="234" y="304"/>
                  <a:pt x="235" y="303"/>
                  <a:pt x="236" y="301"/>
                </a:cubicBezTo>
                <a:cubicBezTo>
                  <a:pt x="233" y="301"/>
                  <a:pt x="231" y="299"/>
                  <a:pt x="228" y="298"/>
                </a:cubicBezTo>
                <a:cubicBezTo>
                  <a:pt x="228" y="301"/>
                  <a:pt x="231" y="301"/>
                  <a:pt x="231" y="304"/>
                </a:cubicBezTo>
                <a:close/>
                <a:moveTo>
                  <a:pt x="279" y="308"/>
                </a:moveTo>
                <a:cubicBezTo>
                  <a:pt x="276" y="303"/>
                  <a:pt x="271" y="300"/>
                  <a:pt x="265" y="298"/>
                </a:cubicBezTo>
                <a:cubicBezTo>
                  <a:pt x="268" y="303"/>
                  <a:pt x="272" y="313"/>
                  <a:pt x="279" y="308"/>
                </a:cubicBezTo>
                <a:close/>
                <a:moveTo>
                  <a:pt x="39" y="304"/>
                </a:moveTo>
                <a:cubicBezTo>
                  <a:pt x="39" y="301"/>
                  <a:pt x="38" y="299"/>
                  <a:pt x="36" y="298"/>
                </a:cubicBezTo>
                <a:cubicBezTo>
                  <a:pt x="36" y="301"/>
                  <a:pt x="37" y="303"/>
                  <a:pt x="39" y="304"/>
                </a:cubicBezTo>
                <a:close/>
                <a:moveTo>
                  <a:pt x="186" y="300"/>
                </a:moveTo>
                <a:cubicBezTo>
                  <a:pt x="190" y="302"/>
                  <a:pt x="193" y="304"/>
                  <a:pt x="197" y="306"/>
                </a:cubicBezTo>
                <a:cubicBezTo>
                  <a:pt x="195" y="303"/>
                  <a:pt x="190" y="296"/>
                  <a:pt x="186" y="300"/>
                </a:cubicBezTo>
                <a:close/>
                <a:moveTo>
                  <a:pt x="457" y="299"/>
                </a:moveTo>
                <a:cubicBezTo>
                  <a:pt x="457" y="301"/>
                  <a:pt x="458" y="301"/>
                  <a:pt x="459" y="301"/>
                </a:cubicBezTo>
                <a:cubicBezTo>
                  <a:pt x="460" y="300"/>
                  <a:pt x="460" y="299"/>
                  <a:pt x="460" y="298"/>
                </a:cubicBezTo>
                <a:cubicBezTo>
                  <a:pt x="459" y="298"/>
                  <a:pt x="458" y="298"/>
                  <a:pt x="457" y="299"/>
                </a:cubicBezTo>
                <a:close/>
                <a:moveTo>
                  <a:pt x="60" y="304"/>
                </a:moveTo>
                <a:cubicBezTo>
                  <a:pt x="59" y="303"/>
                  <a:pt x="58" y="300"/>
                  <a:pt x="56" y="299"/>
                </a:cubicBezTo>
                <a:cubicBezTo>
                  <a:pt x="57" y="301"/>
                  <a:pt x="59" y="305"/>
                  <a:pt x="60" y="304"/>
                </a:cubicBezTo>
                <a:close/>
                <a:moveTo>
                  <a:pt x="422" y="306"/>
                </a:moveTo>
                <a:cubicBezTo>
                  <a:pt x="425" y="305"/>
                  <a:pt x="430" y="305"/>
                  <a:pt x="429" y="301"/>
                </a:cubicBezTo>
                <a:cubicBezTo>
                  <a:pt x="427" y="301"/>
                  <a:pt x="427" y="300"/>
                  <a:pt x="425" y="299"/>
                </a:cubicBezTo>
                <a:cubicBezTo>
                  <a:pt x="423" y="301"/>
                  <a:pt x="423" y="304"/>
                  <a:pt x="422" y="306"/>
                </a:cubicBezTo>
                <a:close/>
                <a:moveTo>
                  <a:pt x="149" y="306"/>
                </a:moveTo>
                <a:cubicBezTo>
                  <a:pt x="148" y="303"/>
                  <a:pt x="147" y="301"/>
                  <a:pt x="145" y="300"/>
                </a:cubicBezTo>
                <a:cubicBezTo>
                  <a:pt x="145" y="303"/>
                  <a:pt x="146" y="305"/>
                  <a:pt x="149" y="306"/>
                </a:cubicBezTo>
                <a:close/>
                <a:moveTo>
                  <a:pt x="168" y="303"/>
                </a:moveTo>
                <a:cubicBezTo>
                  <a:pt x="172" y="303"/>
                  <a:pt x="173" y="307"/>
                  <a:pt x="175" y="303"/>
                </a:cubicBezTo>
                <a:cubicBezTo>
                  <a:pt x="174" y="301"/>
                  <a:pt x="168" y="298"/>
                  <a:pt x="168" y="303"/>
                </a:cubicBezTo>
                <a:close/>
                <a:moveTo>
                  <a:pt x="242" y="303"/>
                </a:moveTo>
                <a:cubicBezTo>
                  <a:pt x="244" y="303"/>
                  <a:pt x="246" y="303"/>
                  <a:pt x="246" y="305"/>
                </a:cubicBezTo>
                <a:cubicBezTo>
                  <a:pt x="249" y="305"/>
                  <a:pt x="250" y="304"/>
                  <a:pt x="251" y="303"/>
                </a:cubicBezTo>
                <a:cubicBezTo>
                  <a:pt x="247" y="302"/>
                  <a:pt x="245" y="298"/>
                  <a:pt x="242" y="303"/>
                </a:cubicBezTo>
                <a:close/>
                <a:moveTo>
                  <a:pt x="300" y="304"/>
                </a:moveTo>
                <a:cubicBezTo>
                  <a:pt x="297" y="297"/>
                  <a:pt x="296" y="303"/>
                  <a:pt x="290" y="304"/>
                </a:cubicBezTo>
                <a:cubicBezTo>
                  <a:pt x="292" y="307"/>
                  <a:pt x="296" y="308"/>
                  <a:pt x="299" y="310"/>
                </a:cubicBezTo>
                <a:cubicBezTo>
                  <a:pt x="302" y="308"/>
                  <a:pt x="301" y="306"/>
                  <a:pt x="300" y="304"/>
                </a:cubicBezTo>
                <a:close/>
                <a:moveTo>
                  <a:pt x="481" y="308"/>
                </a:moveTo>
                <a:cubicBezTo>
                  <a:pt x="482" y="306"/>
                  <a:pt x="484" y="302"/>
                  <a:pt x="483" y="300"/>
                </a:cubicBezTo>
                <a:cubicBezTo>
                  <a:pt x="480" y="302"/>
                  <a:pt x="473" y="306"/>
                  <a:pt x="481" y="308"/>
                </a:cubicBezTo>
                <a:close/>
                <a:moveTo>
                  <a:pt x="340" y="310"/>
                </a:moveTo>
                <a:cubicBezTo>
                  <a:pt x="341" y="309"/>
                  <a:pt x="343" y="308"/>
                  <a:pt x="344" y="308"/>
                </a:cubicBezTo>
                <a:cubicBezTo>
                  <a:pt x="344" y="307"/>
                  <a:pt x="344" y="306"/>
                  <a:pt x="344" y="305"/>
                </a:cubicBezTo>
                <a:cubicBezTo>
                  <a:pt x="341" y="304"/>
                  <a:pt x="339" y="302"/>
                  <a:pt x="337" y="301"/>
                </a:cubicBezTo>
                <a:cubicBezTo>
                  <a:pt x="336" y="304"/>
                  <a:pt x="340" y="305"/>
                  <a:pt x="340" y="310"/>
                </a:cubicBezTo>
                <a:close/>
                <a:moveTo>
                  <a:pt x="84" y="306"/>
                </a:moveTo>
                <a:cubicBezTo>
                  <a:pt x="84" y="304"/>
                  <a:pt x="85" y="305"/>
                  <a:pt x="85" y="303"/>
                </a:cubicBezTo>
                <a:cubicBezTo>
                  <a:pt x="84" y="303"/>
                  <a:pt x="82" y="300"/>
                  <a:pt x="81" y="302"/>
                </a:cubicBezTo>
                <a:cubicBezTo>
                  <a:pt x="82" y="303"/>
                  <a:pt x="82" y="305"/>
                  <a:pt x="84" y="306"/>
                </a:cubicBezTo>
                <a:close/>
                <a:moveTo>
                  <a:pt x="256" y="304"/>
                </a:moveTo>
                <a:cubicBezTo>
                  <a:pt x="260" y="304"/>
                  <a:pt x="263" y="309"/>
                  <a:pt x="266" y="309"/>
                </a:cubicBezTo>
                <a:cubicBezTo>
                  <a:pt x="264" y="306"/>
                  <a:pt x="262" y="303"/>
                  <a:pt x="259" y="301"/>
                </a:cubicBezTo>
                <a:cubicBezTo>
                  <a:pt x="259" y="303"/>
                  <a:pt x="256" y="302"/>
                  <a:pt x="256" y="304"/>
                </a:cubicBezTo>
                <a:close/>
                <a:moveTo>
                  <a:pt x="312" y="304"/>
                </a:moveTo>
                <a:cubicBezTo>
                  <a:pt x="314" y="310"/>
                  <a:pt x="319" y="312"/>
                  <a:pt x="324" y="315"/>
                </a:cubicBezTo>
                <a:cubicBezTo>
                  <a:pt x="324" y="312"/>
                  <a:pt x="327" y="311"/>
                  <a:pt x="327" y="307"/>
                </a:cubicBezTo>
                <a:cubicBezTo>
                  <a:pt x="321" y="305"/>
                  <a:pt x="318" y="299"/>
                  <a:pt x="312" y="304"/>
                </a:cubicBezTo>
                <a:close/>
                <a:moveTo>
                  <a:pt x="465" y="306"/>
                </a:moveTo>
                <a:cubicBezTo>
                  <a:pt x="466" y="306"/>
                  <a:pt x="467" y="308"/>
                  <a:pt x="468" y="306"/>
                </a:cubicBezTo>
                <a:cubicBezTo>
                  <a:pt x="467" y="305"/>
                  <a:pt x="470" y="302"/>
                  <a:pt x="467" y="301"/>
                </a:cubicBezTo>
                <a:cubicBezTo>
                  <a:pt x="466" y="302"/>
                  <a:pt x="465" y="304"/>
                  <a:pt x="465" y="306"/>
                </a:cubicBezTo>
                <a:close/>
                <a:moveTo>
                  <a:pt x="388" y="311"/>
                </a:moveTo>
                <a:cubicBezTo>
                  <a:pt x="388" y="313"/>
                  <a:pt x="390" y="313"/>
                  <a:pt x="392" y="314"/>
                </a:cubicBezTo>
                <a:cubicBezTo>
                  <a:pt x="393" y="310"/>
                  <a:pt x="397" y="306"/>
                  <a:pt x="396" y="302"/>
                </a:cubicBezTo>
                <a:cubicBezTo>
                  <a:pt x="393" y="305"/>
                  <a:pt x="391" y="308"/>
                  <a:pt x="388" y="311"/>
                </a:cubicBezTo>
                <a:close/>
                <a:moveTo>
                  <a:pt x="490" y="309"/>
                </a:moveTo>
                <a:cubicBezTo>
                  <a:pt x="490" y="307"/>
                  <a:pt x="493" y="304"/>
                  <a:pt x="491" y="302"/>
                </a:cubicBezTo>
                <a:cubicBezTo>
                  <a:pt x="491" y="304"/>
                  <a:pt x="488" y="307"/>
                  <a:pt x="490" y="309"/>
                </a:cubicBezTo>
                <a:close/>
                <a:moveTo>
                  <a:pt x="47" y="309"/>
                </a:moveTo>
                <a:cubicBezTo>
                  <a:pt x="46" y="307"/>
                  <a:pt x="45" y="301"/>
                  <a:pt x="42" y="303"/>
                </a:cubicBezTo>
                <a:cubicBezTo>
                  <a:pt x="45" y="304"/>
                  <a:pt x="43" y="309"/>
                  <a:pt x="47" y="309"/>
                </a:cubicBezTo>
                <a:close/>
                <a:moveTo>
                  <a:pt x="381" y="308"/>
                </a:moveTo>
                <a:cubicBezTo>
                  <a:pt x="384" y="308"/>
                  <a:pt x="385" y="304"/>
                  <a:pt x="384" y="303"/>
                </a:cubicBezTo>
                <a:cubicBezTo>
                  <a:pt x="383" y="305"/>
                  <a:pt x="381" y="305"/>
                  <a:pt x="381" y="308"/>
                </a:cubicBezTo>
                <a:close/>
                <a:moveTo>
                  <a:pt x="445" y="307"/>
                </a:moveTo>
                <a:cubicBezTo>
                  <a:pt x="444" y="304"/>
                  <a:pt x="442" y="303"/>
                  <a:pt x="440" y="303"/>
                </a:cubicBezTo>
                <a:cubicBezTo>
                  <a:pt x="440" y="305"/>
                  <a:pt x="441" y="307"/>
                  <a:pt x="445" y="307"/>
                </a:cubicBezTo>
                <a:close/>
                <a:moveTo>
                  <a:pt x="132" y="309"/>
                </a:moveTo>
                <a:cubicBezTo>
                  <a:pt x="130" y="307"/>
                  <a:pt x="128" y="305"/>
                  <a:pt x="125" y="304"/>
                </a:cubicBezTo>
                <a:cubicBezTo>
                  <a:pt x="126" y="307"/>
                  <a:pt x="130" y="310"/>
                  <a:pt x="132" y="309"/>
                </a:cubicBezTo>
                <a:close/>
                <a:moveTo>
                  <a:pt x="234" y="307"/>
                </a:moveTo>
                <a:cubicBezTo>
                  <a:pt x="235" y="313"/>
                  <a:pt x="243" y="312"/>
                  <a:pt x="244" y="307"/>
                </a:cubicBezTo>
                <a:cubicBezTo>
                  <a:pt x="243" y="305"/>
                  <a:pt x="240" y="305"/>
                  <a:pt x="239" y="304"/>
                </a:cubicBezTo>
                <a:cubicBezTo>
                  <a:pt x="237" y="305"/>
                  <a:pt x="237" y="307"/>
                  <a:pt x="234" y="307"/>
                </a:cubicBezTo>
                <a:close/>
                <a:moveTo>
                  <a:pt x="455" y="310"/>
                </a:moveTo>
                <a:cubicBezTo>
                  <a:pt x="456" y="309"/>
                  <a:pt x="457" y="306"/>
                  <a:pt x="457" y="305"/>
                </a:cubicBezTo>
                <a:cubicBezTo>
                  <a:pt x="457" y="305"/>
                  <a:pt x="456" y="304"/>
                  <a:pt x="455" y="304"/>
                </a:cubicBezTo>
                <a:cubicBezTo>
                  <a:pt x="454" y="306"/>
                  <a:pt x="451" y="309"/>
                  <a:pt x="455" y="310"/>
                </a:cubicBezTo>
                <a:close/>
                <a:moveTo>
                  <a:pt x="354" y="308"/>
                </a:moveTo>
                <a:cubicBezTo>
                  <a:pt x="355" y="310"/>
                  <a:pt x="357" y="311"/>
                  <a:pt x="360" y="312"/>
                </a:cubicBezTo>
                <a:cubicBezTo>
                  <a:pt x="361" y="310"/>
                  <a:pt x="363" y="308"/>
                  <a:pt x="363" y="304"/>
                </a:cubicBezTo>
                <a:cubicBezTo>
                  <a:pt x="360" y="306"/>
                  <a:pt x="353" y="302"/>
                  <a:pt x="354" y="308"/>
                </a:cubicBezTo>
                <a:close/>
                <a:moveTo>
                  <a:pt x="421" y="312"/>
                </a:moveTo>
                <a:cubicBezTo>
                  <a:pt x="422" y="313"/>
                  <a:pt x="423" y="314"/>
                  <a:pt x="425" y="314"/>
                </a:cubicBezTo>
                <a:cubicBezTo>
                  <a:pt x="426" y="311"/>
                  <a:pt x="429" y="307"/>
                  <a:pt x="429" y="304"/>
                </a:cubicBezTo>
                <a:cubicBezTo>
                  <a:pt x="428" y="308"/>
                  <a:pt x="422" y="308"/>
                  <a:pt x="421" y="312"/>
                </a:cubicBezTo>
                <a:close/>
                <a:moveTo>
                  <a:pt x="556" y="313"/>
                </a:moveTo>
                <a:cubicBezTo>
                  <a:pt x="559" y="313"/>
                  <a:pt x="558" y="309"/>
                  <a:pt x="561" y="309"/>
                </a:cubicBezTo>
                <a:cubicBezTo>
                  <a:pt x="560" y="307"/>
                  <a:pt x="561" y="305"/>
                  <a:pt x="560" y="304"/>
                </a:cubicBezTo>
                <a:cubicBezTo>
                  <a:pt x="559" y="307"/>
                  <a:pt x="557" y="309"/>
                  <a:pt x="556" y="313"/>
                </a:cubicBezTo>
                <a:close/>
                <a:moveTo>
                  <a:pt x="176" y="307"/>
                </a:moveTo>
                <a:cubicBezTo>
                  <a:pt x="178" y="311"/>
                  <a:pt x="183" y="313"/>
                  <a:pt x="186" y="315"/>
                </a:cubicBezTo>
                <a:cubicBezTo>
                  <a:pt x="186" y="313"/>
                  <a:pt x="190" y="314"/>
                  <a:pt x="189" y="311"/>
                </a:cubicBezTo>
                <a:cubicBezTo>
                  <a:pt x="186" y="309"/>
                  <a:pt x="181" y="303"/>
                  <a:pt x="176" y="307"/>
                </a:cubicBezTo>
                <a:close/>
                <a:moveTo>
                  <a:pt x="428" y="317"/>
                </a:moveTo>
                <a:cubicBezTo>
                  <a:pt x="430" y="319"/>
                  <a:pt x="430" y="316"/>
                  <a:pt x="432" y="316"/>
                </a:cubicBezTo>
                <a:cubicBezTo>
                  <a:pt x="430" y="313"/>
                  <a:pt x="436" y="308"/>
                  <a:pt x="433" y="305"/>
                </a:cubicBezTo>
                <a:cubicBezTo>
                  <a:pt x="432" y="309"/>
                  <a:pt x="428" y="314"/>
                  <a:pt x="428" y="317"/>
                </a:cubicBezTo>
                <a:close/>
                <a:moveTo>
                  <a:pt x="485" y="312"/>
                </a:moveTo>
                <a:cubicBezTo>
                  <a:pt x="484" y="309"/>
                  <a:pt x="488" y="307"/>
                  <a:pt x="485" y="305"/>
                </a:cubicBezTo>
                <a:cubicBezTo>
                  <a:pt x="486" y="308"/>
                  <a:pt x="482" y="310"/>
                  <a:pt x="485" y="312"/>
                </a:cubicBezTo>
                <a:close/>
                <a:moveTo>
                  <a:pt x="164" y="310"/>
                </a:moveTo>
                <a:cubicBezTo>
                  <a:pt x="164" y="309"/>
                  <a:pt x="166" y="310"/>
                  <a:pt x="167" y="309"/>
                </a:cubicBezTo>
                <a:cubicBezTo>
                  <a:pt x="167" y="306"/>
                  <a:pt x="163" y="305"/>
                  <a:pt x="163" y="307"/>
                </a:cubicBezTo>
                <a:cubicBezTo>
                  <a:pt x="165" y="308"/>
                  <a:pt x="163" y="310"/>
                  <a:pt x="164" y="310"/>
                </a:cubicBezTo>
                <a:close/>
                <a:moveTo>
                  <a:pt x="495" y="320"/>
                </a:moveTo>
                <a:cubicBezTo>
                  <a:pt x="497" y="315"/>
                  <a:pt x="501" y="312"/>
                  <a:pt x="502" y="306"/>
                </a:cubicBezTo>
                <a:cubicBezTo>
                  <a:pt x="500" y="307"/>
                  <a:pt x="500" y="306"/>
                  <a:pt x="498" y="306"/>
                </a:cubicBezTo>
                <a:cubicBezTo>
                  <a:pt x="497" y="309"/>
                  <a:pt x="494" y="316"/>
                  <a:pt x="495" y="320"/>
                </a:cubicBezTo>
                <a:close/>
                <a:moveTo>
                  <a:pt x="526" y="326"/>
                </a:moveTo>
                <a:cubicBezTo>
                  <a:pt x="533" y="322"/>
                  <a:pt x="535" y="313"/>
                  <a:pt x="536" y="306"/>
                </a:cubicBezTo>
                <a:cubicBezTo>
                  <a:pt x="533" y="312"/>
                  <a:pt x="528" y="317"/>
                  <a:pt x="526" y="326"/>
                </a:cubicBezTo>
                <a:close/>
                <a:moveTo>
                  <a:pt x="252" y="307"/>
                </a:moveTo>
                <a:cubicBezTo>
                  <a:pt x="255" y="310"/>
                  <a:pt x="261" y="316"/>
                  <a:pt x="266" y="314"/>
                </a:cubicBezTo>
                <a:cubicBezTo>
                  <a:pt x="263" y="312"/>
                  <a:pt x="258" y="306"/>
                  <a:pt x="252" y="307"/>
                </a:cubicBezTo>
                <a:close/>
                <a:moveTo>
                  <a:pt x="569" y="313"/>
                </a:moveTo>
                <a:cubicBezTo>
                  <a:pt x="568" y="311"/>
                  <a:pt x="573" y="307"/>
                  <a:pt x="570" y="306"/>
                </a:cubicBezTo>
                <a:cubicBezTo>
                  <a:pt x="570" y="309"/>
                  <a:pt x="567" y="311"/>
                  <a:pt x="569" y="313"/>
                </a:cubicBezTo>
                <a:close/>
                <a:moveTo>
                  <a:pt x="395" y="317"/>
                </a:moveTo>
                <a:cubicBezTo>
                  <a:pt x="396" y="313"/>
                  <a:pt x="400" y="310"/>
                  <a:pt x="399" y="307"/>
                </a:cubicBezTo>
                <a:cubicBezTo>
                  <a:pt x="398" y="310"/>
                  <a:pt x="393" y="315"/>
                  <a:pt x="395" y="317"/>
                </a:cubicBezTo>
                <a:close/>
                <a:moveTo>
                  <a:pt x="110" y="335"/>
                </a:moveTo>
                <a:cubicBezTo>
                  <a:pt x="107" y="322"/>
                  <a:pt x="101" y="312"/>
                  <a:pt x="90" y="307"/>
                </a:cubicBezTo>
                <a:cubicBezTo>
                  <a:pt x="91" y="321"/>
                  <a:pt x="101" y="332"/>
                  <a:pt x="110" y="335"/>
                </a:cubicBezTo>
                <a:close/>
                <a:moveTo>
                  <a:pt x="308" y="308"/>
                </a:moveTo>
                <a:cubicBezTo>
                  <a:pt x="308" y="314"/>
                  <a:pt x="312" y="321"/>
                  <a:pt x="318" y="323"/>
                </a:cubicBezTo>
                <a:cubicBezTo>
                  <a:pt x="320" y="322"/>
                  <a:pt x="321" y="321"/>
                  <a:pt x="322" y="320"/>
                </a:cubicBezTo>
                <a:cubicBezTo>
                  <a:pt x="318" y="315"/>
                  <a:pt x="313" y="309"/>
                  <a:pt x="308" y="308"/>
                </a:cubicBezTo>
                <a:close/>
                <a:moveTo>
                  <a:pt x="399" y="320"/>
                </a:moveTo>
                <a:cubicBezTo>
                  <a:pt x="405" y="318"/>
                  <a:pt x="405" y="314"/>
                  <a:pt x="407" y="309"/>
                </a:cubicBezTo>
                <a:cubicBezTo>
                  <a:pt x="406" y="309"/>
                  <a:pt x="406" y="307"/>
                  <a:pt x="403" y="307"/>
                </a:cubicBezTo>
                <a:cubicBezTo>
                  <a:pt x="403" y="312"/>
                  <a:pt x="400" y="315"/>
                  <a:pt x="399" y="320"/>
                </a:cubicBezTo>
                <a:close/>
                <a:moveTo>
                  <a:pt x="213" y="315"/>
                </a:moveTo>
                <a:cubicBezTo>
                  <a:pt x="209" y="314"/>
                  <a:pt x="205" y="308"/>
                  <a:pt x="200" y="309"/>
                </a:cubicBezTo>
                <a:cubicBezTo>
                  <a:pt x="205" y="310"/>
                  <a:pt x="210" y="317"/>
                  <a:pt x="213" y="315"/>
                </a:cubicBezTo>
                <a:close/>
                <a:moveTo>
                  <a:pt x="474" y="312"/>
                </a:moveTo>
                <a:cubicBezTo>
                  <a:pt x="476" y="313"/>
                  <a:pt x="477" y="314"/>
                  <a:pt x="479" y="315"/>
                </a:cubicBezTo>
                <a:cubicBezTo>
                  <a:pt x="481" y="311"/>
                  <a:pt x="477" y="309"/>
                  <a:pt x="474" y="308"/>
                </a:cubicBezTo>
                <a:cubicBezTo>
                  <a:pt x="475" y="310"/>
                  <a:pt x="473" y="310"/>
                  <a:pt x="474" y="312"/>
                </a:cubicBezTo>
                <a:close/>
                <a:moveTo>
                  <a:pt x="437" y="313"/>
                </a:moveTo>
                <a:cubicBezTo>
                  <a:pt x="438" y="312"/>
                  <a:pt x="440" y="311"/>
                  <a:pt x="440" y="309"/>
                </a:cubicBezTo>
                <a:cubicBezTo>
                  <a:pt x="439" y="309"/>
                  <a:pt x="439" y="308"/>
                  <a:pt x="437" y="309"/>
                </a:cubicBezTo>
                <a:cubicBezTo>
                  <a:pt x="437" y="310"/>
                  <a:pt x="435" y="312"/>
                  <a:pt x="437" y="313"/>
                </a:cubicBezTo>
                <a:close/>
                <a:moveTo>
                  <a:pt x="242" y="315"/>
                </a:moveTo>
                <a:cubicBezTo>
                  <a:pt x="246" y="317"/>
                  <a:pt x="249" y="320"/>
                  <a:pt x="253" y="322"/>
                </a:cubicBezTo>
                <a:cubicBezTo>
                  <a:pt x="257" y="321"/>
                  <a:pt x="258" y="319"/>
                  <a:pt x="261" y="318"/>
                </a:cubicBezTo>
                <a:cubicBezTo>
                  <a:pt x="258" y="314"/>
                  <a:pt x="253" y="312"/>
                  <a:pt x="248" y="309"/>
                </a:cubicBezTo>
                <a:cubicBezTo>
                  <a:pt x="247" y="312"/>
                  <a:pt x="243" y="312"/>
                  <a:pt x="242" y="315"/>
                </a:cubicBezTo>
                <a:close/>
                <a:moveTo>
                  <a:pt x="218" y="313"/>
                </a:moveTo>
                <a:cubicBezTo>
                  <a:pt x="218" y="311"/>
                  <a:pt x="214" y="310"/>
                  <a:pt x="214" y="310"/>
                </a:cubicBezTo>
                <a:cubicBezTo>
                  <a:pt x="216" y="311"/>
                  <a:pt x="215" y="313"/>
                  <a:pt x="218" y="313"/>
                </a:cubicBezTo>
                <a:close/>
                <a:moveTo>
                  <a:pt x="278" y="313"/>
                </a:moveTo>
                <a:cubicBezTo>
                  <a:pt x="282" y="314"/>
                  <a:pt x="287" y="323"/>
                  <a:pt x="290" y="316"/>
                </a:cubicBezTo>
                <a:cubicBezTo>
                  <a:pt x="288" y="313"/>
                  <a:pt x="281" y="307"/>
                  <a:pt x="278" y="313"/>
                </a:cubicBezTo>
                <a:close/>
                <a:moveTo>
                  <a:pt x="488" y="314"/>
                </a:moveTo>
                <a:cubicBezTo>
                  <a:pt x="488" y="313"/>
                  <a:pt x="490" y="311"/>
                  <a:pt x="488" y="310"/>
                </a:cubicBezTo>
                <a:cubicBezTo>
                  <a:pt x="489" y="311"/>
                  <a:pt x="486" y="313"/>
                  <a:pt x="488" y="314"/>
                </a:cubicBezTo>
                <a:close/>
                <a:moveTo>
                  <a:pt x="42" y="312"/>
                </a:moveTo>
                <a:cubicBezTo>
                  <a:pt x="41" y="312"/>
                  <a:pt x="41" y="311"/>
                  <a:pt x="39" y="310"/>
                </a:cubicBezTo>
                <a:cubicBezTo>
                  <a:pt x="39" y="312"/>
                  <a:pt x="42" y="314"/>
                  <a:pt x="42" y="312"/>
                </a:cubicBezTo>
                <a:close/>
                <a:moveTo>
                  <a:pt x="70" y="316"/>
                </a:moveTo>
                <a:cubicBezTo>
                  <a:pt x="69" y="314"/>
                  <a:pt x="68" y="312"/>
                  <a:pt x="67" y="310"/>
                </a:cubicBezTo>
                <a:cubicBezTo>
                  <a:pt x="68" y="313"/>
                  <a:pt x="68" y="315"/>
                  <a:pt x="70" y="316"/>
                </a:cubicBezTo>
                <a:close/>
                <a:moveTo>
                  <a:pt x="167" y="313"/>
                </a:moveTo>
                <a:cubicBezTo>
                  <a:pt x="170" y="314"/>
                  <a:pt x="173" y="316"/>
                  <a:pt x="174" y="320"/>
                </a:cubicBezTo>
                <a:cubicBezTo>
                  <a:pt x="177" y="318"/>
                  <a:pt x="179" y="322"/>
                  <a:pt x="183" y="320"/>
                </a:cubicBezTo>
                <a:cubicBezTo>
                  <a:pt x="183" y="318"/>
                  <a:pt x="182" y="318"/>
                  <a:pt x="182" y="317"/>
                </a:cubicBezTo>
                <a:cubicBezTo>
                  <a:pt x="176" y="319"/>
                  <a:pt x="172" y="307"/>
                  <a:pt x="167" y="313"/>
                </a:cubicBezTo>
                <a:close/>
                <a:moveTo>
                  <a:pt x="350" y="316"/>
                </a:moveTo>
                <a:cubicBezTo>
                  <a:pt x="353" y="319"/>
                  <a:pt x="357" y="319"/>
                  <a:pt x="357" y="316"/>
                </a:cubicBezTo>
                <a:cubicBezTo>
                  <a:pt x="357" y="313"/>
                  <a:pt x="353" y="314"/>
                  <a:pt x="352" y="311"/>
                </a:cubicBezTo>
                <a:cubicBezTo>
                  <a:pt x="351" y="313"/>
                  <a:pt x="350" y="314"/>
                  <a:pt x="350" y="316"/>
                </a:cubicBezTo>
                <a:close/>
                <a:moveTo>
                  <a:pt x="409" y="314"/>
                </a:moveTo>
                <a:cubicBezTo>
                  <a:pt x="411" y="315"/>
                  <a:pt x="412" y="311"/>
                  <a:pt x="410" y="311"/>
                </a:cubicBezTo>
                <a:cubicBezTo>
                  <a:pt x="410" y="313"/>
                  <a:pt x="408" y="312"/>
                  <a:pt x="409" y="314"/>
                </a:cubicBezTo>
                <a:close/>
                <a:moveTo>
                  <a:pt x="453" y="314"/>
                </a:moveTo>
                <a:cubicBezTo>
                  <a:pt x="454" y="313"/>
                  <a:pt x="453" y="311"/>
                  <a:pt x="452" y="311"/>
                </a:cubicBezTo>
                <a:cubicBezTo>
                  <a:pt x="451" y="312"/>
                  <a:pt x="452" y="314"/>
                  <a:pt x="453" y="314"/>
                </a:cubicBezTo>
                <a:close/>
                <a:moveTo>
                  <a:pt x="220" y="316"/>
                </a:moveTo>
                <a:cubicBezTo>
                  <a:pt x="223" y="318"/>
                  <a:pt x="225" y="320"/>
                  <a:pt x="228" y="321"/>
                </a:cubicBezTo>
                <a:cubicBezTo>
                  <a:pt x="228" y="319"/>
                  <a:pt x="232" y="317"/>
                  <a:pt x="234" y="315"/>
                </a:cubicBezTo>
                <a:cubicBezTo>
                  <a:pt x="231" y="311"/>
                  <a:pt x="223" y="311"/>
                  <a:pt x="220" y="316"/>
                </a:cubicBezTo>
                <a:close/>
                <a:moveTo>
                  <a:pt x="368" y="319"/>
                </a:moveTo>
                <a:cubicBezTo>
                  <a:pt x="369" y="318"/>
                  <a:pt x="369" y="320"/>
                  <a:pt x="370" y="320"/>
                </a:cubicBezTo>
                <a:cubicBezTo>
                  <a:pt x="371" y="318"/>
                  <a:pt x="373" y="316"/>
                  <a:pt x="372" y="313"/>
                </a:cubicBezTo>
                <a:cubicBezTo>
                  <a:pt x="371" y="313"/>
                  <a:pt x="372" y="311"/>
                  <a:pt x="370" y="312"/>
                </a:cubicBezTo>
                <a:cubicBezTo>
                  <a:pt x="370" y="315"/>
                  <a:pt x="368" y="316"/>
                  <a:pt x="368" y="319"/>
                </a:cubicBezTo>
                <a:close/>
                <a:moveTo>
                  <a:pt x="530" y="333"/>
                </a:moveTo>
                <a:cubicBezTo>
                  <a:pt x="535" y="327"/>
                  <a:pt x="545" y="322"/>
                  <a:pt x="546" y="312"/>
                </a:cubicBezTo>
                <a:cubicBezTo>
                  <a:pt x="540" y="319"/>
                  <a:pt x="531" y="324"/>
                  <a:pt x="530" y="333"/>
                </a:cubicBezTo>
                <a:close/>
                <a:moveTo>
                  <a:pt x="466" y="318"/>
                </a:moveTo>
                <a:cubicBezTo>
                  <a:pt x="468" y="318"/>
                  <a:pt x="469" y="314"/>
                  <a:pt x="468" y="313"/>
                </a:cubicBezTo>
                <a:cubicBezTo>
                  <a:pt x="467" y="315"/>
                  <a:pt x="466" y="316"/>
                  <a:pt x="466" y="318"/>
                </a:cubicBezTo>
                <a:close/>
                <a:moveTo>
                  <a:pt x="62" y="321"/>
                </a:moveTo>
                <a:cubicBezTo>
                  <a:pt x="61" y="320"/>
                  <a:pt x="60" y="315"/>
                  <a:pt x="57" y="313"/>
                </a:cubicBezTo>
                <a:cubicBezTo>
                  <a:pt x="58" y="317"/>
                  <a:pt x="61" y="323"/>
                  <a:pt x="62" y="321"/>
                </a:cubicBezTo>
                <a:close/>
                <a:moveTo>
                  <a:pt x="558" y="323"/>
                </a:moveTo>
                <a:cubicBezTo>
                  <a:pt x="559" y="322"/>
                  <a:pt x="557" y="325"/>
                  <a:pt x="559" y="325"/>
                </a:cubicBezTo>
                <a:cubicBezTo>
                  <a:pt x="560" y="320"/>
                  <a:pt x="564" y="317"/>
                  <a:pt x="563" y="313"/>
                </a:cubicBezTo>
                <a:cubicBezTo>
                  <a:pt x="560" y="317"/>
                  <a:pt x="560" y="320"/>
                  <a:pt x="558" y="323"/>
                </a:cubicBezTo>
                <a:close/>
                <a:moveTo>
                  <a:pt x="189" y="318"/>
                </a:moveTo>
                <a:cubicBezTo>
                  <a:pt x="193" y="319"/>
                  <a:pt x="196" y="324"/>
                  <a:pt x="201" y="323"/>
                </a:cubicBezTo>
                <a:cubicBezTo>
                  <a:pt x="199" y="318"/>
                  <a:pt x="193" y="311"/>
                  <a:pt x="189" y="318"/>
                </a:cubicBezTo>
                <a:close/>
                <a:moveTo>
                  <a:pt x="390" y="317"/>
                </a:moveTo>
                <a:cubicBezTo>
                  <a:pt x="388" y="317"/>
                  <a:pt x="388" y="314"/>
                  <a:pt x="385" y="314"/>
                </a:cubicBezTo>
                <a:cubicBezTo>
                  <a:pt x="386" y="316"/>
                  <a:pt x="388" y="318"/>
                  <a:pt x="390" y="317"/>
                </a:cubicBezTo>
                <a:close/>
                <a:moveTo>
                  <a:pt x="433" y="319"/>
                </a:moveTo>
                <a:cubicBezTo>
                  <a:pt x="434" y="321"/>
                  <a:pt x="435" y="322"/>
                  <a:pt x="437" y="323"/>
                </a:cubicBezTo>
                <a:cubicBezTo>
                  <a:pt x="438" y="320"/>
                  <a:pt x="442" y="317"/>
                  <a:pt x="440" y="314"/>
                </a:cubicBezTo>
                <a:cubicBezTo>
                  <a:pt x="438" y="316"/>
                  <a:pt x="436" y="318"/>
                  <a:pt x="433" y="319"/>
                </a:cubicBezTo>
                <a:close/>
                <a:moveTo>
                  <a:pt x="442" y="322"/>
                </a:moveTo>
                <a:cubicBezTo>
                  <a:pt x="446" y="321"/>
                  <a:pt x="446" y="315"/>
                  <a:pt x="445" y="314"/>
                </a:cubicBezTo>
                <a:cubicBezTo>
                  <a:pt x="444" y="317"/>
                  <a:pt x="443" y="319"/>
                  <a:pt x="442" y="322"/>
                </a:cubicBezTo>
                <a:close/>
                <a:moveTo>
                  <a:pt x="481" y="317"/>
                </a:moveTo>
                <a:cubicBezTo>
                  <a:pt x="484" y="318"/>
                  <a:pt x="484" y="313"/>
                  <a:pt x="482" y="314"/>
                </a:cubicBezTo>
                <a:cubicBezTo>
                  <a:pt x="482" y="316"/>
                  <a:pt x="481" y="315"/>
                  <a:pt x="481" y="317"/>
                </a:cubicBezTo>
                <a:close/>
                <a:moveTo>
                  <a:pt x="81" y="324"/>
                </a:moveTo>
                <a:cubicBezTo>
                  <a:pt x="79" y="321"/>
                  <a:pt x="78" y="316"/>
                  <a:pt x="75" y="315"/>
                </a:cubicBezTo>
                <a:cubicBezTo>
                  <a:pt x="75" y="318"/>
                  <a:pt x="77" y="325"/>
                  <a:pt x="81" y="324"/>
                </a:cubicBezTo>
                <a:close/>
                <a:moveTo>
                  <a:pt x="148" y="328"/>
                </a:moveTo>
                <a:cubicBezTo>
                  <a:pt x="146" y="320"/>
                  <a:pt x="136" y="317"/>
                  <a:pt x="131" y="315"/>
                </a:cubicBezTo>
                <a:cubicBezTo>
                  <a:pt x="134" y="322"/>
                  <a:pt x="142" y="323"/>
                  <a:pt x="148" y="328"/>
                </a:cubicBezTo>
                <a:close/>
                <a:moveTo>
                  <a:pt x="330" y="321"/>
                </a:moveTo>
                <a:cubicBezTo>
                  <a:pt x="332" y="323"/>
                  <a:pt x="334" y="326"/>
                  <a:pt x="337" y="327"/>
                </a:cubicBezTo>
                <a:cubicBezTo>
                  <a:pt x="340" y="324"/>
                  <a:pt x="340" y="317"/>
                  <a:pt x="337" y="315"/>
                </a:cubicBezTo>
                <a:cubicBezTo>
                  <a:pt x="336" y="318"/>
                  <a:pt x="330" y="317"/>
                  <a:pt x="330" y="321"/>
                </a:cubicBezTo>
                <a:close/>
                <a:moveTo>
                  <a:pt x="405" y="324"/>
                </a:moveTo>
                <a:cubicBezTo>
                  <a:pt x="407" y="324"/>
                  <a:pt x="407" y="327"/>
                  <a:pt x="411" y="326"/>
                </a:cubicBezTo>
                <a:cubicBezTo>
                  <a:pt x="410" y="322"/>
                  <a:pt x="416" y="318"/>
                  <a:pt x="412" y="315"/>
                </a:cubicBezTo>
                <a:cubicBezTo>
                  <a:pt x="410" y="318"/>
                  <a:pt x="405" y="318"/>
                  <a:pt x="405" y="324"/>
                </a:cubicBezTo>
                <a:close/>
                <a:moveTo>
                  <a:pt x="414" y="327"/>
                </a:moveTo>
                <a:cubicBezTo>
                  <a:pt x="418" y="325"/>
                  <a:pt x="421" y="324"/>
                  <a:pt x="423" y="320"/>
                </a:cubicBezTo>
                <a:cubicBezTo>
                  <a:pt x="422" y="318"/>
                  <a:pt x="419" y="317"/>
                  <a:pt x="418" y="316"/>
                </a:cubicBezTo>
                <a:cubicBezTo>
                  <a:pt x="417" y="320"/>
                  <a:pt x="414" y="322"/>
                  <a:pt x="414" y="327"/>
                </a:cubicBezTo>
                <a:close/>
                <a:moveTo>
                  <a:pt x="470" y="321"/>
                </a:moveTo>
                <a:cubicBezTo>
                  <a:pt x="472" y="322"/>
                  <a:pt x="472" y="324"/>
                  <a:pt x="474" y="324"/>
                </a:cubicBezTo>
                <a:cubicBezTo>
                  <a:pt x="475" y="322"/>
                  <a:pt x="476" y="320"/>
                  <a:pt x="476" y="318"/>
                </a:cubicBezTo>
                <a:cubicBezTo>
                  <a:pt x="475" y="317"/>
                  <a:pt x="474" y="316"/>
                  <a:pt x="472" y="316"/>
                </a:cubicBezTo>
                <a:cubicBezTo>
                  <a:pt x="472" y="318"/>
                  <a:pt x="470" y="319"/>
                  <a:pt x="470" y="321"/>
                </a:cubicBezTo>
                <a:close/>
                <a:moveTo>
                  <a:pt x="158" y="318"/>
                </a:moveTo>
                <a:cubicBezTo>
                  <a:pt x="163" y="321"/>
                  <a:pt x="166" y="325"/>
                  <a:pt x="172" y="327"/>
                </a:cubicBezTo>
                <a:cubicBezTo>
                  <a:pt x="172" y="326"/>
                  <a:pt x="175" y="326"/>
                  <a:pt x="174" y="324"/>
                </a:cubicBezTo>
                <a:cubicBezTo>
                  <a:pt x="170" y="322"/>
                  <a:pt x="163" y="315"/>
                  <a:pt x="158" y="318"/>
                </a:cubicBezTo>
                <a:close/>
                <a:moveTo>
                  <a:pt x="273" y="320"/>
                </a:moveTo>
                <a:cubicBezTo>
                  <a:pt x="272" y="318"/>
                  <a:pt x="270" y="315"/>
                  <a:pt x="268" y="318"/>
                </a:cubicBezTo>
                <a:cubicBezTo>
                  <a:pt x="270" y="318"/>
                  <a:pt x="272" y="321"/>
                  <a:pt x="273" y="320"/>
                </a:cubicBezTo>
                <a:close/>
                <a:moveTo>
                  <a:pt x="223" y="323"/>
                </a:moveTo>
                <a:cubicBezTo>
                  <a:pt x="221" y="321"/>
                  <a:pt x="219" y="319"/>
                  <a:pt x="216" y="318"/>
                </a:cubicBezTo>
                <a:cubicBezTo>
                  <a:pt x="217" y="320"/>
                  <a:pt x="222" y="323"/>
                  <a:pt x="223" y="323"/>
                </a:cubicBezTo>
                <a:close/>
                <a:moveTo>
                  <a:pt x="50" y="332"/>
                </a:moveTo>
                <a:cubicBezTo>
                  <a:pt x="47" y="328"/>
                  <a:pt x="48" y="320"/>
                  <a:pt x="42" y="318"/>
                </a:cubicBezTo>
                <a:cubicBezTo>
                  <a:pt x="43" y="325"/>
                  <a:pt x="45" y="330"/>
                  <a:pt x="50" y="332"/>
                </a:cubicBezTo>
                <a:close/>
                <a:moveTo>
                  <a:pt x="360" y="323"/>
                </a:moveTo>
                <a:cubicBezTo>
                  <a:pt x="362" y="322"/>
                  <a:pt x="362" y="320"/>
                  <a:pt x="362" y="318"/>
                </a:cubicBezTo>
                <a:cubicBezTo>
                  <a:pt x="360" y="318"/>
                  <a:pt x="358" y="321"/>
                  <a:pt x="360" y="323"/>
                </a:cubicBezTo>
                <a:close/>
                <a:moveTo>
                  <a:pt x="597" y="334"/>
                </a:moveTo>
                <a:cubicBezTo>
                  <a:pt x="601" y="331"/>
                  <a:pt x="607" y="323"/>
                  <a:pt x="605" y="318"/>
                </a:cubicBezTo>
                <a:cubicBezTo>
                  <a:pt x="602" y="323"/>
                  <a:pt x="597" y="329"/>
                  <a:pt x="597" y="334"/>
                </a:cubicBezTo>
                <a:close/>
                <a:moveTo>
                  <a:pt x="231" y="323"/>
                </a:moveTo>
                <a:cubicBezTo>
                  <a:pt x="234" y="325"/>
                  <a:pt x="238" y="326"/>
                  <a:pt x="241" y="328"/>
                </a:cubicBezTo>
                <a:cubicBezTo>
                  <a:pt x="240" y="322"/>
                  <a:pt x="234" y="315"/>
                  <a:pt x="231" y="323"/>
                </a:cubicBezTo>
                <a:close/>
                <a:moveTo>
                  <a:pt x="258" y="324"/>
                </a:moveTo>
                <a:cubicBezTo>
                  <a:pt x="262" y="326"/>
                  <a:pt x="265" y="330"/>
                  <a:pt x="270" y="332"/>
                </a:cubicBezTo>
                <a:cubicBezTo>
                  <a:pt x="271" y="329"/>
                  <a:pt x="275" y="329"/>
                  <a:pt x="276" y="326"/>
                </a:cubicBezTo>
                <a:cubicBezTo>
                  <a:pt x="271" y="321"/>
                  <a:pt x="262" y="316"/>
                  <a:pt x="258" y="324"/>
                </a:cubicBezTo>
                <a:close/>
                <a:moveTo>
                  <a:pt x="291" y="321"/>
                </a:moveTo>
                <a:cubicBezTo>
                  <a:pt x="295" y="324"/>
                  <a:pt x="300" y="327"/>
                  <a:pt x="306" y="328"/>
                </a:cubicBezTo>
                <a:cubicBezTo>
                  <a:pt x="302" y="325"/>
                  <a:pt x="295" y="316"/>
                  <a:pt x="291" y="321"/>
                </a:cubicBezTo>
                <a:close/>
                <a:moveTo>
                  <a:pt x="385" y="328"/>
                </a:moveTo>
                <a:cubicBezTo>
                  <a:pt x="386" y="326"/>
                  <a:pt x="387" y="324"/>
                  <a:pt x="388" y="321"/>
                </a:cubicBezTo>
                <a:cubicBezTo>
                  <a:pt x="386" y="321"/>
                  <a:pt x="385" y="320"/>
                  <a:pt x="383" y="319"/>
                </a:cubicBezTo>
                <a:cubicBezTo>
                  <a:pt x="381" y="321"/>
                  <a:pt x="383" y="326"/>
                  <a:pt x="385" y="328"/>
                </a:cubicBezTo>
                <a:close/>
                <a:moveTo>
                  <a:pt x="347" y="323"/>
                </a:moveTo>
                <a:cubicBezTo>
                  <a:pt x="349" y="323"/>
                  <a:pt x="351" y="323"/>
                  <a:pt x="351" y="321"/>
                </a:cubicBezTo>
                <a:cubicBezTo>
                  <a:pt x="349" y="322"/>
                  <a:pt x="350" y="319"/>
                  <a:pt x="348" y="320"/>
                </a:cubicBezTo>
                <a:cubicBezTo>
                  <a:pt x="347" y="321"/>
                  <a:pt x="347" y="322"/>
                  <a:pt x="347" y="323"/>
                </a:cubicBezTo>
                <a:close/>
                <a:moveTo>
                  <a:pt x="479" y="327"/>
                </a:moveTo>
                <a:cubicBezTo>
                  <a:pt x="478" y="324"/>
                  <a:pt x="482" y="321"/>
                  <a:pt x="479" y="320"/>
                </a:cubicBezTo>
                <a:cubicBezTo>
                  <a:pt x="479" y="323"/>
                  <a:pt x="474" y="326"/>
                  <a:pt x="479" y="327"/>
                </a:cubicBezTo>
                <a:close/>
                <a:moveTo>
                  <a:pt x="547" y="333"/>
                </a:moveTo>
                <a:cubicBezTo>
                  <a:pt x="554" y="333"/>
                  <a:pt x="555" y="325"/>
                  <a:pt x="555" y="320"/>
                </a:cubicBezTo>
                <a:cubicBezTo>
                  <a:pt x="551" y="324"/>
                  <a:pt x="549" y="328"/>
                  <a:pt x="547" y="333"/>
                </a:cubicBezTo>
                <a:close/>
                <a:moveTo>
                  <a:pt x="245" y="326"/>
                </a:moveTo>
                <a:cubicBezTo>
                  <a:pt x="247" y="326"/>
                  <a:pt x="247" y="325"/>
                  <a:pt x="248" y="325"/>
                </a:cubicBezTo>
                <a:cubicBezTo>
                  <a:pt x="248" y="323"/>
                  <a:pt x="246" y="321"/>
                  <a:pt x="243" y="321"/>
                </a:cubicBezTo>
                <a:cubicBezTo>
                  <a:pt x="243" y="323"/>
                  <a:pt x="244" y="324"/>
                  <a:pt x="245" y="326"/>
                </a:cubicBezTo>
                <a:close/>
                <a:moveTo>
                  <a:pt x="75" y="327"/>
                </a:moveTo>
                <a:cubicBezTo>
                  <a:pt x="74" y="324"/>
                  <a:pt x="74" y="323"/>
                  <a:pt x="71" y="321"/>
                </a:cubicBezTo>
                <a:cubicBezTo>
                  <a:pt x="72" y="323"/>
                  <a:pt x="73" y="325"/>
                  <a:pt x="75" y="327"/>
                </a:cubicBezTo>
                <a:close/>
                <a:moveTo>
                  <a:pt x="134" y="333"/>
                </a:moveTo>
                <a:cubicBezTo>
                  <a:pt x="132" y="326"/>
                  <a:pt x="125" y="325"/>
                  <a:pt x="121" y="321"/>
                </a:cubicBezTo>
                <a:cubicBezTo>
                  <a:pt x="124" y="326"/>
                  <a:pt x="129" y="329"/>
                  <a:pt x="134" y="333"/>
                </a:cubicBezTo>
                <a:close/>
                <a:moveTo>
                  <a:pt x="364" y="325"/>
                </a:moveTo>
                <a:cubicBezTo>
                  <a:pt x="366" y="325"/>
                  <a:pt x="366" y="326"/>
                  <a:pt x="367" y="326"/>
                </a:cubicBezTo>
                <a:cubicBezTo>
                  <a:pt x="367" y="324"/>
                  <a:pt x="368" y="322"/>
                  <a:pt x="366" y="321"/>
                </a:cubicBezTo>
                <a:cubicBezTo>
                  <a:pt x="365" y="322"/>
                  <a:pt x="365" y="323"/>
                  <a:pt x="364" y="325"/>
                </a:cubicBezTo>
                <a:close/>
                <a:moveTo>
                  <a:pt x="566" y="329"/>
                </a:moveTo>
                <a:cubicBezTo>
                  <a:pt x="567" y="327"/>
                  <a:pt x="571" y="324"/>
                  <a:pt x="569" y="321"/>
                </a:cubicBezTo>
                <a:cubicBezTo>
                  <a:pt x="568" y="324"/>
                  <a:pt x="564" y="326"/>
                  <a:pt x="566" y="329"/>
                </a:cubicBezTo>
                <a:close/>
                <a:moveTo>
                  <a:pt x="94" y="333"/>
                </a:moveTo>
                <a:cubicBezTo>
                  <a:pt x="93" y="327"/>
                  <a:pt x="88" y="325"/>
                  <a:pt x="84" y="322"/>
                </a:cubicBezTo>
                <a:cubicBezTo>
                  <a:pt x="85" y="328"/>
                  <a:pt x="90" y="332"/>
                  <a:pt x="94" y="333"/>
                </a:cubicBezTo>
                <a:close/>
                <a:moveTo>
                  <a:pt x="217" y="327"/>
                </a:moveTo>
                <a:cubicBezTo>
                  <a:pt x="216" y="324"/>
                  <a:pt x="212" y="324"/>
                  <a:pt x="210" y="322"/>
                </a:cubicBezTo>
                <a:cubicBezTo>
                  <a:pt x="208" y="325"/>
                  <a:pt x="215" y="330"/>
                  <a:pt x="217" y="327"/>
                </a:cubicBezTo>
                <a:close/>
                <a:moveTo>
                  <a:pt x="377" y="325"/>
                </a:moveTo>
                <a:cubicBezTo>
                  <a:pt x="377" y="324"/>
                  <a:pt x="377" y="324"/>
                  <a:pt x="377" y="323"/>
                </a:cubicBezTo>
                <a:cubicBezTo>
                  <a:pt x="376" y="323"/>
                  <a:pt x="375" y="322"/>
                  <a:pt x="374" y="322"/>
                </a:cubicBezTo>
                <a:cubicBezTo>
                  <a:pt x="374" y="324"/>
                  <a:pt x="375" y="325"/>
                  <a:pt x="377" y="325"/>
                </a:cubicBezTo>
                <a:close/>
                <a:moveTo>
                  <a:pt x="446" y="330"/>
                </a:moveTo>
                <a:cubicBezTo>
                  <a:pt x="447" y="328"/>
                  <a:pt x="449" y="325"/>
                  <a:pt x="450" y="323"/>
                </a:cubicBezTo>
                <a:cubicBezTo>
                  <a:pt x="446" y="323"/>
                  <a:pt x="444" y="328"/>
                  <a:pt x="446" y="330"/>
                </a:cubicBezTo>
                <a:close/>
                <a:moveTo>
                  <a:pt x="420" y="334"/>
                </a:moveTo>
                <a:cubicBezTo>
                  <a:pt x="425" y="334"/>
                  <a:pt x="429" y="326"/>
                  <a:pt x="426" y="323"/>
                </a:cubicBezTo>
                <a:cubicBezTo>
                  <a:pt x="423" y="325"/>
                  <a:pt x="422" y="330"/>
                  <a:pt x="420" y="334"/>
                </a:cubicBezTo>
                <a:close/>
                <a:moveTo>
                  <a:pt x="454" y="337"/>
                </a:moveTo>
                <a:cubicBezTo>
                  <a:pt x="456" y="332"/>
                  <a:pt x="458" y="328"/>
                  <a:pt x="460" y="323"/>
                </a:cubicBezTo>
                <a:cubicBezTo>
                  <a:pt x="459" y="323"/>
                  <a:pt x="458" y="323"/>
                  <a:pt x="457" y="323"/>
                </a:cubicBezTo>
                <a:cubicBezTo>
                  <a:pt x="457" y="328"/>
                  <a:pt x="453" y="332"/>
                  <a:pt x="454" y="337"/>
                </a:cubicBezTo>
                <a:close/>
                <a:moveTo>
                  <a:pt x="127" y="350"/>
                </a:moveTo>
                <a:cubicBezTo>
                  <a:pt x="127" y="345"/>
                  <a:pt x="122" y="344"/>
                  <a:pt x="121" y="340"/>
                </a:cubicBezTo>
                <a:cubicBezTo>
                  <a:pt x="123" y="334"/>
                  <a:pt x="119" y="326"/>
                  <a:pt x="113" y="324"/>
                </a:cubicBezTo>
                <a:cubicBezTo>
                  <a:pt x="115" y="335"/>
                  <a:pt x="119" y="345"/>
                  <a:pt x="127" y="350"/>
                </a:cubicBezTo>
                <a:close/>
                <a:moveTo>
                  <a:pt x="52" y="326"/>
                </a:moveTo>
                <a:cubicBezTo>
                  <a:pt x="55" y="329"/>
                  <a:pt x="56" y="335"/>
                  <a:pt x="59" y="338"/>
                </a:cubicBezTo>
                <a:cubicBezTo>
                  <a:pt x="58" y="334"/>
                  <a:pt x="56" y="323"/>
                  <a:pt x="52" y="326"/>
                </a:cubicBezTo>
                <a:close/>
                <a:moveTo>
                  <a:pt x="150" y="335"/>
                </a:moveTo>
                <a:cubicBezTo>
                  <a:pt x="148" y="329"/>
                  <a:pt x="140" y="328"/>
                  <a:pt x="135" y="324"/>
                </a:cubicBezTo>
                <a:cubicBezTo>
                  <a:pt x="138" y="330"/>
                  <a:pt x="146" y="333"/>
                  <a:pt x="150" y="335"/>
                </a:cubicBezTo>
                <a:close/>
                <a:moveTo>
                  <a:pt x="349" y="338"/>
                </a:moveTo>
                <a:cubicBezTo>
                  <a:pt x="351" y="338"/>
                  <a:pt x="351" y="339"/>
                  <a:pt x="352" y="339"/>
                </a:cubicBezTo>
                <a:cubicBezTo>
                  <a:pt x="354" y="334"/>
                  <a:pt x="358" y="331"/>
                  <a:pt x="359" y="325"/>
                </a:cubicBezTo>
                <a:cubicBezTo>
                  <a:pt x="358" y="325"/>
                  <a:pt x="358" y="325"/>
                  <a:pt x="357" y="324"/>
                </a:cubicBezTo>
                <a:cubicBezTo>
                  <a:pt x="354" y="329"/>
                  <a:pt x="351" y="332"/>
                  <a:pt x="349" y="338"/>
                </a:cubicBezTo>
                <a:close/>
                <a:moveTo>
                  <a:pt x="327" y="330"/>
                </a:moveTo>
                <a:cubicBezTo>
                  <a:pt x="330" y="330"/>
                  <a:pt x="331" y="333"/>
                  <a:pt x="333" y="333"/>
                </a:cubicBezTo>
                <a:cubicBezTo>
                  <a:pt x="334" y="332"/>
                  <a:pt x="335" y="331"/>
                  <a:pt x="335" y="330"/>
                </a:cubicBezTo>
                <a:cubicBezTo>
                  <a:pt x="333" y="328"/>
                  <a:pt x="331" y="326"/>
                  <a:pt x="329" y="325"/>
                </a:cubicBezTo>
                <a:cubicBezTo>
                  <a:pt x="329" y="327"/>
                  <a:pt x="327" y="327"/>
                  <a:pt x="327" y="330"/>
                </a:cubicBezTo>
                <a:close/>
                <a:moveTo>
                  <a:pt x="513" y="337"/>
                </a:moveTo>
                <a:cubicBezTo>
                  <a:pt x="515" y="334"/>
                  <a:pt x="521" y="328"/>
                  <a:pt x="519" y="325"/>
                </a:cubicBezTo>
                <a:cubicBezTo>
                  <a:pt x="517" y="328"/>
                  <a:pt x="511" y="331"/>
                  <a:pt x="513" y="337"/>
                </a:cubicBezTo>
                <a:close/>
                <a:moveTo>
                  <a:pt x="210" y="330"/>
                </a:moveTo>
                <a:cubicBezTo>
                  <a:pt x="208" y="330"/>
                  <a:pt x="207" y="325"/>
                  <a:pt x="203" y="326"/>
                </a:cubicBezTo>
                <a:cubicBezTo>
                  <a:pt x="204" y="328"/>
                  <a:pt x="209" y="332"/>
                  <a:pt x="210" y="330"/>
                </a:cubicBezTo>
                <a:close/>
                <a:moveTo>
                  <a:pt x="429" y="329"/>
                </a:moveTo>
                <a:cubicBezTo>
                  <a:pt x="432" y="329"/>
                  <a:pt x="433" y="328"/>
                  <a:pt x="433" y="326"/>
                </a:cubicBezTo>
                <a:cubicBezTo>
                  <a:pt x="432" y="326"/>
                  <a:pt x="431" y="326"/>
                  <a:pt x="431" y="326"/>
                </a:cubicBezTo>
                <a:cubicBezTo>
                  <a:pt x="431" y="327"/>
                  <a:pt x="430" y="327"/>
                  <a:pt x="429" y="329"/>
                </a:cubicBezTo>
                <a:close/>
                <a:moveTo>
                  <a:pt x="459" y="340"/>
                </a:moveTo>
                <a:cubicBezTo>
                  <a:pt x="459" y="335"/>
                  <a:pt x="465" y="329"/>
                  <a:pt x="462" y="326"/>
                </a:cubicBezTo>
                <a:cubicBezTo>
                  <a:pt x="461" y="330"/>
                  <a:pt x="455" y="336"/>
                  <a:pt x="459" y="340"/>
                </a:cubicBezTo>
                <a:close/>
                <a:moveTo>
                  <a:pt x="572" y="335"/>
                </a:moveTo>
                <a:cubicBezTo>
                  <a:pt x="575" y="332"/>
                  <a:pt x="583" y="331"/>
                  <a:pt x="582" y="326"/>
                </a:cubicBezTo>
                <a:cubicBezTo>
                  <a:pt x="580" y="329"/>
                  <a:pt x="572" y="331"/>
                  <a:pt x="572" y="335"/>
                </a:cubicBezTo>
                <a:close/>
                <a:moveTo>
                  <a:pt x="247" y="330"/>
                </a:moveTo>
                <a:cubicBezTo>
                  <a:pt x="251" y="334"/>
                  <a:pt x="256" y="335"/>
                  <a:pt x="261" y="338"/>
                </a:cubicBezTo>
                <a:cubicBezTo>
                  <a:pt x="263" y="337"/>
                  <a:pt x="264" y="336"/>
                  <a:pt x="265" y="334"/>
                </a:cubicBezTo>
                <a:cubicBezTo>
                  <a:pt x="260" y="332"/>
                  <a:pt x="252" y="321"/>
                  <a:pt x="247" y="330"/>
                </a:cubicBezTo>
                <a:close/>
                <a:moveTo>
                  <a:pt x="374" y="329"/>
                </a:moveTo>
                <a:cubicBezTo>
                  <a:pt x="375" y="326"/>
                  <a:pt x="372" y="327"/>
                  <a:pt x="371" y="326"/>
                </a:cubicBezTo>
                <a:cubicBezTo>
                  <a:pt x="371" y="328"/>
                  <a:pt x="373" y="328"/>
                  <a:pt x="374" y="329"/>
                </a:cubicBezTo>
                <a:close/>
                <a:moveTo>
                  <a:pt x="407" y="330"/>
                </a:moveTo>
                <a:cubicBezTo>
                  <a:pt x="406" y="328"/>
                  <a:pt x="405" y="327"/>
                  <a:pt x="402" y="326"/>
                </a:cubicBezTo>
                <a:cubicBezTo>
                  <a:pt x="403" y="328"/>
                  <a:pt x="405" y="329"/>
                  <a:pt x="407" y="330"/>
                </a:cubicBezTo>
                <a:close/>
                <a:moveTo>
                  <a:pt x="345" y="335"/>
                </a:moveTo>
                <a:cubicBezTo>
                  <a:pt x="348" y="334"/>
                  <a:pt x="350" y="329"/>
                  <a:pt x="350" y="327"/>
                </a:cubicBezTo>
                <a:cubicBezTo>
                  <a:pt x="346" y="329"/>
                  <a:pt x="346" y="331"/>
                  <a:pt x="345" y="335"/>
                </a:cubicBezTo>
                <a:close/>
                <a:moveTo>
                  <a:pt x="356" y="342"/>
                </a:moveTo>
                <a:cubicBezTo>
                  <a:pt x="361" y="340"/>
                  <a:pt x="361" y="333"/>
                  <a:pt x="365" y="329"/>
                </a:cubicBezTo>
                <a:cubicBezTo>
                  <a:pt x="364" y="329"/>
                  <a:pt x="363" y="328"/>
                  <a:pt x="363" y="327"/>
                </a:cubicBezTo>
                <a:cubicBezTo>
                  <a:pt x="360" y="332"/>
                  <a:pt x="358" y="337"/>
                  <a:pt x="356" y="342"/>
                </a:cubicBezTo>
                <a:close/>
                <a:moveTo>
                  <a:pt x="391" y="335"/>
                </a:moveTo>
                <a:cubicBezTo>
                  <a:pt x="392" y="336"/>
                  <a:pt x="392" y="337"/>
                  <a:pt x="394" y="337"/>
                </a:cubicBezTo>
                <a:cubicBezTo>
                  <a:pt x="395" y="333"/>
                  <a:pt x="397" y="332"/>
                  <a:pt x="399" y="329"/>
                </a:cubicBezTo>
                <a:cubicBezTo>
                  <a:pt x="397" y="329"/>
                  <a:pt x="397" y="327"/>
                  <a:pt x="395" y="327"/>
                </a:cubicBezTo>
                <a:cubicBezTo>
                  <a:pt x="394" y="330"/>
                  <a:pt x="393" y="333"/>
                  <a:pt x="391" y="335"/>
                </a:cubicBezTo>
                <a:close/>
                <a:moveTo>
                  <a:pt x="84" y="334"/>
                </a:moveTo>
                <a:cubicBezTo>
                  <a:pt x="83" y="332"/>
                  <a:pt x="83" y="329"/>
                  <a:pt x="81" y="329"/>
                </a:cubicBezTo>
                <a:cubicBezTo>
                  <a:pt x="83" y="330"/>
                  <a:pt x="82" y="333"/>
                  <a:pt x="84" y="334"/>
                </a:cubicBezTo>
                <a:close/>
                <a:moveTo>
                  <a:pt x="186" y="330"/>
                </a:moveTo>
                <a:cubicBezTo>
                  <a:pt x="185" y="330"/>
                  <a:pt x="184" y="328"/>
                  <a:pt x="183" y="329"/>
                </a:cubicBezTo>
                <a:cubicBezTo>
                  <a:pt x="184" y="329"/>
                  <a:pt x="186" y="332"/>
                  <a:pt x="186" y="330"/>
                </a:cubicBezTo>
                <a:close/>
                <a:moveTo>
                  <a:pt x="302" y="331"/>
                </a:moveTo>
                <a:cubicBezTo>
                  <a:pt x="300" y="331"/>
                  <a:pt x="297" y="328"/>
                  <a:pt x="295" y="329"/>
                </a:cubicBezTo>
                <a:cubicBezTo>
                  <a:pt x="297" y="330"/>
                  <a:pt x="300" y="334"/>
                  <a:pt x="302" y="331"/>
                </a:cubicBezTo>
                <a:close/>
                <a:moveTo>
                  <a:pt x="387" y="334"/>
                </a:moveTo>
                <a:cubicBezTo>
                  <a:pt x="390" y="333"/>
                  <a:pt x="389" y="331"/>
                  <a:pt x="391" y="329"/>
                </a:cubicBezTo>
                <a:cubicBezTo>
                  <a:pt x="388" y="329"/>
                  <a:pt x="385" y="331"/>
                  <a:pt x="387" y="334"/>
                </a:cubicBezTo>
                <a:close/>
                <a:moveTo>
                  <a:pt x="414" y="330"/>
                </a:moveTo>
                <a:cubicBezTo>
                  <a:pt x="416" y="330"/>
                  <a:pt x="415" y="332"/>
                  <a:pt x="417" y="332"/>
                </a:cubicBezTo>
                <a:cubicBezTo>
                  <a:pt x="416" y="330"/>
                  <a:pt x="419" y="330"/>
                  <a:pt x="417" y="329"/>
                </a:cubicBezTo>
                <a:cubicBezTo>
                  <a:pt x="417" y="330"/>
                  <a:pt x="415" y="329"/>
                  <a:pt x="414" y="330"/>
                </a:cubicBezTo>
                <a:close/>
                <a:moveTo>
                  <a:pt x="179" y="329"/>
                </a:moveTo>
                <a:cubicBezTo>
                  <a:pt x="180" y="331"/>
                  <a:pt x="180" y="333"/>
                  <a:pt x="182" y="334"/>
                </a:cubicBezTo>
                <a:cubicBezTo>
                  <a:pt x="182" y="332"/>
                  <a:pt x="184" y="333"/>
                  <a:pt x="183" y="331"/>
                </a:cubicBezTo>
                <a:cubicBezTo>
                  <a:pt x="183" y="331"/>
                  <a:pt x="182" y="331"/>
                  <a:pt x="182" y="330"/>
                </a:cubicBezTo>
                <a:cubicBezTo>
                  <a:pt x="183" y="330"/>
                  <a:pt x="183" y="330"/>
                  <a:pt x="182" y="330"/>
                </a:cubicBezTo>
                <a:cubicBezTo>
                  <a:pt x="182" y="332"/>
                  <a:pt x="180" y="329"/>
                  <a:pt x="179" y="329"/>
                </a:cubicBezTo>
                <a:close/>
                <a:moveTo>
                  <a:pt x="219" y="332"/>
                </a:moveTo>
                <a:cubicBezTo>
                  <a:pt x="222" y="336"/>
                  <a:pt x="227" y="339"/>
                  <a:pt x="231" y="335"/>
                </a:cubicBezTo>
                <a:cubicBezTo>
                  <a:pt x="227" y="333"/>
                  <a:pt x="221" y="326"/>
                  <a:pt x="219" y="332"/>
                </a:cubicBezTo>
                <a:close/>
                <a:moveTo>
                  <a:pt x="462" y="342"/>
                </a:moveTo>
                <a:cubicBezTo>
                  <a:pt x="469" y="342"/>
                  <a:pt x="469" y="335"/>
                  <a:pt x="471" y="331"/>
                </a:cubicBezTo>
                <a:cubicBezTo>
                  <a:pt x="469" y="330"/>
                  <a:pt x="469" y="329"/>
                  <a:pt x="467" y="329"/>
                </a:cubicBezTo>
                <a:cubicBezTo>
                  <a:pt x="466" y="334"/>
                  <a:pt x="463" y="337"/>
                  <a:pt x="462" y="342"/>
                </a:cubicBezTo>
                <a:close/>
                <a:moveTo>
                  <a:pt x="484" y="347"/>
                </a:moveTo>
                <a:cubicBezTo>
                  <a:pt x="491" y="346"/>
                  <a:pt x="492" y="337"/>
                  <a:pt x="495" y="330"/>
                </a:cubicBezTo>
                <a:cubicBezTo>
                  <a:pt x="487" y="327"/>
                  <a:pt x="488" y="342"/>
                  <a:pt x="484" y="347"/>
                </a:cubicBezTo>
                <a:close/>
                <a:moveTo>
                  <a:pt x="284" y="341"/>
                </a:moveTo>
                <a:cubicBezTo>
                  <a:pt x="289" y="341"/>
                  <a:pt x="290" y="338"/>
                  <a:pt x="293" y="336"/>
                </a:cubicBezTo>
                <a:cubicBezTo>
                  <a:pt x="289" y="334"/>
                  <a:pt x="286" y="332"/>
                  <a:pt x="282" y="330"/>
                </a:cubicBezTo>
                <a:cubicBezTo>
                  <a:pt x="283" y="334"/>
                  <a:pt x="284" y="337"/>
                  <a:pt x="284" y="341"/>
                </a:cubicBezTo>
                <a:close/>
                <a:moveTo>
                  <a:pt x="72" y="349"/>
                </a:moveTo>
                <a:cubicBezTo>
                  <a:pt x="68" y="343"/>
                  <a:pt x="65" y="336"/>
                  <a:pt x="60" y="330"/>
                </a:cubicBezTo>
                <a:cubicBezTo>
                  <a:pt x="62" y="338"/>
                  <a:pt x="64" y="346"/>
                  <a:pt x="72" y="349"/>
                </a:cubicBezTo>
                <a:close/>
                <a:moveTo>
                  <a:pt x="273" y="334"/>
                </a:moveTo>
                <a:cubicBezTo>
                  <a:pt x="275" y="335"/>
                  <a:pt x="277" y="338"/>
                  <a:pt x="280" y="338"/>
                </a:cubicBezTo>
                <a:cubicBezTo>
                  <a:pt x="280" y="334"/>
                  <a:pt x="279" y="332"/>
                  <a:pt x="277" y="330"/>
                </a:cubicBezTo>
                <a:cubicBezTo>
                  <a:pt x="276" y="332"/>
                  <a:pt x="274" y="333"/>
                  <a:pt x="273" y="334"/>
                </a:cubicBezTo>
                <a:close/>
                <a:moveTo>
                  <a:pt x="304" y="334"/>
                </a:moveTo>
                <a:cubicBezTo>
                  <a:pt x="305" y="337"/>
                  <a:pt x="308" y="338"/>
                  <a:pt x="310" y="340"/>
                </a:cubicBezTo>
                <a:cubicBezTo>
                  <a:pt x="312" y="337"/>
                  <a:pt x="314" y="335"/>
                  <a:pt x="315" y="332"/>
                </a:cubicBezTo>
                <a:cubicBezTo>
                  <a:pt x="311" y="329"/>
                  <a:pt x="307" y="332"/>
                  <a:pt x="304" y="334"/>
                </a:cubicBezTo>
                <a:close/>
                <a:moveTo>
                  <a:pt x="399" y="334"/>
                </a:moveTo>
                <a:cubicBezTo>
                  <a:pt x="400" y="334"/>
                  <a:pt x="401" y="333"/>
                  <a:pt x="402" y="333"/>
                </a:cubicBezTo>
                <a:cubicBezTo>
                  <a:pt x="402" y="331"/>
                  <a:pt x="401" y="331"/>
                  <a:pt x="400" y="330"/>
                </a:cubicBezTo>
                <a:cubicBezTo>
                  <a:pt x="399" y="332"/>
                  <a:pt x="399" y="333"/>
                  <a:pt x="399" y="334"/>
                </a:cubicBezTo>
                <a:close/>
                <a:moveTo>
                  <a:pt x="431" y="344"/>
                </a:moveTo>
                <a:cubicBezTo>
                  <a:pt x="436" y="344"/>
                  <a:pt x="439" y="335"/>
                  <a:pt x="439" y="331"/>
                </a:cubicBezTo>
                <a:cubicBezTo>
                  <a:pt x="438" y="331"/>
                  <a:pt x="438" y="330"/>
                  <a:pt x="437" y="330"/>
                </a:cubicBezTo>
                <a:cubicBezTo>
                  <a:pt x="435" y="334"/>
                  <a:pt x="434" y="340"/>
                  <a:pt x="431" y="344"/>
                </a:cubicBezTo>
                <a:close/>
                <a:moveTo>
                  <a:pt x="363" y="340"/>
                </a:moveTo>
                <a:cubicBezTo>
                  <a:pt x="367" y="339"/>
                  <a:pt x="371" y="338"/>
                  <a:pt x="372" y="334"/>
                </a:cubicBezTo>
                <a:cubicBezTo>
                  <a:pt x="370" y="333"/>
                  <a:pt x="370" y="331"/>
                  <a:pt x="368" y="331"/>
                </a:cubicBezTo>
                <a:cubicBezTo>
                  <a:pt x="366" y="335"/>
                  <a:pt x="364" y="337"/>
                  <a:pt x="363" y="340"/>
                </a:cubicBezTo>
                <a:close/>
                <a:moveTo>
                  <a:pt x="521" y="341"/>
                </a:moveTo>
                <a:cubicBezTo>
                  <a:pt x="522" y="338"/>
                  <a:pt x="528" y="333"/>
                  <a:pt x="524" y="331"/>
                </a:cubicBezTo>
                <a:cubicBezTo>
                  <a:pt x="523" y="334"/>
                  <a:pt x="520" y="338"/>
                  <a:pt x="521" y="341"/>
                </a:cubicBezTo>
                <a:close/>
                <a:moveTo>
                  <a:pt x="425" y="339"/>
                </a:moveTo>
                <a:cubicBezTo>
                  <a:pt x="427" y="340"/>
                  <a:pt x="427" y="341"/>
                  <a:pt x="429" y="342"/>
                </a:cubicBezTo>
                <a:cubicBezTo>
                  <a:pt x="430" y="338"/>
                  <a:pt x="432" y="336"/>
                  <a:pt x="433" y="332"/>
                </a:cubicBezTo>
                <a:cubicBezTo>
                  <a:pt x="429" y="332"/>
                  <a:pt x="426" y="335"/>
                  <a:pt x="425" y="339"/>
                </a:cubicBezTo>
                <a:close/>
                <a:moveTo>
                  <a:pt x="133" y="340"/>
                </a:moveTo>
                <a:cubicBezTo>
                  <a:pt x="131" y="337"/>
                  <a:pt x="128" y="334"/>
                  <a:pt x="124" y="332"/>
                </a:cubicBezTo>
                <a:cubicBezTo>
                  <a:pt x="125" y="334"/>
                  <a:pt x="126" y="336"/>
                  <a:pt x="126" y="337"/>
                </a:cubicBezTo>
                <a:cubicBezTo>
                  <a:pt x="130" y="337"/>
                  <a:pt x="131" y="339"/>
                  <a:pt x="133" y="340"/>
                </a:cubicBezTo>
                <a:close/>
                <a:moveTo>
                  <a:pt x="189" y="334"/>
                </a:moveTo>
                <a:cubicBezTo>
                  <a:pt x="192" y="337"/>
                  <a:pt x="196" y="339"/>
                  <a:pt x="199" y="342"/>
                </a:cubicBezTo>
                <a:cubicBezTo>
                  <a:pt x="200" y="341"/>
                  <a:pt x="202" y="341"/>
                  <a:pt x="202" y="339"/>
                </a:cubicBezTo>
                <a:cubicBezTo>
                  <a:pt x="197" y="339"/>
                  <a:pt x="192" y="333"/>
                  <a:pt x="189" y="334"/>
                </a:cubicBezTo>
                <a:close/>
                <a:moveTo>
                  <a:pt x="472" y="338"/>
                </a:moveTo>
                <a:cubicBezTo>
                  <a:pt x="475" y="338"/>
                  <a:pt x="475" y="336"/>
                  <a:pt x="476" y="333"/>
                </a:cubicBezTo>
                <a:cubicBezTo>
                  <a:pt x="475" y="333"/>
                  <a:pt x="474" y="333"/>
                  <a:pt x="473" y="333"/>
                </a:cubicBezTo>
                <a:cubicBezTo>
                  <a:pt x="474" y="336"/>
                  <a:pt x="472" y="336"/>
                  <a:pt x="472" y="338"/>
                </a:cubicBezTo>
                <a:close/>
                <a:moveTo>
                  <a:pt x="559" y="338"/>
                </a:moveTo>
                <a:cubicBezTo>
                  <a:pt x="561" y="337"/>
                  <a:pt x="565" y="336"/>
                  <a:pt x="566" y="333"/>
                </a:cubicBezTo>
                <a:cubicBezTo>
                  <a:pt x="563" y="333"/>
                  <a:pt x="563" y="334"/>
                  <a:pt x="561" y="333"/>
                </a:cubicBezTo>
                <a:cubicBezTo>
                  <a:pt x="561" y="335"/>
                  <a:pt x="558" y="337"/>
                  <a:pt x="559" y="338"/>
                </a:cubicBezTo>
                <a:close/>
                <a:moveTo>
                  <a:pt x="72" y="341"/>
                </a:moveTo>
                <a:cubicBezTo>
                  <a:pt x="72" y="338"/>
                  <a:pt x="70" y="334"/>
                  <a:pt x="67" y="334"/>
                </a:cubicBezTo>
                <a:cubicBezTo>
                  <a:pt x="69" y="337"/>
                  <a:pt x="70" y="340"/>
                  <a:pt x="72" y="341"/>
                </a:cubicBezTo>
                <a:close/>
                <a:moveTo>
                  <a:pt x="111" y="346"/>
                </a:moveTo>
                <a:cubicBezTo>
                  <a:pt x="110" y="340"/>
                  <a:pt x="104" y="340"/>
                  <a:pt x="103" y="335"/>
                </a:cubicBezTo>
                <a:cubicBezTo>
                  <a:pt x="101" y="337"/>
                  <a:pt x="99" y="332"/>
                  <a:pt x="98" y="334"/>
                </a:cubicBezTo>
                <a:cubicBezTo>
                  <a:pt x="101" y="339"/>
                  <a:pt x="106" y="342"/>
                  <a:pt x="111" y="346"/>
                </a:cubicBezTo>
                <a:close/>
                <a:moveTo>
                  <a:pt x="494" y="341"/>
                </a:moveTo>
                <a:cubicBezTo>
                  <a:pt x="497" y="340"/>
                  <a:pt x="500" y="338"/>
                  <a:pt x="502" y="335"/>
                </a:cubicBezTo>
                <a:cubicBezTo>
                  <a:pt x="500" y="335"/>
                  <a:pt x="500" y="333"/>
                  <a:pt x="497" y="334"/>
                </a:cubicBezTo>
                <a:cubicBezTo>
                  <a:pt x="497" y="337"/>
                  <a:pt x="495" y="339"/>
                  <a:pt x="494" y="341"/>
                </a:cubicBezTo>
                <a:close/>
                <a:moveTo>
                  <a:pt x="537" y="334"/>
                </a:moveTo>
                <a:cubicBezTo>
                  <a:pt x="532" y="337"/>
                  <a:pt x="524" y="339"/>
                  <a:pt x="522" y="347"/>
                </a:cubicBezTo>
                <a:cubicBezTo>
                  <a:pt x="528" y="346"/>
                  <a:pt x="542" y="343"/>
                  <a:pt x="537" y="334"/>
                </a:cubicBezTo>
                <a:close/>
                <a:moveTo>
                  <a:pt x="564" y="358"/>
                </a:moveTo>
                <a:cubicBezTo>
                  <a:pt x="576" y="353"/>
                  <a:pt x="588" y="345"/>
                  <a:pt x="591" y="334"/>
                </a:cubicBezTo>
                <a:cubicBezTo>
                  <a:pt x="583" y="343"/>
                  <a:pt x="571" y="348"/>
                  <a:pt x="564" y="358"/>
                </a:cubicBezTo>
                <a:close/>
                <a:moveTo>
                  <a:pt x="101" y="352"/>
                </a:moveTo>
                <a:cubicBezTo>
                  <a:pt x="98" y="345"/>
                  <a:pt x="97" y="337"/>
                  <a:pt x="89" y="334"/>
                </a:cubicBezTo>
                <a:cubicBezTo>
                  <a:pt x="92" y="341"/>
                  <a:pt x="93" y="350"/>
                  <a:pt x="101" y="352"/>
                </a:cubicBezTo>
                <a:close/>
                <a:moveTo>
                  <a:pt x="313" y="343"/>
                </a:moveTo>
                <a:cubicBezTo>
                  <a:pt x="315" y="342"/>
                  <a:pt x="315" y="344"/>
                  <a:pt x="316" y="344"/>
                </a:cubicBezTo>
                <a:cubicBezTo>
                  <a:pt x="318" y="341"/>
                  <a:pt x="320" y="339"/>
                  <a:pt x="320" y="335"/>
                </a:cubicBezTo>
                <a:cubicBezTo>
                  <a:pt x="319" y="335"/>
                  <a:pt x="319" y="334"/>
                  <a:pt x="318" y="334"/>
                </a:cubicBezTo>
                <a:cubicBezTo>
                  <a:pt x="317" y="337"/>
                  <a:pt x="314" y="339"/>
                  <a:pt x="313" y="343"/>
                </a:cubicBezTo>
                <a:close/>
                <a:moveTo>
                  <a:pt x="438" y="344"/>
                </a:moveTo>
                <a:cubicBezTo>
                  <a:pt x="442" y="343"/>
                  <a:pt x="442" y="339"/>
                  <a:pt x="443" y="335"/>
                </a:cubicBezTo>
                <a:cubicBezTo>
                  <a:pt x="443" y="335"/>
                  <a:pt x="442" y="335"/>
                  <a:pt x="442" y="335"/>
                </a:cubicBezTo>
                <a:cubicBezTo>
                  <a:pt x="440" y="338"/>
                  <a:pt x="439" y="341"/>
                  <a:pt x="438" y="344"/>
                </a:cubicBezTo>
                <a:close/>
                <a:moveTo>
                  <a:pt x="250" y="338"/>
                </a:moveTo>
                <a:cubicBezTo>
                  <a:pt x="253" y="339"/>
                  <a:pt x="257" y="344"/>
                  <a:pt x="258" y="339"/>
                </a:cubicBezTo>
                <a:cubicBezTo>
                  <a:pt x="255" y="338"/>
                  <a:pt x="253" y="337"/>
                  <a:pt x="250" y="335"/>
                </a:cubicBezTo>
                <a:cubicBezTo>
                  <a:pt x="250" y="336"/>
                  <a:pt x="250" y="337"/>
                  <a:pt x="250" y="338"/>
                </a:cubicBezTo>
                <a:close/>
                <a:moveTo>
                  <a:pt x="154" y="349"/>
                </a:moveTo>
                <a:cubicBezTo>
                  <a:pt x="151" y="343"/>
                  <a:pt x="145" y="340"/>
                  <a:pt x="140" y="336"/>
                </a:cubicBezTo>
                <a:cubicBezTo>
                  <a:pt x="142" y="343"/>
                  <a:pt x="148" y="346"/>
                  <a:pt x="154" y="349"/>
                </a:cubicBezTo>
                <a:close/>
                <a:moveTo>
                  <a:pt x="400" y="338"/>
                </a:moveTo>
                <a:cubicBezTo>
                  <a:pt x="401" y="338"/>
                  <a:pt x="405" y="340"/>
                  <a:pt x="405" y="336"/>
                </a:cubicBezTo>
                <a:cubicBezTo>
                  <a:pt x="402" y="336"/>
                  <a:pt x="402" y="337"/>
                  <a:pt x="400" y="338"/>
                </a:cubicBezTo>
                <a:close/>
                <a:moveTo>
                  <a:pt x="228" y="340"/>
                </a:moveTo>
                <a:cubicBezTo>
                  <a:pt x="233" y="341"/>
                  <a:pt x="238" y="342"/>
                  <a:pt x="244" y="344"/>
                </a:cubicBezTo>
                <a:cubicBezTo>
                  <a:pt x="240" y="340"/>
                  <a:pt x="233" y="334"/>
                  <a:pt x="228" y="340"/>
                </a:cubicBezTo>
                <a:close/>
                <a:moveTo>
                  <a:pt x="374" y="343"/>
                </a:moveTo>
                <a:cubicBezTo>
                  <a:pt x="377" y="343"/>
                  <a:pt x="380" y="342"/>
                  <a:pt x="379" y="338"/>
                </a:cubicBezTo>
                <a:cubicBezTo>
                  <a:pt x="377" y="338"/>
                  <a:pt x="377" y="337"/>
                  <a:pt x="376" y="337"/>
                </a:cubicBezTo>
                <a:cubicBezTo>
                  <a:pt x="375" y="339"/>
                  <a:pt x="373" y="341"/>
                  <a:pt x="374" y="343"/>
                </a:cubicBezTo>
                <a:close/>
                <a:moveTo>
                  <a:pt x="266" y="340"/>
                </a:moveTo>
                <a:cubicBezTo>
                  <a:pt x="270" y="341"/>
                  <a:pt x="275" y="345"/>
                  <a:pt x="279" y="344"/>
                </a:cubicBezTo>
                <a:cubicBezTo>
                  <a:pt x="277" y="341"/>
                  <a:pt x="269" y="334"/>
                  <a:pt x="266" y="340"/>
                </a:cubicBezTo>
                <a:close/>
                <a:moveTo>
                  <a:pt x="323" y="341"/>
                </a:moveTo>
                <a:cubicBezTo>
                  <a:pt x="325" y="341"/>
                  <a:pt x="327" y="340"/>
                  <a:pt x="327" y="338"/>
                </a:cubicBezTo>
                <a:cubicBezTo>
                  <a:pt x="325" y="338"/>
                  <a:pt x="325" y="337"/>
                  <a:pt x="324" y="337"/>
                </a:cubicBezTo>
                <a:cubicBezTo>
                  <a:pt x="323" y="338"/>
                  <a:pt x="323" y="340"/>
                  <a:pt x="323" y="341"/>
                </a:cubicBezTo>
                <a:close/>
                <a:moveTo>
                  <a:pt x="408" y="340"/>
                </a:moveTo>
                <a:cubicBezTo>
                  <a:pt x="409" y="339"/>
                  <a:pt x="411" y="340"/>
                  <a:pt x="411" y="338"/>
                </a:cubicBezTo>
                <a:cubicBezTo>
                  <a:pt x="410" y="338"/>
                  <a:pt x="409" y="337"/>
                  <a:pt x="409" y="337"/>
                </a:cubicBezTo>
                <a:cubicBezTo>
                  <a:pt x="409" y="338"/>
                  <a:pt x="407" y="340"/>
                  <a:pt x="408" y="340"/>
                </a:cubicBezTo>
                <a:close/>
                <a:moveTo>
                  <a:pt x="445" y="344"/>
                </a:moveTo>
                <a:cubicBezTo>
                  <a:pt x="445" y="343"/>
                  <a:pt x="449" y="338"/>
                  <a:pt x="446" y="337"/>
                </a:cubicBezTo>
                <a:cubicBezTo>
                  <a:pt x="446" y="340"/>
                  <a:pt x="442" y="343"/>
                  <a:pt x="445" y="344"/>
                </a:cubicBezTo>
                <a:close/>
                <a:moveTo>
                  <a:pt x="477" y="354"/>
                </a:moveTo>
                <a:cubicBezTo>
                  <a:pt x="480" y="350"/>
                  <a:pt x="483" y="340"/>
                  <a:pt x="482" y="337"/>
                </a:cubicBezTo>
                <a:cubicBezTo>
                  <a:pt x="481" y="342"/>
                  <a:pt x="476" y="348"/>
                  <a:pt x="477" y="354"/>
                </a:cubicBezTo>
                <a:close/>
                <a:moveTo>
                  <a:pt x="491" y="346"/>
                </a:moveTo>
                <a:cubicBezTo>
                  <a:pt x="492" y="348"/>
                  <a:pt x="488" y="350"/>
                  <a:pt x="491" y="351"/>
                </a:cubicBezTo>
                <a:cubicBezTo>
                  <a:pt x="496" y="346"/>
                  <a:pt x="505" y="345"/>
                  <a:pt x="507" y="337"/>
                </a:cubicBezTo>
                <a:cubicBezTo>
                  <a:pt x="501" y="339"/>
                  <a:pt x="498" y="346"/>
                  <a:pt x="491" y="346"/>
                </a:cubicBezTo>
                <a:close/>
                <a:moveTo>
                  <a:pt x="549" y="348"/>
                </a:moveTo>
                <a:cubicBezTo>
                  <a:pt x="545" y="353"/>
                  <a:pt x="539" y="360"/>
                  <a:pt x="533" y="364"/>
                </a:cubicBezTo>
                <a:cubicBezTo>
                  <a:pt x="531" y="366"/>
                  <a:pt x="527" y="366"/>
                  <a:pt x="527" y="369"/>
                </a:cubicBezTo>
                <a:cubicBezTo>
                  <a:pt x="547" y="362"/>
                  <a:pt x="564" y="352"/>
                  <a:pt x="576" y="337"/>
                </a:cubicBezTo>
                <a:cubicBezTo>
                  <a:pt x="567" y="341"/>
                  <a:pt x="560" y="346"/>
                  <a:pt x="549" y="348"/>
                </a:cubicBezTo>
                <a:close/>
                <a:moveTo>
                  <a:pt x="52" y="344"/>
                </a:moveTo>
                <a:cubicBezTo>
                  <a:pt x="53" y="341"/>
                  <a:pt x="51" y="339"/>
                  <a:pt x="50" y="338"/>
                </a:cubicBezTo>
                <a:cubicBezTo>
                  <a:pt x="50" y="340"/>
                  <a:pt x="51" y="342"/>
                  <a:pt x="52" y="344"/>
                </a:cubicBezTo>
                <a:close/>
                <a:moveTo>
                  <a:pt x="210" y="338"/>
                </a:moveTo>
                <a:cubicBezTo>
                  <a:pt x="210" y="342"/>
                  <a:pt x="216" y="344"/>
                  <a:pt x="217" y="340"/>
                </a:cubicBezTo>
                <a:cubicBezTo>
                  <a:pt x="215" y="340"/>
                  <a:pt x="212" y="337"/>
                  <a:pt x="210" y="338"/>
                </a:cubicBezTo>
                <a:close/>
                <a:moveTo>
                  <a:pt x="287" y="344"/>
                </a:moveTo>
                <a:cubicBezTo>
                  <a:pt x="293" y="346"/>
                  <a:pt x="302" y="356"/>
                  <a:pt x="307" y="346"/>
                </a:cubicBezTo>
                <a:cubicBezTo>
                  <a:pt x="302" y="339"/>
                  <a:pt x="293" y="336"/>
                  <a:pt x="287" y="344"/>
                </a:cubicBezTo>
                <a:close/>
                <a:moveTo>
                  <a:pt x="397" y="340"/>
                </a:moveTo>
                <a:cubicBezTo>
                  <a:pt x="397" y="343"/>
                  <a:pt x="402" y="343"/>
                  <a:pt x="403" y="341"/>
                </a:cubicBezTo>
                <a:cubicBezTo>
                  <a:pt x="402" y="340"/>
                  <a:pt x="399" y="341"/>
                  <a:pt x="398" y="340"/>
                </a:cubicBezTo>
                <a:cubicBezTo>
                  <a:pt x="399" y="340"/>
                  <a:pt x="399" y="339"/>
                  <a:pt x="399" y="338"/>
                </a:cubicBezTo>
                <a:cubicBezTo>
                  <a:pt x="397" y="338"/>
                  <a:pt x="398" y="340"/>
                  <a:pt x="397" y="340"/>
                </a:cubicBezTo>
                <a:close/>
                <a:moveTo>
                  <a:pt x="176" y="349"/>
                </a:moveTo>
                <a:cubicBezTo>
                  <a:pt x="171" y="346"/>
                  <a:pt x="167" y="342"/>
                  <a:pt x="162" y="340"/>
                </a:cubicBezTo>
                <a:cubicBezTo>
                  <a:pt x="162" y="346"/>
                  <a:pt x="171" y="352"/>
                  <a:pt x="176" y="349"/>
                </a:cubicBezTo>
                <a:close/>
                <a:moveTo>
                  <a:pt x="347" y="341"/>
                </a:moveTo>
                <a:cubicBezTo>
                  <a:pt x="347" y="343"/>
                  <a:pt x="348" y="344"/>
                  <a:pt x="350" y="344"/>
                </a:cubicBezTo>
                <a:cubicBezTo>
                  <a:pt x="350" y="343"/>
                  <a:pt x="351" y="343"/>
                  <a:pt x="350" y="341"/>
                </a:cubicBezTo>
                <a:cubicBezTo>
                  <a:pt x="348" y="341"/>
                  <a:pt x="349" y="340"/>
                  <a:pt x="347" y="341"/>
                </a:cubicBezTo>
                <a:close/>
                <a:moveTo>
                  <a:pt x="362" y="346"/>
                </a:moveTo>
                <a:cubicBezTo>
                  <a:pt x="365" y="347"/>
                  <a:pt x="365" y="345"/>
                  <a:pt x="368" y="345"/>
                </a:cubicBezTo>
                <a:cubicBezTo>
                  <a:pt x="368" y="344"/>
                  <a:pt x="371" y="341"/>
                  <a:pt x="369" y="340"/>
                </a:cubicBezTo>
                <a:cubicBezTo>
                  <a:pt x="368" y="343"/>
                  <a:pt x="363" y="342"/>
                  <a:pt x="362" y="346"/>
                </a:cubicBezTo>
                <a:close/>
                <a:moveTo>
                  <a:pt x="329" y="351"/>
                </a:moveTo>
                <a:cubicBezTo>
                  <a:pt x="330" y="348"/>
                  <a:pt x="334" y="344"/>
                  <a:pt x="333" y="341"/>
                </a:cubicBezTo>
                <a:cubicBezTo>
                  <a:pt x="332" y="344"/>
                  <a:pt x="328" y="347"/>
                  <a:pt x="329" y="351"/>
                </a:cubicBezTo>
                <a:close/>
                <a:moveTo>
                  <a:pt x="449" y="344"/>
                </a:moveTo>
                <a:cubicBezTo>
                  <a:pt x="451" y="344"/>
                  <a:pt x="451" y="343"/>
                  <a:pt x="451" y="341"/>
                </a:cubicBezTo>
                <a:cubicBezTo>
                  <a:pt x="449" y="341"/>
                  <a:pt x="449" y="342"/>
                  <a:pt x="449" y="344"/>
                </a:cubicBezTo>
                <a:close/>
                <a:moveTo>
                  <a:pt x="543" y="347"/>
                </a:moveTo>
                <a:cubicBezTo>
                  <a:pt x="546" y="346"/>
                  <a:pt x="547" y="345"/>
                  <a:pt x="550" y="344"/>
                </a:cubicBezTo>
                <a:cubicBezTo>
                  <a:pt x="549" y="343"/>
                  <a:pt x="550" y="341"/>
                  <a:pt x="548" y="341"/>
                </a:cubicBezTo>
                <a:cubicBezTo>
                  <a:pt x="546" y="343"/>
                  <a:pt x="543" y="344"/>
                  <a:pt x="543" y="347"/>
                </a:cubicBezTo>
                <a:close/>
                <a:moveTo>
                  <a:pt x="36" y="350"/>
                </a:moveTo>
                <a:cubicBezTo>
                  <a:pt x="35" y="347"/>
                  <a:pt x="33" y="342"/>
                  <a:pt x="30" y="342"/>
                </a:cubicBezTo>
                <a:cubicBezTo>
                  <a:pt x="32" y="344"/>
                  <a:pt x="33" y="350"/>
                  <a:pt x="36" y="350"/>
                </a:cubicBezTo>
                <a:close/>
                <a:moveTo>
                  <a:pt x="261" y="343"/>
                </a:moveTo>
                <a:cubicBezTo>
                  <a:pt x="262" y="347"/>
                  <a:pt x="271" y="351"/>
                  <a:pt x="275" y="346"/>
                </a:cubicBezTo>
                <a:cubicBezTo>
                  <a:pt x="271" y="345"/>
                  <a:pt x="265" y="340"/>
                  <a:pt x="261" y="343"/>
                </a:cubicBezTo>
                <a:close/>
                <a:moveTo>
                  <a:pt x="202" y="344"/>
                </a:moveTo>
                <a:cubicBezTo>
                  <a:pt x="203" y="345"/>
                  <a:pt x="204" y="345"/>
                  <a:pt x="204" y="346"/>
                </a:cubicBezTo>
                <a:cubicBezTo>
                  <a:pt x="207" y="346"/>
                  <a:pt x="209" y="346"/>
                  <a:pt x="210" y="344"/>
                </a:cubicBezTo>
                <a:cubicBezTo>
                  <a:pt x="207" y="342"/>
                  <a:pt x="204" y="341"/>
                  <a:pt x="202" y="344"/>
                </a:cubicBezTo>
                <a:close/>
                <a:moveTo>
                  <a:pt x="508" y="347"/>
                </a:moveTo>
                <a:cubicBezTo>
                  <a:pt x="510" y="347"/>
                  <a:pt x="512" y="343"/>
                  <a:pt x="511" y="342"/>
                </a:cubicBezTo>
                <a:cubicBezTo>
                  <a:pt x="510" y="343"/>
                  <a:pt x="507" y="345"/>
                  <a:pt x="508" y="347"/>
                </a:cubicBezTo>
                <a:close/>
                <a:moveTo>
                  <a:pt x="116" y="363"/>
                </a:moveTo>
                <a:cubicBezTo>
                  <a:pt x="115" y="352"/>
                  <a:pt x="110" y="346"/>
                  <a:pt x="101" y="343"/>
                </a:cubicBezTo>
                <a:cubicBezTo>
                  <a:pt x="103" y="352"/>
                  <a:pt x="107" y="360"/>
                  <a:pt x="116" y="363"/>
                </a:cubicBezTo>
                <a:close/>
                <a:moveTo>
                  <a:pt x="405" y="346"/>
                </a:moveTo>
                <a:cubicBezTo>
                  <a:pt x="405" y="347"/>
                  <a:pt x="406" y="348"/>
                  <a:pt x="408" y="349"/>
                </a:cubicBezTo>
                <a:cubicBezTo>
                  <a:pt x="409" y="347"/>
                  <a:pt x="409" y="346"/>
                  <a:pt x="410" y="343"/>
                </a:cubicBezTo>
                <a:cubicBezTo>
                  <a:pt x="408" y="342"/>
                  <a:pt x="406" y="344"/>
                  <a:pt x="405" y="346"/>
                </a:cubicBezTo>
                <a:close/>
                <a:moveTo>
                  <a:pt x="226" y="347"/>
                </a:moveTo>
                <a:cubicBezTo>
                  <a:pt x="224" y="346"/>
                  <a:pt x="222" y="343"/>
                  <a:pt x="219" y="344"/>
                </a:cubicBezTo>
                <a:cubicBezTo>
                  <a:pt x="220" y="346"/>
                  <a:pt x="225" y="347"/>
                  <a:pt x="226" y="347"/>
                </a:cubicBezTo>
                <a:close/>
                <a:moveTo>
                  <a:pt x="334" y="350"/>
                </a:moveTo>
                <a:cubicBezTo>
                  <a:pt x="335" y="350"/>
                  <a:pt x="337" y="350"/>
                  <a:pt x="338" y="350"/>
                </a:cubicBezTo>
                <a:cubicBezTo>
                  <a:pt x="338" y="347"/>
                  <a:pt x="341" y="347"/>
                  <a:pt x="340" y="344"/>
                </a:cubicBezTo>
                <a:cubicBezTo>
                  <a:pt x="338" y="345"/>
                  <a:pt x="339" y="343"/>
                  <a:pt x="337" y="343"/>
                </a:cubicBezTo>
                <a:cubicBezTo>
                  <a:pt x="336" y="345"/>
                  <a:pt x="336" y="348"/>
                  <a:pt x="334" y="350"/>
                </a:cubicBezTo>
                <a:close/>
                <a:moveTo>
                  <a:pt x="469" y="349"/>
                </a:moveTo>
                <a:cubicBezTo>
                  <a:pt x="472" y="349"/>
                  <a:pt x="471" y="345"/>
                  <a:pt x="472" y="343"/>
                </a:cubicBezTo>
                <a:cubicBezTo>
                  <a:pt x="468" y="342"/>
                  <a:pt x="468" y="346"/>
                  <a:pt x="469" y="349"/>
                </a:cubicBezTo>
                <a:close/>
                <a:moveTo>
                  <a:pt x="322" y="347"/>
                </a:moveTo>
                <a:cubicBezTo>
                  <a:pt x="322" y="348"/>
                  <a:pt x="322" y="350"/>
                  <a:pt x="324" y="350"/>
                </a:cubicBezTo>
                <a:cubicBezTo>
                  <a:pt x="325" y="348"/>
                  <a:pt x="327" y="346"/>
                  <a:pt x="327" y="344"/>
                </a:cubicBezTo>
                <a:cubicBezTo>
                  <a:pt x="324" y="343"/>
                  <a:pt x="325" y="347"/>
                  <a:pt x="322" y="347"/>
                </a:cubicBezTo>
                <a:close/>
                <a:moveTo>
                  <a:pt x="377" y="352"/>
                </a:moveTo>
                <a:cubicBezTo>
                  <a:pt x="382" y="352"/>
                  <a:pt x="380" y="347"/>
                  <a:pt x="383" y="344"/>
                </a:cubicBezTo>
                <a:cubicBezTo>
                  <a:pt x="378" y="345"/>
                  <a:pt x="379" y="349"/>
                  <a:pt x="377" y="352"/>
                </a:cubicBezTo>
                <a:close/>
                <a:moveTo>
                  <a:pt x="410" y="351"/>
                </a:moveTo>
                <a:cubicBezTo>
                  <a:pt x="413" y="351"/>
                  <a:pt x="412" y="354"/>
                  <a:pt x="414" y="354"/>
                </a:cubicBezTo>
                <a:cubicBezTo>
                  <a:pt x="416" y="352"/>
                  <a:pt x="418" y="349"/>
                  <a:pt x="418" y="345"/>
                </a:cubicBezTo>
                <a:cubicBezTo>
                  <a:pt x="413" y="342"/>
                  <a:pt x="412" y="349"/>
                  <a:pt x="410" y="351"/>
                </a:cubicBezTo>
                <a:close/>
                <a:moveTo>
                  <a:pt x="64" y="355"/>
                </a:moveTo>
                <a:cubicBezTo>
                  <a:pt x="60" y="353"/>
                  <a:pt x="59" y="348"/>
                  <a:pt x="56" y="345"/>
                </a:cubicBezTo>
                <a:cubicBezTo>
                  <a:pt x="56" y="351"/>
                  <a:pt x="59" y="356"/>
                  <a:pt x="64" y="355"/>
                </a:cubicBezTo>
                <a:close/>
                <a:moveTo>
                  <a:pt x="134" y="346"/>
                </a:moveTo>
                <a:cubicBezTo>
                  <a:pt x="135" y="348"/>
                  <a:pt x="139" y="351"/>
                  <a:pt x="143" y="353"/>
                </a:cubicBezTo>
                <a:cubicBezTo>
                  <a:pt x="142" y="348"/>
                  <a:pt x="138" y="344"/>
                  <a:pt x="134" y="346"/>
                </a:cubicBezTo>
                <a:close/>
                <a:moveTo>
                  <a:pt x="244" y="350"/>
                </a:moveTo>
                <a:cubicBezTo>
                  <a:pt x="245" y="349"/>
                  <a:pt x="247" y="349"/>
                  <a:pt x="247" y="347"/>
                </a:cubicBezTo>
                <a:cubicBezTo>
                  <a:pt x="244" y="347"/>
                  <a:pt x="239" y="345"/>
                  <a:pt x="237" y="346"/>
                </a:cubicBezTo>
                <a:cubicBezTo>
                  <a:pt x="240" y="347"/>
                  <a:pt x="241" y="350"/>
                  <a:pt x="244" y="350"/>
                </a:cubicBezTo>
                <a:close/>
                <a:moveTo>
                  <a:pt x="212" y="347"/>
                </a:moveTo>
                <a:cubicBezTo>
                  <a:pt x="215" y="351"/>
                  <a:pt x="222" y="352"/>
                  <a:pt x="228" y="354"/>
                </a:cubicBezTo>
                <a:cubicBezTo>
                  <a:pt x="223" y="351"/>
                  <a:pt x="219" y="346"/>
                  <a:pt x="212" y="347"/>
                </a:cubicBezTo>
                <a:close/>
                <a:moveTo>
                  <a:pt x="370" y="351"/>
                </a:moveTo>
                <a:cubicBezTo>
                  <a:pt x="372" y="350"/>
                  <a:pt x="372" y="351"/>
                  <a:pt x="373" y="351"/>
                </a:cubicBezTo>
                <a:cubicBezTo>
                  <a:pt x="373" y="349"/>
                  <a:pt x="376" y="349"/>
                  <a:pt x="375" y="346"/>
                </a:cubicBezTo>
                <a:cubicBezTo>
                  <a:pt x="372" y="346"/>
                  <a:pt x="371" y="348"/>
                  <a:pt x="370" y="351"/>
                </a:cubicBezTo>
                <a:close/>
                <a:moveTo>
                  <a:pt x="227" y="348"/>
                </a:moveTo>
                <a:cubicBezTo>
                  <a:pt x="228" y="349"/>
                  <a:pt x="230" y="349"/>
                  <a:pt x="231" y="350"/>
                </a:cubicBezTo>
                <a:cubicBezTo>
                  <a:pt x="231" y="348"/>
                  <a:pt x="227" y="346"/>
                  <a:pt x="227" y="348"/>
                </a:cubicBezTo>
                <a:close/>
                <a:moveTo>
                  <a:pt x="419" y="358"/>
                </a:moveTo>
                <a:cubicBezTo>
                  <a:pt x="423" y="357"/>
                  <a:pt x="423" y="352"/>
                  <a:pt x="425" y="349"/>
                </a:cubicBezTo>
                <a:cubicBezTo>
                  <a:pt x="424" y="348"/>
                  <a:pt x="424" y="347"/>
                  <a:pt x="422" y="347"/>
                </a:cubicBezTo>
                <a:cubicBezTo>
                  <a:pt x="421" y="351"/>
                  <a:pt x="417" y="354"/>
                  <a:pt x="419" y="358"/>
                </a:cubicBezTo>
                <a:close/>
                <a:moveTo>
                  <a:pt x="445" y="364"/>
                </a:moveTo>
                <a:cubicBezTo>
                  <a:pt x="451" y="364"/>
                  <a:pt x="452" y="354"/>
                  <a:pt x="454" y="348"/>
                </a:cubicBezTo>
                <a:cubicBezTo>
                  <a:pt x="455" y="348"/>
                  <a:pt x="454" y="347"/>
                  <a:pt x="454" y="347"/>
                </a:cubicBezTo>
                <a:cubicBezTo>
                  <a:pt x="450" y="352"/>
                  <a:pt x="448" y="359"/>
                  <a:pt x="445" y="364"/>
                </a:cubicBezTo>
                <a:close/>
                <a:moveTo>
                  <a:pt x="455" y="361"/>
                </a:moveTo>
                <a:cubicBezTo>
                  <a:pt x="458" y="360"/>
                  <a:pt x="461" y="353"/>
                  <a:pt x="462" y="348"/>
                </a:cubicBezTo>
                <a:cubicBezTo>
                  <a:pt x="461" y="349"/>
                  <a:pt x="461" y="347"/>
                  <a:pt x="460" y="347"/>
                </a:cubicBezTo>
                <a:cubicBezTo>
                  <a:pt x="458" y="351"/>
                  <a:pt x="454" y="358"/>
                  <a:pt x="455" y="361"/>
                </a:cubicBezTo>
                <a:close/>
                <a:moveTo>
                  <a:pt x="586" y="351"/>
                </a:moveTo>
                <a:cubicBezTo>
                  <a:pt x="586" y="349"/>
                  <a:pt x="590" y="348"/>
                  <a:pt x="588" y="347"/>
                </a:cubicBezTo>
                <a:cubicBezTo>
                  <a:pt x="587" y="348"/>
                  <a:pt x="584" y="350"/>
                  <a:pt x="586" y="351"/>
                </a:cubicBezTo>
                <a:close/>
                <a:moveTo>
                  <a:pt x="308" y="351"/>
                </a:moveTo>
                <a:cubicBezTo>
                  <a:pt x="310" y="351"/>
                  <a:pt x="311" y="350"/>
                  <a:pt x="314" y="351"/>
                </a:cubicBezTo>
                <a:cubicBezTo>
                  <a:pt x="314" y="349"/>
                  <a:pt x="312" y="348"/>
                  <a:pt x="310" y="347"/>
                </a:cubicBezTo>
                <a:cubicBezTo>
                  <a:pt x="310" y="349"/>
                  <a:pt x="308" y="349"/>
                  <a:pt x="308" y="351"/>
                </a:cubicBezTo>
                <a:close/>
                <a:moveTo>
                  <a:pt x="341" y="349"/>
                </a:moveTo>
                <a:cubicBezTo>
                  <a:pt x="343" y="349"/>
                  <a:pt x="344" y="349"/>
                  <a:pt x="345" y="348"/>
                </a:cubicBezTo>
                <a:cubicBezTo>
                  <a:pt x="344" y="347"/>
                  <a:pt x="342" y="348"/>
                  <a:pt x="341" y="349"/>
                </a:cubicBezTo>
                <a:close/>
                <a:moveTo>
                  <a:pt x="440" y="352"/>
                </a:moveTo>
                <a:cubicBezTo>
                  <a:pt x="442" y="352"/>
                  <a:pt x="444" y="349"/>
                  <a:pt x="442" y="347"/>
                </a:cubicBezTo>
                <a:cubicBezTo>
                  <a:pt x="442" y="349"/>
                  <a:pt x="440" y="349"/>
                  <a:pt x="440" y="352"/>
                </a:cubicBezTo>
                <a:close/>
                <a:moveTo>
                  <a:pt x="502" y="347"/>
                </a:moveTo>
                <a:cubicBezTo>
                  <a:pt x="499" y="351"/>
                  <a:pt x="490" y="352"/>
                  <a:pt x="488" y="355"/>
                </a:cubicBezTo>
                <a:cubicBezTo>
                  <a:pt x="493" y="352"/>
                  <a:pt x="501" y="353"/>
                  <a:pt x="503" y="348"/>
                </a:cubicBezTo>
                <a:cubicBezTo>
                  <a:pt x="503" y="348"/>
                  <a:pt x="503" y="347"/>
                  <a:pt x="502" y="347"/>
                </a:cubicBezTo>
                <a:close/>
                <a:moveTo>
                  <a:pt x="89" y="363"/>
                </a:moveTo>
                <a:cubicBezTo>
                  <a:pt x="88" y="357"/>
                  <a:pt x="84" y="353"/>
                  <a:pt x="81" y="349"/>
                </a:cubicBezTo>
                <a:cubicBezTo>
                  <a:pt x="82" y="355"/>
                  <a:pt x="84" y="361"/>
                  <a:pt x="89" y="363"/>
                </a:cubicBezTo>
                <a:close/>
                <a:moveTo>
                  <a:pt x="358" y="351"/>
                </a:moveTo>
                <a:cubicBezTo>
                  <a:pt x="361" y="351"/>
                  <a:pt x="361" y="355"/>
                  <a:pt x="366" y="354"/>
                </a:cubicBezTo>
                <a:cubicBezTo>
                  <a:pt x="366" y="353"/>
                  <a:pt x="365" y="352"/>
                  <a:pt x="365" y="351"/>
                </a:cubicBezTo>
                <a:cubicBezTo>
                  <a:pt x="363" y="350"/>
                  <a:pt x="360" y="349"/>
                  <a:pt x="358" y="351"/>
                </a:cubicBezTo>
                <a:close/>
                <a:moveTo>
                  <a:pt x="391" y="350"/>
                </a:moveTo>
                <a:cubicBezTo>
                  <a:pt x="388" y="355"/>
                  <a:pt x="385" y="360"/>
                  <a:pt x="383" y="366"/>
                </a:cubicBezTo>
                <a:cubicBezTo>
                  <a:pt x="385" y="367"/>
                  <a:pt x="387" y="366"/>
                  <a:pt x="391" y="366"/>
                </a:cubicBezTo>
                <a:cubicBezTo>
                  <a:pt x="393" y="361"/>
                  <a:pt x="396" y="356"/>
                  <a:pt x="398" y="350"/>
                </a:cubicBezTo>
                <a:cubicBezTo>
                  <a:pt x="396" y="349"/>
                  <a:pt x="394" y="350"/>
                  <a:pt x="391" y="350"/>
                </a:cubicBezTo>
                <a:close/>
                <a:moveTo>
                  <a:pt x="422" y="360"/>
                </a:moveTo>
                <a:cubicBezTo>
                  <a:pt x="424" y="361"/>
                  <a:pt x="425" y="364"/>
                  <a:pt x="427" y="363"/>
                </a:cubicBezTo>
                <a:cubicBezTo>
                  <a:pt x="426" y="359"/>
                  <a:pt x="430" y="356"/>
                  <a:pt x="431" y="352"/>
                </a:cubicBezTo>
                <a:cubicBezTo>
                  <a:pt x="429" y="352"/>
                  <a:pt x="429" y="350"/>
                  <a:pt x="427" y="350"/>
                </a:cubicBezTo>
                <a:cubicBezTo>
                  <a:pt x="427" y="355"/>
                  <a:pt x="424" y="357"/>
                  <a:pt x="422" y="360"/>
                </a:cubicBezTo>
                <a:close/>
                <a:moveTo>
                  <a:pt x="157" y="363"/>
                </a:moveTo>
                <a:cubicBezTo>
                  <a:pt x="156" y="356"/>
                  <a:pt x="150" y="354"/>
                  <a:pt x="147" y="351"/>
                </a:cubicBezTo>
                <a:cubicBezTo>
                  <a:pt x="148" y="357"/>
                  <a:pt x="152" y="360"/>
                  <a:pt x="157" y="363"/>
                </a:cubicBezTo>
                <a:close/>
                <a:moveTo>
                  <a:pt x="202" y="352"/>
                </a:moveTo>
                <a:cubicBezTo>
                  <a:pt x="209" y="357"/>
                  <a:pt x="216" y="363"/>
                  <a:pt x="224" y="367"/>
                </a:cubicBezTo>
                <a:cubicBezTo>
                  <a:pt x="224" y="365"/>
                  <a:pt x="227" y="366"/>
                  <a:pt x="226" y="364"/>
                </a:cubicBezTo>
                <a:cubicBezTo>
                  <a:pt x="218" y="361"/>
                  <a:pt x="211" y="348"/>
                  <a:pt x="202" y="352"/>
                </a:cubicBezTo>
                <a:close/>
                <a:moveTo>
                  <a:pt x="521" y="352"/>
                </a:moveTo>
                <a:cubicBezTo>
                  <a:pt x="524" y="352"/>
                  <a:pt x="526" y="353"/>
                  <a:pt x="527" y="351"/>
                </a:cubicBezTo>
                <a:cubicBezTo>
                  <a:pt x="524" y="350"/>
                  <a:pt x="523" y="351"/>
                  <a:pt x="521" y="352"/>
                </a:cubicBezTo>
                <a:close/>
                <a:moveTo>
                  <a:pt x="132" y="354"/>
                </a:moveTo>
                <a:cubicBezTo>
                  <a:pt x="138" y="357"/>
                  <a:pt x="143" y="365"/>
                  <a:pt x="149" y="366"/>
                </a:cubicBezTo>
                <a:cubicBezTo>
                  <a:pt x="148" y="363"/>
                  <a:pt x="145" y="361"/>
                  <a:pt x="146" y="358"/>
                </a:cubicBezTo>
                <a:cubicBezTo>
                  <a:pt x="139" y="358"/>
                  <a:pt x="137" y="351"/>
                  <a:pt x="131" y="352"/>
                </a:cubicBezTo>
                <a:cubicBezTo>
                  <a:pt x="132" y="352"/>
                  <a:pt x="132" y="353"/>
                  <a:pt x="132" y="354"/>
                </a:cubicBezTo>
                <a:close/>
                <a:moveTo>
                  <a:pt x="253" y="357"/>
                </a:moveTo>
                <a:cubicBezTo>
                  <a:pt x="256" y="358"/>
                  <a:pt x="257" y="355"/>
                  <a:pt x="259" y="355"/>
                </a:cubicBezTo>
                <a:cubicBezTo>
                  <a:pt x="259" y="353"/>
                  <a:pt x="259" y="352"/>
                  <a:pt x="258" y="351"/>
                </a:cubicBezTo>
                <a:cubicBezTo>
                  <a:pt x="257" y="351"/>
                  <a:pt x="257" y="351"/>
                  <a:pt x="256" y="351"/>
                </a:cubicBezTo>
                <a:cubicBezTo>
                  <a:pt x="254" y="353"/>
                  <a:pt x="256" y="355"/>
                  <a:pt x="253" y="357"/>
                </a:cubicBezTo>
                <a:close/>
                <a:moveTo>
                  <a:pt x="73" y="359"/>
                </a:moveTo>
                <a:cubicBezTo>
                  <a:pt x="73" y="356"/>
                  <a:pt x="74" y="357"/>
                  <a:pt x="73" y="355"/>
                </a:cubicBezTo>
                <a:cubicBezTo>
                  <a:pt x="70" y="355"/>
                  <a:pt x="70" y="353"/>
                  <a:pt x="68" y="352"/>
                </a:cubicBezTo>
                <a:cubicBezTo>
                  <a:pt x="69" y="354"/>
                  <a:pt x="70" y="358"/>
                  <a:pt x="73" y="359"/>
                </a:cubicBezTo>
                <a:close/>
                <a:moveTo>
                  <a:pt x="460" y="362"/>
                </a:moveTo>
                <a:cubicBezTo>
                  <a:pt x="466" y="362"/>
                  <a:pt x="467" y="357"/>
                  <a:pt x="468" y="353"/>
                </a:cubicBezTo>
                <a:cubicBezTo>
                  <a:pt x="467" y="353"/>
                  <a:pt x="467" y="351"/>
                  <a:pt x="465" y="352"/>
                </a:cubicBezTo>
                <a:cubicBezTo>
                  <a:pt x="464" y="355"/>
                  <a:pt x="462" y="358"/>
                  <a:pt x="460" y="362"/>
                </a:cubicBezTo>
                <a:close/>
                <a:moveTo>
                  <a:pt x="171" y="359"/>
                </a:moveTo>
                <a:cubicBezTo>
                  <a:pt x="177" y="362"/>
                  <a:pt x="184" y="364"/>
                  <a:pt x="189" y="368"/>
                </a:cubicBezTo>
                <a:cubicBezTo>
                  <a:pt x="192" y="367"/>
                  <a:pt x="184" y="366"/>
                  <a:pt x="185" y="363"/>
                </a:cubicBezTo>
                <a:cubicBezTo>
                  <a:pt x="176" y="361"/>
                  <a:pt x="173" y="353"/>
                  <a:pt x="164" y="352"/>
                </a:cubicBezTo>
                <a:cubicBezTo>
                  <a:pt x="165" y="355"/>
                  <a:pt x="169" y="358"/>
                  <a:pt x="171" y="359"/>
                </a:cubicBezTo>
                <a:close/>
                <a:moveTo>
                  <a:pt x="180" y="352"/>
                </a:moveTo>
                <a:cubicBezTo>
                  <a:pt x="180" y="353"/>
                  <a:pt x="180" y="354"/>
                  <a:pt x="179" y="354"/>
                </a:cubicBezTo>
                <a:cubicBezTo>
                  <a:pt x="194" y="367"/>
                  <a:pt x="213" y="378"/>
                  <a:pt x="230" y="390"/>
                </a:cubicBezTo>
                <a:cubicBezTo>
                  <a:pt x="230" y="388"/>
                  <a:pt x="229" y="385"/>
                  <a:pt x="231" y="385"/>
                </a:cubicBezTo>
                <a:cubicBezTo>
                  <a:pt x="234" y="385"/>
                  <a:pt x="235" y="387"/>
                  <a:pt x="238" y="386"/>
                </a:cubicBezTo>
                <a:cubicBezTo>
                  <a:pt x="219" y="375"/>
                  <a:pt x="199" y="365"/>
                  <a:pt x="180" y="352"/>
                </a:cubicBezTo>
                <a:close/>
                <a:moveTo>
                  <a:pt x="269" y="353"/>
                </a:moveTo>
                <a:cubicBezTo>
                  <a:pt x="269" y="353"/>
                  <a:pt x="268" y="353"/>
                  <a:pt x="268" y="354"/>
                </a:cubicBezTo>
                <a:cubicBezTo>
                  <a:pt x="276" y="358"/>
                  <a:pt x="279" y="365"/>
                  <a:pt x="290" y="366"/>
                </a:cubicBezTo>
                <a:cubicBezTo>
                  <a:pt x="291" y="365"/>
                  <a:pt x="293" y="364"/>
                  <a:pt x="293" y="362"/>
                </a:cubicBezTo>
                <a:cubicBezTo>
                  <a:pt x="284" y="360"/>
                  <a:pt x="277" y="353"/>
                  <a:pt x="269" y="353"/>
                </a:cubicBezTo>
                <a:close/>
                <a:moveTo>
                  <a:pt x="296" y="361"/>
                </a:moveTo>
                <a:cubicBezTo>
                  <a:pt x="303" y="360"/>
                  <a:pt x="297" y="354"/>
                  <a:pt x="293" y="353"/>
                </a:cubicBezTo>
                <a:cubicBezTo>
                  <a:pt x="289" y="352"/>
                  <a:pt x="281" y="353"/>
                  <a:pt x="277" y="353"/>
                </a:cubicBezTo>
                <a:cubicBezTo>
                  <a:pt x="283" y="352"/>
                  <a:pt x="291" y="362"/>
                  <a:pt x="296" y="361"/>
                </a:cubicBezTo>
                <a:close/>
                <a:moveTo>
                  <a:pt x="342" y="352"/>
                </a:moveTo>
                <a:cubicBezTo>
                  <a:pt x="341" y="352"/>
                  <a:pt x="340" y="352"/>
                  <a:pt x="339" y="352"/>
                </a:cubicBezTo>
                <a:cubicBezTo>
                  <a:pt x="338" y="356"/>
                  <a:pt x="342" y="354"/>
                  <a:pt x="342" y="352"/>
                </a:cubicBezTo>
                <a:close/>
                <a:moveTo>
                  <a:pt x="346" y="363"/>
                </a:moveTo>
                <a:cubicBezTo>
                  <a:pt x="348" y="359"/>
                  <a:pt x="349" y="356"/>
                  <a:pt x="352" y="353"/>
                </a:cubicBezTo>
                <a:cubicBezTo>
                  <a:pt x="349" y="352"/>
                  <a:pt x="346" y="360"/>
                  <a:pt x="346" y="363"/>
                </a:cubicBezTo>
                <a:close/>
                <a:moveTo>
                  <a:pt x="368" y="357"/>
                </a:moveTo>
                <a:cubicBezTo>
                  <a:pt x="370" y="357"/>
                  <a:pt x="370" y="355"/>
                  <a:pt x="371" y="354"/>
                </a:cubicBezTo>
                <a:cubicBezTo>
                  <a:pt x="370" y="354"/>
                  <a:pt x="369" y="351"/>
                  <a:pt x="368" y="353"/>
                </a:cubicBezTo>
                <a:cubicBezTo>
                  <a:pt x="370" y="354"/>
                  <a:pt x="367" y="355"/>
                  <a:pt x="368" y="357"/>
                </a:cubicBezTo>
                <a:close/>
                <a:moveTo>
                  <a:pt x="69" y="360"/>
                </a:moveTo>
                <a:cubicBezTo>
                  <a:pt x="69" y="357"/>
                  <a:pt x="66" y="357"/>
                  <a:pt x="68" y="355"/>
                </a:cubicBezTo>
                <a:cubicBezTo>
                  <a:pt x="66" y="355"/>
                  <a:pt x="67" y="352"/>
                  <a:pt x="65" y="353"/>
                </a:cubicBezTo>
                <a:cubicBezTo>
                  <a:pt x="66" y="356"/>
                  <a:pt x="66" y="359"/>
                  <a:pt x="69" y="360"/>
                </a:cubicBezTo>
                <a:close/>
                <a:moveTo>
                  <a:pt x="332" y="356"/>
                </a:moveTo>
                <a:cubicBezTo>
                  <a:pt x="335" y="356"/>
                  <a:pt x="335" y="355"/>
                  <a:pt x="335" y="353"/>
                </a:cubicBezTo>
                <a:cubicBezTo>
                  <a:pt x="332" y="352"/>
                  <a:pt x="331" y="354"/>
                  <a:pt x="332" y="356"/>
                </a:cubicBezTo>
                <a:close/>
                <a:moveTo>
                  <a:pt x="395" y="366"/>
                </a:moveTo>
                <a:cubicBezTo>
                  <a:pt x="401" y="366"/>
                  <a:pt x="402" y="360"/>
                  <a:pt x="404" y="355"/>
                </a:cubicBezTo>
                <a:cubicBezTo>
                  <a:pt x="403" y="354"/>
                  <a:pt x="403" y="353"/>
                  <a:pt x="402" y="353"/>
                </a:cubicBezTo>
                <a:cubicBezTo>
                  <a:pt x="399" y="357"/>
                  <a:pt x="397" y="362"/>
                  <a:pt x="395" y="366"/>
                </a:cubicBezTo>
                <a:close/>
                <a:moveTo>
                  <a:pt x="516" y="372"/>
                </a:moveTo>
                <a:cubicBezTo>
                  <a:pt x="524" y="367"/>
                  <a:pt x="535" y="360"/>
                  <a:pt x="539" y="353"/>
                </a:cubicBezTo>
                <a:cubicBezTo>
                  <a:pt x="529" y="357"/>
                  <a:pt x="523" y="365"/>
                  <a:pt x="516" y="372"/>
                </a:cubicBezTo>
                <a:close/>
                <a:moveTo>
                  <a:pt x="315" y="357"/>
                </a:moveTo>
                <a:cubicBezTo>
                  <a:pt x="318" y="357"/>
                  <a:pt x="320" y="359"/>
                  <a:pt x="322" y="357"/>
                </a:cubicBezTo>
                <a:cubicBezTo>
                  <a:pt x="322" y="353"/>
                  <a:pt x="315" y="353"/>
                  <a:pt x="315" y="357"/>
                </a:cubicBezTo>
                <a:close/>
                <a:moveTo>
                  <a:pt x="56" y="361"/>
                </a:moveTo>
                <a:cubicBezTo>
                  <a:pt x="58" y="358"/>
                  <a:pt x="55" y="355"/>
                  <a:pt x="52" y="354"/>
                </a:cubicBezTo>
                <a:cubicBezTo>
                  <a:pt x="52" y="358"/>
                  <a:pt x="53" y="361"/>
                  <a:pt x="56" y="361"/>
                </a:cubicBezTo>
                <a:close/>
                <a:moveTo>
                  <a:pt x="429" y="365"/>
                </a:moveTo>
                <a:cubicBezTo>
                  <a:pt x="431" y="362"/>
                  <a:pt x="435" y="358"/>
                  <a:pt x="434" y="354"/>
                </a:cubicBezTo>
                <a:cubicBezTo>
                  <a:pt x="432" y="357"/>
                  <a:pt x="429" y="362"/>
                  <a:pt x="429" y="365"/>
                </a:cubicBezTo>
                <a:close/>
                <a:moveTo>
                  <a:pt x="128" y="372"/>
                </a:moveTo>
                <a:cubicBezTo>
                  <a:pt x="125" y="366"/>
                  <a:pt x="125" y="357"/>
                  <a:pt x="118" y="355"/>
                </a:cubicBezTo>
                <a:cubicBezTo>
                  <a:pt x="120" y="362"/>
                  <a:pt x="121" y="370"/>
                  <a:pt x="128" y="372"/>
                </a:cubicBezTo>
                <a:close/>
                <a:moveTo>
                  <a:pt x="352" y="362"/>
                </a:moveTo>
                <a:cubicBezTo>
                  <a:pt x="354" y="359"/>
                  <a:pt x="357" y="361"/>
                  <a:pt x="360" y="359"/>
                </a:cubicBezTo>
                <a:cubicBezTo>
                  <a:pt x="359" y="357"/>
                  <a:pt x="357" y="355"/>
                  <a:pt x="354" y="355"/>
                </a:cubicBezTo>
                <a:cubicBezTo>
                  <a:pt x="354" y="357"/>
                  <a:pt x="350" y="360"/>
                  <a:pt x="352" y="362"/>
                </a:cubicBezTo>
                <a:close/>
                <a:moveTo>
                  <a:pt x="338" y="358"/>
                </a:moveTo>
                <a:cubicBezTo>
                  <a:pt x="338" y="360"/>
                  <a:pt x="340" y="361"/>
                  <a:pt x="341" y="362"/>
                </a:cubicBezTo>
                <a:cubicBezTo>
                  <a:pt x="342" y="360"/>
                  <a:pt x="344" y="359"/>
                  <a:pt x="344" y="355"/>
                </a:cubicBezTo>
                <a:cubicBezTo>
                  <a:pt x="341" y="356"/>
                  <a:pt x="340" y="358"/>
                  <a:pt x="338" y="358"/>
                </a:cubicBezTo>
                <a:close/>
                <a:moveTo>
                  <a:pt x="372" y="360"/>
                </a:moveTo>
                <a:cubicBezTo>
                  <a:pt x="374" y="360"/>
                  <a:pt x="373" y="362"/>
                  <a:pt x="375" y="361"/>
                </a:cubicBezTo>
                <a:cubicBezTo>
                  <a:pt x="375" y="359"/>
                  <a:pt x="377" y="359"/>
                  <a:pt x="378" y="358"/>
                </a:cubicBezTo>
                <a:cubicBezTo>
                  <a:pt x="377" y="358"/>
                  <a:pt x="377" y="357"/>
                  <a:pt x="377" y="356"/>
                </a:cubicBezTo>
                <a:cubicBezTo>
                  <a:pt x="374" y="356"/>
                  <a:pt x="374" y="358"/>
                  <a:pt x="372" y="360"/>
                </a:cubicBezTo>
                <a:close/>
                <a:moveTo>
                  <a:pt x="259" y="359"/>
                </a:moveTo>
                <a:cubicBezTo>
                  <a:pt x="262" y="358"/>
                  <a:pt x="265" y="362"/>
                  <a:pt x="267" y="360"/>
                </a:cubicBezTo>
                <a:cubicBezTo>
                  <a:pt x="266" y="360"/>
                  <a:pt x="265" y="359"/>
                  <a:pt x="265" y="357"/>
                </a:cubicBezTo>
                <a:cubicBezTo>
                  <a:pt x="263" y="358"/>
                  <a:pt x="261" y="356"/>
                  <a:pt x="259" y="359"/>
                </a:cubicBezTo>
                <a:close/>
                <a:moveTo>
                  <a:pt x="434" y="365"/>
                </a:moveTo>
                <a:cubicBezTo>
                  <a:pt x="438" y="365"/>
                  <a:pt x="439" y="359"/>
                  <a:pt x="439" y="357"/>
                </a:cubicBezTo>
                <a:cubicBezTo>
                  <a:pt x="438" y="357"/>
                  <a:pt x="437" y="357"/>
                  <a:pt x="437" y="357"/>
                </a:cubicBezTo>
                <a:cubicBezTo>
                  <a:pt x="437" y="360"/>
                  <a:pt x="434" y="362"/>
                  <a:pt x="434" y="365"/>
                </a:cubicBezTo>
                <a:close/>
                <a:moveTo>
                  <a:pt x="508" y="358"/>
                </a:moveTo>
                <a:cubicBezTo>
                  <a:pt x="507" y="362"/>
                  <a:pt x="505" y="363"/>
                  <a:pt x="504" y="366"/>
                </a:cubicBezTo>
                <a:cubicBezTo>
                  <a:pt x="508" y="364"/>
                  <a:pt x="518" y="359"/>
                  <a:pt x="517" y="357"/>
                </a:cubicBezTo>
                <a:cubicBezTo>
                  <a:pt x="515" y="359"/>
                  <a:pt x="511" y="357"/>
                  <a:pt x="508" y="358"/>
                </a:cubicBezTo>
                <a:close/>
                <a:moveTo>
                  <a:pt x="212" y="364"/>
                </a:moveTo>
                <a:cubicBezTo>
                  <a:pt x="208" y="363"/>
                  <a:pt x="204" y="358"/>
                  <a:pt x="201" y="358"/>
                </a:cubicBezTo>
                <a:cubicBezTo>
                  <a:pt x="204" y="360"/>
                  <a:pt x="209" y="364"/>
                  <a:pt x="212" y="364"/>
                </a:cubicBezTo>
                <a:close/>
                <a:moveTo>
                  <a:pt x="230" y="361"/>
                </a:moveTo>
                <a:cubicBezTo>
                  <a:pt x="229" y="359"/>
                  <a:pt x="223" y="357"/>
                  <a:pt x="221" y="358"/>
                </a:cubicBezTo>
                <a:cubicBezTo>
                  <a:pt x="224" y="359"/>
                  <a:pt x="226" y="363"/>
                  <a:pt x="230" y="361"/>
                </a:cubicBezTo>
                <a:close/>
                <a:moveTo>
                  <a:pt x="378" y="365"/>
                </a:moveTo>
                <a:cubicBezTo>
                  <a:pt x="381" y="364"/>
                  <a:pt x="383" y="360"/>
                  <a:pt x="382" y="357"/>
                </a:cubicBezTo>
                <a:cubicBezTo>
                  <a:pt x="381" y="360"/>
                  <a:pt x="379" y="362"/>
                  <a:pt x="378" y="365"/>
                </a:cubicBezTo>
                <a:close/>
                <a:moveTo>
                  <a:pt x="402" y="366"/>
                </a:moveTo>
                <a:cubicBezTo>
                  <a:pt x="405" y="366"/>
                  <a:pt x="407" y="366"/>
                  <a:pt x="410" y="366"/>
                </a:cubicBezTo>
                <a:cubicBezTo>
                  <a:pt x="412" y="365"/>
                  <a:pt x="411" y="363"/>
                  <a:pt x="412" y="360"/>
                </a:cubicBezTo>
                <a:cubicBezTo>
                  <a:pt x="407" y="353"/>
                  <a:pt x="404" y="362"/>
                  <a:pt x="402" y="366"/>
                </a:cubicBezTo>
                <a:close/>
                <a:moveTo>
                  <a:pt x="551" y="369"/>
                </a:moveTo>
                <a:cubicBezTo>
                  <a:pt x="547" y="371"/>
                  <a:pt x="543" y="375"/>
                  <a:pt x="539" y="378"/>
                </a:cubicBezTo>
                <a:cubicBezTo>
                  <a:pt x="528" y="387"/>
                  <a:pt x="515" y="396"/>
                  <a:pt x="502" y="403"/>
                </a:cubicBezTo>
                <a:cubicBezTo>
                  <a:pt x="498" y="405"/>
                  <a:pt x="493" y="406"/>
                  <a:pt x="490" y="411"/>
                </a:cubicBezTo>
                <a:cubicBezTo>
                  <a:pt x="526" y="401"/>
                  <a:pt x="553" y="382"/>
                  <a:pt x="574" y="358"/>
                </a:cubicBezTo>
                <a:cubicBezTo>
                  <a:pt x="575" y="358"/>
                  <a:pt x="575" y="357"/>
                  <a:pt x="574" y="357"/>
                </a:cubicBezTo>
                <a:cubicBezTo>
                  <a:pt x="567" y="363"/>
                  <a:pt x="559" y="365"/>
                  <a:pt x="551" y="369"/>
                </a:cubicBezTo>
                <a:close/>
                <a:moveTo>
                  <a:pt x="313" y="360"/>
                </a:moveTo>
                <a:cubicBezTo>
                  <a:pt x="314" y="362"/>
                  <a:pt x="315" y="363"/>
                  <a:pt x="318" y="363"/>
                </a:cubicBezTo>
                <a:cubicBezTo>
                  <a:pt x="317" y="361"/>
                  <a:pt x="319" y="361"/>
                  <a:pt x="318" y="360"/>
                </a:cubicBezTo>
                <a:cubicBezTo>
                  <a:pt x="316" y="360"/>
                  <a:pt x="315" y="358"/>
                  <a:pt x="313" y="360"/>
                </a:cubicBezTo>
                <a:close/>
                <a:moveTo>
                  <a:pt x="173" y="364"/>
                </a:moveTo>
                <a:cubicBezTo>
                  <a:pt x="172" y="362"/>
                  <a:pt x="168" y="360"/>
                  <a:pt x="166" y="361"/>
                </a:cubicBezTo>
                <a:cubicBezTo>
                  <a:pt x="169" y="362"/>
                  <a:pt x="170" y="364"/>
                  <a:pt x="173" y="364"/>
                </a:cubicBezTo>
                <a:close/>
                <a:moveTo>
                  <a:pt x="254" y="361"/>
                </a:moveTo>
                <a:cubicBezTo>
                  <a:pt x="259" y="363"/>
                  <a:pt x="266" y="366"/>
                  <a:pt x="272" y="365"/>
                </a:cubicBezTo>
                <a:cubicBezTo>
                  <a:pt x="266" y="364"/>
                  <a:pt x="258" y="360"/>
                  <a:pt x="254" y="361"/>
                </a:cubicBezTo>
                <a:close/>
                <a:moveTo>
                  <a:pt x="301" y="363"/>
                </a:moveTo>
                <a:cubicBezTo>
                  <a:pt x="303" y="364"/>
                  <a:pt x="305" y="364"/>
                  <a:pt x="307" y="364"/>
                </a:cubicBezTo>
                <a:cubicBezTo>
                  <a:pt x="307" y="364"/>
                  <a:pt x="308" y="363"/>
                  <a:pt x="308" y="363"/>
                </a:cubicBezTo>
                <a:cubicBezTo>
                  <a:pt x="307" y="360"/>
                  <a:pt x="302" y="359"/>
                  <a:pt x="301" y="363"/>
                </a:cubicBezTo>
                <a:close/>
                <a:moveTo>
                  <a:pt x="106" y="368"/>
                </a:moveTo>
                <a:cubicBezTo>
                  <a:pt x="106" y="364"/>
                  <a:pt x="104" y="362"/>
                  <a:pt x="102" y="361"/>
                </a:cubicBezTo>
                <a:cubicBezTo>
                  <a:pt x="103" y="363"/>
                  <a:pt x="104" y="366"/>
                  <a:pt x="106" y="368"/>
                </a:cubicBezTo>
                <a:close/>
                <a:moveTo>
                  <a:pt x="321" y="364"/>
                </a:moveTo>
                <a:cubicBezTo>
                  <a:pt x="322" y="364"/>
                  <a:pt x="324" y="363"/>
                  <a:pt x="324" y="361"/>
                </a:cubicBezTo>
                <a:cubicBezTo>
                  <a:pt x="323" y="361"/>
                  <a:pt x="323" y="361"/>
                  <a:pt x="322" y="361"/>
                </a:cubicBezTo>
                <a:cubicBezTo>
                  <a:pt x="322" y="363"/>
                  <a:pt x="320" y="362"/>
                  <a:pt x="321" y="364"/>
                </a:cubicBezTo>
                <a:close/>
                <a:moveTo>
                  <a:pt x="490" y="365"/>
                </a:moveTo>
                <a:cubicBezTo>
                  <a:pt x="491" y="365"/>
                  <a:pt x="491" y="366"/>
                  <a:pt x="491" y="366"/>
                </a:cubicBezTo>
                <a:cubicBezTo>
                  <a:pt x="493" y="365"/>
                  <a:pt x="497" y="363"/>
                  <a:pt x="496" y="361"/>
                </a:cubicBezTo>
                <a:cubicBezTo>
                  <a:pt x="494" y="363"/>
                  <a:pt x="491" y="363"/>
                  <a:pt x="490" y="365"/>
                </a:cubicBezTo>
                <a:close/>
                <a:moveTo>
                  <a:pt x="133" y="365"/>
                </a:moveTo>
                <a:cubicBezTo>
                  <a:pt x="131" y="365"/>
                  <a:pt x="130" y="360"/>
                  <a:pt x="129" y="363"/>
                </a:cubicBezTo>
                <a:cubicBezTo>
                  <a:pt x="132" y="368"/>
                  <a:pt x="132" y="375"/>
                  <a:pt x="137" y="378"/>
                </a:cubicBezTo>
                <a:cubicBezTo>
                  <a:pt x="136" y="372"/>
                  <a:pt x="134" y="371"/>
                  <a:pt x="133" y="365"/>
                </a:cubicBezTo>
                <a:close/>
                <a:moveTo>
                  <a:pt x="233" y="365"/>
                </a:moveTo>
                <a:cubicBezTo>
                  <a:pt x="235" y="366"/>
                  <a:pt x="238" y="366"/>
                  <a:pt x="239" y="363"/>
                </a:cubicBezTo>
                <a:cubicBezTo>
                  <a:pt x="236" y="362"/>
                  <a:pt x="233" y="361"/>
                  <a:pt x="233" y="365"/>
                </a:cubicBezTo>
                <a:close/>
                <a:moveTo>
                  <a:pt x="357" y="364"/>
                </a:moveTo>
                <a:cubicBezTo>
                  <a:pt x="358" y="364"/>
                  <a:pt x="359" y="364"/>
                  <a:pt x="360" y="364"/>
                </a:cubicBezTo>
                <a:cubicBezTo>
                  <a:pt x="360" y="364"/>
                  <a:pt x="360" y="363"/>
                  <a:pt x="360" y="362"/>
                </a:cubicBezTo>
                <a:cubicBezTo>
                  <a:pt x="358" y="362"/>
                  <a:pt x="356" y="363"/>
                  <a:pt x="357" y="364"/>
                </a:cubicBezTo>
                <a:close/>
                <a:moveTo>
                  <a:pt x="364" y="365"/>
                </a:moveTo>
                <a:cubicBezTo>
                  <a:pt x="366" y="365"/>
                  <a:pt x="366" y="364"/>
                  <a:pt x="367" y="363"/>
                </a:cubicBezTo>
                <a:cubicBezTo>
                  <a:pt x="366" y="363"/>
                  <a:pt x="366" y="362"/>
                  <a:pt x="365" y="362"/>
                </a:cubicBezTo>
                <a:cubicBezTo>
                  <a:pt x="365" y="363"/>
                  <a:pt x="363" y="363"/>
                  <a:pt x="364" y="365"/>
                </a:cubicBezTo>
                <a:close/>
                <a:moveTo>
                  <a:pt x="78" y="367"/>
                </a:moveTo>
                <a:cubicBezTo>
                  <a:pt x="78" y="364"/>
                  <a:pt x="77" y="363"/>
                  <a:pt x="74" y="363"/>
                </a:cubicBezTo>
                <a:cubicBezTo>
                  <a:pt x="74" y="366"/>
                  <a:pt x="76" y="366"/>
                  <a:pt x="78" y="367"/>
                </a:cubicBezTo>
                <a:close/>
                <a:moveTo>
                  <a:pt x="414" y="366"/>
                </a:moveTo>
                <a:cubicBezTo>
                  <a:pt x="416" y="366"/>
                  <a:pt x="417" y="365"/>
                  <a:pt x="417" y="363"/>
                </a:cubicBezTo>
                <a:cubicBezTo>
                  <a:pt x="415" y="363"/>
                  <a:pt x="414" y="364"/>
                  <a:pt x="414" y="366"/>
                </a:cubicBezTo>
                <a:close/>
                <a:moveTo>
                  <a:pt x="73" y="373"/>
                </a:moveTo>
                <a:cubicBezTo>
                  <a:pt x="72" y="369"/>
                  <a:pt x="68" y="364"/>
                  <a:pt x="64" y="364"/>
                </a:cubicBezTo>
                <a:cubicBezTo>
                  <a:pt x="66" y="368"/>
                  <a:pt x="69" y="371"/>
                  <a:pt x="73" y="373"/>
                </a:cubicBezTo>
                <a:close/>
                <a:moveTo>
                  <a:pt x="160" y="372"/>
                </a:moveTo>
                <a:cubicBezTo>
                  <a:pt x="160" y="371"/>
                  <a:pt x="160" y="370"/>
                  <a:pt x="160" y="369"/>
                </a:cubicBezTo>
                <a:cubicBezTo>
                  <a:pt x="157" y="370"/>
                  <a:pt x="155" y="363"/>
                  <a:pt x="152" y="364"/>
                </a:cubicBezTo>
                <a:cubicBezTo>
                  <a:pt x="153" y="368"/>
                  <a:pt x="157" y="371"/>
                  <a:pt x="160" y="372"/>
                </a:cubicBezTo>
                <a:close/>
                <a:moveTo>
                  <a:pt x="227" y="400"/>
                </a:moveTo>
                <a:cubicBezTo>
                  <a:pt x="227" y="398"/>
                  <a:pt x="228" y="398"/>
                  <a:pt x="230" y="397"/>
                </a:cubicBezTo>
                <a:cubicBezTo>
                  <a:pt x="229" y="393"/>
                  <a:pt x="223" y="393"/>
                  <a:pt x="221" y="389"/>
                </a:cubicBezTo>
                <a:cubicBezTo>
                  <a:pt x="205" y="382"/>
                  <a:pt x="190" y="370"/>
                  <a:pt x="174" y="364"/>
                </a:cubicBezTo>
                <a:cubicBezTo>
                  <a:pt x="189" y="379"/>
                  <a:pt x="206" y="390"/>
                  <a:pt x="227" y="400"/>
                </a:cubicBezTo>
                <a:close/>
                <a:moveTo>
                  <a:pt x="326" y="369"/>
                </a:moveTo>
                <a:cubicBezTo>
                  <a:pt x="327" y="368"/>
                  <a:pt x="328" y="366"/>
                  <a:pt x="329" y="364"/>
                </a:cubicBezTo>
                <a:cubicBezTo>
                  <a:pt x="326" y="364"/>
                  <a:pt x="324" y="369"/>
                  <a:pt x="326" y="369"/>
                </a:cubicBezTo>
                <a:close/>
                <a:moveTo>
                  <a:pt x="330" y="369"/>
                </a:moveTo>
                <a:cubicBezTo>
                  <a:pt x="334" y="369"/>
                  <a:pt x="334" y="367"/>
                  <a:pt x="337" y="367"/>
                </a:cubicBezTo>
                <a:cubicBezTo>
                  <a:pt x="337" y="365"/>
                  <a:pt x="335" y="365"/>
                  <a:pt x="333" y="364"/>
                </a:cubicBezTo>
                <a:cubicBezTo>
                  <a:pt x="333" y="366"/>
                  <a:pt x="331" y="367"/>
                  <a:pt x="330" y="369"/>
                </a:cubicBezTo>
                <a:close/>
                <a:moveTo>
                  <a:pt x="518" y="365"/>
                </a:moveTo>
                <a:cubicBezTo>
                  <a:pt x="518" y="364"/>
                  <a:pt x="517" y="364"/>
                  <a:pt x="516" y="364"/>
                </a:cubicBezTo>
                <a:cubicBezTo>
                  <a:pt x="509" y="370"/>
                  <a:pt x="499" y="372"/>
                  <a:pt x="492" y="379"/>
                </a:cubicBezTo>
                <a:cubicBezTo>
                  <a:pt x="504" y="380"/>
                  <a:pt x="510" y="371"/>
                  <a:pt x="518" y="365"/>
                </a:cubicBezTo>
                <a:close/>
                <a:moveTo>
                  <a:pt x="310" y="367"/>
                </a:moveTo>
                <a:cubicBezTo>
                  <a:pt x="311" y="367"/>
                  <a:pt x="314" y="368"/>
                  <a:pt x="313" y="366"/>
                </a:cubicBezTo>
                <a:cubicBezTo>
                  <a:pt x="311" y="367"/>
                  <a:pt x="313" y="364"/>
                  <a:pt x="311" y="364"/>
                </a:cubicBezTo>
                <a:cubicBezTo>
                  <a:pt x="311" y="366"/>
                  <a:pt x="310" y="366"/>
                  <a:pt x="310" y="367"/>
                </a:cubicBezTo>
                <a:close/>
                <a:moveTo>
                  <a:pt x="470" y="371"/>
                </a:moveTo>
                <a:cubicBezTo>
                  <a:pt x="473" y="369"/>
                  <a:pt x="477" y="368"/>
                  <a:pt x="480" y="366"/>
                </a:cubicBezTo>
                <a:cubicBezTo>
                  <a:pt x="475" y="364"/>
                  <a:pt x="468" y="367"/>
                  <a:pt x="470" y="371"/>
                </a:cubicBezTo>
                <a:close/>
                <a:moveTo>
                  <a:pt x="240" y="368"/>
                </a:moveTo>
                <a:cubicBezTo>
                  <a:pt x="244" y="371"/>
                  <a:pt x="265" y="387"/>
                  <a:pt x="270" y="378"/>
                </a:cubicBezTo>
                <a:cubicBezTo>
                  <a:pt x="261" y="374"/>
                  <a:pt x="252" y="363"/>
                  <a:pt x="240" y="368"/>
                </a:cubicBezTo>
                <a:close/>
                <a:moveTo>
                  <a:pt x="305" y="368"/>
                </a:moveTo>
                <a:cubicBezTo>
                  <a:pt x="303" y="367"/>
                  <a:pt x="302" y="366"/>
                  <a:pt x="299" y="366"/>
                </a:cubicBezTo>
                <a:cubicBezTo>
                  <a:pt x="298" y="369"/>
                  <a:pt x="304" y="369"/>
                  <a:pt x="305" y="368"/>
                </a:cubicBezTo>
                <a:close/>
                <a:moveTo>
                  <a:pt x="113" y="381"/>
                </a:moveTo>
                <a:cubicBezTo>
                  <a:pt x="116" y="381"/>
                  <a:pt x="118" y="379"/>
                  <a:pt x="120" y="382"/>
                </a:cubicBezTo>
                <a:cubicBezTo>
                  <a:pt x="119" y="382"/>
                  <a:pt x="116" y="382"/>
                  <a:pt x="115" y="383"/>
                </a:cubicBezTo>
                <a:cubicBezTo>
                  <a:pt x="119" y="386"/>
                  <a:pt x="122" y="389"/>
                  <a:pt x="126" y="391"/>
                </a:cubicBezTo>
                <a:cubicBezTo>
                  <a:pt x="122" y="381"/>
                  <a:pt x="119" y="368"/>
                  <a:pt x="109" y="367"/>
                </a:cubicBezTo>
                <a:cubicBezTo>
                  <a:pt x="110" y="371"/>
                  <a:pt x="113" y="375"/>
                  <a:pt x="113" y="381"/>
                </a:cubicBezTo>
                <a:close/>
                <a:moveTo>
                  <a:pt x="228" y="368"/>
                </a:moveTo>
                <a:cubicBezTo>
                  <a:pt x="230" y="368"/>
                  <a:pt x="232" y="368"/>
                  <a:pt x="232" y="366"/>
                </a:cubicBezTo>
                <a:cubicBezTo>
                  <a:pt x="231" y="366"/>
                  <a:pt x="230" y="366"/>
                  <a:pt x="229" y="366"/>
                </a:cubicBezTo>
                <a:cubicBezTo>
                  <a:pt x="229" y="367"/>
                  <a:pt x="229" y="368"/>
                  <a:pt x="228" y="368"/>
                </a:cubicBezTo>
                <a:close/>
                <a:moveTo>
                  <a:pt x="348" y="368"/>
                </a:moveTo>
                <a:cubicBezTo>
                  <a:pt x="350" y="370"/>
                  <a:pt x="353" y="371"/>
                  <a:pt x="355" y="373"/>
                </a:cubicBezTo>
                <a:cubicBezTo>
                  <a:pt x="356" y="371"/>
                  <a:pt x="358" y="370"/>
                  <a:pt x="358" y="367"/>
                </a:cubicBezTo>
                <a:cubicBezTo>
                  <a:pt x="354" y="368"/>
                  <a:pt x="351" y="365"/>
                  <a:pt x="348" y="368"/>
                </a:cubicBezTo>
                <a:close/>
                <a:moveTo>
                  <a:pt x="495" y="371"/>
                </a:moveTo>
                <a:cubicBezTo>
                  <a:pt x="496" y="369"/>
                  <a:pt x="500" y="370"/>
                  <a:pt x="501" y="368"/>
                </a:cubicBezTo>
                <a:cubicBezTo>
                  <a:pt x="499" y="365"/>
                  <a:pt x="494" y="368"/>
                  <a:pt x="495" y="371"/>
                </a:cubicBezTo>
                <a:close/>
                <a:moveTo>
                  <a:pt x="61" y="385"/>
                </a:moveTo>
                <a:cubicBezTo>
                  <a:pt x="58" y="377"/>
                  <a:pt x="54" y="370"/>
                  <a:pt x="47" y="367"/>
                </a:cubicBezTo>
                <a:cubicBezTo>
                  <a:pt x="47" y="377"/>
                  <a:pt x="54" y="380"/>
                  <a:pt x="61" y="385"/>
                </a:cubicBezTo>
                <a:close/>
                <a:moveTo>
                  <a:pt x="171" y="371"/>
                </a:moveTo>
                <a:cubicBezTo>
                  <a:pt x="169" y="370"/>
                  <a:pt x="167" y="366"/>
                  <a:pt x="165" y="368"/>
                </a:cubicBezTo>
                <a:cubicBezTo>
                  <a:pt x="167" y="368"/>
                  <a:pt x="169" y="372"/>
                  <a:pt x="171" y="371"/>
                </a:cubicBezTo>
                <a:close/>
                <a:moveTo>
                  <a:pt x="264" y="368"/>
                </a:moveTo>
                <a:cubicBezTo>
                  <a:pt x="266" y="371"/>
                  <a:pt x="271" y="370"/>
                  <a:pt x="272" y="374"/>
                </a:cubicBezTo>
                <a:cubicBezTo>
                  <a:pt x="273" y="368"/>
                  <a:pt x="278" y="376"/>
                  <a:pt x="281" y="372"/>
                </a:cubicBezTo>
                <a:cubicBezTo>
                  <a:pt x="276" y="370"/>
                  <a:pt x="268" y="369"/>
                  <a:pt x="264" y="368"/>
                </a:cubicBezTo>
                <a:close/>
                <a:moveTo>
                  <a:pt x="434" y="370"/>
                </a:moveTo>
                <a:cubicBezTo>
                  <a:pt x="435" y="369"/>
                  <a:pt x="435" y="366"/>
                  <a:pt x="433" y="367"/>
                </a:cubicBezTo>
                <a:cubicBezTo>
                  <a:pt x="432" y="368"/>
                  <a:pt x="432" y="370"/>
                  <a:pt x="434" y="370"/>
                </a:cubicBezTo>
                <a:close/>
                <a:moveTo>
                  <a:pt x="360" y="375"/>
                </a:moveTo>
                <a:cubicBezTo>
                  <a:pt x="361" y="372"/>
                  <a:pt x="364" y="371"/>
                  <a:pt x="364" y="368"/>
                </a:cubicBezTo>
                <a:cubicBezTo>
                  <a:pt x="361" y="367"/>
                  <a:pt x="359" y="374"/>
                  <a:pt x="360" y="375"/>
                </a:cubicBezTo>
                <a:close/>
                <a:moveTo>
                  <a:pt x="467" y="375"/>
                </a:moveTo>
                <a:cubicBezTo>
                  <a:pt x="466" y="378"/>
                  <a:pt x="464" y="380"/>
                  <a:pt x="462" y="383"/>
                </a:cubicBezTo>
                <a:cubicBezTo>
                  <a:pt x="473" y="380"/>
                  <a:pt x="482" y="378"/>
                  <a:pt x="488" y="369"/>
                </a:cubicBezTo>
                <a:cubicBezTo>
                  <a:pt x="480" y="366"/>
                  <a:pt x="475" y="374"/>
                  <a:pt x="467" y="375"/>
                </a:cubicBezTo>
                <a:close/>
                <a:moveTo>
                  <a:pt x="143" y="384"/>
                </a:moveTo>
                <a:cubicBezTo>
                  <a:pt x="149" y="388"/>
                  <a:pt x="154" y="392"/>
                  <a:pt x="159" y="396"/>
                </a:cubicBezTo>
                <a:cubicBezTo>
                  <a:pt x="157" y="381"/>
                  <a:pt x="148" y="374"/>
                  <a:pt x="137" y="368"/>
                </a:cubicBezTo>
                <a:cubicBezTo>
                  <a:pt x="139" y="374"/>
                  <a:pt x="141" y="378"/>
                  <a:pt x="143" y="384"/>
                </a:cubicBezTo>
                <a:close/>
                <a:moveTo>
                  <a:pt x="364" y="375"/>
                </a:moveTo>
                <a:cubicBezTo>
                  <a:pt x="366" y="375"/>
                  <a:pt x="367" y="375"/>
                  <a:pt x="368" y="375"/>
                </a:cubicBezTo>
                <a:cubicBezTo>
                  <a:pt x="369" y="373"/>
                  <a:pt x="371" y="372"/>
                  <a:pt x="371" y="368"/>
                </a:cubicBezTo>
                <a:cubicBezTo>
                  <a:pt x="366" y="367"/>
                  <a:pt x="367" y="373"/>
                  <a:pt x="364" y="375"/>
                </a:cubicBezTo>
                <a:close/>
                <a:moveTo>
                  <a:pt x="417" y="373"/>
                </a:moveTo>
                <a:cubicBezTo>
                  <a:pt x="421" y="375"/>
                  <a:pt x="422" y="372"/>
                  <a:pt x="423" y="369"/>
                </a:cubicBezTo>
                <a:cubicBezTo>
                  <a:pt x="421" y="368"/>
                  <a:pt x="421" y="368"/>
                  <a:pt x="418" y="368"/>
                </a:cubicBezTo>
                <a:cubicBezTo>
                  <a:pt x="417" y="370"/>
                  <a:pt x="417" y="371"/>
                  <a:pt x="417" y="373"/>
                </a:cubicBezTo>
                <a:close/>
                <a:moveTo>
                  <a:pt x="388" y="372"/>
                </a:moveTo>
                <a:cubicBezTo>
                  <a:pt x="388" y="371"/>
                  <a:pt x="390" y="371"/>
                  <a:pt x="389" y="369"/>
                </a:cubicBezTo>
                <a:cubicBezTo>
                  <a:pt x="389" y="369"/>
                  <a:pt x="387" y="369"/>
                  <a:pt x="385" y="369"/>
                </a:cubicBezTo>
                <a:cubicBezTo>
                  <a:pt x="385" y="371"/>
                  <a:pt x="387" y="371"/>
                  <a:pt x="388" y="372"/>
                </a:cubicBezTo>
                <a:close/>
                <a:moveTo>
                  <a:pt x="398" y="375"/>
                </a:moveTo>
                <a:cubicBezTo>
                  <a:pt x="400" y="375"/>
                  <a:pt x="403" y="375"/>
                  <a:pt x="405" y="375"/>
                </a:cubicBezTo>
                <a:cubicBezTo>
                  <a:pt x="406" y="373"/>
                  <a:pt x="407" y="372"/>
                  <a:pt x="408" y="369"/>
                </a:cubicBezTo>
                <a:cubicBezTo>
                  <a:pt x="402" y="368"/>
                  <a:pt x="399" y="369"/>
                  <a:pt x="398" y="375"/>
                </a:cubicBezTo>
                <a:close/>
                <a:moveTo>
                  <a:pt x="411" y="374"/>
                </a:moveTo>
                <a:cubicBezTo>
                  <a:pt x="413" y="373"/>
                  <a:pt x="414" y="372"/>
                  <a:pt x="414" y="369"/>
                </a:cubicBezTo>
                <a:cubicBezTo>
                  <a:pt x="412" y="369"/>
                  <a:pt x="410" y="372"/>
                  <a:pt x="411" y="374"/>
                </a:cubicBezTo>
                <a:close/>
                <a:moveTo>
                  <a:pt x="237" y="369"/>
                </a:moveTo>
                <a:cubicBezTo>
                  <a:pt x="234" y="368"/>
                  <a:pt x="232" y="372"/>
                  <a:pt x="230" y="371"/>
                </a:cubicBezTo>
                <a:cubicBezTo>
                  <a:pt x="237" y="379"/>
                  <a:pt x="247" y="383"/>
                  <a:pt x="256" y="389"/>
                </a:cubicBezTo>
                <a:cubicBezTo>
                  <a:pt x="259" y="388"/>
                  <a:pt x="260" y="385"/>
                  <a:pt x="264" y="385"/>
                </a:cubicBezTo>
                <a:cubicBezTo>
                  <a:pt x="257" y="380"/>
                  <a:pt x="245" y="373"/>
                  <a:pt x="237" y="369"/>
                </a:cubicBezTo>
                <a:close/>
                <a:moveTo>
                  <a:pt x="374" y="375"/>
                </a:moveTo>
                <a:cubicBezTo>
                  <a:pt x="374" y="373"/>
                  <a:pt x="377" y="373"/>
                  <a:pt x="377" y="371"/>
                </a:cubicBezTo>
                <a:cubicBezTo>
                  <a:pt x="377" y="370"/>
                  <a:pt x="376" y="370"/>
                  <a:pt x="375" y="369"/>
                </a:cubicBezTo>
                <a:cubicBezTo>
                  <a:pt x="375" y="371"/>
                  <a:pt x="373" y="374"/>
                  <a:pt x="374" y="375"/>
                </a:cubicBezTo>
                <a:close/>
                <a:moveTo>
                  <a:pt x="392" y="375"/>
                </a:moveTo>
                <a:cubicBezTo>
                  <a:pt x="394" y="374"/>
                  <a:pt x="396" y="373"/>
                  <a:pt x="396" y="369"/>
                </a:cubicBezTo>
                <a:cubicBezTo>
                  <a:pt x="393" y="369"/>
                  <a:pt x="392" y="372"/>
                  <a:pt x="392" y="375"/>
                </a:cubicBezTo>
                <a:close/>
                <a:moveTo>
                  <a:pt x="453" y="374"/>
                </a:moveTo>
                <a:cubicBezTo>
                  <a:pt x="454" y="372"/>
                  <a:pt x="461" y="372"/>
                  <a:pt x="459" y="369"/>
                </a:cubicBezTo>
                <a:cubicBezTo>
                  <a:pt x="458" y="370"/>
                  <a:pt x="458" y="369"/>
                  <a:pt x="457" y="369"/>
                </a:cubicBezTo>
                <a:cubicBezTo>
                  <a:pt x="456" y="370"/>
                  <a:pt x="452" y="374"/>
                  <a:pt x="453" y="374"/>
                </a:cubicBezTo>
                <a:close/>
                <a:moveTo>
                  <a:pt x="70" y="377"/>
                </a:moveTo>
                <a:cubicBezTo>
                  <a:pt x="67" y="375"/>
                  <a:pt x="66" y="371"/>
                  <a:pt x="62" y="370"/>
                </a:cubicBezTo>
                <a:cubicBezTo>
                  <a:pt x="63" y="373"/>
                  <a:pt x="66" y="378"/>
                  <a:pt x="70" y="377"/>
                </a:cubicBezTo>
                <a:close/>
                <a:moveTo>
                  <a:pt x="101" y="391"/>
                </a:moveTo>
                <a:cubicBezTo>
                  <a:pt x="100" y="388"/>
                  <a:pt x="97" y="388"/>
                  <a:pt x="96" y="385"/>
                </a:cubicBezTo>
                <a:cubicBezTo>
                  <a:pt x="88" y="382"/>
                  <a:pt x="82" y="373"/>
                  <a:pt x="75" y="371"/>
                </a:cubicBezTo>
                <a:cubicBezTo>
                  <a:pt x="81" y="380"/>
                  <a:pt x="92" y="384"/>
                  <a:pt x="101" y="391"/>
                </a:cubicBezTo>
                <a:close/>
                <a:moveTo>
                  <a:pt x="96" y="378"/>
                </a:moveTo>
                <a:cubicBezTo>
                  <a:pt x="96" y="374"/>
                  <a:pt x="94" y="372"/>
                  <a:pt x="91" y="371"/>
                </a:cubicBezTo>
                <a:cubicBezTo>
                  <a:pt x="92" y="374"/>
                  <a:pt x="95" y="376"/>
                  <a:pt x="96" y="378"/>
                </a:cubicBezTo>
                <a:close/>
                <a:moveTo>
                  <a:pt x="333" y="372"/>
                </a:moveTo>
                <a:cubicBezTo>
                  <a:pt x="335" y="373"/>
                  <a:pt x="336" y="372"/>
                  <a:pt x="336" y="371"/>
                </a:cubicBezTo>
                <a:cubicBezTo>
                  <a:pt x="334" y="370"/>
                  <a:pt x="333" y="371"/>
                  <a:pt x="333" y="372"/>
                </a:cubicBezTo>
                <a:close/>
                <a:moveTo>
                  <a:pt x="378" y="375"/>
                </a:moveTo>
                <a:cubicBezTo>
                  <a:pt x="379" y="376"/>
                  <a:pt x="383" y="376"/>
                  <a:pt x="383" y="374"/>
                </a:cubicBezTo>
                <a:cubicBezTo>
                  <a:pt x="382" y="373"/>
                  <a:pt x="381" y="373"/>
                  <a:pt x="380" y="372"/>
                </a:cubicBezTo>
                <a:cubicBezTo>
                  <a:pt x="379" y="373"/>
                  <a:pt x="378" y="373"/>
                  <a:pt x="378" y="375"/>
                </a:cubicBezTo>
                <a:close/>
                <a:moveTo>
                  <a:pt x="181" y="383"/>
                </a:moveTo>
                <a:cubicBezTo>
                  <a:pt x="178" y="380"/>
                  <a:pt x="172" y="381"/>
                  <a:pt x="172" y="375"/>
                </a:cubicBezTo>
                <a:cubicBezTo>
                  <a:pt x="168" y="377"/>
                  <a:pt x="169" y="375"/>
                  <a:pt x="168" y="374"/>
                </a:cubicBezTo>
                <a:cubicBezTo>
                  <a:pt x="167" y="374"/>
                  <a:pt x="167" y="374"/>
                  <a:pt x="166" y="374"/>
                </a:cubicBezTo>
                <a:cubicBezTo>
                  <a:pt x="169" y="379"/>
                  <a:pt x="176" y="382"/>
                  <a:pt x="181" y="383"/>
                </a:cubicBezTo>
                <a:close/>
                <a:moveTo>
                  <a:pt x="108" y="409"/>
                </a:moveTo>
                <a:cubicBezTo>
                  <a:pt x="105" y="389"/>
                  <a:pt x="84" y="386"/>
                  <a:pt x="71" y="375"/>
                </a:cubicBezTo>
                <a:cubicBezTo>
                  <a:pt x="80" y="390"/>
                  <a:pt x="95" y="398"/>
                  <a:pt x="108" y="409"/>
                </a:cubicBezTo>
                <a:close/>
                <a:moveTo>
                  <a:pt x="439" y="381"/>
                </a:moveTo>
                <a:cubicBezTo>
                  <a:pt x="443" y="380"/>
                  <a:pt x="447" y="380"/>
                  <a:pt x="448" y="377"/>
                </a:cubicBezTo>
                <a:cubicBezTo>
                  <a:pt x="445" y="374"/>
                  <a:pt x="440" y="377"/>
                  <a:pt x="439" y="381"/>
                </a:cubicBezTo>
                <a:close/>
                <a:moveTo>
                  <a:pt x="305" y="378"/>
                </a:moveTo>
                <a:cubicBezTo>
                  <a:pt x="306" y="378"/>
                  <a:pt x="308" y="378"/>
                  <a:pt x="309" y="377"/>
                </a:cubicBezTo>
                <a:cubicBezTo>
                  <a:pt x="307" y="377"/>
                  <a:pt x="305" y="375"/>
                  <a:pt x="305" y="378"/>
                </a:cubicBezTo>
                <a:close/>
                <a:moveTo>
                  <a:pt x="347" y="378"/>
                </a:moveTo>
                <a:cubicBezTo>
                  <a:pt x="347" y="376"/>
                  <a:pt x="343" y="376"/>
                  <a:pt x="343" y="377"/>
                </a:cubicBezTo>
                <a:cubicBezTo>
                  <a:pt x="344" y="377"/>
                  <a:pt x="345" y="377"/>
                  <a:pt x="347" y="378"/>
                </a:cubicBezTo>
                <a:close/>
                <a:moveTo>
                  <a:pt x="366" y="378"/>
                </a:moveTo>
                <a:cubicBezTo>
                  <a:pt x="364" y="378"/>
                  <a:pt x="364" y="377"/>
                  <a:pt x="363" y="377"/>
                </a:cubicBezTo>
                <a:cubicBezTo>
                  <a:pt x="363" y="380"/>
                  <a:pt x="365" y="380"/>
                  <a:pt x="366" y="378"/>
                </a:cubicBezTo>
                <a:close/>
                <a:moveTo>
                  <a:pt x="413" y="378"/>
                </a:moveTo>
                <a:cubicBezTo>
                  <a:pt x="412" y="381"/>
                  <a:pt x="410" y="383"/>
                  <a:pt x="409" y="386"/>
                </a:cubicBezTo>
                <a:cubicBezTo>
                  <a:pt x="416" y="387"/>
                  <a:pt x="419" y="381"/>
                  <a:pt x="418" y="377"/>
                </a:cubicBezTo>
                <a:cubicBezTo>
                  <a:pt x="417" y="379"/>
                  <a:pt x="415" y="379"/>
                  <a:pt x="413" y="378"/>
                </a:cubicBezTo>
                <a:close/>
                <a:moveTo>
                  <a:pt x="426" y="382"/>
                </a:moveTo>
                <a:cubicBezTo>
                  <a:pt x="427" y="380"/>
                  <a:pt x="429" y="380"/>
                  <a:pt x="430" y="379"/>
                </a:cubicBezTo>
                <a:cubicBezTo>
                  <a:pt x="430" y="378"/>
                  <a:pt x="430" y="377"/>
                  <a:pt x="429" y="377"/>
                </a:cubicBezTo>
                <a:cubicBezTo>
                  <a:pt x="429" y="379"/>
                  <a:pt x="424" y="380"/>
                  <a:pt x="426" y="382"/>
                </a:cubicBezTo>
                <a:close/>
                <a:moveTo>
                  <a:pt x="311" y="382"/>
                </a:moveTo>
                <a:cubicBezTo>
                  <a:pt x="314" y="382"/>
                  <a:pt x="315" y="381"/>
                  <a:pt x="315" y="378"/>
                </a:cubicBezTo>
                <a:cubicBezTo>
                  <a:pt x="313" y="379"/>
                  <a:pt x="310" y="379"/>
                  <a:pt x="311" y="382"/>
                </a:cubicBezTo>
                <a:close/>
                <a:moveTo>
                  <a:pt x="439" y="392"/>
                </a:moveTo>
                <a:cubicBezTo>
                  <a:pt x="444" y="391"/>
                  <a:pt x="452" y="388"/>
                  <a:pt x="457" y="386"/>
                </a:cubicBezTo>
                <a:cubicBezTo>
                  <a:pt x="457" y="383"/>
                  <a:pt x="458" y="380"/>
                  <a:pt x="459" y="378"/>
                </a:cubicBezTo>
                <a:cubicBezTo>
                  <a:pt x="449" y="380"/>
                  <a:pt x="442" y="386"/>
                  <a:pt x="439" y="392"/>
                </a:cubicBezTo>
                <a:close/>
                <a:moveTo>
                  <a:pt x="323" y="383"/>
                </a:moveTo>
                <a:cubicBezTo>
                  <a:pt x="325" y="384"/>
                  <a:pt x="327" y="384"/>
                  <a:pt x="329" y="385"/>
                </a:cubicBezTo>
                <a:cubicBezTo>
                  <a:pt x="330" y="383"/>
                  <a:pt x="331" y="382"/>
                  <a:pt x="332" y="380"/>
                </a:cubicBezTo>
                <a:cubicBezTo>
                  <a:pt x="328" y="378"/>
                  <a:pt x="323" y="379"/>
                  <a:pt x="323" y="383"/>
                </a:cubicBezTo>
                <a:close/>
                <a:moveTo>
                  <a:pt x="112" y="391"/>
                </a:moveTo>
                <a:cubicBezTo>
                  <a:pt x="108" y="388"/>
                  <a:pt x="107" y="382"/>
                  <a:pt x="102" y="380"/>
                </a:cubicBezTo>
                <a:cubicBezTo>
                  <a:pt x="102" y="386"/>
                  <a:pt x="108" y="390"/>
                  <a:pt x="112" y="391"/>
                </a:cubicBezTo>
                <a:close/>
                <a:moveTo>
                  <a:pt x="139" y="401"/>
                </a:moveTo>
                <a:cubicBezTo>
                  <a:pt x="136" y="392"/>
                  <a:pt x="134" y="383"/>
                  <a:pt x="126" y="380"/>
                </a:cubicBezTo>
                <a:cubicBezTo>
                  <a:pt x="129" y="388"/>
                  <a:pt x="131" y="398"/>
                  <a:pt x="139" y="401"/>
                </a:cubicBezTo>
                <a:close/>
                <a:moveTo>
                  <a:pt x="495" y="388"/>
                </a:moveTo>
                <a:cubicBezTo>
                  <a:pt x="481" y="399"/>
                  <a:pt x="465" y="409"/>
                  <a:pt x="445" y="416"/>
                </a:cubicBezTo>
                <a:cubicBezTo>
                  <a:pt x="458" y="418"/>
                  <a:pt x="469" y="414"/>
                  <a:pt x="479" y="409"/>
                </a:cubicBezTo>
                <a:cubicBezTo>
                  <a:pt x="479" y="406"/>
                  <a:pt x="481" y="405"/>
                  <a:pt x="483" y="403"/>
                </a:cubicBezTo>
                <a:cubicBezTo>
                  <a:pt x="501" y="401"/>
                  <a:pt x="514" y="389"/>
                  <a:pt x="527" y="380"/>
                </a:cubicBezTo>
                <a:cubicBezTo>
                  <a:pt x="516" y="382"/>
                  <a:pt x="507" y="387"/>
                  <a:pt x="495" y="388"/>
                </a:cubicBezTo>
                <a:close/>
                <a:moveTo>
                  <a:pt x="350" y="386"/>
                </a:moveTo>
                <a:cubicBezTo>
                  <a:pt x="350" y="384"/>
                  <a:pt x="351" y="384"/>
                  <a:pt x="350" y="383"/>
                </a:cubicBezTo>
                <a:cubicBezTo>
                  <a:pt x="348" y="382"/>
                  <a:pt x="344" y="380"/>
                  <a:pt x="342" y="381"/>
                </a:cubicBezTo>
                <a:cubicBezTo>
                  <a:pt x="345" y="382"/>
                  <a:pt x="346" y="385"/>
                  <a:pt x="350" y="386"/>
                </a:cubicBezTo>
                <a:close/>
                <a:moveTo>
                  <a:pt x="402" y="382"/>
                </a:moveTo>
                <a:cubicBezTo>
                  <a:pt x="402" y="381"/>
                  <a:pt x="402" y="381"/>
                  <a:pt x="403" y="380"/>
                </a:cubicBezTo>
                <a:cubicBezTo>
                  <a:pt x="402" y="380"/>
                  <a:pt x="401" y="380"/>
                  <a:pt x="400" y="380"/>
                </a:cubicBezTo>
                <a:cubicBezTo>
                  <a:pt x="400" y="382"/>
                  <a:pt x="401" y="382"/>
                  <a:pt x="402" y="382"/>
                </a:cubicBezTo>
                <a:close/>
                <a:moveTo>
                  <a:pt x="386" y="387"/>
                </a:moveTo>
                <a:cubicBezTo>
                  <a:pt x="388" y="386"/>
                  <a:pt x="390" y="384"/>
                  <a:pt x="391" y="381"/>
                </a:cubicBezTo>
                <a:cubicBezTo>
                  <a:pt x="390" y="381"/>
                  <a:pt x="389" y="381"/>
                  <a:pt x="388" y="381"/>
                </a:cubicBezTo>
                <a:cubicBezTo>
                  <a:pt x="388" y="384"/>
                  <a:pt x="385" y="384"/>
                  <a:pt x="386" y="387"/>
                </a:cubicBezTo>
                <a:close/>
                <a:moveTo>
                  <a:pt x="270" y="383"/>
                </a:moveTo>
                <a:cubicBezTo>
                  <a:pt x="271" y="386"/>
                  <a:pt x="274" y="386"/>
                  <a:pt x="276" y="387"/>
                </a:cubicBezTo>
                <a:cubicBezTo>
                  <a:pt x="277" y="386"/>
                  <a:pt x="278" y="386"/>
                  <a:pt x="278" y="384"/>
                </a:cubicBezTo>
                <a:cubicBezTo>
                  <a:pt x="275" y="381"/>
                  <a:pt x="273" y="382"/>
                  <a:pt x="270" y="383"/>
                </a:cubicBezTo>
                <a:close/>
                <a:moveTo>
                  <a:pt x="374" y="385"/>
                </a:moveTo>
                <a:cubicBezTo>
                  <a:pt x="376" y="385"/>
                  <a:pt x="379" y="385"/>
                  <a:pt x="381" y="386"/>
                </a:cubicBezTo>
                <a:cubicBezTo>
                  <a:pt x="382" y="385"/>
                  <a:pt x="383" y="383"/>
                  <a:pt x="383" y="382"/>
                </a:cubicBezTo>
                <a:cubicBezTo>
                  <a:pt x="379" y="382"/>
                  <a:pt x="373" y="380"/>
                  <a:pt x="374" y="385"/>
                </a:cubicBezTo>
                <a:close/>
                <a:moveTo>
                  <a:pt x="85" y="401"/>
                </a:moveTo>
                <a:cubicBezTo>
                  <a:pt x="80" y="394"/>
                  <a:pt x="74" y="385"/>
                  <a:pt x="66" y="383"/>
                </a:cubicBezTo>
                <a:cubicBezTo>
                  <a:pt x="72" y="389"/>
                  <a:pt x="77" y="399"/>
                  <a:pt x="85" y="401"/>
                </a:cubicBezTo>
                <a:close/>
                <a:moveTo>
                  <a:pt x="391" y="388"/>
                </a:moveTo>
                <a:cubicBezTo>
                  <a:pt x="392" y="388"/>
                  <a:pt x="398" y="387"/>
                  <a:pt x="400" y="387"/>
                </a:cubicBezTo>
                <a:cubicBezTo>
                  <a:pt x="399" y="384"/>
                  <a:pt x="395" y="384"/>
                  <a:pt x="392" y="382"/>
                </a:cubicBezTo>
                <a:cubicBezTo>
                  <a:pt x="392" y="385"/>
                  <a:pt x="391" y="386"/>
                  <a:pt x="391" y="388"/>
                </a:cubicBezTo>
                <a:close/>
                <a:moveTo>
                  <a:pt x="295" y="390"/>
                </a:moveTo>
                <a:cubicBezTo>
                  <a:pt x="294" y="388"/>
                  <a:pt x="296" y="388"/>
                  <a:pt x="296" y="386"/>
                </a:cubicBezTo>
                <a:cubicBezTo>
                  <a:pt x="293" y="385"/>
                  <a:pt x="293" y="386"/>
                  <a:pt x="290" y="386"/>
                </a:cubicBezTo>
                <a:cubicBezTo>
                  <a:pt x="291" y="389"/>
                  <a:pt x="292" y="390"/>
                  <a:pt x="295" y="390"/>
                </a:cubicBezTo>
                <a:close/>
                <a:moveTo>
                  <a:pt x="295" y="383"/>
                </a:moveTo>
                <a:cubicBezTo>
                  <a:pt x="292" y="383"/>
                  <a:pt x="290" y="384"/>
                  <a:pt x="289" y="386"/>
                </a:cubicBezTo>
                <a:cubicBezTo>
                  <a:pt x="290" y="387"/>
                  <a:pt x="294" y="384"/>
                  <a:pt x="295" y="383"/>
                </a:cubicBezTo>
                <a:close/>
                <a:moveTo>
                  <a:pt x="309" y="383"/>
                </a:moveTo>
                <a:cubicBezTo>
                  <a:pt x="308" y="385"/>
                  <a:pt x="313" y="386"/>
                  <a:pt x="313" y="384"/>
                </a:cubicBezTo>
                <a:cubicBezTo>
                  <a:pt x="312" y="383"/>
                  <a:pt x="310" y="382"/>
                  <a:pt x="309" y="383"/>
                </a:cubicBezTo>
                <a:close/>
                <a:moveTo>
                  <a:pt x="337" y="385"/>
                </a:moveTo>
                <a:cubicBezTo>
                  <a:pt x="337" y="385"/>
                  <a:pt x="338" y="385"/>
                  <a:pt x="338" y="385"/>
                </a:cubicBezTo>
                <a:cubicBezTo>
                  <a:pt x="339" y="384"/>
                  <a:pt x="338" y="383"/>
                  <a:pt x="337" y="383"/>
                </a:cubicBezTo>
                <a:cubicBezTo>
                  <a:pt x="337" y="384"/>
                  <a:pt x="336" y="384"/>
                  <a:pt x="337" y="385"/>
                </a:cubicBezTo>
                <a:close/>
                <a:moveTo>
                  <a:pt x="354" y="387"/>
                </a:moveTo>
                <a:cubicBezTo>
                  <a:pt x="354" y="385"/>
                  <a:pt x="358" y="385"/>
                  <a:pt x="355" y="383"/>
                </a:cubicBezTo>
                <a:cubicBezTo>
                  <a:pt x="355" y="384"/>
                  <a:pt x="352" y="386"/>
                  <a:pt x="354" y="387"/>
                </a:cubicBezTo>
                <a:close/>
                <a:moveTo>
                  <a:pt x="161" y="388"/>
                </a:moveTo>
                <a:cubicBezTo>
                  <a:pt x="162" y="388"/>
                  <a:pt x="164" y="389"/>
                  <a:pt x="164" y="388"/>
                </a:cubicBezTo>
                <a:cubicBezTo>
                  <a:pt x="162" y="387"/>
                  <a:pt x="161" y="383"/>
                  <a:pt x="159" y="385"/>
                </a:cubicBezTo>
                <a:cubicBezTo>
                  <a:pt x="160" y="385"/>
                  <a:pt x="161" y="387"/>
                  <a:pt x="161" y="388"/>
                </a:cubicBezTo>
                <a:close/>
                <a:moveTo>
                  <a:pt x="422" y="391"/>
                </a:moveTo>
                <a:cubicBezTo>
                  <a:pt x="429" y="394"/>
                  <a:pt x="432" y="389"/>
                  <a:pt x="437" y="389"/>
                </a:cubicBezTo>
                <a:cubicBezTo>
                  <a:pt x="436" y="386"/>
                  <a:pt x="440" y="385"/>
                  <a:pt x="437" y="385"/>
                </a:cubicBezTo>
                <a:cubicBezTo>
                  <a:pt x="431" y="387"/>
                  <a:pt x="425" y="386"/>
                  <a:pt x="422" y="391"/>
                </a:cubicBezTo>
                <a:close/>
                <a:moveTo>
                  <a:pt x="479" y="386"/>
                </a:moveTo>
                <a:cubicBezTo>
                  <a:pt x="480" y="386"/>
                  <a:pt x="481" y="385"/>
                  <a:pt x="482" y="386"/>
                </a:cubicBezTo>
                <a:cubicBezTo>
                  <a:pt x="482" y="384"/>
                  <a:pt x="479" y="384"/>
                  <a:pt x="479" y="386"/>
                </a:cubicBezTo>
                <a:close/>
                <a:moveTo>
                  <a:pt x="321" y="386"/>
                </a:moveTo>
                <a:cubicBezTo>
                  <a:pt x="318" y="388"/>
                  <a:pt x="328" y="390"/>
                  <a:pt x="328" y="386"/>
                </a:cubicBezTo>
                <a:cubicBezTo>
                  <a:pt x="325" y="387"/>
                  <a:pt x="323" y="384"/>
                  <a:pt x="321" y="386"/>
                </a:cubicBezTo>
                <a:close/>
                <a:moveTo>
                  <a:pt x="358" y="388"/>
                </a:moveTo>
                <a:cubicBezTo>
                  <a:pt x="360" y="388"/>
                  <a:pt x="360" y="387"/>
                  <a:pt x="363" y="388"/>
                </a:cubicBezTo>
                <a:cubicBezTo>
                  <a:pt x="363" y="387"/>
                  <a:pt x="363" y="386"/>
                  <a:pt x="363" y="386"/>
                </a:cubicBezTo>
                <a:cubicBezTo>
                  <a:pt x="362" y="385"/>
                  <a:pt x="357" y="385"/>
                  <a:pt x="358" y="388"/>
                </a:cubicBezTo>
                <a:close/>
                <a:moveTo>
                  <a:pt x="457" y="391"/>
                </a:moveTo>
                <a:cubicBezTo>
                  <a:pt x="462" y="391"/>
                  <a:pt x="463" y="388"/>
                  <a:pt x="466" y="386"/>
                </a:cubicBezTo>
                <a:cubicBezTo>
                  <a:pt x="463" y="388"/>
                  <a:pt x="458" y="388"/>
                  <a:pt x="457" y="391"/>
                </a:cubicBezTo>
                <a:close/>
                <a:moveTo>
                  <a:pt x="260" y="392"/>
                </a:moveTo>
                <a:cubicBezTo>
                  <a:pt x="265" y="395"/>
                  <a:pt x="271" y="393"/>
                  <a:pt x="274" y="389"/>
                </a:cubicBezTo>
                <a:cubicBezTo>
                  <a:pt x="269" y="384"/>
                  <a:pt x="263" y="388"/>
                  <a:pt x="260" y="392"/>
                </a:cubicBezTo>
                <a:close/>
                <a:moveTo>
                  <a:pt x="299" y="395"/>
                </a:moveTo>
                <a:cubicBezTo>
                  <a:pt x="300" y="392"/>
                  <a:pt x="301" y="390"/>
                  <a:pt x="304" y="389"/>
                </a:cubicBezTo>
                <a:cubicBezTo>
                  <a:pt x="304" y="387"/>
                  <a:pt x="302" y="386"/>
                  <a:pt x="300" y="386"/>
                </a:cubicBezTo>
                <a:cubicBezTo>
                  <a:pt x="300" y="389"/>
                  <a:pt x="295" y="393"/>
                  <a:pt x="299" y="395"/>
                </a:cubicBezTo>
                <a:close/>
                <a:moveTo>
                  <a:pt x="44" y="388"/>
                </a:moveTo>
                <a:cubicBezTo>
                  <a:pt x="48" y="393"/>
                  <a:pt x="52" y="399"/>
                  <a:pt x="57" y="404"/>
                </a:cubicBezTo>
                <a:cubicBezTo>
                  <a:pt x="55" y="397"/>
                  <a:pt x="49" y="387"/>
                  <a:pt x="44" y="388"/>
                </a:cubicBezTo>
                <a:close/>
                <a:moveTo>
                  <a:pt x="334" y="391"/>
                </a:moveTo>
                <a:cubicBezTo>
                  <a:pt x="337" y="390"/>
                  <a:pt x="343" y="393"/>
                  <a:pt x="347" y="392"/>
                </a:cubicBezTo>
                <a:cubicBezTo>
                  <a:pt x="347" y="387"/>
                  <a:pt x="339" y="389"/>
                  <a:pt x="335" y="388"/>
                </a:cubicBezTo>
                <a:cubicBezTo>
                  <a:pt x="335" y="389"/>
                  <a:pt x="334" y="389"/>
                  <a:pt x="334" y="391"/>
                </a:cubicBezTo>
                <a:close/>
                <a:moveTo>
                  <a:pt x="72" y="403"/>
                </a:moveTo>
                <a:cubicBezTo>
                  <a:pt x="70" y="394"/>
                  <a:pt x="60" y="391"/>
                  <a:pt x="55" y="389"/>
                </a:cubicBezTo>
                <a:cubicBezTo>
                  <a:pt x="60" y="394"/>
                  <a:pt x="64" y="400"/>
                  <a:pt x="72" y="403"/>
                </a:cubicBezTo>
                <a:close/>
                <a:moveTo>
                  <a:pt x="229" y="405"/>
                </a:moveTo>
                <a:cubicBezTo>
                  <a:pt x="217" y="401"/>
                  <a:pt x="208" y="393"/>
                  <a:pt x="198" y="389"/>
                </a:cubicBezTo>
                <a:cubicBezTo>
                  <a:pt x="208" y="394"/>
                  <a:pt x="216" y="405"/>
                  <a:pt x="229" y="405"/>
                </a:cubicBezTo>
                <a:close/>
                <a:moveTo>
                  <a:pt x="236" y="391"/>
                </a:moveTo>
                <a:cubicBezTo>
                  <a:pt x="236" y="396"/>
                  <a:pt x="240" y="395"/>
                  <a:pt x="242" y="397"/>
                </a:cubicBezTo>
                <a:cubicBezTo>
                  <a:pt x="245" y="395"/>
                  <a:pt x="249" y="396"/>
                  <a:pt x="251" y="392"/>
                </a:cubicBezTo>
                <a:cubicBezTo>
                  <a:pt x="246" y="387"/>
                  <a:pt x="241" y="391"/>
                  <a:pt x="236" y="391"/>
                </a:cubicBezTo>
                <a:close/>
                <a:moveTo>
                  <a:pt x="318" y="394"/>
                </a:moveTo>
                <a:cubicBezTo>
                  <a:pt x="315" y="396"/>
                  <a:pt x="312" y="397"/>
                  <a:pt x="312" y="402"/>
                </a:cubicBezTo>
                <a:cubicBezTo>
                  <a:pt x="315" y="403"/>
                  <a:pt x="317" y="403"/>
                  <a:pt x="320" y="403"/>
                </a:cubicBezTo>
                <a:cubicBezTo>
                  <a:pt x="322" y="399"/>
                  <a:pt x="325" y="396"/>
                  <a:pt x="326" y="391"/>
                </a:cubicBezTo>
                <a:cubicBezTo>
                  <a:pt x="323" y="390"/>
                  <a:pt x="321" y="389"/>
                  <a:pt x="318" y="389"/>
                </a:cubicBezTo>
                <a:cubicBezTo>
                  <a:pt x="317" y="391"/>
                  <a:pt x="318" y="392"/>
                  <a:pt x="318" y="394"/>
                </a:cubicBezTo>
                <a:close/>
                <a:moveTo>
                  <a:pt x="302" y="399"/>
                </a:moveTo>
                <a:cubicBezTo>
                  <a:pt x="302" y="397"/>
                  <a:pt x="303" y="399"/>
                  <a:pt x="306" y="399"/>
                </a:cubicBezTo>
                <a:cubicBezTo>
                  <a:pt x="306" y="395"/>
                  <a:pt x="309" y="395"/>
                  <a:pt x="309" y="391"/>
                </a:cubicBezTo>
                <a:cubicBezTo>
                  <a:pt x="307" y="392"/>
                  <a:pt x="307" y="389"/>
                  <a:pt x="305" y="390"/>
                </a:cubicBezTo>
                <a:cubicBezTo>
                  <a:pt x="305" y="393"/>
                  <a:pt x="301" y="396"/>
                  <a:pt x="302" y="399"/>
                </a:cubicBezTo>
                <a:close/>
                <a:moveTo>
                  <a:pt x="358" y="392"/>
                </a:moveTo>
                <a:cubicBezTo>
                  <a:pt x="358" y="392"/>
                  <a:pt x="358" y="391"/>
                  <a:pt x="358" y="390"/>
                </a:cubicBezTo>
                <a:cubicBezTo>
                  <a:pt x="358" y="390"/>
                  <a:pt x="357" y="390"/>
                  <a:pt x="356" y="390"/>
                </a:cubicBezTo>
                <a:cubicBezTo>
                  <a:pt x="356" y="392"/>
                  <a:pt x="357" y="392"/>
                  <a:pt x="358" y="392"/>
                </a:cubicBezTo>
                <a:close/>
                <a:moveTo>
                  <a:pt x="367" y="396"/>
                </a:moveTo>
                <a:cubicBezTo>
                  <a:pt x="371" y="396"/>
                  <a:pt x="380" y="398"/>
                  <a:pt x="379" y="391"/>
                </a:cubicBezTo>
                <a:cubicBezTo>
                  <a:pt x="372" y="391"/>
                  <a:pt x="367" y="390"/>
                  <a:pt x="367" y="396"/>
                </a:cubicBezTo>
                <a:close/>
                <a:moveTo>
                  <a:pt x="385" y="397"/>
                </a:moveTo>
                <a:cubicBezTo>
                  <a:pt x="389" y="398"/>
                  <a:pt x="396" y="396"/>
                  <a:pt x="398" y="392"/>
                </a:cubicBezTo>
                <a:cubicBezTo>
                  <a:pt x="391" y="389"/>
                  <a:pt x="386" y="391"/>
                  <a:pt x="385" y="397"/>
                </a:cubicBezTo>
                <a:close/>
                <a:moveTo>
                  <a:pt x="446" y="405"/>
                </a:moveTo>
                <a:cubicBezTo>
                  <a:pt x="459" y="402"/>
                  <a:pt x="473" y="399"/>
                  <a:pt x="482" y="391"/>
                </a:cubicBezTo>
                <a:cubicBezTo>
                  <a:pt x="471" y="396"/>
                  <a:pt x="452" y="397"/>
                  <a:pt x="446" y="405"/>
                </a:cubicBezTo>
                <a:close/>
                <a:moveTo>
                  <a:pt x="279" y="399"/>
                </a:moveTo>
                <a:cubicBezTo>
                  <a:pt x="283" y="400"/>
                  <a:pt x="284" y="398"/>
                  <a:pt x="287" y="401"/>
                </a:cubicBezTo>
                <a:cubicBezTo>
                  <a:pt x="290" y="401"/>
                  <a:pt x="290" y="398"/>
                  <a:pt x="292" y="396"/>
                </a:cubicBezTo>
                <a:cubicBezTo>
                  <a:pt x="288" y="395"/>
                  <a:pt x="286" y="393"/>
                  <a:pt x="282" y="392"/>
                </a:cubicBezTo>
                <a:cubicBezTo>
                  <a:pt x="282" y="395"/>
                  <a:pt x="279" y="395"/>
                  <a:pt x="279" y="399"/>
                </a:cubicBezTo>
                <a:close/>
                <a:moveTo>
                  <a:pt x="332" y="392"/>
                </a:moveTo>
                <a:cubicBezTo>
                  <a:pt x="332" y="397"/>
                  <a:pt x="327" y="399"/>
                  <a:pt x="328" y="404"/>
                </a:cubicBezTo>
                <a:cubicBezTo>
                  <a:pt x="334" y="405"/>
                  <a:pt x="335" y="403"/>
                  <a:pt x="340" y="405"/>
                </a:cubicBezTo>
                <a:cubicBezTo>
                  <a:pt x="342" y="402"/>
                  <a:pt x="344" y="399"/>
                  <a:pt x="345" y="395"/>
                </a:cubicBezTo>
                <a:cubicBezTo>
                  <a:pt x="341" y="394"/>
                  <a:pt x="337" y="393"/>
                  <a:pt x="332" y="392"/>
                </a:cubicBezTo>
                <a:close/>
                <a:moveTo>
                  <a:pt x="409" y="399"/>
                </a:moveTo>
                <a:cubicBezTo>
                  <a:pt x="413" y="397"/>
                  <a:pt x="424" y="398"/>
                  <a:pt x="427" y="395"/>
                </a:cubicBezTo>
                <a:cubicBezTo>
                  <a:pt x="421" y="394"/>
                  <a:pt x="410" y="394"/>
                  <a:pt x="409" y="399"/>
                </a:cubicBezTo>
                <a:close/>
                <a:moveTo>
                  <a:pt x="114" y="400"/>
                </a:moveTo>
                <a:cubicBezTo>
                  <a:pt x="114" y="397"/>
                  <a:pt x="112" y="397"/>
                  <a:pt x="110" y="396"/>
                </a:cubicBezTo>
                <a:cubicBezTo>
                  <a:pt x="111" y="398"/>
                  <a:pt x="112" y="399"/>
                  <a:pt x="114" y="400"/>
                </a:cubicBezTo>
                <a:close/>
                <a:moveTo>
                  <a:pt x="135" y="408"/>
                </a:moveTo>
                <a:cubicBezTo>
                  <a:pt x="132" y="403"/>
                  <a:pt x="130" y="398"/>
                  <a:pt x="124" y="396"/>
                </a:cubicBezTo>
                <a:cubicBezTo>
                  <a:pt x="126" y="402"/>
                  <a:pt x="130" y="406"/>
                  <a:pt x="135" y="408"/>
                </a:cubicBezTo>
                <a:close/>
                <a:moveTo>
                  <a:pt x="166" y="422"/>
                </a:moveTo>
                <a:cubicBezTo>
                  <a:pt x="166" y="419"/>
                  <a:pt x="163" y="415"/>
                  <a:pt x="163" y="409"/>
                </a:cubicBezTo>
                <a:cubicBezTo>
                  <a:pt x="157" y="407"/>
                  <a:pt x="153" y="398"/>
                  <a:pt x="146" y="397"/>
                </a:cubicBezTo>
                <a:cubicBezTo>
                  <a:pt x="148" y="408"/>
                  <a:pt x="156" y="420"/>
                  <a:pt x="166" y="422"/>
                </a:cubicBezTo>
                <a:close/>
                <a:moveTo>
                  <a:pt x="166" y="402"/>
                </a:moveTo>
                <a:cubicBezTo>
                  <a:pt x="166" y="399"/>
                  <a:pt x="166" y="397"/>
                  <a:pt x="164" y="397"/>
                </a:cubicBezTo>
                <a:cubicBezTo>
                  <a:pt x="165" y="399"/>
                  <a:pt x="164" y="402"/>
                  <a:pt x="166" y="402"/>
                </a:cubicBezTo>
                <a:close/>
                <a:moveTo>
                  <a:pt x="294" y="401"/>
                </a:moveTo>
                <a:cubicBezTo>
                  <a:pt x="296" y="401"/>
                  <a:pt x="296" y="399"/>
                  <a:pt x="296" y="399"/>
                </a:cubicBezTo>
                <a:cubicBezTo>
                  <a:pt x="296" y="398"/>
                  <a:pt x="296" y="398"/>
                  <a:pt x="295" y="398"/>
                </a:cubicBezTo>
                <a:cubicBezTo>
                  <a:pt x="295" y="399"/>
                  <a:pt x="293" y="399"/>
                  <a:pt x="294" y="401"/>
                </a:cubicBezTo>
                <a:close/>
                <a:moveTo>
                  <a:pt x="363" y="404"/>
                </a:moveTo>
                <a:cubicBezTo>
                  <a:pt x="367" y="404"/>
                  <a:pt x="374" y="404"/>
                  <a:pt x="375" y="399"/>
                </a:cubicBezTo>
                <a:cubicBezTo>
                  <a:pt x="370" y="398"/>
                  <a:pt x="363" y="397"/>
                  <a:pt x="363" y="404"/>
                </a:cubicBezTo>
                <a:close/>
                <a:moveTo>
                  <a:pt x="114" y="421"/>
                </a:moveTo>
                <a:cubicBezTo>
                  <a:pt x="115" y="415"/>
                  <a:pt x="108" y="417"/>
                  <a:pt x="107" y="412"/>
                </a:cubicBezTo>
                <a:cubicBezTo>
                  <a:pt x="99" y="410"/>
                  <a:pt x="94" y="401"/>
                  <a:pt x="87" y="399"/>
                </a:cubicBezTo>
                <a:cubicBezTo>
                  <a:pt x="93" y="409"/>
                  <a:pt x="104" y="414"/>
                  <a:pt x="114" y="421"/>
                </a:cubicBezTo>
                <a:close/>
                <a:moveTo>
                  <a:pt x="159" y="402"/>
                </a:moveTo>
                <a:cubicBezTo>
                  <a:pt x="160" y="401"/>
                  <a:pt x="159" y="399"/>
                  <a:pt x="157" y="399"/>
                </a:cubicBezTo>
                <a:cubicBezTo>
                  <a:pt x="157" y="400"/>
                  <a:pt x="158" y="401"/>
                  <a:pt x="159" y="402"/>
                </a:cubicBezTo>
                <a:close/>
                <a:moveTo>
                  <a:pt x="65" y="403"/>
                </a:moveTo>
                <a:cubicBezTo>
                  <a:pt x="63" y="403"/>
                  <a:pt x="60" y="398"/>
                  <a:pt x="60" y="400"/>
                </a:cubicBezTo>
                <a:cubicBezTo>
                  <a:pt x="65" y="405"/>
                  <a:pt x="66" y="413"/>
                  <a:pt x="72" y="416"/>
                </a:cubicBezTo>
                <a:cubicBezTo>
                  <a:pt x="72" y="415"/>
                  <a:pt x="73" y="415"/>
                  <a:pt x="73" y="414"/>
                </a:cubicBezTo>
                <a:cubicBezTo>
                  <a:pt x="72" y="409"/>
                  <a:pt x="65" y="410"/>
                  <a:pt x="65" y="403"/>
                </a:cubicBezTo>
                <a:close/>
                <a:moveTo>
                  <a:pt x="421" y="410"/>
                </a:moveTo>
                <a:cubicBezTo>
                  <a:pt x="431" y="408"/>
                  <a:pt x="438" y="404"/>
                  <a:pt x="445" y="399"/>
                </a:cubicBezTo>
                <a:cubicBezTo>
                  <a:pt x="436" y="400"/>
                  <a:pt x="422" y="399"/>
                  <a:pt x="421" y="410"/>
                </a:cubicBezTo>
                <a:close/>
                <a:moveTo>
                  <a:pt x="299" y="402"/>
                </a:moveTo>
                <a:cubicBezTo>
                  <a:pt x="301" y="401"/>
                  <a:pt x="302" y="402"/>
                  <a:pt x="304" y="402"/>
                </a:cubicBezTo>
                <a:cubicBezTo>
                  <a:pt x="304" y="399"/>
                  <a:pt x="298" y="399"/>
                  <a:pt x="299" y="402"/>
                </a:cubicBezTo>
                <a:close/>
                <a:moveTo>
                  <a:pt x="384" y="403"/>
                </a:moveTo>
                <a:cubicBezTo>
                  <a:pt x="385" y="404"/>
                  <a:pt x="387" y="403"/>
                  <a:pt x="388" y="404"/>
                </a:cubicBezTo>
                <a:cubicBezTo>
                  <a:pt x="387" y="401"/>
                  <a:pt x="392" y="403"/>
                  <a:pt x="392" y="400"/>
                </a:cubicBezTo>
                <a:cubicBezTo>
                  <a:pt x="388" y="400"/>
                  <a:pt x="386" y="401"/>
                  <a:pt x="384" y="403"/>
                </a:cubicBezTo>
                <a:close/>
                <a:moveTo>
                  <a:pt x="195" y="422"/>
                </a:moveTo>
                <a:cubicBezTo>
                  <a:pt x="187" y="414"/>
                  <a:pt x="179" y="408"/>
                  <a:pt x="170" y="401"/>
                </a:cubicBezTo>
                <a:cubicBezTo>
                  <a:pt x="173" y="414"/>
                  <a:pt x="186" y="416"/>
                  <a:pt x="195" y="422"/>
                </a:cubicBezTo>
                <a:close/>
                <a:moveTo>
                  <a:pt x="394" y="414"/>
                </a:moveTo>
                <a:cubicBezTo>
                  <a:pt x="402" y="414"/>
                  <a:pt x="408" y="412"/>
                  <a:pt x="416" y="411"/>
                </a:cubicBezTo>
                <a:cubicBezTo>
                  <a:pt x="416" y="408"/>
                  <a:pt x="418" y="406"/>
                  <a:pt x="419" y="403"/>
                </a:cubicBezTo>
                <a:cubicBezTo>
                  <a:pt x="409" y="406"/>
                  <a:pt x="400" y="406"/>
                  <a:pt x="394" y="414"/>
                </a:cubicBezTo>
                <a:close/>
                <a:moveTo>
                  <a:pt x="267" y="406"/>
                </a:moveTo>
                <a:cubicBezTo>
                  <a:pt x="263" y="406"/>
                  <a:pt x="258" y="403"/>
                  <a:pt x="253" y="405"/>
                </a:cubicBezTo>
                <a:cubicBezTo>
                  <a:pt x="257" y="405"/>
                  <a:pt x="264" y="411"/>
                  <a:pt x="267" y="406"/>
                </a:cubicBezTo>
                <a:close/>
                <a:moveTo>
                  <a:pt x="118" y="416"/>
                </a:moveTo>
                <a:cubicBezTo>
                  <a:pt x="118" y="410"/>
                  <a:pt x="114" y="407"/>
                  <a:pt x="111" y="405"/>
                </a:cubicBezTo>
                <a:cubicBezTo>
                  <a:pt x="113" y="408"/>
                  <a:pt x="113" y="415"/>
                  <a:pt x="118" y="416"/>
                </a:cubicBezTo>
                <a:close/>
                <a:moveTo>
                  <a:pt x="308" y="406"/>
                </a:moveTo>
                <a:cubicBezTo>
                  <a:pt x="311" y="407"/>
                  <a:pt x="316" y="409"/>
                  <a:pt x="319" y="408"/>
                </a:cubicBezTo>
                <a:cubicBezTo>
                  <a:pt x="319" y="407"/>
                  <a:pt x="318" y="406"/>
                  <a:pt x="318" y="405"/>
                </a:cubicBezTo>
                <a:cubicBezTo>
                  <a:pt x="314" y="406"/>
                  <a:pt x="309" y="403"/>
                  <a:pt x="308" y="406"/>
                </a:cubicBezTo>
                <a:close/>
                <a:moveTo>
                  <a:pt x="338" y="409"/>
                </a:moveTo>
                <a:cubicBezTo>
                  <a:pt x="339" y="408"/>
                  <a:pt x="340" y="408"/>
                  <a:pt x="340" y="406"/>
                </a:cubicBezTo>
                <a:cubicBezTo>
                  <a:pt x="335" y="407"/>
                  <a:pt x="332" y="406"/>
                  <a:pt x="330" y="408"/>
                </a:cubicBezTo>
                <a:cubicBezTo>
                  <a:pt x="333" y="408"/>
                  <a:pt x="335" y="409"/>
                  <a:pt x="338" y="409"/>
                </a:cubicBezTo>
                <a:close/>
                <a:moveTo>
                  <a:pt x="346" y="409"/>
                </a:moveTo>
                <a:cubicBezTo>
                  <a:pt x="347" y="410"/>
                  <a:pt x="347" y="408"/>
                  <a:pt x="349" y="409"/>
                </a:cubicBezTo>
                <a:cubicBezTo>
                  <a:pt x="349" y="406"/>
                  <a:pt x="345" y="406"/>
                  <a:pt x="346" y="409"/>
                </a:cubicBezTo>
                <a:close/>
                <a:moveTo>
                  <a:pt x="358" y="411"/>
                </a:moveTo>
                <a:cubicBezTo>
                  <a:pt x="363" y="409"/>
                  <a:pt x="371" y="412"/>
                  <a:pt x="371" y="406"/>
                </a:cubicBezTo>
                <a:cubicBezTo>
                  <a:pt x="367" y="408"/>
                  <a:pt x="361" y="408"/>
                  <a:pt x="358" y="411"/>
                </a:cubicBezTo>
                <a:close/>
                <a:moveTo>
                  <a:pt x="144" y="414"/>
                </a:moveTo>
                <a:cubicBezTo>
                  <a:pt x="142" y="412"/>
                  <a:pt x="142" y="407"/>
                  <a:pt x="140" y="408"/>
                </a:cubicBezTo>
                <a:cubicBezTo>
                  <a:pt x="141" y="410"/>
                  <a:pt x="143" y="414"/>
                  <a:pt x="144" y="414"/>
                </a:cubicBezTo>
                <a:close/>
                <a:moveTo>
                  <a:pt x="328" y="409"/>
                </a:moveTo>
                <a:cubicBezTo>
                  <a:pt x="326" y="409"/>
                  <a:pt x="325" y="408"/>
                  <a:pt x="323" y="408"/>
                </a:cubicBezTo>
                <a:cubicBezTo>
                  <a:pt x="323" y="410"/>
                  <a:pt x="327" y="410"/>
                  <a:pt x="328" y="409"/>
                </a:cubicBezTo>
                <a:close/>
                <a:moveTo>
                  <a:pt x="146" y="439"/>
                </a:moveTo>
                <a:cubicBezTo>
                  <a:pt x="139" y="429"/>
                  <a:pt x="131" y="412"/>
                  <a:pt x="120" y="409"/>
                </a:cubicBezTo>
                <a:cubicBezTo>
                  <a:pt x="129" y="419"/>
                  <a:pt x="137" y="429"/>
                  <a:pt x="146" y="439"/>
                </a:cubicBezTo>
                <a:close/>
                <a:moveTo>
                  <a:pt x="271" y="410"/>
                </a:moveTo>
                <a:cubicBezTo>
                  <a:pt x="272" y="410"/>
                  <a:pt x="273" y="410"/>
                  <a:pt x="273" y="410"/>
                </a:cubicBezTo>
                <a:cubicBezTo>
                  <a:pt x="274" y="408"/>
                  <a:pt x="270" y="408"/>
                  <a:pt x="271" y="410"/>
                </a:cubicBezTo>
                <a:close/>
                <a:moveTo>
                  <a:pt x="298" y="411"/>
                </a:moveTo>
                <a:cubicBezTo>
                  <a:pt x="298" y="412"/>
                  <a:pt x="299" y="412"/>
                  <a:pt x="299" y="413"/>
                </a:cubicBezTo>
                <a:cubicBezTo>
                  <a:pt x="303" y="413"/>
                  <a:pt x="304" y="414"/>
                  <a:pt x="308" y="414"/>
                </a:cubicBezTo>
                <a:cubicBezTo>
                  <a:pt x="311" y="414"/>
                  <a:pt x="309" y="413"/>
                  <a:pt x="307" y="413"/>
                </a:cubicBezTo>
                <a:cubicBezTo>
                  <a:pt x="303" y="412"/>
                  <a:pt x="297" y="409"/>
                  <a:pt x="293" y="411"/>
                </a:cubicBezTo>
                <a:cubicBezTo>
                  <a:pt x="295" y="411"/>
                  <a:pt x="296" y="412"/>
                  <a:pt x="298" y="411"/>
                </a:cubicBezTo>
                <a:close/>
                <a:moveTo>
                  <a:pt x="380" y="416"/>
                </a:moveTo>
                <a:cubicBezTo>
                  <a:pt x="382" y="416"/>
                  <a:pt x="384" y="415"/>
                  <a:pt x="386" y="414"/>
                </a:cubicBezTo>
                <a:cubicBezTo>
                  <a:pt x="384" y="413"/>
                  <a:pt x="379" y="413"/>
                  <a:pt x="380" y="416"/>
                </a:cubicBezTo>
                <a:close/>
                <a:moveTo>
                  <a:pt x="76" y="417"/>
                </a:moveTo>
                <a:cubicBezTo>
                  <a:pt x="76" y="416"/>
                  <a:pt x="77" y="416"/>
                  <a:pt x="76" y="415"/>
                </a:cubicBezTo>
                <a:cubicBezTo>
                  <a:pt x="75" y="416"/>
                  <a:pt x="75" y="412"/>
                  <a:pt x="74" y="414"/>
                </a:cubicBezTo>
                <a:cubicBezTo>
                  <a:pt x="75" y="415"/>
                  <a:pt x="73" y="417"/>
                  <a:pt x="76" y="417"/>
                </a:cubicBezTo>
                <a:close/>
                <a:moveTo>
                  <a:pt x="392" y="416"/>
                </a:moveTo>
                <a:cubicBezTo>
                  <a:pt x="393" y="416"/>
                  <a:pt x="394" y="416"/>
                  <a:pt x="394" y="417"/>
                </a:cubicBezTo>
                <a:cubicBezTo>
                  <a:pt x="394" y="416"/>
                  <a:pt x="395" y="416"/>
                  <a:pt x="395" y="414"/>
                </a:cubicBezTo>
                <a:cubicBezTo>
                  <a:pt x="393" y="414"/>
                  <a:pt x="393" y="415"/>
                  <a:pt x="392" y="416"/>
                </a:cubicBezTo>
                <a:close/>
                <a:moveTo>
                  <a:pt x="374" y="417"/>
                </a:moveTo>
                <a:cubicBezTo>
                  <a:pt x="375" y="417"/>
                  <a:pt x="378" y="417"/>
                  <a:pt x="378" y="415"/>
                </a:cubicBezTo>
                <a:cubicBezTo>
                  <a:pt x="376" y="415"/>
                  <a:pt x="374" y="415"/>
                  <a:pt x="374" y="417"/>
                </a:cubicBezTo>
                <a:close/>
                <a:moveTo>
                  <a:pt x="321" y="416"/>
                </a:moveTo>
                <a:cubicBezTo>
                  <a:pt x="320" y="416"/>
                  <a:pt x="320" y="417"/>
                  <a:pt x="321" y="417"/>
                </a:cubicBezTo>
                <a:cubicBezTo>
                  <a:pt x="324" y="416"/>
                  <a:pt x="331" y="417"/>
                  <a:pt x="330" y="416"/>
                </a:cubicBezTo>
                <a:cubicBezTo>
                  <a:pt x="327" y="417"/>
                  <a:pt x="326" y="415"/>
                  <a:pt x="323" y="416"/>
                </a:cubicBezTo>
                <a:cubicBezTo>
                  <a:pt x="322" y="416"/>
                  <a:pt x="321" y="416"/>
                  <a:pt x="321" y="416"/>
                </a:cubicBezTo>
                <a:close/>
                <a:moveTo>
                  <a:pt x="83" y="420"/>
                </a:moveTo>
                <a:cubicBezTo>
                  <a:pt x="82" y="418"/>
                  <a:pt x="79" y="418"/>
                  <a:pt x="77" y="416"/>
                </a:cubicBezTo>
                <a:cubicBezTo>
                  <a:pt x="75" y="419"/>
                  <a:pt x="83" y="420"/>
                  <a:pt x="83" y="420"/>
                </a:cubicBezTo>
                <a:close/>
                <a:moveTo>
                  <a:pt x="129" y="425"/>
                </a:moveTo>
                <a:cubicBezTo>
                  <a:pt x="126" y="423"/>
                  <a:pt x="124" y="417"/>
                  <a:pt x="121" y="418"/>
                </a:cubicBezTo>
                <a:cubicBezTo>
                  <a:pt x="122" y="421"/>
                  <a:pt x="127" y="424"/>
                  <a:pt x="129" y="425"/>
                </a:cubicBezTo>
                <a:close/>
                <a:moveTo>
                  <a:pt x="417" y="421"/>
                </a:moveTo>
                <a:cubicBezTo>
                  <a:pt x="425" y="420"/>
                  <a:pt x="435" y="421"/>
                  <a:pt x="443" y="419"/>
                </a:cubicBezTo>
                <a:cubicBezTo>
                  <a:pt x="436" y="416"/>
                  <a:pt x="422" y="417"/>
                  <a:pt x="417" y="421"/>
                </a:cubicBezTo>
                <a:close/>
                <a:moveTo>
                  <a:pt x="388" y="419"/>
                </a:moveTo>
                <a:cubicBezTo>
                  <a:pt x="388" y="417"/>
                  <a:pt x="385" y="418"/>
                  <a:pt x="384" y="418"/>
                </a:cubicBezTo>
                <a:cubicBezTo>
                  <a:pt x="383" y="420"/>
                  <a:pt x="386" y="419"/>
                  <a:pt x="388" y="419"/>
                </a:cubicBezTo>
                <a:close/>
                <a:moveTo>
                  <a:pt x="160" y="426"/>
                </a:moveTo>
                <a:cubicBezTo>
                  <a:pt x="161" y="424"/>
                  <a:pt x="157" y="424"/>
                  <a:pt x="158" y="422"/>
                </a:cubicBezTo>
                <a:cubicBezTo>
                  <a:pt x="155" y="422"/>
                  <a:pt x="155" y="419"/>
                  <a:pt x="152" y="419"/>
                </a:cubicBezTo>
                <a:cubicBezTo>
                  <a:pt x="152" y="423"/>
                  <a:pt x="158" y="425"/>
                  <a:pt x="160" y="426"/>
                </a:cubicBezTo>
                <a:close/>
                <a:moveTo>
                  <a:pt x="174" y="427"/>
                </a:moveTo>
                <a:cubicBezTo>
                  <a:pt x="182" y="430"/>
                  <a:pt x="188" y="435"/>
                  <a:pt x="196" y="438"/>
                </a:cubicBezTo>
                <a:cubicBezTo>
                  <a:pt x="188" y="431"/>
                  <a:pt x="181" y="424"/>
                  <a:pt x="173" y="419"/>
                </a:cubicBezTo>
                <a:cubicBezTo>
                  <a:pt x="173" y="422"/>
                  <a:pt x="174" y="424"/>
                  <a:pt x="174" y="427"/>
                </a:cubicBezTo>
                <a:close/>
                <a:moveTo>
                  <a:pt x="347" y="422"/>
                </a:moveTo>
                <a:cubicBezTo>
                  <a:pt x="354" y="422"/>
                  <a:pt x="358" y="422"/>
                  <a:pt x="366" y="422"/>
                </a:cubicBezTo>
                <a:cubicBezTo>
                  <a:pt x="365" y="421"/>
                  <a:pt x="366" y="420"/>
                  <a:pt x="366" y="419"/>
                </a:cubicBezTo>
                <a:cubicBezTo>
                  <a:pt x="360" y="418"/>
                  <a:pt x="352" y="420"/>
                  <a:pt x="347" y="422"/>
                </a:cubicBezTo>
                <a:close/>
                <a:moveTo>
                  <a:pt x="371" y="422"/>
                </a:moveTo>
                <a:cubicBezTo>
                  <a:pt x="372" y="421"/>
                  <a:pt x="378" y="423"/>
                  <a:pt x="378" y="420"/>
                </a:cubicBezTo>
                <a:cubicBezTo>
                  <a:pt x="375" y="420"/>
                  <a:pt x="371" y="418"/>
                  <a:pt x="371" y="422"/>
                </a:cubicBezTo>
                <a:close/>
                <a:moveTo>
                  <a:pt x="89" y="426"/>
                </a:moveTo>
                <a:cubicBezTo>
                  <a:pt x="88" y="424"/>
                  <a:pt x="85" y="422"/>
                  <a:pt x="84" y="422"/>
                </a:cubicBezTo>
                <a:cubicBezTo>
                  <a:pt x="86" y="423"/>
                  <a:pt x="86" y="426"/>
                  <a:pt x="89" y="426"/>
                </a:cubicBezTo>
                <a:close/>
                <a:moveTo>
                  <a:pt x="92" y="436"/>
                </a:moveTo>
                <a:cubicBezTo>
                  <a:pt x="88" y="431"/>
                  <a:pt x="81" y="425"/>
                  <a:pt x="75" y="423"/>
                </a:cubicBezTo>
                <a:cubicBezTo>
                  <a:pt x="80" y="428"/>
                  <a:pt x="88" y="434"/>
                  <a:pt x="92" y="436"/>
                </a:cubicBezTo>
                <a:close/>
                <a:moveTo>
                  <a:pt x="119" y="426"/>
                </a:moveTo>
                <a:cubicBezTo>
                  <a:pt x="123" y="428"/>
                  <a:pt x="125" y="431"/>
                  <a:pt x="129" y="432"/>
                </a:cubicBezTo>
                <a:cubicBezTo>
                  <a:pt x="126" y="430"/>
                  <a:pt x="122" y="423"/>
                  <a:pt x="119" y="426"/>
                </a:cubicBezTo>
                <a:close/>
                <a:moveTo>
                  <a:pt x="149" y="430"/>
                </a:moveTo>
                <a:cubicBezTo>
                  <a:pt x="148" y="428"/>
                  <a:pt x="146" y="425"/>
                  <a:pt x="144" y="426"/>
                </a:cubicBezTo>
                <a:cubicBezTo>
                  <a:pt x="146" y="427"/>
                  <a:pt x="146" y="430"/>
                  <a:pt x="149" y="430"/>
                </a:cubicBezTo>
                <a:close/>
                <a:moveTo>
                  <a:pt x="169" y="471"/>
                </a:moveTo>
                <a:cubicBezTo>
                  <a:pt x="158" y="453"/>
                  <a:pt x="136" y="442"/>
                  <a:pt x="120" y="431"/>
                </a:cubicBezTo>
                <a:cubicBezTo>
                  <a:pt x="136" y="444"/>
                  <a:pt x="152" y="458"/>
                  <a:pt x="169" y="471"/>
                </a:cubicBezTo>
                <a:close/>
                <a:moveTo>
                  <a:pt x="157" y="442"/>
                </a:moveTo>
                <a:cubicBezTo>
                  <a:pt x="157" y="437"/>
                  <a:pt x="151" y="436"/>
                  <a:pt x="152" y="431"/>
                </a:cubicBezTo>
                <a:cubicBezTo>
                  <a:pt x="151" y="431"/>
                  <a:pt x="150" y="431"/>
                  <a:pt x="149" y="431"/>
                </a:cubicBezTo>
                <a:cubicBezTo>
                  <a:pt x="151" y="436"/>
                  <a:pt x="154" y="439"/>
                  <a:pt x="157" y="442"/>
                </a:cubicBezTo>
                <a:close/>
                <a:moveTo>
                  <a:pt x="176" y="464"/>
                </a:moveTo>
                <a:cubicBezTo>
                  <a:pt x="185" y="469"/>
                  <a:pt x="193" y="476"/>
                  <a:pt x="203" y="481"/>
                </a:cubicBezTo>
                <a:cubicBezTo>
                  <a:pt x="192" y="467"/>
                  <a:pt x="179" y="456"/>
                  <a:pt x="167" y="443"/>
                </a:cubicBezTo>
                <a:cubicBezTo>
                  <a:pt x="166" y="442"/>
                  <a:pt x="166" y="441"/>
                  <a:pt x="166" y="440"/>
                </a:cubicBezTo>
                <a:cubicBezTo>
                  <a:pt x="162" y="438"/>
                  <a:pt x="159" y="434"/>
                  <a:pt x="155" y="432"/>
                </a:cubicBezTo>
                <a:cubicBezTo>
                  <a:pt x="160" y="444"/>
                  <a:pt x="170" y="452"/>
                  <a:pt x="176" y="464"/>
                </a:cubicBezTo>
                <a:close/>
                <a:moveTo>
                  <a:pt x="129" y="445"/>
                </a:moveTo>
                <a:cubicBezTo>
                  <a:pt x="125" y="440"/>
                  <a:pt x="119" y="436"/>
                  <a:pt x="113" y="433"/>
                </a:cubicBezTo>
                <a:cubicBezTo>
                  <a:pt x="117" y="437"/>
                  <a:pt x="123" y="441"/>
                  <a:pt x="129" y="445"/>
                </a:cubicBezTo>
                <a:close/>
                <a:moveTo>
                  <a:pt x="185" y="448"/>
                </a:moveTo>
                <a:cubicBezTo>
                  <a:pt x="181" y="445"/>
                  <a:pt x="174" y="440"/>
                  <a:pt x="169" y="437"/>
                </a:cubicBezTo>
                <a:cubicBezTo>
                  <a:pt x="174" y="441"/>
                  <a:pt x="178" y="447"/>
                  <a:pt x="185" y="448"/>
                </a:cubicBezTo>
                <a:close/>
                <a:moveTo>
                  <a:pt x="203" y="509"/>
                </a:moveTo>
                <a:cubicBezTo>
                  <a:pt x="200" y="507"/>
                  <a:pt x="199" y="504"/>
                  <a:pt x="196" y="501"/>
                </a:cubicBezTo>
                <a:cubicBezTo>
                  <a:pt x="186" y="493"/>
                  <a:pt x="173" y="489"/>
                  <a:pt x="168" y="479"/>
                </a:cubicBezTo>
                <a:cubicBezTo>
                  <a:pt x="156" y="471"/>
                  <a:pt x="140" y="459"/>
                  <a:pt x="127" y="449"/>
                </a:cubicBezTo>
                <a:cubicBezTo>
                  <a:pt x="124" y="446"/>
                  <a:pt x="117" y="439"/>
                  <a:pt x="115" y="440"/>
                </a:cubicBezTo>
                <a:cubicBezTo>
                  <a:pt x="115" y="440"/>
                  <a:pt x="115" y="440"/>
                  <a:pt x="115" y="440"/>
                </a:cubicBezTo>
                <a:cubicBezTo>
                  <a:pt x="119" y="445"/>
                  <a:pt x="125" y="449"/>
                  <a:pt x="130" y="453"/>
                </a:cubicBezTo>
                <a:cubicBezTo>
                  <a:pt x="134" y="457"/>
                  <a:pt x="139" y="461"/>
                  <a:pt x="143" y="464"/>
                </a:cubicBezTo>
                <a:cubicBezTo>
                  <a:pt x="151" y="472"/>
                  <a:pt x="161" y="478"/>
                  <a:pt x="168" y="485"/>
                </a:cubicBezTo>
                <a:cubicBezTo>
                  <a:pt x="170" y="487"/>
                  <a:pt x="171" y="490"/>
                  <a:pt x="173" y="492"/>
                </a:cubicBezTo>
                <a:cubicBezTo>
                  <a:pt x="179" y="497"/>
                  <a:pt x="186" y="501"/>
                  <a:pt x="193" y="505"/>
                </a:cubicBezTo>
                <a:cubicBezTo>
                  <a:pt x="200" y="509"/>
                  <a:pt x="207" y="513"/>
                  <a:pt x="214" y="518"/>
                </a:cubicBezTo>
                <a:cubicBezTo>
                  <a:pt x="212" y="513"/>
                  <a:pt x="206" y="511"/>
                  <a:pt x="203" y="509"/>
                </a:cubicBezTo>
                <a:close/>
                <a:moveTo>
                  <a:pt x="162" y="448"/>
                </a:moveTo>
                <a:cubicBezTo>
                  <a:pt x="161" y="446"/>
                  <a:pt x="160" y="446"/>
                  <a:pt x="161" y="444"/>
                </a:cubicBezTo>
                <a:cubicBezTo>
                  <a:pt x="160" y="444"/>
                  <a:pt x="158" y="441"/>
                  <a:pt x="157" y="443"/>
                </a:cubicBezTo>
                <a:cubicBezTo>
                  <a:pt x="158" y="444"/>
                  <a:pt x="158" y="446"/>
                  <a:pt x="158" y="446"/>
                </a:cubicBezTo>
                <a:cubicBezTo>
                  <a:pt x="161" y="445"/>
                  <a:pt x="160" y="448"/>
                  <a:pt x="162" y="448"/>
                </a:cubicBezTo>
                <a:close/>
                <a:moveTo>
                  <a:pt x="137" y="451"/>
                </a:moveTo>
                <a:cubicBezTo>
                  <a:pt x="138" y="449"/>
                  <a:pt x="134" y="448"/>
                  <a:pt x="134" y="449"/>
                </a:cubicBezTo>
                <a:cubicBezTo>
                  <a:pt x="135" y="450"/>
                  <a:pt x="136" y="451"/>
                  <a:pt x="137" y="451"/>
                </a:cubicBezTo>
                <a:close/>
                <a:moveTo>
                  <a:pt x="141" y="454"/>
                </a:moveTo>
                <a:cubicBezTo>
                  <a:pt x="141" y="454"/>
                  <a:pt x="141" y="453"/>
                  <a:pt x="141" y="453"/>
                </a:cubicBezTo>
                <a:cubicBezTo>
                  <a:pt x="140" y="453"/>
                  <a:pt x="139" y="452"/>
                  <a:pt x="138" y="452"/>
                </a:cubicBezTo>
                <a:cubicBezTo>
                  <a:pt x="138" y="453"/>
                  <a:pt x="141" y="456"/>
                  <a:pt x="141" y="454"/>
                </a:cubicBezTo>
                <a:close/>
                <a:moveTo>
                  <a:pt x="171" y="504"/>
                </a:moveTo>
                <a:cubicBezTo>
                  <a:pt x="165" y="499"/>
                  <a:pt x="160" y="495"/>
                  <a:pt x="155" y="490"/>
                </a:cubicBezTo>
                <a:cubicBezTo>
                  <a:pt x="155" y="490"/>
                  <a:pt x="155" y="490"/>
                  <a:pt x="155" y="489"/>
                </a:cubicBezTo>
                <a:cubicBezTo>
                  <a:pt x="154" y="489"/>
                  <a:pt x="154" y="490"/>
                  <a:pt x="153" y="490"/>
                </a:cubicBezTo>
                <a:cubicBezTo>
                  <a:pt x="149" y="483"/>
                  <a:pt x="141" y="479"/>
                  <a:pt x="134" y="474"/>
                </a:cubicBezTo>
                <a:cubicBezTo>
                  <a:pt x="144" y="486"/>
                  <a:pt x="158" y="496"/>
                  <a:pt x="171" y="504"/>
                </a:cubicBezTo>
                <a:close/>
                <a:moveTo>
                  <a:pt x="204" y="501"/>
                </a:moveTo>
                <a:cubicBezTo>
                  <a:pt x="203" y="498"/>
                  <a:pt x="201" y="497"/>
                  <a:pt x="200" y="496"/>
                </a:cubicBezTo>
                <a:cubicBezTo>
                  <a:pt x="200" y="498"/>
                  <a:pt x="202" y="499"/>
                  <a:pt x="204" y="501"/>
                </a:cubicBezTo>
                <a:close/>
                <a:moveTo>
                  <a:pt x="190" y="511"/>
                </a:moveTo>
                <a:cubicBezTo>
                  <a:pt x="186" y="508"/>
                  <a:pt x="183" y="504"/>
                  <a:pt x="177" y="503"/>
                </a:cubicBezTo>
                <a:cubicBezTo>
                  <a:pt x="175" y="502"/>
                  <a:pt x="172" y="498"/>
                  <a:pt x="172" y="500"/>
                </a:cubicBezTo>
                <a:cubicBezTo>
                  <a:pt x="177" y="504"/>
                  <a:pt x="183" y="511"/>
                  <a:pt x="190" y="511"/>
                </a:cubicBezTo>
                <a:close/>
                <a:moveTo>
                  <a:pt x="233" y="539"/>
                </a:moveTo>
                <a:cubicBezTo>
                  <a:pt x="233" y="539"/>
                  <a:pt x="233" y="539"/>
                  <a:pt x="233" y="539"/>
                </a:cubicBezTo>
                <a:moveTo>
                  <a:pt x="250" y="553"/>
                </a:moveTo>
                <a:cubicBezTo>
                  <a:pt x="248" y="554"/>
                  <a:pt x="248" y="552"/>
                  <a:pt x="247" y="551"/>
                </a:cubicBezTo>
                <a:cubicBezTo>
                  <a:pt x="245" y="551"/>
                  <a:pt x="246" y="551"/>
                  <a:pt x="244" y="551"/>
                </a:cubicBezTo>
                <a:cubicBezTo>
                  <a:pt x="245" y="553"/>
                  <a:pt x="248" y="557"/>
                  <a:pt x="250" y="5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86345" y="2321841"/>
            <a:ext cx="4017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 rot="19732164">
            <a:off x="9271000" y="1340523"/>
            <a:ext cx="685800" cy="696516"/>
          </a:xfrm>
          <a:custGeom>
            <a:avLst/>
            <a:gdLst>
              <a:gd name="T0" fmla="*/ 112 w 122"/>
              <a:gd name="T1" fmla="*/ 0 h 124"/>
              <a:gd name="T2" fmla="*/ 108 w 122"/>
              <a:gd name="T3" fmla="*/ 12 h 124"/>
              <a:gd name="T4" fmla="*/ 81 w 122"/>
              <a:gd name="T5" fmla="*/ 37 h 124"/>
              <a:gd name="T6" fmla="*/ 20 w 122"/>
              <a:gd name="T7" fmla="*/ 45 h 124"/>
              <a:gd name="T8" fmla="*/ 0 w 122"/>
              <a:gd name="T9" fmla="*/ 77 h 124"/>
              <a:gd name="T10" fmla="*/ 11 w 122"/>
              <a:gd name="T11" fmla="*/ 107 h 124"/>
              <a:gd name="T12" fmla="*/ 8 w 122"/>
              <a:gd name="T13" fmla="*/ 119 h 124"/>
              <a:gd name="T14" fmla="*/ 15 w 122"/>
              <a:gd name="T15" fmla="*/ 110 h 124"/>
              <a:gd name="T16" fmla="*/ 56 w 122"/>
              <a:gd name="T17" fmla="*/ 124 h 124"/>
              <a:gd name="T18" fmla="*/ 99 w 122"/>
              <a:gd name="T19" fmla="*/ 107 h 124"/>
              <a:gd name="T20" fmla="*/ 116 w 122"/>
              <a:gd name="T21" fmla="*/ 11 h 124"/>
              <a:gd name="T22" fmla="*/ 33 w 122"/>
              <a:gd name="T23" fmla="*/ 92 h 124"/>
              <a:gd name="T24" fmla="*/ 102 w 122"/>
              <a:gd name="T25" fmla="*/ 43 h 124"/>
              <a:gd name="T26" fmla="*/ 84 w 122"/>
              <a:gd name="T27" fmla="*/ 52 h 124"/>
              <a:gd name="T28" fmla="*/ 72 w 122"/>
              <a:gd name="T29" fmla="*/ 70 h 124"/>
              <a:gd name="T30" fmla="*/ 72 w 122"/>
              <a:gd name="T31" fmla="*/ 55 h 124"/>
              <a:gd name="T32" fmla="*/ 56 w 122"/>
              <a:gd name="T33" fmla="*/ 76 h 124"/>
              <a:gd name="T34" fmla="*/ 51 w 122"/>
              <a:gd name="T35" fmla="*/ 78 h 124"/>
              <a:gd name="T36" fmla="*/ 48 w 122"/>
              <a:gd name="T37" fmla="*/ 59 h 124"/>
              <a:gd name="T38" fmla="*/ 28 w 122"/>
              <a:gd name="T39" fmla="*/ 88 h 124"/>
              <a:gd name="T40" fmla="*/ 26 w 122"/>
              <a:gd name="T41" fmla="*/ 91 h 124"/>
              <a:gd name="T42" fmla="*/ 9 w 122"/>
              <a:gd name="T43" fmla="*/ 76 h 124"/>
              <a:gd name="T44" fmla="*/ 85 w 122"/>
              <a:gd name="T45" fmla="*/ 45 h 124"/>
              <a:gd name="T46" fmla="*/ 88 w 122"/>
              <a:gd name="T47" fmla="*/ 44 h 124"/>
              <a:gd name="T48" fmla="*/ 93 w 122"/>
              <a:gd name="T49" fmla="*/ 41 h 124"/>
              <a:gd name="T50" fmla="*/ 94 w 122"/>
              <a:gd name="T51" fmla="*/ 40 h 124"/>
              <a:gd name="T52" fmla="*/ 98 w 122"/>
              <a:gd name="T53" fmla="*/ 40 h 124"/>
              <a:gd name="T54" fmla="*/ 102 w 122"/>
              <a:gd name="T55" fmla="*/ 33 h 124"/>
              <a:gd name="T56" fmla="*/ 103 w 122"/>
              <a:gd name="T57" fmla="*/ 31 h 124"/>
              <a:gd name="T58" fmla="*/ 106 w 122"/>
              <a:gd name="T59" fmla="*/ 28 h 124"/>
              <a:gd name="T60" fmla="*/ 106 w 122"/>
              <a:gd name="T61" fmla="*/ 33 h 124"/>
              <a:gd name="T62" fmla="*/ 108 w 122"/>
              <a:gd name="T63" fmla="*/ 26 h 124"/>
              <a:gd name="T64" fmla="*/ 112 w 122"/>
              <a:gd name="T65" fmla="*/ 24 h 124"/>
              <a:gd name="T66" fmla="*/ 111 w 122"/>
              <a:gd name="T67" fmla="*/ 31 h 124"/>
              <a:gd name="T68" fmla="*/ 113 w 122"/>
              <a:gd name="T69" fmla="*/ 40 h 124"/>
              <a:gd name="T70" fmla="*/ 113 w 122"/>
              <a:gd name="T71" fmla="*/ 42 h 124"/>
              <a:gd name="T72" fmla="*/ 111 w 122"/>
              <a:gd name="T73" fmla="*/ 49 h 124"/>
              <a:gd name="T74" fmla="*/ 113 w 122"/>
              <a:gd name="T75" fmla="*/ 60 h 124"/>
              <a:gd name="T76" fmla="*/ 112 w 122"/>
              <a:gd name="T77" fmla="*/ 69 h 124"/>
              <a:gd name="T78" fmla="*/ 108 w 122"/>
              <a:gd name="T79" fmla="*/ 66 h 124"/>
              <a:gd name="T80" fmla="*/ 106 w 122"/>
              <a:gd name="T81" fmla="*/ 83 h 124"/>
              <a:gd name="T82" fmla="*/ 102 w 122"/>
              <a:gd name="T83" fmla="*/ 90 h 124"/>
              <a:gd name="T84" fmla="*/ 98 w 122"/>
              <a:gd name="T85" fmla="*/ 86 h 124"/>
              <a:gd name="T86" fmla="*/ 95 w 122"/>
              <a:gd name="T87" fmla="*/ 100 h 124"/>
              <a:gd name="T88" fmla="*/ 89 w 122"/>
              <a:gd name="T89" fmla="*/ 104 h 124"/>
              <a:gd name="T90" fmla="*/ 85 w 122"/>
              <a:gd name="T91" fmla="*/ 98 h 124"/>
              <a:gd name="T92" fmla="*/ 79 w 122"/>
              <a:gd name="T93" fmla="*/ 109 h 124"/>
              <a:gd name="T94" fmla="*/ 72 w 122"/>
              <a:gd name="T95" fmla="*/ 112 h 124"/>
              <a:gd name="T96" fmla="*/ 71 w 122"/>
              <a:gd name="T97" fmla="*/ 103 h 124"/>
              <a:gd name="T98" fmla="*/ 62 w 122"/>
              <a:gd name="T99" fmla="*/ 114 h 124"/>
              <a:gd name="T100" fmla="*/ 55 w 122"/>
              <a:gd name="T101" fmla="*/ 115 h 124"/>
              <a:gd name="T102" fmla="*/ 54 w 122"/>
              <a:gd name="T103" fmla="*/ 108 h 124"/>
              <a:gd name="T104" fmla="*/ 46 w 122"/>
              <a:gd name="T105" fmla="*/ 115 h 124"/>
              <a:gd name="T106" fmla="*/ 40 w 122"/>
              <a:gd name="T107" fmla="*/ 114 h 124"/>
              <a:gd name="T108" fmla="*/ 39 w 122"/>
              <a:gd name="T109" fmla="*/ 108 h 124"/>
              <a:gd name="T110" fmla="*/ 32 w 122"/>
              <a:gd name="T111" fmla="*/ 112 h 124"/>
              <a:gd name="T112" fmla="*/ 34 w 122"/>
              <a:gd name="T113" fmla="*/ 107 h 124"/>
              <a:gd name="T114" fmla="*/ 26 w 122"/>
              <a:gd name="T115" fmla="*/ 109 h 124"/>
              <a:gd name="T116" fmla="*/ 22 w 122"/>
              <a:gd name="T117" fmla="*/ 106 h 124"/>
              <a:gd name="T118" fmla="*/ 20 w 122"/>
              <a:gd name="T119" fmla="*/ 105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124">
                <a:moveTo>
                  <a:pt x="116" y="11"/>
                </a:moveTo>
                <a:cubicBezTo>
                  <a:pt x="112" y="0"/>
                  <a:pt x="112" y="0"/>
                  <a:pt x="112" y="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2"/>
                  <a:pt x="108" y="12"/>
                </a:cubicBezTo>
                <a:cubicBezTo>
                  <a:pt x="107" y="15"/>
                  <a:pt x="104" y="21"/>
                  <a:pt x="95" y="29"/>
                </a:cubicBezTo>
                <a:cubicBezTo>
                  <a:pt x="89" y="34"/>
                  <a:pt x="86" y="36"/>
                  <a:pt x="81" y="37"/>
                </a:cubicBezTo>
                <a:cubicBezTo>
                  <a:pt x="75" y="38"/>
                  <a:pt x="67" y="38"/>
                  <a:pt x="53" y="39"/>
                </a:cubicBezTo>
                <a:cubicBezTo>
                  <a:pt x="38" y="39"/>
                  <a:pt x="28" y="40"/>
                  <a:pt x="20" y="45"/>
                </a:cubicBezTo>
                <a:cubicBezTo>
                  <a:pt x="11" y="49"/>
                  <a:pt x="6" y="56"/>
                  <a:pt x="2" y="66"/>
                </a:cubicBezTo>
                <a:cubicBezTo>
                  <a:pt x="1" y="70"/>
                  <a:pt x="0" y="74"/>
                  <a:pt x="0" y="77"/>
                </a:cubicBezTo>
                <a:cubicBezTo>
                  <a:pt x="0" y="93"/>
                  <a:pt x="11" y="106"/>
                  <a:pt x="11" y="106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5" y="113"/>
                  <a:pt x="5" y="113"/>
                  <a:pt x="5" y="113"/>
                </a:cubicBezTo>
                <a:cubicBezTo>
                  <a:pt x="8" y="119"/>
                  <a:pt x="8" y="119"/>
                  <a:pt x="8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6" y="110"/>
                  <a:pt x="27" y="121"/>
                  <a:pt x="41" y="123"/>
                </a:cubicBezTo>
                <a:cubicBezTo>
                  <a:pt x="45" y="123"/>
                  <a:pt x="50" y="124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67" y="124"/>
                  <a:pt x="81" y="121"/>
                  <a:pt x="99" y="107"/>
                </a:cubicBezTo>
                <a:cubicBezTo>
                  <a:pt x="117" y="94"/>
                  <a:pt x="122" y="72"/>
                  <a:pt x="122" y="53"/>
                </a:cubicBezTo>
                <a:cubicBezTo>
                  <a:pt x="122" y="31"/>
                  <a:pt x="116" y="11"/>
                  <a:pt x="116" y="11"/>
                </a:cubicBezTo>
                <a:close/>
                <a:moveTo>
                  <a:pt x="20" y="105"/>
                </a:moveTo>
                <a:cubicBezTo>
                  <a:pt x="23" y="101"/>
                  <a:pt x="28" y="95"/>
                  <a:pt x="33" y="92"/>
                </a:cubicBezTo>
                <a:cubicBezTo>
                  <a:pt x="43" y="85"/>
                  <a:pt x="58" y="80"/>
                  <a:pt x="71" y="73"/>
                </a:cubicBezTo>
                <a:cubicBezTo>
                  <a:pt x="94" y="61"/>
                  <a:pt x="102" y="43"/>
                  <a:pt x="102" y="43"/>
                </a:cubicBezTo>
                <a:cubicBezTo>
                  <a:pt x="102" y="43"/>
                  <a:pt x="92" y="56"/>
                  <a:pt x="80" y="65"/>
                </a:cubicBezTo>
                <a:cubicBezTo>
                  <a:pt x="84" y="52"/>
                  <a:pt x="84" y="52"/>
                  <a:pt x="84" y="52"/>
                </a:cubicBezTo>
                <a:cubicBezTo>
                  <a:pt x="77" y="67"/>
                  <a:pt x="77" y="67"/>
                  <a:pt x="77" y="67"/>
                </a:cubicBezTo>
                <a:cubicBezTo>
                  <a:pt x="75" y="68"/>
                  <a:pt x="74" y="69"/>
                  <a:pt x="72" y="70"/>
                </a:cubicBezTo>
                <a:cubicBezTo>
                  <a:pt x="71" y="71"/>
                  <a:pt x="69" y="71"/>
                  <a:pt x="67" y="72"/>
                </a:cubicBezTo>
                <a:cubicBezTo>
                  <a:pt x="72" y="55"/>
                  <a:pt x="72" y="55"/>
                  <a:pt x="72" y="55"/>
                </a:cubicBezTo>
                <a:cubicBezTo>
                  <a:pt x="65" y="73"/>
                  <a:pt x="65" y="73"/>
                  <a:pt x="65" y="73"/>
                </a:cubicBezTo>
                <a:cubicBezTo>
                  <a:pt x="62" y="74"/>
                  <a:pt x="59" y="75"/>
                  <a:pt x="56" y="76"/>
                </a:cubicBezTo>
                <a:cubicBezTo>
                  <a:pt x="61" y="55"/>
                  <a:pt x="61" y="55"/>
                  <a:pt x="61" y="55"/>
                </a:cubicBezTo>
                <a:cubicBezTo>
                  <a:pt x="51" y="78"/>
                  <a:pt x="51" y="78"/>
                  <a:pt x="51" y="78"/>
                </a:cubicBezTo>
                <a:cubicBezTo>
                  <a:pt x="48" y="79"/>
                  <a:pt x="45" y="80"/>
                  <a:pt x="42" y="81"/>
                </a:cubicBezTo>
                <a:cubicBezTo>
                  <a:pt x="48" y="59"/>
                  <a:pt x="48" y="59"/>
                  <a:pt x="48" y="59"/>
                </a:cubicBezTo>
                <a:cubicBezTo>
                  <a:pt x="37" y="83"/>
                  <a:pt x="37" y="83"/>
                  <a:pt x="37" y="83"/>
                </a:cubicBezTo>
                <a:cubicBezTo>
                  <a:pt x="34" y="84"/>
                  <a:pt x="31" y="86"/>
                  <a:pt x="28" y="8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29" y="83"/>
                  <a:pt x="26" y="91"/>
                </a:cubicBezTo>
                <a:cubicBezTo>
                  <a:pt x="22" y="94"/>
                  <a:pt x="18" y="98"/>
                  <a:pt x="16" y="100"/>
                </a:cubicBezTo>
                <a:cubicBezTo>
                  <a:pt x="14" y="96"/>
                  <a:pt x="8" y="85"/>
                  <a:pt x="9" y="76"/>
                </a:cubicBezTo>
                <a:cubicBezTo>
                  <a:pt x="11" y="64"/>
                  <a:pt x="16" y="53"/>
                  <a:pt x="35" y="50"/>
                </a:cubicBezTo>
                <a:cubicBezTo>
                  <a:pt x="52" y="47"/>
                  <a:pt x="73" y="49"/>
                  <a:pt x="85" y="45"/>
                </a:cubicBezTo>
                <a:cubicBezTo>
                  <a:pt x="84" y="49"/>
                  <a:pt x="84" y="49"/>
                  <a:pt x="84" y="49"/>
                </a:cubicBezTo>
                <a:cubicBezTo>
                  <a:pt x="88" y="44"/>
                  <a:pt x="88" y="44"/>
                  <a:pt x="88" y="44"/>
                </a:cubicBezTo>
                <a:cubicBezTo>
                  <a:pt x="89" y="44"/>
                  <a:pt x="89" y="44"/>
                  <a:pt x="90" y="43"/>
                </a:cubicBezTo>
                <a:cubicBezTo>
                  <a:pt x="91" y="43"/>
                  <a:pt x="92" y="42"/>
                  <a:pt x="93" y="41"/>
                </a:cubicBezTo>
                <a:cubicBezTo>
                  <a:pt x="93" y="44"/>
                  <a:pt x="93" y="44"/>
                  <a:pt x="93" y="44"/>
                </a:cubicBezTo>
                <a:cubicBezTo>
                  <a:pt x="94" y="40"/>
                  <a:pt x="94" y="40"/>
                  <a:pt x="94" y="40"/>
                </a:cubicBezTo>
                <a:cubicBezTo>
                  <a:pt x="95" y="39"/>
                  <a:pt x="97" y="38"/>
                  <a:pt x="98" y="37"/>
                </a:cubicBezTo>
                <a:cubicBezTo>
                  <a:pt x="98" y="40"/>
                  <a:pt x="98" y="40"/>
                  <a:pt x="98" y="40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1" y="34"/>
                  <a:pt x="101" y="33"/>
                  <a:pt x="102" y="3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4" y="30"/>
                  <a:pt x="105" y="29"/>
                  <a:pt x="106" y="29"/>
                </a:cubicBezTo>
                <a:cubicBezTo>
                  <a:pt x="106" y="29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0" y="23"/>
                  <a:pt x="111" y="21"/>
                  <a:pt x="111" y="21"/>
                </a:cubicBezTo>
                <a:cubicBezTo>
                  <a:pt x="111" y="21"/>
                  <a:pt x="111" y="22"/>
                  <a:pt x="112" y="24"/>
                </a:cubicBezTo>
                <a:cubicBezTo>
                  <a:pt x="112" y="26"/>
                  <a:pt x="112" y="29"/>
                  <a:pt x="112" y="32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6"/>
                  <a:pt x="113" y="38"/>
                  <a:pt x="113" y="40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3" y="45"/>
                  <a:pt x="113" y="48"/>
                  <a:pt x="113" y="50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60"/>
                  <a:pt x="113" y="60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1" y="70"/>
                  <a:pt x="111" y="71"/>
                  <a:pt x="111" y="72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8" y="79"/>
                  <a:pt x="107" y="81"/>
                  <a:pt x="106" y="83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1"/>
                  <a:pt x="101" y="92"/>
                  <a:pt x="101" y="93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98"/>
                  <a:pt x="97" y="98"/>
                  <a:pt x="97" y="98"/>
                </a:cubicBezTo>
                <a:cubicBezTo>
                  <a:pt x="96" y="99"/>
                  <a:pt x="95" y="99"/>
                  <a:pt x="95" y="100"/>
                </a:cubicBezTo>
                <a:cubicBezTo>
                  <a:pt x="92" y="93"/>
                  <a:pt x="92" y="93"/>
                  <a:pt x="92" y="93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88" y="105"/>
                  <a:pt x="88" y="105"/>
                  <a:pt x="87" y="105"/>
                </a:cubicBezTo>
                <a:cubicBezTo>
                  <a:pt x="85" y="98"/>
                  <a:pt x="85" y="98"/>
                  <a:pt x="85" y="98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1" y="109"/>
                  <a:pt x="80" y="109"/>
                  <a:pt x="79" y="10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3" y="114"/>
                  <a:pt x="62" y="114"/>
                  <a:pt x="62" y="114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5" y="115"/>
                  <a:pt x="54" y="115"/>
                  <a:pt x="54" y="115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7" y="115"/>
                  <a:pt x="46" y="115"/>
                  <a:pt x="46" y="115"/>
                </a:cubicBezTo>
                <a:cubicBezTo>
                  <a:pt x="47" y="108"/>
                  <a:pt x="47" y="108"/>
                  <a:pt x="47" y="108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39" y="114"/>
                  <a:pt x="38" y="114"/>
                  <a:pt x="37" y="113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3" y="112"/>
                  <a:pt x="33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09"/>
                  <a:pt x="26" y="109"/>
                  <a:pt x="26" y="109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1" y="106"/>
                  <a:pt x="20" y="105"/>
                  <a:pt x="20" y="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2379187" y="4682307"/>
            <a:ext cx="573209" cy="796624"/>
          </a:xfrm>
          <a:custGeom>
            <a:avLst/>
            <a:gdLst>
              <a:gd name="T0" fmla="*/ 68 w 121"/>
              <a:gd name="T1" fmla="*/ 113 h 169"/>
              <a:gd name="T2" fmla="*/ 56 w 121"/>
              <a:gd name="T3" fmla="*/ 86 h 169"/>
              <a:gd name="T4" fmla="*/ 62 w 121"/>
              <a:gd name="T5" fmla="*/ 86 h 169"/>
              <a:gd name="T6" fmla="*/ 96 w 121"/>
              <a:gd name="T7" fmla="*/ 0 h 169"/>
              <a:gd name="T8" fmla="*/ 78 w 121"/>
              <a:gd name="T9" fmla="*/ 27 h 169"/>
              <a:gd name="T10" fmla="*/ 33 w 121"/>
              <a:gd name="T11" fmla="*/ 74 h 169"/>
              <a:gd name="T12" fmla="*/ 0 w 121"/>
              <a:gd name="T13" fmla="*/ 135 h 169"/>
              <a:gd name="T14" fmla="*/ 61 w 121"/>
              <a:gd name="T15" fmla="*/ 144 h 169"/>
              <a:gd name="T16" fmla="*/ 38 w 121"/>
              <a:gd name="T17" fmla="*/ 84 h 169"/>
              <a:gd name="T18" fmla="*/ 83 w 121"/>
              <a:gd name="T19" fmla="*/ 154 h 169"/>
              <a:gd name="T20" fmla="*/ 105 w 121"/>
              <a:gd name="T21" fmla="*/ 97 h 169"/>
              <a:gd name="T22" fmla="*/ 17 w 121"/>
              <a:gd name="T23" fmla="*/ 121 h 169"/>
              <a:gd name="T24" fmla="*/ 8 w 121"/>
              <a:gd name="T25" fmla="*/ 145 h 169"/>
              <a:gd name="T26" fmla="*/ 29 w 121"/>
              <a:gd name="T27" fmla="*/ 132 h 169"/>
              <a:gd name="T28" fmla="*/ 34 w 121"/>
              <a:gd name="T29" fmla="*/ 136 h 169"/>
              <a:gd name="T30" fmla="*/ 36 w 121"/>
              <a:gd name="T31" fmla="*/ 129 h 169"/>
              <a:gd name="T32" fmla="*/ 21 w 121"/>
              <a:gd name="T33" fmla="*/ 150 h 169"/>
              <a:gd name="T34" fmla="*/ 52 w 121"/>
              <a:gd name="T35" fmla="*/ 123 h 169"/>
              <a:gd name="T36" fmla="*/ 16 w 121"/>
              <a:gd name="T37" fmla="*/ 154 h 169"/>
              <a:gd name="T38" fmla="*/ 40 w 121"/>
              <a:gd name="T39" fmla="*/ 125 h 169"/>
              <a:gd name="T40" fmla="*/ 31 w 121"/>
              <a:gd name="T41" fmla="*/ 114 h 169"/>
              <a:gd name="T42" fmla="*/ 99 w 121"/>
              <a:gd name="T43" fmla="*/ 23 h 169"/>
              <a:gd name="T44" fmla="*/ 100 w 121"/>
              <a:gd name="T45" fmla="*/ 33 h 169"/>
              <a:gd name="T46" fmla="*/ 99 w 121"/>
              <a:gd name="T47" fmla="*/ 38 h 169"/>
              <a:gd name="T48" fmla="*/ 99 w 121"/>
              <a:gd name="T49" fmla="*/ 52 h 169"/>
              <a:gd name="T50" fmla="*/ 95 w 121"/>
              <a:gd name="T51" fmla="*/ 62 h 169"/>
              <a:gd name="T52" fmla="*/ 89 w 121"/>
              <a:gd name="T53" fmla="*/ 63 h 169"/>
              <a:gd name="T54" fmla="*/ 83 w 121"/>
              <a:gd name="T55" fmla="*/ 74 h 169"/>
              <a:gd name="T56" fmla="*/ 76 w 121"/>
              <a:gd name="T57" fmla="*/ 77 h 169"/>
              <a:gd name="T58" fmla="*/ 70 w 121"/>
              <a:gd name="T59" fmla="*/ 74 h 169"/>
              <a:gd name="T60" fmla="*/ 61 w 121"/>
              <a:gd name="T61" fmla="*/ 81 h 169"/>
              <a:gd name="T62" fmla="*/ 54 w 121"/>
              <a:gd name="T63" fmla="*/ 80 h 169"/>
              <a:gd name="T64" fmla="*/ 50 w 121"/>
              <a:gd name="T65" fmla="*/ 79 h 169"/>
              <a:gd name="T66" fmla="*/ 48 w 121"/>
              <a:gd name="T67" fmla="*/ 74 h 169"/>
              <a:gd name="T68" fmla="*/ 42 w 121"/>
              <a:gd name="T69" fmla="*/ 75 h 169"/>
              <a:gd name="T70" fmla="*/ 79 w 121"/>
              <a:gd name="T71" fmla="*/ 45 h 169"/>
              <a:gd name="T72" fmla="*/ 71 w 121"/>
              <a:gd name="T73" fmla="*/ 51 h 169"/>
              <a:gd name="T74" fmla="*/ 66 w 121"/>
              <a:gd name="T75" fmla="*/ 40 h 169"/>
              <a:gd name="T76" fmla="*/ 52 w 121"/>
              <a:gd name="T77" fmla="*/ 60 h 169"/>
              <a:gd name="T78" fmla="*/ 39 w 121"/>
              <a:gd name="T79" fmla="*/ 73 h 169"/>
              <a:gd name="T80" fmla="*/ 81 w 121"/>
              <a:gd name="T81" fmla="*/ 35 h 169"/>
              <a:gd name="T82" fmla="*/ 86 w 121"/>
              <a:gd name="T83" fmla="*/ 31 h 169"/>
              <a:gd name="T84" fmla="*/ 91 w 121"/>
              <a:gd name="T85" fmla="*/ 24 h 169"/>
              <a:gd name="T86" fmla="*/ 94 w 121"/>
              <a:gd name="T87" fmla="*/ 20 h 169"/>
              <a:gd name="T88" fmla="*/ 95 w 121"/>
              <a:gd name="T89" fmla="*/ 18 h 169"/>
              <a:gd name="T90" fmla="*/ 98 w 121"/>
              <a:gd name="T91" fmla="*/ 21 h 169"/>
              <a:gd name="T92" fmla="*/ 94 w 121"/>
              <a:gd name="T93" fmla="*/ 96 h 169"/>
              <a:gd name="T94" fmla="*/ 82 w 121"/>
              <a:gd name="T95" fmla="*/ 123 h 169"/>
              <a:gd name="T96" fmla="*/ 93 w 121"/>
              <a:gd name="T97" fmla="*/ 152 h 169"/>
              <a:gd name="T98" fmla="*/ 86 w 121"/>
              <a:gd name="T99" fmla="*/ 128 h 169"/>
              <a:gd name="T100" fmla="*/ 95 w 121"/>
              <a:gd name="T101" fmla="*/ 126 h 169"/>
              <a:gd name="T102" fmla="*/ 84 w 121"/>
              <a:gd name="T103" fmla="*/ 115 h 169"/>
              <a:gd name="T104" fmla="*/ 103 w 121"/>
              <a:gd name="T105" fmla="*/ 100 h 169"/>
              <a:gd name="T106" fmla="*/ 117 w 121"/>
              <a:gd name="T107" fmla="*/ 11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69">
                <a:moveTo>
                  <a:pt x="105" y="97"/>
                </a:moveTo>
                <a:cubicBezTo>
                  <a:pt x="102" y="93"/>
                  <a:pt x="97" y="91"/>
                  <a:pt x="93" y="92"/>
                </a:cubicBezTo>
                <a:cubicBezTo>
                  <a:pt x="90" y="92"/>
                  <a:pt x="88" y="93"/>
                  <a:pt x="85" y="94"/>
                </a:cubicBezTo>
                <a:cubicBezTo>
                  <a:pt x="79" y="96"/>
                  <a:pt x="72" y="103"/>
                  <a:pt x="68" y="113"/>
                </a:cubicBezTo>
                <a:cubicBezTo>
                  <a:pt x="68" y="114"/>
                  <a:pt x="68" y="114"/>
                  <a:pt x="67" y="115"/>
                </a:cubicBezTo>
                <a:cubicBezTo>
                  <a:pt x="63" y="112"/>
                  <a:pt x="59" y="109"/>
                  <a:pt x="55" y="105"/>
                </a:cubicBezTo>
                <a:cubicBezTo>
                  <a:pt x="50" y="100"/>
                  <a:pt x="45" y="89"/>
                  <a:pt x="40" y="80"/>
                </a:cubicBezTo>
                <a:cubicBezTo>
                  <a:pt x="43" y="82"/>
                  <a:pt x="49" y="86"/>
                  <a:pt x="56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8" y="86"/>
                </a:cubicBezTo>
                <a:cubicBezTo>
                  <a:pt x="59" y="86"/>
                  <a:pt x="60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70" y="86"/>
                  <a:pt x="81" y="85"/>
                  <a:pt x="95" y="72"/>
                </a:cubicBezTo>
                <a:cubicBezTo>
                  <a:pt x="104" y="64"/>
                  <a:pt x="107" y="52"/>
                  <a:pt x="107" y="42"/>
                </a:cubicBezTo>
                <a:cubicBezTo>
                  <a:pt x="106" y="24"/>
                  <a:pt x="99" y="8"/>
                  <a:pt x="99" y="7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8"/>
                  <a:pt x="95" y="8"/>
                  <a:pt x="95" y="9"/>
                </a:cubicBezTo>
                <a:cubicBezTo>
                  <a:pt x="94" y="10"/>
                  <a:pt x="92" y="15"/>
                  <a:pt x="87" y="20"/>
                </a:cubicBezTo>
                <a:cubicBezTo>
                  <a:pt x="83" y="24"/>
                  <a:pt x="81" y="26"/>
                  <a:pt x="78" y="27"/>
                </a:cubicBezTo>
                <a:cubicBezTo>
                  <a:pt x="74" y="28"/>
                  <a:pt x="69" y="28"/>
                  <a:pt x="59" y="29"/>
                </a:cubicBezTo>
                <a:cubicBezTo>
                  <a:pt x="40" y="32"/>
                  <a:pt x="31" y="37"/>
                  <a:pt x="28" y="51"/>
                </a:cubicBezTo>
                <a:cubicBezTo>
                  <a:pt x="27" y="53"/>
                  <a:pt x="27" y="55"/>
                  <a:pt x="27" y="57"/>
                </a:cubicBezTo>
                <a:cubicBezTo>
                  <a:pt x="27" y="64"/>
                  <a:pt x="30" y="70"/>
                  <a:pt x="33" y="74"/>
                </a:cubicBezTo>
                <a:cubicBezTo>
                  <a:pt x="34" y="75"/>
                  <a:pt x="34" y="77"/>
                  <a:pt x="35" y="79"/>
                </a:cubicBezTo>
                <a:cubicBezTo>
                  <a:pt x="33" y="85"/>
                  <a:pt x="29" y="100"/>
                  <a:pt x="27" y="110"/>
                </a:cubicBezTo>
                <a:cubicBezTo>
                  <a:pt x="16" y="113"/>
                  <a:pt x="6" y="120"/>
                  <a:pt x="2" y="128"/>
                </a:cubicBezTo>
                <a:cubicBezTo>
                  <a:pt x="1" y="130"/>
                  <a:pt x="0" y="133"/>
                  <a:pt x="0" y="135"/>
                </a:cubicBezTo>
                <a:cubicBezTo>
                  <a:pt x="0" y="142"/>
                  <a:pt x="4" y="148"/>
                  <a:pt x="10" y="151"/>
                </a:cubicBezTo>
                <a:cubicBezTo>
                  <a:pt x="15" y="160"/>
                  <a:pt x="24" y="168"/>
                  <a:pt x="35" y="168"/>
                </a:cubicBezTo>
                <a:cubicBezTo>
                  <a:pt x="37" y="169"/>
                  <a:pt x="40" y="168"/>
                  <a:pt x="43" y="168"/>
                </a:cubicBezTo>
                <a:cubicBezTo>
                  <a:pt x="53" y="164"/>
                  <a:pt x="60" y="155"/>
                  <a:pt x="61" y="144"/>
                </a:cubicBezTo>
                <a:cubicBezTo>
                  <a:pt x="62" y="137"/>
                  <a:pt x="60" y="129"/>
                  <a:pt x="55" y="121"/>
                </a:cubicBezTo>
                <a:cubicBezTo>
                  <a:pt x="51" y="113"/>
                  <a:pt x="44" y="110"/>
                  <a:pt x="37" y="109"/>
                </a:cubicBezTo>
                <a:cubicBezTo>
                  <a:pt x="35" y="109"/>
                  <a:pt x="33" y="109"/>
                  <a:pt x="31" y="109"/>
                </a:cubicBezTo>
                <a:cubicBezTo>
                  <a:pt x="32" y="101"/>
                  <a:pt x="35" y="91"/>
                  <a:pt x="38" y="84"/>
                </a:cubicBezTo>
                <a:cubicBezTo>
                  <a:pt x="42" y="93"/>
                  <a:pt x="47" y="103"/>
                  <a:pt x="52" y="108"/>
                </a:cubicBezTo>
                <a:cubicBezTo>
                  <a:pt x="56" y="112"/>
                  <a:pt x="61" y="116"/>
                  <a:pt x="66" y="119"/>
                </a:cubicBezTo>
                <a:cubicBezTo>
                  <a:pt x="66" y="122"/>
                  <a:pt x="65" y="126"/>
                  <a:pt x="65" y="130"/>
                </a:cubicBezTo>
                <a:cubicBezTo>
                  <a:pt x="66" y="139"/>
                  <a:pt x="70" y="149"/>
                  <a:pt x="83" y="154"/>
                </a:cubicBezTo>
                <a:cubicBezTo>
                  <a:pt x="87" y="155"/>
                  <a:pt x="90" y="156"/>
                  <a:pt x="93" y="156"/>
                </a:cubicBezTo>
                <a:cubicBezTo>
                  <a:pt x="110" y="154"/>
                  <a:pt x="120" y="135"/>
                  <a:pt x="121" y="121"/>
                </a:cubicBezTo>
                <a:cubicBezTo>
                  <a:pt x="121" y="121"/>
                  <a:pt x="121" y="120"/>
                  <a:pt x="121" y="119"/>
                </a:cubicBezTo>
                <a:cubicBezTo>
                  <a:pt x="120" y="109"/>
                  <a:pt x="112" y="100"/>
                  <a:pt x="105" y="97"/>
                </a:cubicBezTo>
                <a:close/>
                <a:moveTo>
                  <a:pt x="12" y="142"/>
                </a:moveTo>
                <a:cubicBezTo>
                  <a:pt x="12" y="140"/>
                  <a:pt x="12" y="138"/>
                  <a:pt x="12" y="136"/>
                </a:cubicBezTo>
                <a:cubicBezTo>
                  <a:pt x="12" y="129"/>
                  <a:pt x="14" y="126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5" y="120"/>
                  <a:pt x="14" y="121"/>
                </a:cubicBezTo>
                <a:cubicBezTo>
                  <a:pt x="11" y="124"/>
                  <a:pt x="8" y="128"/>
                  <a:pt x="8" y="135"/>
                </a:cubicBezTo>
                <a:cubicBezTo>
                  <a:pt x="8" y="138"/>
                  <a:pt x="8" y="140"/>
                  <a:pt x="8" y="142"/>
                </a:cubicBezTo>
                <a:cubicBezTo>
                  <a:pt x="8" y="143"/>
                  <a:pt x="8" y="144"/>
                  <a:pt x="8" y="145"/>
                </a:cubicBezTo>
                <a:cubicBezTo>
                  <a:pt x="5" y="142"/>
                  <a:pt x="4" y="139"/>
                  <a:pt x="4" y="135"/>
                </a:cubicBezTo>
                <a:cubicBezTo>
                  <a:pt x="4" y="133"/>
                  <a:pt x="5" y="132"/>
                  <a:pt x="6" y="130"/>
                </a:cubicBezTo>
                <a:cubicBezTo>
                  <a:pt x="9" y="123"/>
                  <a:pt x="18" y="117"/>
                  <a:pt x="27" y="114"/>
                </a:cubicBezTo>
                <a:cubicBezTo>
                  <a:pt x="26" y="122"/>
                  <a:pt x="28" y="128"/>
                  <a:pt x="29" y="132"/>
                </a:cubicBezTo>
                <a:cubicBezTo>
                  <a:pt x="30" y="132"/>
                  <a:pt x="30" y="132"/>
                  <a:pt x="30" y="133"/>
                </a:cubicBezTo>
                <a:cubicBezTo>
                  <a:pt x="31" y="134"/>
                  <a:pt x="31" y="135"/>
                  <a:pt x="31" y="135"/>
                </a:cubicBezTo>
                <a:cubicBezTo>
                  <a:pt x="32" y="136"/>
                  <a:pt x="32" y="136"/>
                  <a:pt x="33" y="136"/>
                </a:cubicBezTo>
                <a:cubicBezTo>
                  <a:pt x="33" y="136"/>
                  <a:pt x="34" y="136"/>
                  <a:pt x="34" y="136"/>
                </a:cubicBezTo>
                <a:cubicBezTo>
                  <a:pt x="35" y="135"/>
                  <a:pt x="35" y="134"/>
                  <a:pt x="35" y="133"/>
                </a:cubicBezTo>
                <a:cubicBezTo>
                  <a:pt x="35" y="133"/>
                  <a:pt x="34" y="133"/>
                  <a:pt x="34" y="131"/>
                </a:cubicBezTo>
                <a:cubicBezTo>
                  <a:pt x="34" y="131"/>
                  <a:pt x="34" y="130"/>
                  <a:pt x="34" y="130"/>
                </a:cubicBezTo>
                <a:cubicBezTo>
                  <a:pt x="35" y="129"/>
                  <a:pt x="35" y="128"/>
                  <a:pt x="36" y="129"/>
                </a:cubicBezTo>
                <a:cubicBezTo>
                  <a:pt x="37" y="129"/>
                  <a:pt x="37" y="129"/>
                  <a:pt x="38" y="129"/>
                </a:cubicBezTo>
                <a:cubicBezTo>
                  <a:pt x="39" y="130"/>
                  <a:pt x="41" y="132"/>
                  <a:pt x="40" y="136"/>
                </a:cubicBezTo>
                <a:cubicBezTo>
                  <a:pt x="40" y="141"/>
                  <a:pt x="37" y="147"/>
                  <a:pt x="29" y="149"/>
                </a:cubicBezTo>
                <a:cubicBezTo>
                  <a:pt x="26" y="150"/>
                  <a:pt x="23" y="150"/>
                  <a:pt x="21" y="150"/>
                </a:cubicBezTo>
                <a:cubicBezTo>
                  <a:pt x="18" y="150"/>
                  <a:pt x="15" y="149"/>
                  <a:pt x="13" y="148"/>
                </a:cubicBezTo>
                <a:cubicBezTo>
                  <a:pt x="12" y="146"/>
                  <a:pt x="12" y="144"/>
                  <a:pt x="12" y="142"/>
                </a:cubicBezTo>
                <a:close/>
                <a:moveTo>
                  <a:pt x="36" y="113"/>
                </a:moveTo>
                <a:cubicBezTo>
                  <a:pt x="42" y="114"/>
                  <a:pt x="48" y="117"/>
                  <a:pt x="52" y="123"/>
                </a:cubicBezTo>
                <a:cubicBezTo>
                  <a:pt x="56" y="130"/>
                  <a:pt x="58" y="138"/>
                  <a:pt x="57" y="144"/>
                </a:cubicBezTo>
                <a:cubicBezTo>
                  <a:pt x="57" y="153"/>
                  <a:pt x="51" y="161"/>
                  <a:pt x="42" y="164"/>
                </a:cubicBezTo>
                <a:cubicBezTo>
                  <a:pt x="40" y="164"/>
                  <a:pt x="37" y="165"/>
                  <a:pt x="35" y="165"/>
                </a:cubicBezTo>
                <a:cubicBezTo>
                  <a:pt x="28" y="164"/>
                  <a:pt x="21" y="159"/>
                  <a:pt x="16" y="154"/>
                </a:cubicBezTo>
                <a:cubicBezTo>
                  <a:pt x="18" y="154"/>
                  <a:pt x="19" y="154"/>
                  <a:pt x="20" y="154"/>
                </a:cubicBezTo>
                <a:cubicBezTo>
                  <a:pt x="23" y="155"/>
                  <a:pt x="27" y="154"/>
                  <a:pt x="30" y="153"/>
                </a:cubicBezTo>
                <a:cubicBezTo>
                  <a:pt x="40" y="150"/>
                  <a:pt x="44" y="143"/>
                  <a:pt x="44" y="136"/>
                </a:cubicBezTo>
                <a:cubicBezTo>
                  <a:pt x="45" y="132"/>
                  <a:pt x="43" y="127"/>
                  <a:pt x="40" y="125"/>
                </a:cubicBezTo>
                <a:cubicBezTo>
                  <a:pt x="39" y="125"/>
                  <a:pt x="38" y="125"/>
                  <a:pt x="37" y="125"/>
                </a:cubicBezTo>
                <a:cubicBezTo>
                  <a:pt x="34" y="125"/>
                  <a:pt x="33" y="125"/>
                  <a:pt x="32" y="126"/>
                </a:cubicBezTo>
                <a:cubicBezTo>
                  <a:pt x="31" y="123"/>
                  <a:pt x="30" y="119"/>
                  <a:pt x="31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3" y="113"/>
                  <a:pt x="34" y="113"/>
                  <a:pt x="36" y="113"/>
                </a:cubicBezTo>
                <a:close/>
                <a:moveTo>
                  <a:pt x="98" y="21"/>
                </a:moveTo>
                <a:cubicBezTo>
                  <a:pt x="97" y="21"/>
                  <a:pt x="97" y="21"/>
                  <a:pt x="97" y="21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4"/>
                  <a:pt x="99" y="25"/>
                  <a:pt x="99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30"/>
                  <a:pt x="100" y="32"/>
                  <a:pt x="100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9"/>
                  <a:pt x="101" y="40"/>
                  <a:pt x="101" y="40"/>
                </a:cubicBezTo>
                <a:cubicBezTo>
                  <a:pt x="99" y="38"/>
                  <a:pt x="99" y="38"/>
                  <a:pt x="99" y="38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0" y="46"/>
                  <a:pt x="100" y="47"/>
                  <a:pt x="100" y="48"/>
                </a:cubicBezTo>
                <a:cubicBezTo>
                  <a:pt x="98" y="44"/>
                  <a:pt x="98" y="44"/>
                  <a:pt x="98" y="44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53"/>
                  <a:pt x="98" y="54"/>
                  <a:pt x="98" y="56"/>
                </a:cubicBezTo>
                <a:cubicBezTo>
                  <a:pt x="95" y="51"/>
                  <a:pt x="95" y="51"/>
                  <a:pt x="95" y="51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1"/>
                  <a:pt x="95" y="62"/>
                  <a:pt x="95" y="62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7"/>
                  <a:pt x="91" y="67"/>
                  <a:pt x="91" y="68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74"/>
                  <a:pt x="83" y="74"/>
                  <a:pt x="83" y="74"/>
                </a:cubicBezTo>
                <a:cubicBezTo>
                  <a:pt x="82" y="74"/>
                  <a:pt x="82" y="75"/>
                  <a:pt x="82" y="75"/>
                </a:cubicBezTo>
                <a:cubicBezTo>
                  <a:pt x="80" y="69"/>
                  <a:pt x="80" y="69"/>
                  <a:pt x="80" y="69"/>
                </a:cubicBez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71" y="79"/>
                  <a:pt x="71" y="79"/>
                  <a:pt x="70" y="79"/>
                </a:cubicBezTo>
                <a:cubicBezTo>
                  <a:pt x="70" y="74"/>
                  <a:pt x="70" y="74"/>
                  <a:pt x="70" y="74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5" y="80"/>
                  <a:pt x="65" y="80"/>
                </a:cubicBezTo>
                <a:cubicBezTo>
                  <a:pt x="65" y="76"/>
                  <a:pt x="65" y="76"/>
                  <a:pt x="65" y="76"/>
                </a:cubicBezTo>
                <a:cubicBezTo>
                  <a:pt x="61" y="81"/>
                  <a:pt x="61" y="81"/>
                  <a:pt x="61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76"/>
                  <a:pt x="60" y="76"/>
                  <a:pt x="60" y="76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4" y="80"/>
                  <a:pt x="54" y="80"/>
                </a:cubicBezTo>
                <a:cubicBezTo>
                  <a:pt x="55" y="77"/>
                  <a:pt x="55" y="77"/>
                  <a:pt x="55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6"/>
                  <a:pt x="51" y="76"/>
                  <a:pt x="51" y="76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8"/>
                  <a:pt x="46" y="78"/>
                  <a:pt x="46" y="78"/>
                </a:cubicBezTo>
                <a:cubicBezTo>
                  <a:pt x="48" y="74"/>
                  <a:pt x="48" y="74"/>
                  <a:pt x="48" y="74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6"/>
                  <a:pt x="42" y="76"/>
                  <a:pt x="42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4" y="73"/>
                  <a:pt x="47" y="68"/>
                  <a:pt x="49" y="66"/>
                </a:cubicBezTo>
                <a:cubicBezTo>
                  <a:pt x="56" y="61"/>
                  <a:pt x="65" y="57"/>
                  <a:pt x="74" y="51"/>
                </a:cubicBezTo>
                <a:cubicBezTo>
                  <a:pt x="88" y="42"/>
                  <a:pt x="93" y="29"/>
                  <a:pt x="93" y="29"/>
                </a:cubicBezTo>
                <a:cubicBezTo>
                  <a:pt x="93" y="29"/>
                  <a:pt x="86" y="39"/>
                  <a:pt x="79" y="45"/>
                </a:cubicBezTo>
                <a:cubicBezTo>
                  <a:pt x="81" y="37"/>
                  <a:pt x="81" y="37"/>
                  <a:pt x="81" y="37"/>
                </a:cubicBezTo>
                <a:cubicBezTo>
                  <a:pt x="77" y="47"/>
                  <a:pt x="77" y="47"/>
                  <a:pt x="77" y="47"/>
                </a:cubicBezTo>
                <a:cubicBezTo>
                  <a:pt x="76" y="48"/>
                  <a:pt x="75" y="49"/>
                  <a:pt x="74" y="49"/>
                </a:cubicBezTo>
                <a:cubicBezTo>
                  <a:pt x="73" y="50"/>
                  <a:pt x="72" y="50"/>
                  <a:pt x="71" y="51"/>
                </a:cubicBezTo>
                <a:cubicBezTo>
                  <a:pt x="73" y="39"/>
                  <a:pt x="73" y="39"/>
                  <a:pt x="73" y="39"/>
                </a:cubicBezTo>
                <a:cubicBezTo>
                  <a:pt x="70" y="52"/>
                  <a:pt x="70" y="52"/>
                  <a:pt x="70" y="52"/>
                </a:cubicBezTo>
                <a:cubicBezTo>
                  <a:pt x="68" y="53"/>
                  <a:pt x="66" y="54"/>
                  <a:pt x="64" y="54"/>
                </a:cubicBezTo>
                <a:cubicBezTo>
                  <a:pt x="66" y="40"/>
                  <a:pt x="66" y="40"/>
                  <a:pt x="66" y="40"/>
                </a:cubicBezTo>
                <a:cubicBezTo>
                  <a:pt x="61" y="56"/>
                  <a:pt x="61" y="56"/>
                  <a:pt x="61" y="56"/>
                </a:cubicBezTo>
                <a:cubicBezTo>
                  <a:pt x="59" y="57"/>
                  <a:pt x="57" y="58"/>
                  <a:pt x="55" y="59"/>
                </a:cubicBezTo>
                <a:cubicBezTo>
                  <a:pt x="57" y="43"/>
                  <a:pt x="57" y="43"/>
                  <a:pt x="57" y="43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61"/>
                  <a:pt x="48" y="63"/>
                  <a:pt x="46" y="64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6" y="60"/>
                  <a:pt x="45" y="66"/>
                </a:cubicBezTo>
                <a:cubicBezTo>
                  <a:pt x="42" y="68"/>
                  <a:pt x="40" y="71"/>
                  <a:pt x="39" y="73"/>
                </a:cubicBezTo>
                <a:cubicBezTo>
                  <a:pt x="38" y="70"/>
                  <a:pt x="33" y="63"/>
                  <a:pt x="33" y="57"/>
                </a:cubicBezTo>
                <a:cubicBezTo>
                  <a:pt x="33" y="49"/>
                  <a:pt x="36" y="42"/>
                  <a:pt x="48" y="38"/>
                </a:cubicBezTo>
                <a:cubicBezTo>
                  <a:pt x="59" y="35"/>
                  <a:pt x="73" y="35"/>
                  <a:pt x="81" y="32"/>
                </a:cubicBezTo>
                <a:cubicBezTo>
                  <a:pt x="81" y="35"/>
                  <a:pt x="81" y="35"/>
                  <a:pt x="81" y="35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1"/>
                  <a:pt x="84" y="30"/>
                  <a:pt x="84" y="30"/>
                </a:cubicBezTo>
                <a:cubicBezTo>
                  <a:pt x="85" y="30"/>
                  <a:pt x="85" y="29"/>
                  <a:pt x="86" y="29"/>
                </a:cubicBezTo>
                <a:cubicBezTo>
                  <a:pt x="86" y="31"/>
                  <a:pt x="86" y="31"/>
                  <a:pt x="86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7"/>
                  <a:pt x="89" y="26"/>
                  <a:pt x="89" y="25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3"/>
                  <a:pt x="91" y="23"/>
                  <a:pt x="92" y="23"/>
                </a:cubicBezTo>
                <a:cubicBezTo>
                  <a:pt x="92" y="25"/>
                  <a:pt x="92" y="25"/>
                  <a:pt x="92" y="25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2"/>
                  <a:pt x="94" y="22"/>
                  <a:pt x="94" y="22"/>
                </a:cubicBezTo>
                <a:cubicBezTo>
                  <a:pt x="95" y="18"/>
                  <a:pt x="95" y="18"/>
                  <a:pt x="95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6" y="16"/>
                  <a:pt x="97" y="14"/>
                  <a:pt x="97" y="14"/>
                </a:cubicBezTo>
                <a:cubicBezTo>
                  <a:pt x="97" y="14"/>
                  <a:pt x="97" y="15"/>
                  <a:pt x="98" y="16"/>
                </a:cubicBezTo>
                <a:cubicBezTo>
                  <a:pt x="98" y="17"/>
                  <a:pt x="98" y="19"/>
                  <a:pt x="98" y="21"/>
                </a:cubicBezTo>
                <a:close/>
                <a:moveTo>
                  <a:pt x="72" y="115"/>
                </a:moveTo>
                <a:cubicBezTo>
                  <a:pt x="75" y="105"/>
                  <a:pt x="82" y="99"/>
                  <a:pt x="87" y="97"/>
                </a:cubicBezTo>
                <a:cubicBezTo>
                  <a:pt x="89" y="96"/>
                  <a:pt x="91" y="96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5"/>
                  <a:pt x="96" y="96"/>
                  <a:pt x="97" y="96"/>
                </a:cubicBezTo>
                <a:cubicBezTo>
                  <a:pt x="91" y="97"/>
                  <a:pt x="85" y="102"/>
                  <a:pt x="82" y="106"/>
                </a:cubicBezTo>
                <a:cubicBezTo>
                  <a:pt x="80" y="109"/>
                  <a:pt x="80" y="112"/>
                  <a:pt x="80" y="115"/>
                </a:cubicBezTo>
                <a:cubicBezTo>
                  <a:pt x="80" y="117"/>
                  <a:pt x="81" y="120"/>
                  <a:pt x="82" y="123"/>
                </a:cubicBezTo>
                <a:cubicBezTo>
                  <a:pt x="79" y="121"/>
                  <a:pt x="75" y="119"/>
                  <a:pt x="71" y="117"/>
                </a:cubicBezTo>
                <a:cubicBezTo>
                  <a:pt x="71" y="116"/>
                  <a:pt x="71" y="115"/>
                  <a:pt x="72" y="115"/>
                </a:cubicBezTo>
                <a:close/>
                <a:moveTo>
                  <a:pt x="117" y="121"/>
                </a:moveTo>
                <a:cubicBezTo>
                  <a:pt x="116" y="133"/>
                  <a:pt x="106" y="151"/>
                  <a:pt x="93" y="152"/>
                </a:cubicBezTo>
                <a:cubicBezTo>
                  <a:pt x="90" y="152"/>
                  <a:pt x="87" y="152"/>
                  <a:pt x="85" y="150"/>
                </a:cubicBezTo>
                <a:cubicBezTo>
                  <a:pt x="73" y="146"/>
                  <a:pt x="70" y="138"/>
                  <a:pt x="69" y="129"/>
                </a:cubicBezTo>
                <a:cubicBezTo>
                  <a:pt x="69" y="126"/>
                  <a:pt x="69" y="123"/>
                  <a:pt x="70" y="121"/>
                </a:cubicBezTo>
                <a:cubicBezTo>
                  <a:pt x="77" y="125"/>
                  <a:pt x="84" y="128"/>
                  <a:pt x="86" y="128"/>
                </a:cubicBezTo>
                <a:cubicBezTo>
                  <a:pt x="87" y="130"/>
                  <a:pt x="90" y="131"/>
                  <a:pt x="92" y="131"/>
                </a:cubicBezTo>
                <a:cubicBezTo>
                  <a:pt x="95" y="131"/>
                  <a:pt x="97" y="129"/>
                  <a:pt x="97" y="129"/>
                </a:cubicBezTo>
                <a:cubicBezTo>
                  <a:pt x="98" y="128"/>
                  <a:pt x="98" y="127"/>
                  <a:pt x="98" y="126"/>
                </a:cubicBezTo>
                <a:cubicBezTo>
                  <a:pt x="97" y="125"/>
                  <a:pt x="96" y="125"/>
                  <a:pt x="95" y="126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5" y="126"/>
                  <a:pt x="93" y="127"/>
                  <a:pt x="91" y="127"/>
                </a:cubicBezTo>
                <a:cubicBezTo>
                  <a:pt x="90" y="127"/>
                  <a:pt x="90" y="127"/>
                  <a:pt x="89" y="126"/>
                </a:cubicBezTo>
                <a:cubicBezTo>
                  <a:pt x="86" y="122"/>
                  <a:pt x="84" y="118"/>
                  <a:pt x="84" y="115"/>
                </a:cubicBezTo>
                <a:cubicBezTo>
                  <a:pt x="84" y="112"/>
                  <a:pt x="84" y="110"/>
                  <a:pt x="86" y="108"/>
                </a:cubicBezTo>
                <a:cubicBezTo>
                  <a:pt x="87" y="105"/>
                  <a:pt x="94" y="100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2" y="100"/>
                  <a:pt x="102" y="100"/>
                  <a:pt x="103" y="100"/>
                </a:cubicBezTo>
                <a:cubicBezTo>
                  <a:pt x="103" y="101"/>
                  <a:pt x="104" y="102"/>
                  <a:pt x="104" y="103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7" y="104"/>
                  <a:pt x="108" y="104"/>
                  <a:pt x="108" y="103"/>
                </a:cubicBezTo>
                <a:cubicBezTo>
                  <a:pt x="112" y="107"/>
                  <a:pt x="117" y="113"/>
                  <a:pt x="117" y="119"/>
                </a:cubicBezTo>
                <a:cubicBezTo>
                  <a:pt x="117" y="120"/>
                  <a:pt x="117" y="120"/>
                  <a:pt x="117" y="1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0" y="3406048"/>
            <a:ext cx="12192000" cy="912006"/>
            <a:chOff x="0" y="3347992"/>
            <a:chExt cx="12192000" cy="912006"/>
          </a:xfrm>
        </p:grpSpPr>
        <p:sp>
          <p:nvSpPr>
            <p:cNvPr id="27" name="矩形 26"/>
            <p:cNvSpPr/>
            <p:nvPr/>
          </p:nvSpPr>
          <p:spPr>
            <a:xfrm>
              <a:off x="0" y="3429000"/>
              <a:ext cx="12192000" cy="830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3347992"/>
              <a:ext cx="12192000" cy="8309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667564" y="3429000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entagon 6"/>
          <p:cNvSpPr/>
          <p:nvPr/>
        </p:nvSpPr>
        <p:spPr>
          <a:xfrm>
            <a:off x="2707179" y="2051244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7" name="Pentagon 7"/>
          <p:cNvSpPr/>
          <p:nvPr/>
        </p:nvSpPr>
        <p:spPr>
          <a:xfrm>
            <a:off x="2707179" y="2915066"/>
            <a:ext cx="3567876" cy="863822"/>
          </a:xfrm>
          <a:prstGeom prst="homePlate">
            <a:avLst>
              <a:gd name="adj" fmla="val 3054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8" name="Pentagon 8"/>
          <p:cNvSpPr/>
          <p:nvPr/>
        </p:nvSpPr>
        <p:spPr>
          <a:xfrm>
            <a:off x="2707179" y="3778888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9" name="Pentagon 9"/>
          <p:cNvSpPr/>
          <p:nvPr/>
        </p:nvSpPr>
        <p:spPr>
          <a:xfrm>
            <a:off x="2707179" y="4642709"/>
            <a:ext cx="3567876" cy="863822"/>
          </a:xfrm>
          <a:prstGeom prst="homePlate">
            <a:avLst>
              <a:gd name="adj" fmla="val 3054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pic>
        <p:nvPicPr>
          <p:cNvPr id="8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1568382" y="1610847"/>
            <a:ext cx="2264399" cy="4336083"/>
          </a:xfrm>
          <a:prstGeom prst="rect">
            <a:avLst/>
          </a:prstGeom>
        </p:spPr>
      </p:pic>
      <p:sp>
        <p:nvSpPr>
          <p:cNvPr id="81" name="TextBox 11"/>
          <p:cNvSpPr txBox="1"/>
          <p:nvPr/>
        </p:nvSpPr>
        <p:spPr>
          <a:xfrm>
            <a:off x="3894777" y="22663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/>
                </a:solidFill>
                <a:cs typeface="+mn-ea"/>
                <a:sym typeface="+mn-lt"/>
              </a:rPr>
              <a:t>添加目录标题</a:t>
            </a:r>
            <a:endParaRPr lang="en-GB" sz="24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2" name="TextBox 12"/>
          <p:cNvSpPr txBox="1"/>
          <p:nvPr/>
        </p:nvSpPr>
        <p:spPr>
          <a:xfrm>
            <a:off x="3894777" y="312534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400" b="1" dirty="0">
                <a:solidFill>
                  <a:srgbClr val="FCFCFC"/>
                </a:solidFill>
                <a:cs typeface="+mn-ea"/>
                <a:sym typeface="+mn-lt"/>
              </a:rPr>
              <a:t>添加目录标题</a:t>
            </a:r>
            <a:endParaRPr lang="en-GB" altLang="zh-CN" sz="2400" b="1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3894777" y="399787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400" b="1" dirty="0">
                <a:solidFill>
                  <a:srgbClr val="FCFCFC"/>
                </a:solidFill>
                <a:cs typeface="+mn-ea"/>
                <a:sym typeface="+mn-lt"/>
              </a:rPr>
              <a:t>添加目录标题</a:t>
            </a:r>
            <a:endParaRPr lang="en-GB" altLang="zh-CN" sz="2400" b="1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4" name="TextBox 15"/>
          <p:cNvSpPr txBox="1"/>
          <p:nvPr/>
        </p:nvSpPr>
        <p:spPr>
          <a:xfrm>
            <a:off x="3894777" y="48578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400" b="1" dirty="0">
                <a:solidFill>
                  <a:srgbClr val="FCFCFC"/>
                </a:solidFill>
                <a:cs typeface="+mn-ea"/>
                <a:sym typeface="+mn-lt"/>
              </a:rPr>
              <a:t>添加目录标题</a:t>
            </a:r>
            <a:endParaRPr lang="en-GB" altLang="zh-CN" sz="2400" b="1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5" name="TextBox 16"/>
          <p:cNvSpPr txBox="1"/>
          <p:nvPr/>
        </p:nvSpPr>
        <p:spPr>
          <a:xfrm>
            <a:off x="6459327" y="2221545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cs typeface="+mn-ea"/>
                <a:sym typeface="+mn-lt"/>
              </a:rPr>
              <a:t>72%</a:t>
            </a:r>
            <a:endParaRPr lang="en-GB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6" name="TextBox 17"/>
          <p:cNvSpPr txBox="1"/>
          <p:nvPr/>
        </p:nvSpPr>
        <p:spPr>
          <a:xfrm>
            <a:off x="6459327" y="308052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86%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18"/>
          <p:cNvSpPr txBox="1"/>
          <p:nvPr/>
        </p:nvSpPr>
        <p:spPr>
          <a:xfrm>
            <a:off x="6459327" y="3949189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cs typeface="+mn-ea"/>
                <a:sym typeface="+mn-lt"/>
              </a:rPr>
              <a:t>93%</a:t>
            </a:r>
            <a:endParaRPr lang="en-GB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8" name="TextBox 19"/>
          <p:cNvSpPr txBox="1"/>
          <p:nvPr/>
        </p:nvSpPr>
        <p:spPr>
          <a:xfrm>
            <a:off x="6459327" y="480785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68%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Rectangle 37"/>
          <p:cNvSpPr/>
          <p:nvPr/>
        </p:nvSpPr>
        <p:spPr bwMode="auto">
          <a:xfrm>
            <a:off x="7367550" y="215299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Rectangle 37"/>
          <p:cNvSpPr/>
          <p:nvPr/>
        </p:nvSpPr>
        <p:spPr bwMode="auto">
          <a:xfrm>
            <a:off x="7367550" y="300161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Rectangle 37"/>
          <p:cNvSpPr/>
          <p:nvPr/>
        </p:nvSpPr>
        <p:spPr bwMode="auto">
          <a:xfrm>
            <a:off x="7367550" y="385023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Rectangle 37"/>
          <p:cNvSpPr/>
          <p:nvPr/>
        </p:nvSpPr>
        <p:spPr bwMode="auto">
          <a:xfrm>
            <a:off x="7367550" y="469885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09"/>
          <p:cNvSpPr>
            <a:spLocks noEditPoints="1"/>
          </p:cNvSpPr>
          <p:nvPr/>
        </p:nvSpPr>
        <p:spPr bwMode="auto">
          <a:xfrm>
            <a:off x="3179643" y="1810470"/>
            <a:ext cx="7174469" cy="3609431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8" name="Group 36"/>
          <p:cNvGrpSpPr/>
          <p:nvPr/>
        </p:nvGrpSpPr>
        <p:grpSpPr bwMode="auto">
          <a:xfrm>
            <a:off x="6324478" y="3115756"/>
            <a:ext cx="266700" cy="266700"/>
            <a:chOff x="0" y="0"/>
            <a:chExt cx="336" cy="336"/>
          </a:xfrm>
        </p:grpSpPr>
        <p:sp>
          <p:nvSpPr>
            <p:cNvPr id="29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C00000"/>
            </a:solidFill>
            <a:ln w="25400" cap="flat">
              <a:solidFill>
                <a:srgbClr val="FDD10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4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38" name="Group 39"/>
          <p:cNvGrpSpPr/>
          <p:nvPr/>
        </p:nvGrpSpPr>
        <p:grpSpPr bwMode="auto">
          <a:xfrm>
            <a:off x="4929441" y="4130103"/>
            <a:ext cx="266700" cy="266700"/>
            <a:chOff x="0" y="0"/>
            <a:chExt cx="336" cy="336"/>
          </a:xfrm>
        </p:grpSpPr>
        <p:sp>
          <p:nvSpPr>
            <p:cNvPr id="39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0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41" name="Group 42"/>
          <p:cNvGrpSpPr/>
          <p:nvPr/>
        </p:nvGrpSpPr>
        <p:grpSpPr bwMode="auto">
          <a:xfrm>
            <a:off x="6910666" y="4075863"/>
            <a:ext cx="266700" cy="266700"/>
            <a:chOff x="0" y="0"/>
            <a:chExt cx="336" cy="336"/>
          </a:xfrm>
        </p:grpSpPr>
        <p:sp>
          <p:nvSpPr>
            <p:cNvPr id="42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cxnSp>
        <p:nvCxnSpPr>
          <p:cNvPr id="45" name="Straight Connector 136"/>
          <p:cNvCxnSpPr/>
          <p:nvPr/>
        </p:nvCxnSpPr>
        <p:spPr bwMode="auto">
          <a:xfrm flipH="1">
            <a:off x="5062792" y="3336075"/>
            <a:ext cx="1289473" cy="79402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2"/>
          <p:cNvCxnSpPr>
            <a:stCxn id="64" idx="4"/>
            <a:endCxn id="40" idx="1"/>
          </p:cNvCxnSpPr>
          <p:nvPr/>
        </p:nvCxnSpPr>
        <p:spPr bwMode="auto">
          <a:xfrm>
            <a:off x="4360055" y="2915103"/>
            <a:ext cx="608443" cy="12540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114"/>
          <p:cNvCxnSpPr>
            <a:stCxn id="64" idx="5"/>
            <a:endCxn id="34" idx="2"/>
          </p:cNvCxnSpPr>
          <p:nvPr/>
        </p:nvCxnSpPr>
        <p:spPr bwMode="auto">
          <a:xfrm>
            <a:off x="4458837" y="2874186"/>
            <a:ext cx="1865640" cy="3749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119"/>
          <p:cNvCxnSpPr>
            <a:stCxn id="34" idx="5"/>
            <a:endCxn id="61" idx="1"/>
          </p:cNvCxnSpPr>
          <p:nvPr/>
        </p:nvCxnSpPr>
        <p:spPr bwMode="auto">
          <a:xfrm>
            <a:off x="6552120" y="3343398"/>
            <a:ext cx="2891421" cy="119989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121"/>
          <p:cNvCxnSpPr/>
          <p:nvPr/>
        </p:nvCxnSpPr>
        <p:spPr bwMode="auto">
          <a:xfrm flipV="1">
            <a:off x="5191337" y="4196926"/>
            <a:ext cx="1716219" cy="4966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123"/>
          <p:cNvCxnSpPr/>
          <p:nvPr/>
        </p:nvCxnSpPr>
        <p:spPr bwMode="auto">
          <a:xfrm flipV="1">
            <a:off x="7054419" y="2690009"/>
            <a:ext cx="1052829" cy="140051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126"/>
          <p:cNvCxnSpPr/>
          <p:nvPr/>
        </p:nvCxnSpPr>
        <p:spPr bwMode="auto">
          <a:xfrm>
            <a:off x="5860751" y="2143717"/>
            <a:ext cx="2282699" cy="5928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130"/>
          <p:cNvCxnSpPr/>
          <p:nvPr/>
        </p:nvCxnSpPr>
        <p:spPr bwMode="auto">
          <a:xfrm>
            <a:off x="5844149" y="2223428"/>
            <a:ext cx="531615" cy="91364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134"/>
          <p:cNvCxnSpPr>
            <a:stCxn id="67" idx="3"/>
            <a:endCxn id="64" idx="6"/>
          </p:cNvCxnSpPr>
          <p:nvPr/>
        </p:nvCxnSpPr>
        <p:spPr bwMode="auto">
          <a:xfrm flipH="1">
            <a:off x="4499755" y="2202111"/>
            <a:ext cx="1196619" cy="57329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138"/>
          <p:cNvCxnSpPr>
            <a:stCxn id="34" idx="6"/>
            <a:endCxn id="58" idx="3"/>
          </p:cNvCxnSpPr>
          <p:nvPr/>
        </p:nvCxnSpPr>
        <p:spPr bwMode="auto">
          <a:xfrm flipV="1">
            <a:off x="6591178" y="2755322"/>
            <a:ext cx="1431836" cy="49378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140"/>
          <p:cNvCxnSpPr/>
          <p:nvPr/>
        </p:nvCxnSpPr>
        <p:spPr bwMode="auto">
          <a:xfrm>
            <a:off x="7172758" y="4206323"/>
            <a:ext cx="2277133" cy="52486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168"/>
          <p:cNvCxnSpPr>
            <a:stCxn id="58" idx="5"/>
            <a:endCxn id="61" idx="0"/>
          </p:cNvCxnSpPr>
          <p:nvPr/>
        </p:nvCxnSpPr>
        <p:spPr bwMode="auto">
          <a:xfrm>
            <a:off x="8220580" y="2755323"/>
            <a:ext cx="1321745" cy="174704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7" name="Group 9"/>
          <p:cNvGrpSpPr/>
          <p:nvPr/>
        </p:nvGrpSpPr>
        <p:grpSpPr>
          <a:xfrm>
            <a:off x="7982096" y="2516840"/>
            <a:ext cx="279400" cy="279400"/>
            <a:chOff x="5443677" y="1620005"/>
            <a:chExt cx="209550" cy="209550"/>
          </a:xfrm>
        </p:grpSpPr>
        <p:sp>
          <p:nvSpPr>
            <p:cNvPr id="58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0" name="Group 10"/>
          <p:cNvGrpSpPr/>
          <p:nvPr/>
        </p:nvGrpSpPr>
        <p:grpSpPr>
          <a:xfrm>
            <a:off x="9402624" y="4502372"/>
            <a:ext cx="279400" cy="279400"/>
            <a:chOff x="6509073" y="3109154"/>
            <a:chExt cx="209550" cy="209550"/>
          </a:xfrm>
        </p:grpSpPr>
        <p:sp>
          <p:nvSpPr>
            <p:cNvPr id="61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3" name="Group 4"/>
          <p:cNvGrpSpPr/>
          <p:nvPr/>
        </p:nvGrpSpPr>
        <p:grpSpPr>
          <a:xfrm>
            <a:off x="4220355" y="2635702"/>
            <a:ext cx="279400" cy="279400"/>
            <a:chOff x="2622371" y="1709152"/>
            <a:chExt cx="209550" cy="209550"/>
          </a:xfrm>
        </p:grpSpPr>
        <p:sp>
          <p:nvSpPr>
            <p:cNvPr id="64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9" name="Group 17"/>
          <p:cNvGrpSpPr/>
          <p:nvPr/>
        </p:nvGrpSpPr>
        <p:grpSpPr bwMode="auto">
          <a:xfrm>
            <a:off x="1559283" y="2639601"/>
            <a:ext cx="2284248" cy="2284248"/>
            <a:chOff x="0" y="0"/>
            <a:chExt cx="3263" cy="3263"/>
          </a:xfrm>
        </p:grpSpPr>
        <p:grpSp>
          <p:nvGrpSpPr>
            <p:cNvPr id="70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7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chemeClr val="tx1">
                    <a:alpha val="84999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1" name="Rectangle 21"/>
            <p:cNvSpPr/>
            <p:nvPr/>
          </p:nvSpPr>
          <p:spPr bwMode="auto">
            <a:xfrm>
              <a:off x="854" y="745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75000"/>
                </a:lnSpc>
              </a:pPr>
              <a:r>
                <a:rPr lang="zh-CN" altLang="en-US" sz="2135" dirty="0">
                  <a:solidFill>
                    <a:srgbClr val="FFFFFF"/>
                  </a:solidFill>
                  <a:cs typeface="+mn-ea"/>
                  <a:sym typeface="+mn-lt"/>
                </a:rPr>
                <a:t>单击此处</a:t>
              </a:r>
            </a:p>
            <a:p>
              <a:pPr>
                <a:lnSpc>
                  <a:spcPct val="75000"/>
                </a:lnSpc>
              </a:pPr>
              <a:r>
                <a:rPr lang="zh-CN" altLang="en-US" sz="2135" dirty="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2" name="Rectangle 22"/>
            <p:cNvSpPr/>
            <p:nvPr/>
          </p:nvSpPr>
          <p:spPr bwMode="auto">
            <a:xfrm>
              <a:off x="775" y="1594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Group 17"/>
          <p:cNvGrpSpPr/>
          <p:nvPr/>
        </p:nvGrpSpPr>
        <p:grpSpPr bwMode="auto">
          <a:xfrm>
            <a:off x="9682024" y="2761434"/>
            <a:ext cx="1248728" cy="1248728"/>
            <a:chOff x="0" y="0"/>
            <a:chExt cx="3263" cy="3263"/>
          </a:xfrm>
        </p:grpSpPr>
        <p:grpSp>
          <p:nvGrpSpPr>
            <p:cNvPr id="76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7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chemeClr val="accent3">
                    <a:alpha val="84999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465">
                  <a:cs typeface="+mn-ea"/>
                  <a:sym typeface="+mn-lt"/>
                </a:endParaRPr>
              </a:p>
            </p:txBody>
          </p:sp>
          <p:sp>
            <p:nvSpPr>
              <p:cNvPr id="7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65">
                  <a:cs typeface="+mn-ea"/>
                  <a:sym typeface="+mn-lt"/>
                </a:endParaRPr>
              </a:p>
            </p:txBody>
          </p:sp>
        </p:grpSp>
        <p:sp>
          <p:nvSpPr>
            <p:cNvPr id="77" name="Rectangle 21"/>
            <p:cNvSpPr/>
            <p:nvPr/>
          </p:nvSpPr>
          <p:spPr bwMode="auto">
            <a:xfrm>
              <a:off x="810" y="1413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70000"/>
                </a:lnSpc>
              </a:pPr>
              <a:r>
                <a:rPr 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13%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80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Callout 98"/>
          <p:cNvSpPr/>
          <p:nvPr/>
        </p:nvSpPr>
        <p:spPr bwMode="auto">
          <a:xfrm rot="19660752">
            <a:off x="5447118" y="1220869"/>
            <a:ext cx="1899832" cy="1863636"/>
          </a:xfrm>
          <a:prstGeom prst="wedgeEllipseCallou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Freeform 6"/>
          <p:cNvSpPr/>
          <p:nvPr/>
        </p:nvSpPr>
        <p:spPr bwMode="auto">
          <a:xfrm>
            <a:off x="239350" y="3511481"/>
            <a:ext cx="11935379" cy="3690833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2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5" name="Oval Callout 10"/>
          <p:cNvSpPr/>
          <p:nvPr/>
        </p:nvSpPr>
        <p:spPr bwMode="auto">
          <a:xfrm rot="19660752">
            <a:off x="685624" y="3052690"/>
            <a:ext cx="1899832" cy="1863636"/>
          </a:xfrm>
          <a:prstGeom prst="wedgeEllipseCallou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Oval 9"/>
          <p:cNvSpPr/>
          <p:nvPr/>
        </p:nvSpPr>
        <p:spPr bwMode="auto">
          <a:xfrm>
            <a:off x="1816162" y="5343465"/>
            <a:ext cx="359524" cy="359524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2" name="Group 13"/>
          <p:cNvGrpSpPr/>
          <p:nvPr/>
        </p:nvGrpSpPr>
        <p:grpSpPr>
          <a:xfrm>
            <a:off x="1916178" y="5774599"/>
            <a:ext cx="1972331" cy="812800"/>
            <a:chOff x="1346975" y="3867894"/>
            <a:chExt cx="1479248" cy="609600"/>
          </a:xfrm>
        </p:grpSpPr>
        <p:sp>
          <p:nvSpPr>
            <p:cNvPr id="53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12"/>
            <p:cNvSpPr/>
            <p:nvPr/>
          </p:nvSpPr>
          <p:spPr bwMode="auto">
            <a:xfrm>
              <a:off x="1346975" y="3867894"/>
              <a:ext cx="414747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67" name="Oval Callout 85"/>
          <p:cNvSpPr/>
          <p:nvPr/>
        </p:nvSpPr>
        <p:spPr bwMode="auto">
          <a:xfrm rot="6698317">
            <a:off x="4021761" y="4490302"/>
            <a:ext cx="1899832" cy="1863636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" name="Oval 86"/>
          <p:cNvSpPr/>
          <p:nvPr/>
        </p:nvSpPr>
        <p:spPr bwMode="auto">
          <a:xfrm rot="8637565">
            <a:off x="3641259" y="4262310"/>
            <a:ext cx="359524" cy="3595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Oval Callout 93"/>
          <p:cNvSpPr/>
          <p:nvPr/>
        </p:nvSpPr>
        <p:spPr bwMode="auto">
          <a:xfrm rot="7885625">
            <a:off x="9240906" y="3920878"/>
            <a:ext cx="1899832" cy="1863636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Oval 94"/>
          <p:cNvSpPr/>
          <p:nvPr/>
        </p:nvSpPr>
        <p:spPr bwMode="auto">
          <a:xfrm rot="9824873">
            <a:off x="9256359" y="3371730"/>
            <a:ext cx="359524" cy="3595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Oval 99"/>
          <p:cNvSpPr/>
          <p:nvPr/>
        </p:nvSpPr>
        <p:spPr bwMode="auto">
          <a:xfrm>
            <a:off x="6577656" y="3433346"/>
            <a:ext cx="359524" cy="359524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2" name="Group 123"/>
          <p:cNvGrpSpPr/>
          <p:nvPr/>
        </p:nvGrpSpPr>
        <p:grpSpPr>
          <a:xfrm>
            <a:off x="6477916" y="3926019"/>
            <a:ext cx="2124664" cy="812800"/>
            <a:chOff x="1232725" y="3867894"/>
            <a:chExt cx="1593498" cy="609600"/>
          </a:xfrm>
        </p:grpSpPr>
        <p:sp>
          <p:nvSpPr>
            <p:cNvPr id="73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12"/>
            <p:cNvSpPr/>
            <p:nvPr/>
          </p:nvSpPr>
          <p:spPr bwMode="auto">
            <a:xfrm>
              <a:off x="1232725" y="3867894"/>
              <a:ext cx="317320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5" name="Group 126"/>
          <p:cNvGrpSpPr/>
          <p:nvPr/>
        </p:nvGrpSpPr>
        <p:grpSpPr>
          <a:xfrm>
            <a:off x="9136355" y="2458256"/>
            <a:ext cx="2073916" cy="812800"/>
            <a:chOff x="1270786" y="3867894"/>
            <a:chExt cx="1555437" cy="609600"/>
          </a:xfrm>
        </p:grpSpPr>
        <p:sp>
          <p:nvSpPr>
            <p:cNvPr id="76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Rectangle 12"/>
            <p:cNvSpPr/>
            <p:nvPr/>
          </p:nvSpPr>
          <p:spPr bwMode="auto">
            <a:xfrm>
              <a:off x="1270786" y="3867894"/>
              <a:ext cx="279259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78" name="Group 129"/>
          <p:cNvGrpSpPr/>
          <p:nvPr/>
        </p:nvGrpSpPr>
        <p:grpSpPr>
          <a:xfrm>
            <a:off x="3286104" y="3150128"/>
            <a:ext cx="2073180" cy="812800"/>
            <a:chOff x="1271338" y="3867894"/>
            <a:chExt cx="1554885" cy="609600"/>
          </a:xfrm>
        </p:grpSpPr>
        <p:sp>
          <p:nvSpPr>
            <p:cNvPr id="79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Rectangle 12"/>
            <p:cNvSpPr/>
            <p:nvPr/>
          </p:nvSpPr>
          <p:spPr bwMode="auto">
            <a:xfrm>
              <a:off x="1271338" y="3867894"/>
              <a:ext cx="278707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1" name="Group 2"/>
          <p:cNvGrpSpPr/>
          <p:nvPr/>
        </p:nvGrpSpPr>
        <p:grpSpPr>
          <a:xfrm>
            <a:off x="4160436" y="4754097"/>
            <a:ext cx="1657349" cy="1139988"/>
            <a:chOff x="3120326" y="3052543"/>
            <a:chExt cx="1243012" cy="854991"/>
          </a:xfrm>
        </p:grpSpPr>
        <p:sp>
          <p:nvSpPr>
            <p:cNvPr id="82" name="Rectangle 18"/>
            <p:cNvSpPr/>
            <p:nvPr/>
          </p:nvSpPr>
          <p:spPr bwMode="auto">
            <a:xfrm>
              <a:off x="3120326" y="3569042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3497503" y="3052543"/>
              <a:ext cx="446075" cy="384412"/>
            </a:xfrm>
            <a:custGeom>
              <a:avLst/>
              <a:gdLst>
                <a:gd name="T0" fmla="*/ 47 w 51"/>
                <a:gd name="T1" fmla="*/ 44 h 44"/>
                <a:gd name="T2" fmla="*/ 0 w 51"/>
                <a:gd name="T3" fmla="*/ 40 h 44"/>
                <a:gd name="T4" fmla="*/ 4 w 51"/>
                <a:gd name="T5" fmla="*/ 0 h 44"/>
                <a:gd name="T6" fmla="*/ 51 w 51"/>
                <a:gd name="T7" fmla="*/ 4 h 44"/>
                <a:gd name="T8" fmla="*/ 10 w 51"/>
                <a:gd name="T9" fmla="*/ 5 h 44"/>
                <a:gd name="T10" fmla="*/ 5 w 51"/>
                <a:gd name="T11" fmla="*/ 3 h 44"/>
                <a:gd name="T12" fmla="*/ 3 w 51"/>
                <a:gd name="T13" fmla="*/ 8 h 44"/>
                <a:gd name="T14" fmla="*/ 9 w 51"/>
                <a:gd name="T15" fmla="*/ 10 h 44"/>
                <a:gd name="T16" fmla="*/ 10 w 51"/>
                <a:gd name="T17" fmla="*/ 5 h 44"/>
                <a:gd name="T18" fmla="*/ 9 w 51"/>
                <a:gd name="T19" fmla="*/ 13 h 44"/>
                <a:gd name="T20" fmla="*/ 3 w 51"/>
                <a:gd name="T21" fmla="*/ 15 h 44"/>
                <a:gd name="T22" fmla="*/ 5 w 51"/>
                <a:gd name="T23" fmla="*/ 20 h 44"/>
                <a:gd name="T24" fmla="*/ 10 w 51"/>
                <a:gd name="T25" fmla="*/ 18 h 44"/>
                <a:gd name="T26" fmla="*/ 10 w 51"/>
                <a:gd name="T27" fmla="*/ 25 h 44"/>
                <a:gd name="T28" fmla="*/ 5 w 51"/>
                <a:gd name="T29" fmla="*/ 24 h 44"/>
                <a:gd name="T30" fmla="*/ 3 w 51"/>
                <a:gd name="T31" fmla="*/ 29 h 44"/>
                <a:gd name="T32" fmla="*/ 9 w 51"/>
                <a:gd name="T33" fmla="*/ 30 h 44"/>
                <a:gd name="T34" fmla="*/ 10 w 51"/>
                <a:gd name="T35" fmla="*/ 25 h 44"/>
                <a:gd name="T36" fmla="*/ 9 w 51"/>
                <a:gd name="T37" fmla="*/ 34 h 44"/>
                <a:gd name="T38" fmla="*/ 3 w 51"/>
                <a:gd name="T39" fmla="*/ 36 h 44"/>
                <a:gd name="T40" fmla="*/ 5 w 51"/>
                <a:gd name="T41" fmla="*/ 41 h 44"/>
                <a:gd name="T42" fmla="*/ 10 w 51"/>
                <a:gd name="T43" fmla="*/ 39 h 44"/>
                <a:gd name="T44" fmla="*/ 38 w 51"/>
                <a:gd name="T45" fmla="*/ 5 h 44"/>
                <a:gd name="T46" fmla="*/ 15 w 51"/>
                <a:gd name="T47" fmla="*/ 3 h 44"/>
                <a:gd name="T48" fmla="*/ 14 w 51"/>
                <a:gd name="T49" fmla="*/ 18 h 44"/>
                <a:gd name="T50" fmla="*/ 36 w 51"/>
                <a:gd name="T51" fmla="*/ 20 h 44"/>
                <a:gd name="T52" fmla="*/ 38 w 51"/>
                <a:gd name="T53" fmla="*/ 5 h 44"/>
                <a:gd name="T54" fmla="*/ 36 w 51"/>
                <a:gd name="T55" fmla="*/ 24 h 44"/>
                <a:gd name="T56" fmla="*/ 14 w 51"/>
                <a:gd name="T57" fmla="*/ 25 h 44"/>
                <a:gd name="T58" fmla="*/ 15 w 51"/>
                <a:gd name="T59" fmla="*/ 41 h 44"/>
                <a:gd name="T60" fmla="*/ 38 w 51"/>
                <a:gd name="T61" fmla="*/ 39 h 44"/>
                <a:gd name="T62" fmla="*/ 48 w 51"/>
                <a:gd name="T63" fmla="*/ 5 h 44"/>
                <a:gd name="T64" fmla="*/ 43 w 51"/>
                <a:gd name="T65" fmla="*/ 3 h 44"/>
                <a:gd name="T66" fmla="*/ 41 w 51"/>
                <a:gd name="T67" fmla="*/ 8 h 44"/>
                <a:gd name="T68" fmla="*/ 46 w 51"/>
                <a:gd name="T69" fmla="*/ 10 h 44"/>
                <a:gd name="T70" fmla="*/ 48 w 51"/>
                <a:gd name="T71" fmla="*/ 5 h 44"/>
                <a:gd name="T72" fmla="*/ 46 w 51"/>
                <a:gd name="T73" fmla="*/ 13 h 44"/>
                <a:gd name="T74" fmla="*/ 41 w 51"/>
                <a:gd name="T75" fmla="*/ 15 h 44"/>
                <a:gd name="T76" fmla="*/ 43 w 51"/>
                <a:gd name="T77" fmla="*/ 20 h 44"/>
                <a:gd name="T78" fmla="*/ 48 w 51"/>
                <a:gd name="T79" fmla="*/ 18 h 44"/>
                <a:gd name="T80" fmla="*/ 48 w 51"/>
                <a:gd name="T81" fmla="*/ 25 h 44"/>
                <a:gd name="T82" fmla="*/ 43 w 51"/>
                <a:gd name="T83" fmla="*/ 24 h 44"/>
                <a:gd name="T84" fmla="*/ 41 w 51"/>
                <a:gd name="T85" fmla="*/ 29 h 44"/>
                <a:gd name="T86" fmla="*/ 46 w 51"/>
                <a:gd name="T87" fmla="*/ 30 h 44"/>
                <a:gd name="T88" fmla="*/ 48 w 51"/>
                <a:gd name="T89" fmla="*/ 25 h 44"/>
                <a:gd name="T90" fmla="*/ 46 w 51"/>
                <a:gd name="T91" fmla="*/ 34 h 44"/>
                <a:gd name="T92" fmla="*/ 41 w 51"/>
                <a:gd name="T93" fmla="*/ 36 h 44"/>
                <a:gd name="T94" fmla="*/ 43 w 51"/>
                <a:gd name="T95" fmla="*/ 41 h 44"/>
                <a:gd name="T96" fmla="*/ 48 w 51"/>
                <a:gd name="T9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44">
                  <a:moveTo>
                    <a:pt x="51" y="40"/>
                  </a:moveTo>
                  <a:cubicBezTo>
                    <a:pt x="51" y="42"/>
                    <a:pt x="49" y="44"/>
                    <a:pt x="47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4"/>
                  </a:cubicBezTo>
                  <a:lnTo>
                    <a:pt x="51" y="40"/>
                  </a:lnTo>
                  <a:close/>
                  <a:moveTo>
                    <a:pt x="10" y="5"/>
                  </a:moveTo>
                  <a:cubicBezTo>
                    <a:pt x="10" y="4"/>
                    <a:pt x="9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9"/>
                    <a:pt x="10" y="8"/>
                  </a:cubicBezTo>
                  <a:lnTo>
                    <a:pt x="10" y="5"/>
                  </a:lnTo>
                  <a:close/>
                  <a:moveTo>
                    <a:pt x="10" y="15"/>
                  </a:moveTo>
                  <a:cubicBezTo>
                    <a:pt x="10" y="14"/>
                    <a:pt x="9" y="13"/>
                    <a:pt x="9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19"/>
                    <a:pt x="10" y="18"/>
                  </a:cubicBezTo>
                  <a:lnTo>
                    <a:pt x="10" y="15"/>
                  </a:lnTo>
                  <a:close/>
                  <a:moveTo>
                    <a:pt x="10" y="25"/>
                  </a:moveTo>
                  <a:cubicBezTo>
                    <a:pt x="10" y="24"/>
                    <a:pt x="9" y="24"/>
                    <a:pt x="9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3" y="24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10" y="30"/>
                    <a:pt x="10" y="29"/>
                  </a:cubicBezTo>
                  <a:lnTo>
                    <a:pt x="10" y="25"/>
                  </a:lnTo>
                  <a:close/>
                  <a:moveTo>
                    <a:pt x="10" y="36"/>
                  </a:moveTo>
                  <a:cubicBezTo>
                    <a:pt x="10" y="35"/>
                    <a:pt x="9" y="34"/>
                    <a:pt x="9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3" y="35"/>
                    <a:pt x="3" y="36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4" y="41"/>
                    <a:pt x="5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10" y="40"/>
                    <a:pt x="10" y="39"/>
                  </a:cubicBezTo>
                  <a:lnTo>
                    <a:pt x="10" y="36"/>
                  </a:lnTo>
                  <a:close/>
                  <a:moveTo>
                    <a:pt x="38" y="5"/>
                  </a:moveTo>
                  <a:cubicBezTo>
                    <a:pt x="38" y="4"/>
                    <a:pt x="37" y="3"/>
                    <a:pt x="3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20"/>
                    <a:pt x="1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8" y="19"/>
                    <a:pt x="38" y="18"/>
                  </a:cubicBezTo>
                  <a:lnTo>
                    <a:pt x="38" y="5"/>
                  </a:lnTo>
                  <a:close/>
                  <a:moveTo>
                    <a:pt x="38" y="25"/>
                  </a:moveTo>
                  <a:cubicBezTo>
                    <a:pt x="38" y="24"/>
                    <a:pt x="37" y="24"/>
                    <a:pt x="3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1"/>
                    <a:pt x="1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8" y="40"/>
                    <a:pt x="38" y="39"/>
                  </a:cubicBezTo>
                  <a:lnTo>
                    <a:pt x="38" y="25"/>
                  </a:lnTo>
                  <a:close/>
                  <a:moveTo>
                    <a:pt x="48" y="5"/>
                  </a:moveTo>
                  <a:cubicBezTo>
                    <a:pt x="48" y="4"/>
                    <a:pt x="47" y="3"/>
                    <a:pt x="46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1" y="4"/>
                    <a:pt x="41" y="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10"/>
                    <a:pt x="43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8" y="9"/>
                    <a:pt x="48" y="8"/>
                  </a:cubicBezTo>
                  <a:lnTo>
                    <a:pt x="48" y="5"/>
                  </a:lnTo>
                  <a:close/>
                  <a:moveTo>
                    <a:pt x="48" y="15"/>
                  </a:moveTo>
                  <a:cubicBezTo>
                    <a:pt x="48" y="14"/>
                    <a:pt x="47" y="13"/>
                    <a:pt x="46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3"/>
                    <a:pt x="41" y="14"/>
                    <a:pt x="41" y="15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8" y="19"/>
                    <a:pt x="48" y="18"/>
                  </a:cubicBezTo>
                  <a:lnTo>
                    <a:pt x="48" y="15"/>
                  </a:lnTo>
                  <a:close/>
                  <a:moveTo>
                    <a:pt x="48" y="25"/>
                  </a:moveTo>
                  <a:cubicBezTo>
                    <a:pt x="48" y="24"/>
                    <a:pt x="47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1" y="25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2" y="30"/>
                    <a:pt x="43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8" y="30"/>
                    <a:pt x="48" y="29"/>
                  </a:cubicBezTo>
                  <a:lnTo>
                    <a:pt x="48" y="25"/>
                  </a:lnTo>
                  <a:close/>
                  <a:moveTo>
                    <a:pt x="48" y="36"/>
                  </a:moveTo>
                  <a:cubicBezTo>
                    <a:pt x="48" y="35"/>
                    <a:pt x="47" y="34"/>
                    <a:pt x="4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4"/>
                    <a:pt x="41" y="35"/>
                    <a:pt x="41" y="36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2" y="41"/>
                    <a:pt x="43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8" y="40"/>
                    <a:pt x="48" y="39"/>
                  </a:cubicBezTo>
                  <a:lnTo>
                    <a:pt x="48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84" name="Group 1"/>
          <p:cNvGrpSpPr/>
          <p:nvPr/>
        </p:nvGrpSpPr>
        <p:grpSpPr>
          <a:xfrm>
            <a:off x="811825" y="3338792"/>
            <a:ext cx="1657349" cy="1123001"/>
            <a:chOff x="608868" y="1991064"/>
            <a:chExt cx="1243012" cy="842251"/>
          </a:xfrm>
        </p:grpSpPr>
        <p:sp>
          <p:nvSpPr>
            <p:cNvPr id="85" name="Rectangle 18"/>
            <p:cNvSpPr/>
            <p:nvPr/>
          </p:nvSpPr>
          <p:spPr bwMode="auto">
            <a:xfrm>
              <a:off x="608868" y="2494823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932357" y="1991064"/>
              <a:ext cx="596035" cy="393989"/>
            </a:xfrm>
            <a:custGeom>
              <a:avLst/>
              <a:gdLst>
                <a:gd name="T0" fmla="*/ 61 w 62"/>
                <a:gd name="T1" fmla="*/ 11 h 41"/>
                <a:gd name="T2" fmla="*/ 31 w 62"/>
                <a:gd name="T3" fmla="*/ 20 h 41"/>
                <a:gd name="T4" fmla="*/ 31 w 62"/>
                <a:gd name="T5" fmla="*/ 20 h 41"/>
                <a:gd name="T6" fmla="*/ 31 w 62"/>
                <a:gd name="T7" fmla="*/ 20 h 41"/>
                <a:gd name="T8" fmla="*/ 13 w 62"/>
                <a:gd name="T9" fmla="*/ 15 h 41"/>
                <a:gd name="T10" fmla="*/ 10 w 62"/>
                <a:gd name="T11" fmla="*/ 22 h 41"/>
                <a:gd name="T12" fmla="*/ 12 w 62"/>
                <a:gd name="T13" fmla="*/ 25 h 41"/>
                <a:gd name="T14" fmla="*/ 10 w 62"/>
                <a:gd name="T15" fmla="*/ 28 h 41"/>
                <a:gd name="T16" fmla="*/ 12 w 62"/>
                <a:gd name="T17" fmla="*/ 40 h 41"/>
                <a:gd name="T18" fmla="*/ 12 w 62"/>
                <a:gd name="T19" fmla="*/ 40 h 41"/>
                <a:gd name="T20" fmla="*/ 11 w 62"/>
                <a:gd name="T21" fmla="*/ 41 h 41"/>
                <a:gd name="T22" fmla="*/ 6 w 62"/>
                <a:gd name="T23" fmla="*/ 41 h 41"/>
                <a:gd name="T24" fmla="*/ 5 w 62"/>
                <a:gd name="T25" fmla="*/ 40 h 41"/>
                <a:gd name="T26" fmla="*/ 5 w 62"/>
                <a:gd name="T27" fmla="*/ 40 h 41"/>
                <a:gd name="T28" fmla="*/ 7 w 62"/>
                <a:gd name="T29" fmla="*/ 28 h 41"/>
                <a:gd name="T30" fmla="*/ 5 w 62"/>
                <a:gd name="T31" fmla="*/ 25 h 41"/>
                <a:gd name="T32" fmla="*/ 7 w 62"/>
                <a:gd name="T33" fmla="*/ 22 h 41"/>
                <a:gd name="T34" fmla="*/ 10 w 62"/>
                <a:gd name="T35" fmla="*/ 13 h 41"/>
                <a:gd name="T36" fmla="*/ 1 w 62"/>
                <a:gd name="T37" fmla="*/ 11 h 41"/>
                <a:gd name="T38" fmla="*/ 0 w 62"/>
                <a:gd name="T39" fmla="*/ 10 h 41"/>
                <a:gd name="T40" fmla="*/ 1 w 62"/>
                <a:gd name="T41" fmla="*/ 9 h 41"/>
                <a:gd name="T42" fmla="*/ 31 w 62"/>
                <a:gd name="T43" fmla="*/ 0 h 41"/>
                <a:gd name="T44" fmla="*/ 31 w 62"/>
                <a:gd name="T45" fmla="*/ 0 h 41"/>
                <a:gd name="T46" fmla="*/ 31 w 62"/>
                <a:gd name="T47" fmla="*/ 0 h 41"/>
                <a:gd name="T48" fmla="*/ 61 w 62"/>
                <a:gd name="T49" fmla="*/ 9 h 41"/>
                <a:gd name="T50" fmla="*/ 62 w 62"/>
                <a:gd name="T51" fmla="*/ 10 h 41"/>
                <a:gd name="T52" fmla="*/ 61 w 62"/>
                <a:gd name="T53" fmla="*/ 11 h 41"/>
                <a:gd name="T54" fmla="*/ 48 w 62"/>
                <a:gd name="T55" fmla="*/ 27 h 41"/>
                <a:gd name="T56" fmla="*/ 31 w 62"/>
                <a:gd name="T57" fmla="*/ 34 h 41"/>
                <a:gd name="T58" fmla="*/ 14 w 62"/>
                <a:gd name="T59" fmla="*/ 27 h 41"/>
                <a:gd name="T60" fmla="*/ 14 w 62"/>
                <a:gd name="T61" fmla="*/ 19 h 41"/>
                <a:gd name="T62" fmla="*/ 30 w 62"/>
                <a:gd name="T63" fmla="*/ 23 h 41"/>
                <a:gd name="T64" fmla="*/ 31 w 62"/>
                <a:gd name="T65" fmla="*/ 24 h 41"/>
                <a:gd name="T66" fmla="*/ 32 w 62"/>
                <a:gd name="T67" fmla="*/ 23 h 41"/>
                <a:gd name="T68" fmla="*/ 48 w 62"/>
                <a:gd name="T69" fmla="*/ 19 h 41"/>
                <a:gd name="T70" fmla="*/ 48 w 62"/>
                <a:gd name="T7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41">
                  <a:moveTo>
                    <a:pt x="61" y="11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9"/>
                    <a:pt x="10" y="22"/>
                  </a:cubicBezTo>
                  <a:cubicBezTo>
                    <a:pt x="11" y="23"/>
                    <a:pt x="12" y="24"/>
                    <a:pt x="12" y="25"/>
                  </a:cubicBezTo>
                  <a:cubicBezTo>
                    <a:pt x="12" y="26"/>
                    <a:pt x="11" y="28"/>
                    <a:pt x="10" y="2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5" y="26"/>
                    <a:pt x="5" y="25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9"/>
                    <a:pt x="62" y="9"/>
                    <a:pt x="62" y="10"/>
                  </a:cubicBezTo>
                  <a:cubicBezTo>
                    <a:pt x="62" y="10"/>
                    <a:pt x="62" y="11"/>
                    <a:pt x="61" y="11"/>
                  </a:cubicBezTo>
                  <a:close/>
                  <a:moveTo>
                    <a:pt x="48" y="27"/>
                  </a:moveTo>
                  <a:cubicBezTo>
                    <a:pt x="48" y="31"/>
                    <a:pt x="40" y="34"/>
                    <a:pt x="31" y="34"/>
                  </a:cubicBezTo>
                  <a:cubicBezTo>
                    <a:pt x="21" y="34"/>
                    <a:pt x="14" y="31"/>
                    <a:pt x="1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1" y="24"/>
                  </a:cubicBezTo>
                  <a:cubicBezTo>
                    <a:pt x="31" y="24"/>
                    <a:pt x="32" y="24"/>
                    <a:pt x="32" y="23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87" name="Group 8"/>
          <p:cNvGrpSpPr/>
          <p:nvPr/>
        </p:nvGrpSpPr>
        <p:grpSpPr>
          <a:xfrm>
            <a:off x="9340953" y="4195276"/>
            <a:ext cx="1657349" cy="1116016"/>
            <a:chOff x="7005714" y="2633428"/>
            <a:chExt cx="1243012" cy="837012"/>
          </a:xfrm>
        </p:grpSpPr>
        <p:sp>
          <p:nvSpPr>
            <p:cNvPr id="88" name="Rectangle 18"/>
            <p:cNvSpPr/>
            <p:nvPr/>
          </p:nvSpPr>
          <p:spPr bwMode="auto">
            <a:xfrm>
              <a:off x="7005714" y="3131948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"/>
            <p:cNvSpPr>
              <a:spLocks noEditPoints="1"/>
            </p:cNvSpPr>
            <p:nvPr/>
          </p:nvSpPr>
          <p:spPr bwMode="auto">
            <a:xfrm>
              <a:off x="7387931" y="2633428"/>
              <a:ext cx="461818" cy="365125"/>
            </a:xfrm>
            <a:custGeom>
              <a:avLst/>
              <a:gdLst>
                <a:gd name="T0" fmla="*/ 48 w 48"/>
                <a:gd name="T1" fmla="*/ 15 h 38"/>
                <a:gd name="T2" fmla="*/ 33 w 48"/>
                <a:gd name="T3" fmla="*/ 33 h 38"/>
                <a:gd name="T4" fmla="*/ 21 w 48"/>
                <a:gd name="T5" fmla="*/ 36 h 38"/>
                <a:gd name="T6" fmla="*/ 14 w 48"/>
                <a:gd name="T7" fmla="*/ 34 h 38"/>
                <a:gd name="T8" fmla="*/ 9 w 48"/>
                <a:gd name="T9" fmla="*/ 32 h 38"/>
                <a:gd name="T10" fmla="*/ 3 w 48"/>
                <a:gd name="T11" fmla="*/ 38 h 38"/>
                <a:gd name="T12" fmla="*/ 0 w 48"/>
                <a:gd name="T13" fmla="*/ 36 h 38"/>
                <a:gd name="T14" fmla="*/ 0 w 48"/>
                <a:gd name="T15" fmla="*/ 34 h 38"/>
                <a:gd name="T16" fmla="*/ 5 w 48"/>
                <a:gd name="T17" fmla="*/ 28 h 38"/>
                <a:gd name="T18" fmla="*/ 5 w 48"/>
                <a:gd name="T19" fmla="*/ 26 h 38"/>
                <a:gd name="T20" fmla="*/ 4 w 48"/>
                <a:gd name="T21" fmla="*/ 23 h 38"/>
                <a:gd name="T22" fmla="*/ 19 w 48"/>
                <a:gd name="T23" fmla="*/ 6 h 38"/>
                <a:gd name="T24" fmla="*/ 40 w 48"/>
                <a:gd name="T25" fmla="*/ 3 h 38"/>
                <a:gd name="T26" fmla="*/ 44 w 48"/>
                <a:gd name="T27" fmla="*/ 0 h 38"/>
                <a:gd name="T28" fmla="*/ 48 w 48"/>
                <a:gd name="T29" fmla="*/ 10 h 38"/>
                <a:gd name="T30" fmla="*/ 48 w 48"/>
                <a:gd name="T31" fmla="*/ 15 h 38"/>
                <a:gd name="T32" fmla="*/ 33 w 48"/>
                <a:gd name="T33" fmla="*/ 14 h 38"/>
                <a:gd name="T34" fmla="*/ 11 w 48"/>
                <a:gd name="T35" fmla="*/ 24 h 38"/>
                <a:gd name="T36" fmla="*/ 10 w 48"/>
                <a:gd name="T37" fmla="*/ 26 h 38"/>
                <a:gd name="T38" fmla="*/ 12 w 48"/>
                <a:gd name="T39" fmla="*/ 27 h 38"/>
                <a:gd name="T40" fmla="*/ 13 w 48"/>
                <a:gd name="T41" fmla="*/ 27 h 38"/>
                <a:gd name="T42" fmla="*/ 17 w 48"/>
                <a:gd name="T43" fmla="*/ 23 h 38"/>
                <a:gd name="T44" fmla="*/ 33 w 48"/>
                <a:gd name="T45" fmla="*/ 17 h 38"/>
                <a:gd name="T46" fmla="*/ 34 w 48"/>
                <a:gd name="T47" fmla="*/ 15 h 38"/>
                <a:gd name="T48" fmla="*/ 33 w 48"/>
                <a:gd name="T4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8">
                  <a:moveTo>
                    <a:pt x="48" y="15"/>
                  </a:moveTo>
                  <a:cubicBezTo>
                    <a:pt x="46" y="24"/>
                    <a:pt x="40" y="29"/>
                    <a:pt x="33" y="33"/>
                  </a:cubicBezTo>
                  <a:cubicBezTo>
                    <a:pt x="29" y="35"/>
                    <a:pt x="25" y="36"/>
                    <a:pt x="21" y="36"/>
                  </a:cubicBezTo>
                  <a:cubicBezTo>
                    <a:pt x="19" y="36"/>
                    <a:pt x="16" y="35"/>
                    <a:pt x="14" y="34"/>
                  </a:cubicBezTo>
                  <a:cubicBezTo>
                    <a:pt x="12" y="34"/>
                    <a:pt x="10" y="32"/>
                    <a:pt x="9" y="32"/>
                  </a:cubicBezTo>
                  <a:cubicBezTo>
                    <a:pt x="7" y="32"/>
                    <a:pt x="6" y="38"/>
                    <a:pt x="3" y="38"/>
                  </a:cubicBezTo>
                  <a:cubicBezTo>
                    <a:pt x="2" y="38"/>
                    <a:pt x="1" y="37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2"/>
                    <a:pt x="5" y="29"/>
                    <a:pt x="5" y="28"/>
                  </a:cubicBezTo>
                  <a:cubicBezTo>
                    <a:pt x="5" y="28"/>
                    <a:pt x="5" y="26"/>
                    <a:pt x="5" y="26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14"/>
                    <a:pt x="11" y="8"/>
                    <a:pt x="19" y="6"/>
                  </a:cubicBezTo>
                  <a:cubicBezTo>
                    <a:pt x="24" y="4"/>
                    <a:pt x="36" y="6"/>
                    <a:pt x="40" y="3"/>
                  </a:cubicBezTo>
                  <a:cubicBezTo>
                    <a:pt x="41" y="1"/>
                    <a:pt x="42" y="0"/>
                    <a:pt x="44" y="0"/>
                  </a:cubicBezTo>
                  <a:cubicBezTo>
                    <a:pt x="47" y="0"/>
                    <a:pt x="48" y="8"/>
                    <a:pt x="48" y="10"/>
                  </a:cubicBezTo>
                  <a:cubicBezTo>
                    <a:pt x="48" y="12"/>
                    <a:pt x="48" y="14"/>
                    <a:pt x="48" y="15"/>
                  </a:cubicBezTo>
                  <a:close/>
                  <a:moveTo>
                    <a:pt x="33" y="14"/>
                  </a:moveTo>
                  <a:cubicBezTo>
                    <a:pt x="23" y="14"/>
                    <a:pt x="17" y="18"/>
                    <a:pt x="11" y="24"/>
                  </a:cubicBezTo>
                  <a:cubicBezTo>
                    <a:pt x="11" y="25"/>
                    <a:pt x="10" y="25"/>
                    <a:pt x="10" y="26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6"/>
                    <a:pt x="16" y="24"/>
                    <a:pt x="17" y="23"/>
                  </a:cubicBezTo>
                  <a:cubicBezTo>
                    <a:pt x="22" y="19"/>
                    <a:pt x="26" y="17"/>
                    <a:pt x="33" y="17"/>
                  </a:cubicBezTo>
                  <a:cubicBezTo>
                    <a:pt x="34" y="17"/>
                    <a:pt x="34" y="16"/>
                    <a:pt x="34" y="15"/>
                  </a:cubicBezTo>
                  <a:cubicBezTo>
                    <a:pt x="34" y="14"/>
                    <a:pt x="34" y="14"/>
                    <a:pt x="33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90" name="Group 7"/>
          <p:cNvGrpSpPr/>
          <p:nvPr/>
        </p:nvGrpSpPr>
        <p:grpSpPr>
          <a:xfrm>
            <a:off x="5563325" y="1516610"/>
            <a:ext cx="1657349" cy="1154395"/>
            <a:chOff x="4172493" y="624428"/>
            <a:chExt cx="1243012" cy="865796"/>
          </a:xfrm>
        </p:grpSpPr>
        <p:sp>
          <p:nvSpPr>
            <p:cNvPr id="91" name="Rectangle 18"/>
            <p:cNvSpPr/>
            <p:nvPr/>
          </p:nvSpPr>
          <p:spPr bwMode="auto">
            <a:xfrm>
              <a:off x="4172493" y="1151732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9"/>
            <p:cNvSpPr/>
            <p:nvPr/>
          </p:nvSpPr>
          <p:spPr bwMode="auto">
            <a:xfrm>
              <a:off x="4573192" y="624428"/>
              <a:ext cx="441614" cy="451716"/>
            </a:xfrm>
            <a:custGeom>
              <a:avLst/>
              <a:gdLst>
                <a:gd name="T0" fmla="*/ 45 w 46"/>
                <a:gd name="T1" fmla="*/ 43 h 47"/>
                <a:gd name="T2" fmla="*/ 43 w 46"/>
                <a:gd name="T3" fmla="*/ 46 h 47"/>
                <a:gd name="T4" fmla="*/ 40 w 46"/>
                <a:gd name="T5" fmla="*/ 47 h 47"/>
                <a:gd name="T6" fmla="*/ 38 w 46"/>
                <a:gd name="T7" fmla="*/ 46 h 47"/>
                <a:gd name="T8" fmla="*/ 28 w 46"/>
                <a:gd name="T9" fmla="*/ 36 h 47"/>
                <a:gd name="T10" fmla="*/ 27 w 46"/>
                <a:gd name="T11" fmla="*/ 33 h 47"/>
                <a:gd name="T12" fmla="*/ 28 w 46"/>
                <a:gd name="T13" fmla="*/ 31 h 47"/>
                <a:gd name="T14" fmla="*/ 21 w 46"/>
                <a:gd name="T15" fmla="*/ 24 h 47"/>
                <a:gd name="T16" fmla="*/ 18 w 46"/>
                <a:gd name="T17" fmla="*/ 27 h 47"/>
                <a:gd name="T18" fmla="*/ 17 w 46"/>
                <a:gd name="T19" fmla="*/ 28 h 47"/>
                <a:gd name="T20" fmla="*/ 16 w 46"/>
                <a:gd name="T21" fmla="*/ 27 h 47"/>
                <a:gd name="T22" fmla="*/ 18 w 46"/>
                <a:gd name="T23" fmla="*/ 30 h 47"/>
                <a:gd name="T24" fmla="*/ 17 w 46"/>
                <a:gd name="T25" fmla="*/ 32 h 47"/>
                <a:gd name="T26" fmla="*/ 14 w 46"/>
                <a:gd name="T27" fmla="*/ 34 h 47"/>
                <a:gd name="T28" fmla="*/ 12 w 46"/>
                <a:gd name="T29" fmla="*/ 33 h 47"/>
                <a:gd name="T30" fmla="*/ 1 w 46"/>
                <a:gd name="T31" fmla="*/ 22 h 47"/>
                <a:gd name="T32" fmla="*/ 0 w 46"/>
                <a:gd name="T33" fmla="*/ 21 h 47"/>
                <a:gd name="T34" fmla="*/ 2 w 46"/>
                <a:gd name="T35" fmla="*/ 17 h 47"/>
                <a:gd name="T36" fmla="*/ 4 w 46"/>
                <a:gd name="T37" fmla="*/ 16 h 47"/>
                <a:gd name="T38" fmla="*/ 7 w 46"/>
                <a:gd name="T39" fmla="*/ 18 h 47"/>
                <a:gd name="T40" fmla="*/ 6 w 46"/>
                <a:gd name="T41" fmla="*/ 17 h 47"/>
                <a:gd name="T42" fmla="*/ 7 w 46"/>
                <a:gd name="T43" fmla="*/ 16 h 47"/>
                <a:gd name="T44" fmla="*/ 16 w 46"/>
                <a:gd name="T45" fmla="*/ 7 h 47"/>
                <a:gd name="T46" fmla="*/ 17 w 46"/>
                <a:gd name="T47" fmla="*/ 7 h 47"/>
                <a:gd name="T48" fmla="*/ 18 w 46"/>
                <a:gd name="T49" fmla="*/ 7 h 47"/>
                <a:gd name="T50" fmla="*/ 16 w 46"/>
                <a:gd name="T51" fmla="*/ 4 h 47"/>
                <a:gd name="T52" fmla="*/ 17 w 46"/>
                <a:gd name="T53" fmla="*/ 2 h 47"/>
                <a:gd name="T54" fmla="*/ 20 w 46"/>
                <a:gd name="T55" fmla="*/ 0 h 47"/>
                <a:gd name="T56" fmla="*/ 22 w 46"/>
                <a:gd name="T57" fmla="*/ 1 h 47"/>
                <a:gd name="T58" fmla="*/ 33 w 46"/>
                <a:gd name="T59" fmla="*/ 12 h 47"/>
                <a:gd name="T60" fmla="*/ 34 w 46"/>
                <a:gd name="T61" fmla="*/ 14 h 47"/>
                <a:gd name="T62" fmla="*/ 32 w 46"/>
                <a:gd name="T63" fmla="*/ 17 h 47"/>
                <a:gd name="T64" fmla="*/ 30 w 46"/>
                <a:gd name="T65" fmla="*/ 18 h 47"/>
                <a:gd name="T66" fmla="*/ 27 w 46"/>
                <a:gd name="T67" fmla="*/ 16 h 47"/>
                <a:gd name="T68" fmla="*/ 28 w 46"/>
                <a:gd name="T69" fmla="*/ 17 h 47"/>
                <a:gd name="T70" fmla="*/ 27 w 46"/>
                <a:gd name="T71" fmla="*/ 18 h 47"/>
                <a:gd name="T72" fmla="*/ 24 w 46"/>
                <a:gd name="T73" fmla="*/ 21 h 47"/>
                <a:gd name="T74" fmla="*/ 31 w 46"/>
                <a:gd name="T75" fmla="*/ 28 h 47"/>
                <a:gd name="T76" fmla="*/ 33 w 46"/>
                <a:gd name="T77" fmla="*/ 27 h 47"/>
                <a:gd name="T78" fmla="*/ 36 w 46"/>
                <a:gd name="T79" fmla="*/ 28 h 47"/>
                <a:gd name="T80" fmla="*/ 45 w 46"/>
                <a:gd name="T81" fmla="*/ 38 h 47"/>
                <a:gd name="T82" fmla="*/ 46 w 46"/>
                <a:gd name="T83" fmla="*/ 40 h 47"/>
                <a:gd name="T84" fmla="*/ 45 w 46"/>
                <a:gd name="T85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47">
                  <a:moveTo>
                    <a:pt x="45" y="43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1" y="47"/>
                    <a:pt x="40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5"/>
                    <a:pt x="27" y="34"/>
                    <a:pt x="27" y="33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7"/>
                  </a:cubicBezTo>
                  <a:cubicBezTo>
                    <a:pt x="17" y="28"/>
                    <a:pt x="18" y="29"/>
                    <a:pt x="18" y="30"/>
                  </a:cubicBezTo>
                  <a:cubicBezTo>
                    <a:pt x="18" y="31"/>
                    <a:pt x="17" y="31"/>
                    <a:pt x="17" y="32"/>
                  </a:cubicBezTo>
                  <a:cubicBezTo>
                    <a:pt x="16" y="33"/>
                    <a:pt x="15" y="34"/>
                    <a:pt x="14" y="34"/>
                  </a:cubicBezTo>
                  <a:cubicBezTo>
                    <a:pt x="13" y="34"/>
                    <a:pt x="12" y="34"/>
                    <a:pt x="12" y="3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7"/>
                    <a:pt x="3" y="16"/>
                    <a:pt x="4" y="16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7" y="18"/>
                    <a:pt x="6" y="17"/>
                    <a:pt x="6" y="17"/>
                  </a:cubicBezTo>
                  <a:cubicBezTo>
                    <a:pt x="6" y="17"/>
                    <a:pt x="7" y="16"/>
                    <a:pt x="7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7" y="6"/>
                    <a:pt x="16" y="6"/>
                    <a:pt x="16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2"/>
                    <a:pt x="34" y="13"/>
                    <a:pt x="34" y="14"/>
                  </a:cubicBezTo>
                  <a:cubicBezTo>
                    <a:pt x="34" y="15"/>
                    <a:pt x="33" y="16"/>
                    <a:pt x="32" y="17"/>
                  </a:cubicBezTo>
                  <a:cubicBezTo>
                    <a:pt x="31" y="18"/>
                    <a:pt x="31" y="18"/>
                    <a:pt x="30" y="18"/>
                  </a:cubicBezTo>
                  <a:cubicBezTo>
                    <a:pt x="29" y="18"/>
                    <a:pt x="28" y="17"/>
                    <a:pt x="27" y="16"/>
                  </a:cubicBezTo>
                  <a:cubicBezTo>
                    <a:pt x="28" y="16"/>
                    <a:pt x="28" y="17"/>
                    <a:pt x="28" y="17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27"/>
                    <a:pt x="33" y="27"/>
                  </a:cubicBezTo>
                  <a:cubicBezTo>
                    <a:pt x="34" y="27"/>
                    <a:pt x="35" y="28"/>
                    <a:pt x="36" y="2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9"/>
                    <a:pt x="46" y="40"/>
                  </a:cubicBezTo>
                  <a:cubicBezTo>
                    <a:pt x="46" y="41"/>
                    <a:pt x="46" y="42"/>
                    <a:pt x="4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41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44" grpId="0" animBg="1"/>
      <p:bldP spid="45" grpId="0" animBg="1"/>
      <p:bldP spid="4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34"/>
          <p:cNvSpPr>
            <a:spLocks noChangeShapeType="1"/>
          </p:cNvSpPr>
          <p:nvPr/>
        </p:nvSpPr>
        <p:spPr bwMode="auto">
          <a:xfrm flipH="1" flipV="1">
            <a:off x="8088592" y="2720424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59" name="Straight Connector 180"/>
          <p:cNvCxnSpPr/>
          <p:nvPr/>
        </p:nvCxnSpPr>
        <p:spPr>
          <a:xfrm flipV="1">
            <a:off x="8073741" y="2265627"/>
            <a:ext cx="680079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ine 134"/>
          <p:cNvSpPr>
            <a:spLocks noChangeShapeType="1"/>
          </p:cNvSpPr>
          <p:nvPr/>
        </p:nvSpPr>
        <p:spPr bwMode="auto">
          <a:xfrm flipH="1" flipV="1">
            <a:off x="8088592" y="4515861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61" name="Straight Connector 182"/>
          <p:cNvCxnSpPr/>
          <p:nvPr/>
        </p:nvCxnSpPr>
        <p:spPr>
          <a:xfrm flipV="1">
            <a:off x="8073739" y="4061065"/>
            <a:ext cx="680080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ine 134"/>
          <p:cNvSpPr>
            <a:spLocks noChangeShapeType="1"/>
          </p:cNvSpPr>
          <p:nvPr/>
        </p:nvSpPr>
        <p:spPr bwMode="auto">
          <a:xfrm flipV="1">
            <a:off x="3486039" y="2720424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63" name="Straight Connector 48"/>
          <p:cNvCxnSpPr/>
          <p:nvPr/>
        </p:nvCxnSpPr>
        <p:spPr>
          <a:xfrm flipH="1" flipV="1">
            <a:off x="3481751" y="2243257"/>
            <a:ext cx="680079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134"/>
          <p:cNvSpPr>
            <a:spLocks noChangeShapeType="1"/>
          </p:cNvSpPr>
          <p:nvPr/>
        </p:nvSpPr>
        <p:spPr bwMode="auto">
          <a:xfrm flipV="1">
            <a:off x="3486039" y="4515861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65" name="Straight Connector 40"/>
          <p:cNvCxnSpPr>
            <a:stCxn id="106" idx="6"/>
          </p:cNvCxnSpPr>
          <p:nvPr/>
        </p:nvCxnSpPr>
        <p:spPr>
          <a:xfrm flipH="1" flipV="1">
            <a:off x="3481751" y="4061065"/>
            <a:ext cx="680080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2"/>
          <p:cNvCxnSpPr/>
          <p:nvPr/>
        </p:nvCxnSpPr>
        <p:spPr>
          <a:xfrm>
            <a:off x="4859172" y="2892912"/>
            <a:ext cx="830485" cy="48298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43"/>
          <p:cNvCxnSpPr/>
          <p:nvPr/>
        </p:nvCxnSpPr>
        <p:spPr>
          <a:xfrm flipV="1">
            <a:off x="4883421" y="4040878"/>
            <a:ext cx="824735" cy="39423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6"/>
          <p:cNvCxnSpPr/>
          <p:nvPr/>
        </p:nvCxnSpPr>
        <p:spPr>
          <a:xfrm flipH="1">
            <a:off x="6599091" y="2892912"/>
            <a:ext cx="830485" cy="47735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7"/>
          <p:cNvCxnSpPr/>
          <p:nvPr/>
        </p:nvCxnSpPr>
        <p:spPr>
          <a:xfrm flipH="1" flipV="1">
            <a:off x="6580594" y="4035248"/>
            <a:ext cx="824735" cy="39423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156"/>
          <p:cNvSpPr/>
          <p:nvPr/>
        </p:nvSpPr>
        <p:spPr>
          <a:xfrm>
            <a:off x="5391431" y="2951987"/>
            <a:ext cx="1480180" cy="1480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98" name="Oval 58"/>
          <p:cNvSpPr/>
          <p:nvPr/>
        </p:nvSpPr>
        <p:spPr>
          <a:xfrm>
            <a:off x="5565955" y="3140798"/>
            <a:ext cx="1112081" cy="11120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99" name="Group 150"/>
          <p:cNvGrpSpPr/>
          <p:nvPr/>
        </p:nvGrpSpPr>
        <p:grpSpPr>
          <a:xfrm>
            <a:off x="5701257" y="3293077"/>
            <a:ext cx="833901" cy="823822"/>
            <a:chOff x="3260847" y="657487"/>
            <a:chExt cx="2169099" cy="2142884"/>
          </a:xfrm>
        </p:grpSpPr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4008439" y="657487"/>
              <a:ext cx="577850" cy="576262"/>
            </a:xfrm>
            <a:custGeom>
              <a:avLst/>
              <a:gdLst>
                <a:gd name="T0" fmla="*/ 1090 w 2222"/>
                <a:gd name="T1" fmla="*/ 1677 h 2222"/>
                <a:gd name="T2" fmla="*/ 758 w 2222"/>
                <a:gd name="T3" fmla="*/ 2127 h 2222"/>
                <a:gd name="T4" fmla="*/ 719 w 2222"/>
                <a:gd name="T5" fmla="*/ 2148 h 2222"/>
                <a:gd name="T6" fmla="*/ 688 w 2222"/>
                <a:gd name="T7" fmla="*/ 2123 h 2222"/>
                <a:gd name="T8" fmla="*/ 686 w 2222"/>
                <a:gd name="T9" fmla="*/ 2087 h 2222"/>
                <a:gd name="T10" fmla="*/ 143 w 2222"/>
                <a:gd name="T11" fmla="*/ 1306 h 2222"/>
                <a:gd name="T12" fmla="*/ 47 w 2222"/>
                <a:gd name="T13" fmla="*/ 1194 h 2222"/>
                <a:gd name="T14" fmla="*/ 0 w 2222"/>
                <a:gd name="T15" fmla="*/ 1266 h 2222"/>
                <a:gd name="T16" fmla="*/ 62 w 2222"/>
                <a:gd name="T17" fmla="*/ 1357 h 2222"/>
                <a:gd name="T18" fmla="*/ 624 w 2222"/>
                <a:gd name="T19" fmla="*/ 2124 h 2222"/>
                <a:gd name="T20" fmla="*/ 722 w 2222"/>
                <a:gd name="T21" fmla="*/ 2222 h 2222"/>
                <a:gd name="T22" fmla="*/ 794 w 2222"/>
                <a:gd name="T23" fmla="*/ 2189 h 2222"/>
                <a:gd name="T24" fmla="*/ 1104 w 2222"/>
                <a:gd name="T25" fmla="*/ 1771 h 2222"/>
                <a:gd name="T26" fmla="*/ 1776 w 2222"/>
                <a:gd name="T27" fmla="*/ 2059 h 2222"/>
                <a:gd name="T28" fmla="*/ 1860 w 2222"/>
                <a:gd name="T29" fmla="*/ 2054 h 2222"/>
                <a:gd name="T30" fmla="*/ 1912 w 2222"/>
                <a:gd name="T31" fmla="*/ 1967 h 2222"/>
                <a:gd name="T32" fmla="*/ 1717 w 2222"/>
                <a:gd name="T33" fmla="*/ 1951 h 2222"/>
                <a:gd name="T34" fmla="*/ 2180 w 2222"/>
                <a:gd name="T35" fmla="*/ 17 h 2222"/>
                <a:gd name="T36" fmla="*/ 2075 w 2222"/>
                <a:gd name="T37" fmla="*/ 14 h 2222"/>
                <a:gd name="T38" fmla="*/ 115 w 2222"/>
                <a:gd name="T39" fmla="*/ 1149 h 2222"/>
                <a:gd name="T40" fmla="*/ 107 w 2222"/>
                <a:gd name="T41" fmla="*/ 1224 h 2222"/>
                <a:gd name="T42" fmla="*/ 506 w 2222"/>
                <a:gd name="T43" fmla="*/ 1405 h 2222"/>
                <a:gd name="T44" fmla="*/ 744 w 2222"/>
                <a:gd name="T45" fmla="*/ 1498 h 2222"/>
                <a:gd name="T46" fmla="*/ 758 w 2222"/>
                <a:gd name="T47" fmla="*/ 2049 h 2222"/>
                <a:gd name="T48" fmla="*/ 1074 w 2222"/>
                <a:gd name="T49" fmla="*/ 1618 h 2222"/>
                <a:gd name="T50" fmla="*/ 1738 w 2222"/>
                <a:gd name="T51" fmla="*/ 1908 h 2222"/>
                <a:gd name="T52" fmla="*/ 1746 w 2222"/>
                <a:gd name="T53" fmla="*/ 1912 h 2222"/>
                <a:gd name="T54" fmla="*/ 1842 w 2222"/>
                <a:gd name="T55" fmla="*/ 1936 h 2222"/>
                <a:gd name="T56" fmla="*/ 1925 w 2222"/>
                <a:gd name="T57" fmla="*/ 1888 h 2222"/>
                <a:gd name="T58" fmla="*/ 2201 w 2222"/>
                <a:gd name="T59" fmla="*/ 111 h 2222"/>
                <a:gd name="T60" fmla="*/ 2222 w 2222"/>
                <a:gd name="T61" fmla="*/ 98 h 2222"/>
                <a:gd name="T62" fmla="*/ 1723 w 2222"/>
                <a:gd name="T63" fmla="*/ 1664 h 2222"/>
                <a:gd name="T64" fmla="*/ 1256 w 2222"/>
                <a:gd name="T65" fmla="*/ 1552 h 2222"/>
                <a:gd name="T66" fmla="*/ 1737 w 2222"/>
                <a:gd name="T67" fmla="*/ 602 h 2222"/>
                <a:gd name="T68" fmla="*/ 833 w 2222"/>
                <a:gd name="T69" fmla="*/ 1307 h 2222"/>
                <a:gd name="T70" fmla="*/ 486 w 2222"/>
                <a:gd name="T71" fmla="*/ 1237 h 2222"/>
                <a:gd name="T72" fmla="*/ 1882 w 2222"/>
                <a:gd name="T73" fmla="*/ 364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2" h="2222">
                  <a:moveTo>
                    <a:pt x="1717" y="1951"/>
                  </a:moveTo>
                  <a:cubicBezTo>
                    <a:pt x="1090" y="1677"/>
                    <a:pt x="1090" y="1677"/>
                    <a:pt x="1090" y="1677"/>
                  </a:cubicBezTo>
                  <a:cubicBezTo>
                    <a:pt x="797" y="2076"/>
                    <a:pt x="797" y="2076"/>
                    <a:pt x="797" y="2076"/>
                  </a:cubicBezTo>
                  <a:cubicBezTo>
                    <a:pt x="781" y="2100"/>
                    <a:pt x="769" y="2116"/>
                    <a:pt x="758" y="2127"/>
                  </a:cubicBezTo>
                  <a:cubicBezTo>
                    <a:pt x="746" y="2138"/>
                    <a:pt x="737" y="2147"/>
                    <a:pt x="720" y="2148"/>
                  </a:cubicBezTo>
                  <a:cubicBezTo>
                    <a:pt x="720" y="2148"/>
                    <a:pt x="719" y="2148"/>
                    <a:pt x="719" y="2148"/>
                  </a:cubicBezTo>
                  <a:cubicBezTo>
                    <a:pt x="711" y="2148"/>
                    <a:pt x="702" y="2144"/>
                    <a:pt x="697" y="2138"/>
                  </a:cubicBezTo>
                  <a:cubicBezTo>
                    <a:pt x="692" y="2133"/>
                    <a:pt x="690" y="2128"/>
                    <a:pt x="688" y="2123"/>
                  </a:cubicBezTo>
                  <a:cubicBezTo>
                    <a:pt x="685" y="2114"/>
                    <a:pt x="685" y="2106"/>
                    <a:pt x="685" y="2100"/>
                  </a:cubicBezTo>
                  <a:cubicBezTo>
                    <a:pt x="685" y="2094"/>
                    <a:pt x="685" y="2089"/>
                    <a:pt x="686" y="2087"/>
                  </a:cubicBezTo>
                  <a:cubicBezTo>
                    <a:pt x="696" y="1531"/>
                    <a:pt x="696" y="1531"/>
                    <a:pt x="696" y="1531"/>
                  </a:cubicBezTo>
                  <a:cubicBezTo>
                    <a:pt x="620" y="1502"/>
                    <a:pt x="288" y="1373"/>
                    <a:pt x="143" y="1306"/>
                  </a:cubicBezTo>
                  <a:cubicBezTo>
                    <a:pt x="109" y="1291"/>
                    <a:pt x="86" y="1274"/>
                    <a:pt x="70" y="1255"/>
                  </a:cubicBezTo>
                  <a:cubicBezTo>
                    <a:pt x="55" y="1236"/>
                    <a:pt x="47" y="1214"/>
                    <a:pt x="47" y="1194"/>
                  </a:cubicBezTo>
                  <a:cubicBezTo>
                    <a:pt x="48" y="1190"/>
                    <a:pt x="48" y="1187"/>
                    <a:pt x="48" y="1183"/>
                  </a:cubicBezTo>
                  <a:cubicBezTo>
                    <a:pt x="19" y="1200"/>
                    <a:pt x="0" y="1231"/>
                    <a:pt x="0" y="1266"/>
                  </a:cubicBezTo>
                  <a:cubicBezTo>
                    <a:pt x="0" y="1268"/>
                    <a:pt x="0" y="1271"/>
                    <a:pt x="0" y="1273"/>
                  </a:cubicBezTo>
                  <a:cubicBezTo>
                    <a:pt x="3" y="1311"/>
                    <a:pt x="26" y="1343"/>
                    <a:pt x="62" y="1357"/>
                  </a:cubicBezTo>
                  <a:cubicBezTo>
                    <a:pt x="624" y="1587"/>
                    <a:pt x="624" y="1587"/>
                    <a:pt x="624" y="1587"/>
                  </a:cubicBezTo>
                  <a:cubicBezTo>
                    <a:pt x="624" y="2124"/>
                    <a:pt x="624" y="2124"/>
                    <a:pt x="624" y="2124"/>
                  </a:cubicBezTo>
                  <a:cubicBezTo>
                    <a:pt x="624" y="2164"/>
                    <a:pt x="648" y="2200"/>
                    <a:pt x="686" y="2215"/>
                  </a:cubicBezTo>
                  <a:cubicBezTo>
                    <a:pt x="698" y="2220"/>
                    <a:pt x="710" y="2222"/>
                    <a:pt x="722" y="2222"/>
                  </a:cubicBezTo>
                  <a:cubicBezTo>
                    <a:pt x="722" y="2222"/>
                    <a:pt x="722" y="2222"/>
                    <a:pt x="722" y="2222"/>
                  </a:cubicBezTo>
                  <a:cubicBezTo>
                    <a:pt x="749" y="2222"/>
                    <a:pt x="775" y="2211"/>
                    <a:pt x="794" y="2189"/>
                  </a:cubicBezTo>
                  <a:cubicBezTo>
                    <a:pt x="795" y="2188"/>
                    <a:pt x="795" y="2188"/>
                    <a:pt x="795" y="2188"/>
                  </a:cubicBezTo>
                  <a:cubicBezTo>
                    <a:pt x="1104" y="1771"/>
                    <a:pt x="1104" y="1771"/>
                    <a:pt x="1104" y="1771"/>
                  </a:cubicBezTo>
                  <a:cubicBezTo>
                    <a:pt x="1776" y="2058"/>
                    <a:pt x="1776" y="2058"/>
                    <a:pt x="1776" y="2058"/>
                  </a:cubicBezTo>
                  <a:cubicBezTo>
                    <a:pt x="1776" y="2059"/>
                    <a:pt x="1776" y="2059"/>
                    <a:pt x="1776" y="2059"/>
                  </a:cubicBezTo>
                  <a:cubicBezTo>
                    <a:pt x="1787" y="2063"/>
                    <a:pt x="1799" y="2066"/>
                    <a:pt x="1812" y="2066"/>
                  </a:cubicBezTo>
                  <a:cubicBezTo>
                    <a:pt x="1830" y="2066"/>
                    <a:pt x="1846" y="2061"/>
                    <a:pt x="1860" y="2054"/>
                  </a:cubicBezTo>
                  <a:cubicBezTo>
                    <a:pt x="1885" y="2039"/>
                    <a:pt x="1904" y="2014"/>
                    <a:pt x="1909" y="1984"/>
                  </a:cubicBezTo>
                  <a:cubicBezTo>
                    <a:pt x="1912" y="1967"/>
                    <a:pt x="1912" y="1967"/>
                    <a:pt x="1912" y="1967"/>
                  </a:cubicBezTo>
                  <a:cubicBezTo>
                    <a:pt x="1889" y="1979"/>
                    <a:pt x="1865" y="1983"/>
                    <a:pt x="1842" y="1983"/>
                  </a:cubicBezTo>
                  <a:cubicBezTo>
                    <a:pt x="1781" y="1983"/>
                    <a:pt x="1727" y="1956"/>
                    <a:pt x="1717" y="1951"/>
                  </a:cubicBezTo>
                  <a:close/>
                  <a:moveTo>
                    <a:pt x="2222" y="98"/>
                  </a:moveTo>
                  <a:cubicBezTo>
                    <a:pt x="2222" y="66"/>
                    <a:pt x="2206" y="36"/>
                    <a:pt x="2180" y="17"/>
                  </a:cubicBezTo>
                  <a:cubicBezTo>
                    <a:pt x="2163" y="6"/>
                    <a:pt x="2144" y="0"/>
                    <a:pt x="2125" y="0"/>
                  </a:cubicBezTo>
                  <a:cubicBezTo>
                    <a:pt x="2108" y="0"/>
                    <a:pt x="2090" y="4"/>
                    <a:pt x="2075" y="14"/>
                  </a:cubicBezTo>
                  <a:cubicBezTo>
                    <a:pt x="123" y="1140"/>
                    <a:pt x="123" y="1140"/>
                    <a:pt x="123" y="1140"/>
                  </a:cubicBezTo>
                  <a:cubicBezTo>
                    <a:pt x="120" y="1143"/>
                    <a:pt x="117" y="1146"/>
                    <a:pt x="115" y="1149"/>
                  </a:cubicBezTo>
                  <a:cubicBezTo>
                    <a:pt x="104" y="1162"/>
                    <a:pt x="95" y="1179"/>
                    <a:pt x="95" y="1194"/>
                  </a:cubicBezTo>
                  <a:cubicBezTo>
                    <a:pt x="95" y="1203"/>
                    <a:pt x="98" y="1213"/>
                    <a:pt x="107" y="1224"/>
                  </a:cubicBezTo>
                  <a:cubicBezTo>
                    <a:pt x="117" y="1236"/>
                    <a:pt x="134" y="1249"/>
                    <a:pt x="163" y="1263"/>
                  </a:cubicBezTo>
                  <a:cubicBezTo>
                    <a:pt x="243" y="1300"/>
                    <a:pt x="385" y="1357"/>
                    <a:pt x="506" y="1405"/>
                  </a:cubicBezTo>
                  <a:cubicBezTo>
                    <a:pt x="627" y="1454"/>
                    <a:pt x="728" y="1492"/>
                    <a:pt x="729" y="1492"/>
                  </a:cubicBezTo>
                  <a:cubicBezTo>
                    <a:pt x="744" y="1498"/>
                    <a:pt x="744" y="1498"/>
                    <a:pt x="744" y="1498"/>
                  </a:cubicBezTo>
                  <a:cubicBezTo>
                    <a:pt x="733" y="2083"/>
                    <a:pt x="733" y="2083"/>
                    <a:pt x="733" y="2083"/>
                  </a:cubicBezTo>
                  <a:cubicBezTo>
                    <a:pt x="740" y="2075"/>
                    <a:pt x="748" y="2063"/>
                    <a:pt x="758" y="2049"/>
                  </a:cubicBezTo>
                  <a:cubicBezTo>
                    <a:pt x="758" y="2048"/>
                    <a:pt x="758" y="2048"/>
                    <a:pt x="758" y="2048"/>
                  </a:cubicBezTo>
                  <a:cubicBezTo>
                    <a:pt x="1074" y="1618"/>
                    <a:pt x="1074" y="1618"/>
                    <a:pt x="1074" y="1618"/>
                  </a:cubicBezTo>
                  <a:cubicBezTo>
                    <a:pt x="1737" y="1908"/>
                    <a:pt x="1737" y="1908"/>
                    <a:pt x="1737" y="1908"/>
                  </a:cubicBezTo>
                  <a:cubicBezTo>
                    <a:pt x="1738" y="1908"/>
                    <a:pt x="1738" y="1908"/>
                    <a:pt x="1738" y="1908"/>
                  </a:cubicBezTo>
                  <a:cubicBezTo>
                    <a:pt x="1738" y="1908"/>
                    <a:pt x="1738" y="1908"/>
                    <a:pt x="1740" y="1909"/>
                  </a:cubicBezTo>
                  <a:cubicBezTo>
                    <a:pt x="1741" y="1910"/>
                    <a:pt x="1743" y="1911"/>
                    <a:pt x="1746" y="1912"/>
                  </a:cubicBezTo>
                  <a:cubicBezTo>
                    <a:pt x="1752" y="1915"/>
                    <a:pt x="1760" y="1918"/>
                    <a:pt x="1770" y="1922"/>
                  </a:cubicBezTo>
                  <a:cubicBezTo>
                    <a:pt x="1790" y="1929"/>
                    <a:pt x="1817" y="1936"/>
                    <a:pt x="1842" y="1936"/>
                  </a:cubicBezTo>
                  <a:cubicBezTo>
                    <a:pt x="1864" y="1936"/>
                    <a:pt x="1884" y="1931"/>
                    <a:pt x="1900" y="1918"/>
                  </a:cubicBezTo>
                  <a:cubicBezTo>
                    <a:pt x="1909" y="1911"/>
                    <a:pt x="1918" y="1902"/>
                    <a:pt x="1925" y="1888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01" y="111"/>
                    <a:pt x="2201" y="111"/>
                    <a:pt x="2201" y="111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21" y="109"/>
                    <a:pt x="2222" y="103"/>
                    <a:pt x="2222" y="98"/>
                  </a:cubicBezTo>
                  <a:close/>
                  <a:moveTo>
                    <a:pt x="1935" y="400"/>
                  </a:moveTo>
                  <a:cubicBezTo>
                    <a:pt x="1723" y="1664"/>
                    <a:pt x="1723" y="1664"/>
                    <a:pt x="1723" y="1664"/>
                  </a:cubicBezTo>
                  <a:cubicBezTo>
                    <a:pt x="1717" y="1705"/>
                    <a:pt x="1680" y="1726"/>
                    <a:pt x="1641" y="1710"/>
                  </a:cubicBezTo>
                  <a:cubicBezTo>
                    <a:pt x="1256" y="1552"/>
                    <a:pt x="1256" y="1552"/>
                    <a:pt x="1256" y="1552"/>
                  </a:cubicBezTo>
                  <a:cubicBezTo>
                    <a:pt x="1217" y="1537"/>
                    <a:pt x="1204" y="1495"/>
                    <a:pt x="1225" y="1460"/>
                  </a:cubicBezTo>
                  <a:cubicBezTo>
                    <a:pt x="1737" y="602"/>
                    <a:pt x="1737" y="602"/>
                    <a:pt x="1737" y="602"/>
                  </a:cubicBezTo>
                  <a:cubicBezTo>
                    <a:pt x="1759" y="567"/>
                    <a:pt x="1750" y="560"/>
                    <a:pt x="1719" y="586"/>
                  </a:cubicBezTo>
                  <a:cubicBezTo>
                    <a:pt x="833" y="1307"/>
                    <a:pt x="833" y="1307"/>
                    <a:pt x="833" y="1307"/>
                  </a:cubicBezTo>
                  <a:cubicBezTo>
                    <a:pt x="801" y="1333"/>
                    <a:pt x="743" y="1342"/>
                    <a:pt x="705" y="1327"/>
                  </a:cubicBezTo>
                  <a:cubicBezTo>
                    <a:pt x="486" y="1237"/>
                    <a:pt x="486" y="1237"/>
                    <a:pt x="486" y="1237"/>
                  </a:cubicBezTo>
                  <a:cubicBezTo>
                    <a:pt x="447" y="1222"/>
                    <a:pt x="445" y="1192"/>
                    <a:pt x="481" y="1171"/>
                  </a:cubicBezTo>
                  <a:cubicBezTo>
                    <a:pt x="1882" y="364"/>
                    <a:pt x="1882" y="364"/>
                    <a:pt x="1882" y="364"/>
                  </a:cubicBezTo>
                  <a:cubicBezTo>
                    <a:pt x="1918" y="343"/>
                    <a:pt x="1941" y="359"/>
                    <a:pt x="1935" y="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435">
                <a:cs typeface="+mn-ea"/>
                <a:sym typeface="+mn-lt"/>
              </a:endParaRPr>
            </a:p>
          </p:txBody>
        </p:sp>
        <p:sp>
          <p:nvSpPr>
            <p:cNvPr id="101" name="Rectangle 4"/>
            <p:cNvSpPr/>
            <p:nvPr/>
          </p:nvSpPr>
          <p:spPr bwMode="auto">
            <a:xfrm>
              <a:off x="3260847" y="1270986"/>
              <a:ext cx="2169099" cy="152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企业</a:t>
              </a:r>
              <a:r>
                <a:rPr lang="en-US" altLang="zh-CN" sz="1865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Group 1"/>
          <p:cNvGrpSpPr/>
          <p:nvPr/>
        </p:nvGrpSpPr>
        <p:grpSpPr>
          <a:xfrm>
            <a:off x="4161830" y="2367416"/>
            <a:ext cx="722647" cy="722647"/>
            <a:chOff x="3121372" y="2210990"/>
            <a:chExt cx="541985" cy="541985"/>
          </a:xfrm>
        </p:grpSpPr>
        <p:sp>
          <p:nvSpPr>
            <p:cNvPr id="103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05" name="Group 5"/>
          <p:cNvGrpSpPr/>
          <p:nvPr/>
        </p:nvGrpSpPr>
        <p:grpSpPr>
          <a:xfrm>
            <a:off x="4161831" y="4162854"/>
            <a:ext cx="722647" cy="722647"/>
            <a:chOff x="3121373" y="3557568"/>
            <a:chExt cx="541985" cy="541985"/>
          </a:xfrm>
        </p:grpSpPr>
        <p:sp>
          <p:nvSpPr>
            <p:cNvPr id="106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7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08" name="Group 2"/>
          <p:cNvGrpSpPr/>
          <p:nvPr/>
        </p:nvGrpSpPr>
        <p:grpSpPr>
          <a:xfrm>
            <a:off x="7383953" y="2361787"/>
            <a:ext cx="722647" cy="722647"/>
            <a:chOff x="5537964" y="2206768"/>
            <a:chExt cx="541985" cy="541985"/>
          </a:xfrm>
        </p:grpSpPr>
        <p:sp>
          <p:nvSpPr>
            <p:cNvPr id="109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11" name="Group 6"/>
          <p:cNvGrpSpPr/>
          <p:nvPr/>
        </p:nvGrpSpPr>
        <p:grpSpPr>
          <a:xfrm>
            <a:off x="7383953" y="4157224"/>
            <a:ext cx="722647" cy="722647"/>
            <a:chOff x="5537964" y="3553346"/>
            <a:chExt cx="541985" cy="541985"/>
          </a:xfrm>
        </p:grpSpPr>
        <p:sp>
          <p:nvSpPr>
            <p:cNvPr id="112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3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14" name="Rectangle 46"/>
          <p:cNvSpPr/>
          <p:nvPr/>
        </p:nvSpPr>
        <p:spPr>
          <a:xfrm flipH="1">
            <a:off x="1199457" y="1893952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5" name="Rectangle 47"/>
          <p:cNvSpPr/>
          <p:nvPr/>
        </p:nvSpPr>
        <p:spPr>
          <a:xfrm flipH="1">
            <a:off x="1199457" y="2805920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6" name="Rectangle 24"/>
          <p:cNvSpPr/>
          <p:nvPr/>
        </p:nvSpPr>
        <p:spPr bwMode="auto">
          <a:xfrm>
            <a:off x="1327322" y="2004120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Rectangle 24"/>
          <p:cNvSpPr/>
          <p:nvPr/>
        </p:nvSpPr>
        <p:spPr bwMode="auto">
          <a:xfrm>
            <a:off x="1327322" y="2921507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8" name="Rectangle 158"/>
          <p:cNvSpPr/>
          <p:nvPr/>
        </p:nvSpPr>
        <p:spPr>
          <a:xfrm flipH="1">
            <a:off x="1199457" y="3695416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9" name="Rectangle 159"/>
          <p:cNvSpPr/>
          <p:nvPr/>
        </p:nvSpPr>
        <p:spPr>
          <a:xfrm flipH="1">
            <a:off x="1199457" y="4607384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0" name="Rectangle 24"/>
          <p:cNvSpPr/>
          <p:nvPr/>
        </p:nvSpPr>
        <p:spPr bwMode="auto">
          <a:xfrm>
            <a:off x="1327322" y="3805584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Rectangle 24"/>
          <p:cNvSpPr/>
          <p:nvPr/>
        </p:nvSpPr>
        <p:spPr bwMode="auto">
          <a:xfrm>
            <a:off x="1327322" y="4722971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" name="Rectangle 170"/>
          <p:cNvSpPr/>
          <p:nvPr/>
        </p:nvSpPr>
        <p:spPr>
          <a:xfrm flipH="1">
            <a:off x="8732035" y="1893952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3" name="Rectangle 171"/>
          <p:cNvSpPr/>
          <p:nvPr/>
        </p:nvSpPr>
        <p:spPr>
          <a:xfrm flipH="1">
            <a:off x="8732035" y="2805920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4" name="Rectangle 24"/>
          <p:cNvSpPr/>
          <p:nvPr/>
        </p:nvSpPr>
        <p:spPr bwMode="auto">
          <a:xfrm>
            <a:off x="8859901" y="2004120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5" name="Rectangle 24"/>
          <p:cNvSpPr/>
          <p:nvPr/>
        </p:nvSpPr>
        <p:spPr bwMode="auto">
          <a:xfrm>
            <a:off x="8859901" y="2921507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6" name="Rectangle 174"/>
          <p:cNvSpPr/>
          <p:nvPr/>
        </p:nvSpPr>
        <p:spPr>
          <a:xfrm flipH="1">
            <a:off x="8732035" y="3695416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7" name="Rectangle 175"/>
          <p:cNvSpPr/>
          <p:nvPr/>
        </p:nvSpPr>
        <p:spPr>
          <a:xfrm flipH="1">
            <a:off x="8732035" y="4607384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8" name="Rectangle 24"/>
          <p:cNvSpPr/>
          <p:nvPr/>
        </p:nvSpPr>
        <p:spPr bwMode="auto">
          <a:xfrm>
            <a:off x="8859901" y="3805584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9" name="Rectangle 24"/>
          <p:cNvSpPr/>
          <p:nvPr/>
        </p:nvSpPr>
        <p:spPr bwMode="auto">
          <a:xfrm>
            <a:off x="8859901" y="4722971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0" name="Isosceles Triangle 14"/>
          <p:cNvSpPr/>
          <p:nvPr/>
        </p:nvSpPr>
        <p:spPr bwMode="auto">
          <a:xfrm rot="10800000">
            <a:off x="4069243" y="1426598"/>
            <a:ext cx="4176533" cy="1261939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4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4" grpId="0" animBg="1"/>
      <p:bldP spid="97" grpId="0" animBg="1"/>
      <p:bldP spid="98" grpId="0" animBg="1"/>
      <p:bldP spid="114" grpId="0" animBg="1"/>
      <p:bldP spid="115" grpId="0" animBg="1"/>
      <p:bldP spid="116" grpId="0"/>
      <p:bldP spid="117" grpId="0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6" grpId="0" animBg="1"/>
      <p:bldP spid="127" grpId="0" animBg="1"/>
      <p:bldP spid="128" grpId="0"/>
      <p:bldP spid="129" grpId="0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avLst/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>
            <a:off x="1488281" y="5186688"/>
            <a:ext cx="9215438" cy="636588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2215356" y="1679901"/>
            <a:ext cx="687388" cy="3940175"/>
            <a:chOff x="2215356" y="1717898"/>
            <a:chExt cx="687388" cy="3940175"/>
          </a:xfrm>
        </p:grpSpPr>
        <p:sp>
          <p:nvSpPr>
            <p:cNvPr id="29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3185319" y="2451426"/>
            <a:ext cx="687387" cy="3168650"/>
            <a:chOff x="3185319" y="2489423"/>
            <a:chExt cx="687387" cy="3168650"/>
          </a:xfrm>
        </p:grpSpPr>
        <p:sp>
          <p:nvSpPr>
            <p:cNvPr id="3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4209256" y="2992763"/>
            <a:ext cx="687388" cy="2627313"/>
            <a:chOff x="4209256" y="3030760"/>
            <a:chExt cx="687388" cy="2627313"/>
          </a:xfrm>
        </p:grpSpPr>
        <p:sp>
          <p:nvSpPr>
            <p:cNvPr id="4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13"/>
          <p:cNvGrpSpPr/>
          <p:nvPr/>
        </p:nvGrpSpPr>
        <p:grpSpPr>
          <a:xfrm>
            <a:off x="5247481" y="3643638"/>
            <a:ext cx="687388" cy="1976438"/>
            <a:chOff x="5247481" y="3681635"/>
            <a:chExt cx="687388" cy="1976438"/>
          </a:xfrm>
        </p:grpSpPr>
        <p:sp>
          <p:nvSpPr>
            <p:cNvPr id="46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Group 16"/>
          <p:cNvGrpSpPr/>
          <p:nvPr/>
        </p:nvGrpSpPr>
        <p:grpSpPr>
          <a:xfrm>
            <a:off x="6244431" y="2370463"/>
            <a:ext cx="687388" cy="3249613"/>
            <a:chOff x="6244431" y="2408460"/>
            <a:chExt cx="687388" cy="3249613"/>
          </a:xfrm>
        </p:grpSpPr>
        <p:sp>
          <p:nvSpPr>
            <p:cNvPr id="49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Group 19"/>
          <p:cNvGrpSpPr/>
          <p:nvPr/>
        </p:nvGrpSpPr>
        <p:grpSpPr>
          <a:xfrm>
            <a:off x="7201694" y="3075313"/>
            <a:ext cx="685800" cy="2544763"/>
            <a:chOff x="7201694" y="3113310"/>
            <a:chExt cx="685800" cy="2544763"/>
          </a:xfrm>
        </p:grpSpPr>
        <p:sp>
          <p:nvSpPr>
            <p:cNvPr id="52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Group 22"/>
          <p:cNvGrpSpPr/>
          <p:nvPr/>
        </p:nvGrpSpPr>
        <p:grpSpPr>
          <a:xfrm>
            <a:off x="8238331" y="2791151"/>
            <a:ext cx="687388" cy="2828925"/>
            <a:chOff x="8238331" y="2829148"/>
            <a:chExt cx="687388" cy="2828925"/>
          </a:xfrm>
        </p:grpSpPr>
        <p:sp>
          <p:nvSpPr>
            <p:cNvPr id="55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Group 25"/>
          <p:cNvGrpSpPr/>
          <p:nvPr/>
        </p:nvGrpSpPr>
        <p:grpSpPr>
          <a:xfrm>
            <a:off x="9262269" y="2005338"/>
            <a:ext cx="687387" cy="3614738"/>
            <a:chOff x="9262269" y="2043335"/>
            <a:chExt cx="687387" cy="3614738"/>
          </a:xfrm>
        </p:grpSpPr>
        <p:sp>
          <p:nvSpPr>
            <p:cNvPr id="58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文本框 48"/>
          <p:cNvSpPr txBox="1"/>
          <p:nvPr/>
        </p:nvSpPr>
        <p:spPr>
          <a:xfrm>
            <a:off x="2236901" y="1257098"/>
            <a:ext cx="740908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100%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49"/>
          <p:cNvSpPr txBox="1"/>
          <p:nvPr/>
        </p:nvSpPr>
        <p:spPr>
          <a:xfrm>
            <a:off x="9344157" y="1614039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95%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50"/>
          <p:cNvSpPr txBox="1"/>
          <p:nvPr/>
        </p:nvSpPr>
        <p:spPr>
          <a:xfrm>
            <a:off x="3289432" y="2046081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51"/>
          <p:cNvSpPr txBox="1"/>
          <p:nvPr/>
        </p:nvSpPr>
        <p:spPr>
          <a:xfrm>
            <a:off x="4287204" y="2591731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70%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52"/>
          <p:cNvSpPr txBox="1"/>
          <p:nvPr/>
        </p:nvSpPr>
        <p:spPr>
          <a:xfrm>
            <a:off x="5360251" y="3235541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框 53"/>
          <p:cNvSpPr txBox="1"/>
          <p:nvPr/>
        </p:nvSpPr>
        <p:spPr>
          <a:xfrm>
            <a:off x="6333958" y="1965717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90%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55"/>
          <p:cNvSpPr txBox="1"/>
          <p:nvPr/>
        </p:nvSpPr>
        <p:spPr>
          <a:xfrm>
            <a:off x="7297793" y="2691518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65%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56"/>
          <p:cNvSpPr txBox="1"/>
          <p:nvPr/>
        </p:nvSpPr>
        <p:spPr>
          <a:xfrm>
            <a:off x="8325727" y="2428639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75%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36"/>
          <p:cNvSpPr txBox="1"/>
          <p:nvPr/>
        </p:nvSpPr>
        <p:spPr>
          <a:xfrm>
            <a:off x="9210351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37"/>
          <p:cNvSpPr txBox="1"/>
          <p:nvPr/>
        </p:nvSpPr>
        <p:spPr>
          <a:xfrm>
            <a:off x="8186414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2014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38"/>
          <p:cNvSpPr txBox="1"/>
          <p:nvPr/>
        </p:nvSpPr>
        <p:spPr>
          <a:xfrm>
            <a:off x="6192514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2012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39"/>
          <p:cNvSpPr txBox="1"/>
          <p:nvPr/>
        </p:nvSpPr>
        <p:spPr>
          <a:xfrm>
            <a:off x="4151831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2010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40"/>
          <p:cNvSpPr txBox="1"/>
          <p:nvPr/>
        </p:nvSpPr>
        <p:spPr>
          <a:xfrm>
            <a:off x="2199326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2008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3133401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2009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42"/>
          <p:cNvSpPr txBox="1"/>
          <p:nvPr/>
        </p:nvSpPr>
        <p:spPr>
          <a:xfrm>
            <a:off x="5201007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7143088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2013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77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RESOURCE_PATHS_HASH_PRESENTER" val="a38e9d81d8ee3b6dec02839de6d60f9b2aaedb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Microsoft YaHei UI Light"/>
        <a:ea typeface="微软雅黑"/>
        <a:cs typeface=""/>
      </a:majorFont>
      <a:minorFont>
        <a:latin typeface="Microsoft YaHei U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2014</Words>
  <Application>Microsoft Office PowerPoint</Application>
  <PresentationFormat>宽屏</PresentationFormat>
  <Paragraphs>250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Microsoft YaHei UI Light</vt:lpstr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2016-03-22T11:23:00Z</dcterms:created>
  <dcterms:modified xsi:type="dcterms:W3CDTF">2021-01-06T01:19:50Z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